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3" r:id="rId2"/>
    <p:sldId id="271" r:id="rId3"/>
    <p:sldId id="276" r:id="rId4"/>
    <p:sldId id="328" r:id="rId5"/>
    <p:sldId id="329" r:id="rId6"/>
    <p:sldId id="330" r:id="rId7"/>
    <p:sldId id="277" r:id="rId8"/>
    <p:sldId id="298" r:id="rId9"/>
  </p:sldIdLst>
  <p:sldSz cx="16846550" cy="9475788"/>
  <p:notesSz cx="6858000" cy="9144000"/>
  <p:custDataLst>
    <p:tags r:id="rId1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7893" autoAdjust="0"/>
  </p:normalViewPr>
  <p:slideViewPr>
    <p:cSldViewPr>
      <p:cViewPr varScale="1">
        <p:scale>
          <a:sx n="44" d="100"/>
          <a:sy n="44" d="100"/>
        </p:scale>
        <p:origin x="876" y="108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gif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gif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093664" y="2280419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98" y="3287509"/>
            <a:ext cx="1526569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ĐT DẪN BÓNG THEO HÌNH CHỮ V DẪN BÓNG VƯỢT CHƯỚNG NGẠI VẬT </a:t>
            </a:r>
            <a:r>
              <a:rPr lang="en-US" altLang="zh-CN" sz="4400" b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(T4)</a:t>
            </a:r>
            <a:endParaRPr lang="en-US" altLang="zh-CN" sz="4400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650402" y="301787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341575" y="1104755"/>
            <a:ext cx="15775194" cy="7889784"/>
            <a:chOff x="7091497" y="1708435"/>
            <a:chExt cx="9517767" cy="6863422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7091497" y="1708435"/>
              <a:ext cx="6012069" cy="963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506339" eaLnBrk="1" hangingPunct="1">
                <a:defRPr/>
              </a:pPr>
              <a:r>
                <a:rPr lang="en-US" sz="6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001176" y="3288037"/>
            <a:ext cx="95111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002060"/>
                </a:solidFill>
              </a:rPr>
              <a:t>-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V,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chướng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ngại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Nghiêm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túc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TDTT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19" y="6580545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4337" y="1725448"/>
            <a:ext cx="12519991" cy="7169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1643" y="546542"/>
            <a:ext cx="11382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9629248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1643" y="546542"/>
            <a:ext cx="11382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9994" y="2099304"/>
            <a:ext cx="12353177" cy="6475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447207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0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2635" y="885972"/>
            <a:ext cx="11382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VẬN ĐỘNG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153" y="2226619"/>
            <a:ext cx="10439499" cy="6720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717156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84</Words>
  <Application>Microsoft Office PowerPoint</Application>
  <PresentationFormat>Custom</PresentationFormat>
  <Paragraphs>13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黑体</vt:lpstr>
      <vt:lpstr>宋体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183</cp:revision>
  <dcterms:created xsi:type="dcterms:W3CDTF">2015-09-14T06:10:05Z</dcterms:created>
  <dcterms:modified xsi:type="dcterms:W3CDTF">2024-05-16T15:51:48Z</dcterms:modified>
</cp:coreProperties>
</file>