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60" r:id="rId2"/>
    <p:sldId id="281" r:id="rId3"/>
    <p:sldId id="290" r:id="rId4"/>
    <p:sldId id="280" r:id="rId5"/>
    <p:sldId id="287" r:id="rId6"/>
    <p:sldId id="289" r:id="rId7"/>
    <p:sldId id="291" r:id="rId8"/>
    <p:sldId id="292" r:id="rId9"/>
    <p:sldId id="293" r:id="rId10"/>
    <p:sldId id="269" r:id="rId11"/>
  </p:sldIdLst>
  <p:sldSz cx="18288000" cy="10287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#9Slide05 SVNKitten" panose="020B0604020202020204" charset="0"/>
      <p:regular r:id="rId25"/>
    </p:embeddedFont>
    <p:embeddedFont>
      <p:font typeface="#9Slide07 SVNDessert Menu Scrip" panose="020B0604020202020204" charset="0"/>
      <p:regular r:id="rId26"/>
    </p:embeddedFont>
    <p:embeddedFont>
      <p:font typeface="#9Slide05 SVNLobster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819" autoAdjust="0"/>
  </p:normalViewPr>
  <p:slideViewPr>
    <p:cSldViewPr>
      <p:cViewPr>
        <p:scale>
          <a:sx n="40" d="100"/>
          <a:sy n="40" d="100"/>
        </p:scale>
        <p:origin x="111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34AB-8151-45B7-940F-DD0E105EEA8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FB6C0-94E2-441F-87D1-2D97400A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3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1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8152" y="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67384" y="212907"/>
            <a:ext cx="10864158" cy="8229600"/>
          </a:xfrm>
          <a:custGeom>
            <a:avLst/>
            <a:gdLst/>
            <a:ahLst/>
            <a:cxnLst/>
            <a:rect l="l" t="t" r="r" b="b"/>
            <a:pathLst>
              <a:path w="10864158" h="8229600">
                <a:moveTo>
                  <a:pt x="0" y="0"/>
                </a:moveTo>
                <a:lnTo>
                  <a:pt x="10864158" y="0"/>
                </a:lnTo>
                <a:lnTo>
                  <a:pt x="108641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345311" y="5074997"/>
            <a:ext cx="100665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9"/>
              </a:lnSpc>
            </a:pPr>
            <a:r>
              <a:rPr lang="en-US" sz="13800" dirty="0" smtClean="0">
                <a:solidFill>
                  <a:srgbClr val="000000"/>
                </a:solidFill>
                <a:latin typeface="SVN-Blue" panose="02040603050506020204" pitchFamily="18" charset="0"/>
              </a:rPr>
              <a:t>KHỞI ĐỘNG</a:t>
            </a:r>
            <a:endParaRPr lang="en-US" sz="13800" dirty="0">
              <a:solidFill>
                <a:srgbClr val="000000"/>
              </a:solidFill>
              <a:latin typeface="SVN-Blue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8152" y="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01148" y="991476"/>
            <a:ext cx="10864158" cy="8229600"/>
          </a:xfrm>
          <a:custGeom>
            <a:avLst/>
            <a:gdLst/>
            <a:ahLst/>
            <a:cxnLst/>
            <a:rect l="l" t="t" r="r" b="b"/>
            <a:pathLst>
              <a:path w="10864158" h="8229600">
                <a:moveTo>
                  <a:pt x="0" y="0"/>
                </a:moveTo>
                <a:lnTo>
                  <a:pt x="10864158" y="0"/>
                </a:lnTo>
                <a:lnTo>
                  <a:pt x="108641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10"/>
          <p:cNvSpPr/>
          <p:nvPr/>
        </p:nvSpPr>
        <p:spPr>
          <a:xfrm>
            <a:off x="1156825" y="3544873"/>
            <a:ext cx="5669775" cy="6526359"/>
          </a:xfrm>
          <a:custGeom>
            <a:avLst/>
            <a:gdLst/>
            <a:ahLst/>
            <a:cxnLst/>
            <a:rect l="l" t="t" r="r" b="b"/>
            <a:pathLst>
              <a:path w="5669775" h="6526359">
                <a:moveTo>
                  <a:pt x="0" y="0"/>
                </a:moveTo>
                <a:lnTo>
                  <a:pt x="5669774" y="0"/>
                </a:lnTo>
                <a:lnTo>
                  <a:pt x="5669774" y="6526360"/>
                </a:lnTo>
                <a:lnTo>
                  <a:pt x="0" y="6526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7384370" y="5672695"/>
            <a:ext cx="922560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err="1" smtClean="0">
                <a:latin typeface="#9Slide05 SVNLobster" panose="02040603050506020204" pitchFamily="18" charset="0"/>
              </a:rPr>
              <a:t>Tạm</a:t>
            </a:r>
            <a:r>
              <a:rPr lang="en-US" sz="16600" dirty="0" smtClean="0">
                <a:latin typeface="#9Slide05 SVNLobster" panose="02040603050506020204" pitchFamily="18" charset="0"/>
              </a:rPr>
              <a:t> </a:t>
            </a:r>
            <a:r>
              <a:rPr lang="en-US" sz="16600" dirty="0" err="1" smtClean="0">
                <a:latin typeface="#9Slide05 SVNLobster" panose="02040603050506020204" pitchFamily="18" charset="0"/>
              </a:rPr>
              <a:t>biệt</a:t>
            </a:r>
            <a:r>
              <a:rPr lang="en-US" sz="16600" dirty="0" smtClean="0">
                <a:latin typeface="#9Slide05 SVNLobster" panose="02040603050506020204" pitchFamily="18" charset="0"/>
              </a:rPr>
              <a:t> </a:t>
            </a:r>
            <a:r>
              <a:rPr lang="en-US" sz="16600" dirty="0" err="1" smtClean="0">
                <a:latin typeface="#9Slide05 SVNLobster" panose="02040603050506020204" pitchFamily="18" charset="0"/>
              </a:rPr>
              <a:t>nhé</a:t>
            </a:r>
            <a:r>
              <a:rPr lang="en-US" sz="16600" dirty="0" smtClean="0">
                <a:latin typeface="#9Slide05 SVNLobster" panose="02040603050506020204" pitchFamily="18" charset="0"/>
              </a:rPr>
              <a:t>!</a:t>
            </a:r>
            <a:endParaRPr lang="en-US" sz="16600" dirty="0">
              <a:latin typeface="#9Slide05 SVN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/>
          <p:cNvSpPr/>
          <p:nvPr/>
        </p:nvSpPr>
        <p:spPr>
          <a:xfrm>
            <a:off x="13440794" y="3174444"/>
            <a:ext cx="4980709" cy="260491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6" y="0"/>
                </a:lnTo>
                <a:lnTo>
                  <a:pt x="6522296" y="3815543"/>
                </a:lnTo>
                <a:lnTo>
                  <a:pt x="0" y="38155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10"/>
          <p:cNvSpPr/>
          <p:nvPr/>
        </p:nvSpPr>
        <p:spPr>
          <a:xfrm>
            <a:off x="9810356" y="-334631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9"/>
          <p:cNvSpPr/>
          <p:nvPr/>
        </p:nvSpPr>
        <p:spPr>
          <a:xfrm>
            <a:off x="-3173775" y="-13232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3460" y="628280"/>
            <a:ext cx="9967732" cy="684252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68532" y="1540379"/>
            <a:ext cx="8397225" cy="3657849"/>
          </a:xfrm>
          <a:prstGeom prst="roundRect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Nêu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nội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dung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bài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“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Bầu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trời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trong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quả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trứng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”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804222" y="7796258"/>
            <a:ext cx="3196316" cy="2530840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4"/>
          <p:cNvSpPr/>
          <p:nvPr/>
        </p:nvSpPr>
        <p:spPr>
          <a:xfrm>
            <a:off x="4089016" y="8569939"/>
            <a:ext cx="3256295" cy="1953782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62" b="9617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6466" y="5867214"/>
            <a:ext cx="8529840" cy="4705428"/>
          </a:xfrm>
          <a:prstGeom prst="rect">
            <a:avLst/>
          </a:prstGeom>
        </p:spPr>
      </p:pic>
      <p:sp>
        <p:nvSpPr>
          <p:cNvPr id="21" name="Freeform 3"/>
          <p:cNvSpPr/>
          <p:nvPr/>
        </p:nvSpPr>
        <p:spPr>
          <a:xfrm>
            <a:off x="-355696" y="6220261"/>
            <a:ext cx="5776299" cy="4069852"/>
          </a:xfrm>
          <a:custGeom>
            <a:avLst/>
            <a:gdLst/>
            <a:ahLst/>
            <a:cxnLst/>
            <a:rect l="l" t="t" r="r" b="b"/>
            <a:pathLst>
              <a:path w="7800283" h="6233727">
                <a:moveTo>
                  <a:pt x="0" y="0"/>
                </a:moveTo>
                <a:lnTo>
                  <a:pt x="7800284" y="0"/>
                </a:lnTo>
                <a:lnTo>
                  <a:pt x="7800284" y="6233727"/>
                </a:lnTo>
                <a:lnTo>
                  <a:pt x="0" y="6233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>
            <a:off x="4187465" y="6967957"/>
            <a:ext cx="2900911" cy="3455180"/>
          </a:xfrm>
          <a:custGeom>
            <a:avLst/>
            <a:gdLst/>
            <a:ahLst/>
            <a:cxnLst/>
            <a:rect l="l" t="t" r="r" b="b"/>
            <a:pathLst>
              <a:path w="2900911" h="3455180">
                <a:moveTo>
                  <a:pt x="0" y="0"/>
                </a:moveTo>
                <a:lnTo>
                  <a:pt x="2900911" y="0"/>
                </a:lnTo>
                <a:lnTo>
                  <a:pt x="2900911" y="3455180"/>
                </a:lnTo>
                <a:lnTo>
                  <a:pt x="0" y="3455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87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0"/>
          <p:cNvSpPr/>
          <p:nvPr/>
        </p:nvSpPr>
        <p:spPr>
          <a:xfrm>
            <a:off x="4200417" y="313910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9056151" y="7929726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8933460" y="679938"/>
            <a:ext cx="5170780" cy="2552700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633263" y="786815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75064" y="791360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61523" y="679938"/>
            <a:ext cx="10193894" cy="9921478"/>
          </a:xfrm>
          <a:custGeom>
            <a:avLst/>
            <a:gdLst/>
            <a:ahLst/>
            <a:cxnLst/>
            <a:rect l="l" t="t" r="r" b="b"/>
            <a:pathLst>
              <a:path w="5004034" h="5732469">
                <a:moveTo>
                  <a:pt x="0" y="0"/>
                </a:moveTo>
                <a:lnTo>
                  <a:pt x="5004034" y="0"/>
                </a:lnTo>
                <a:lnTo>
                  <a:pt x="5004034" y="5732470"/>
                </a:lnTo>
                <a:lnTo>
                  <a:pt x="0" y="5732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100000" l="0" r="100000">
                          <a14:foregroundMark x1="59283" y1="24862" x2="64979" y2="52670"/>
                          <a14:backgroundMark x1="38608" y1="25414" x2="34177" y2="35912"/>
                          <a14:backgroundMark x1="82700" y1="30939" x2="95148" y2="62063"/>
                          <a14:backgroundMark x1="75316" y1="19521" x2="68987" y2="13444"/>
                          <a14:backgroundMark x1="53165" y1="15654" x2="53165" y2="15654"/>
                          <a14:backgroundMark x1="66245" y1="13812" x2="53586" y2="14917"/>
                          <a14:backgroundMark x1="35232" y1="33517" x2="29747" y2="54880"/>
                          <a14:backgroundMark x1="40506" y1="60221" x2="55485" y2="66667"/>
                          <a14:backgroundMark x1="20253" y1="65378" x2="16456" y2="68877"/>
                          <a14:backgroundMark x1="9705" y1="76611" x2="7384" y2="83978"/>
                          <a14:backgroundMark x1="40295" y1="75322" x2="34810" y2="79926"/>
                          <a14:backgroundMark x1="49156" y1="77532" x2="49578" y2="79926"/>
                          <a14:backgroundMark x1="70886" y1="76059" x2="70886" y2="76059"/>
                          <a14:backgroundMark x1="67932" y1="88398" x2="67722" y2="91160"/>
                          <a14:backgroundMark x1="68987" y1="73849" x2="69831" y2="76059"/>
                          <a14:backgroundMark x1="98101" y1="93554" x2="98734" y2="974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267" y="0"/>
            <a:ext cx="17308044" cy="11376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6" y="-72774"/>
            <a:ext cx="2698247" cy="26982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>
            <a:off x="-111151" y="4991100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14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5261"/>
            <a:ext cx="14970822" cy="88392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877800" y="-644486"/>
            <a:ext cx="5971121" cy="368708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ounded Rectangle 12"/>
          <p:cNvSpPr/>
          <p:nvPr/>
        </p:nvSpPr>
        <p:spPr>
          <a:xfrm>
            <a:off x="1976416" y="262471"/>
            <a:ext cx="11887199" cy="18288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accent3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YÊU CẦU CẦN ĐẠT</a:t>
            </a:r>
            <a:endParaRPr lang="en-US" sz="5400" dirty="0">
              <a:solidFill>
                <a:schemeClr val="accent3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1" name="Freeform 2"/>
          <p:cNvSpPr/>
          <p:nvPr/>
        </p:nvSpPr>
        <p:spPr>
          <a:xfrm>
            <a:off x="14770590" y="2357448"/>
            <a:ext cx="4118196" cy="9863942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745768" y="7080429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5"/>
          <p:cNvSpPr/>
          <p:nvPr/>
        </p:nvSpPr>
        <p:spPr>
          <a:xfrm>
            <a:off x="13792200" y="775615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 flipH="1">
            <a:off x="16366743" y="849029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" name="TextBox 1"/>
          <p:cNvSpPr txBox="1"/>
          <p:nvPr/>
        </p:nvSpPr>
        <p:spPr>
          <a:xfrm>
            <a:off x="1498688" y="3158139"/>
            <a:ext cx="12325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600" b="1" dirty="0" smtClean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en-US" sz="3600" b="1" kern="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cảm với niềm vui của người xung quanh, thân thiện với mọi người</a:t>
            </a:r>
            <a:r>
              <a:rPr lang="vi-VN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DT, ĐT,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6"/>
          <p:cNvSpPr/>
          <p:nvPr/>
        </p:nvSpPr>
        <p:spPr>
          <a:xfrm flipH="1">
            <a:off x="6575703" y="8490299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8"/>
          <p:cNvSpPr/>
          <p:nvPr/>
        </p:nvSpPr>
        <p:spPr>
          <a:xfrm>
            <a:off x="8890392" y="813863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7"/>
          <p:cNvSpPr/>
          <p:nvPr/>
        </p:nvSpPr>
        <p:spPr>
          <a:xfrm>
            <a:off x="13743390" y="4231191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-631308" y="7656785"/>
            <a:ext cx="3699491" cy="272958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5"/>
          <p:cNvSpPr/>
          <p:nvPr/>
        </p:nvSpPr>
        <p:spPr>
          <a:xfrm>
            <a:off x="1921328" y="7963629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 flipH="1">
            <a:off x="4495871" y="869776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11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1619" y="-1224323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533400" y="495300"/>
            <a:ext cx="17449800" cy="9372600"/>
            <a:chOff x="533400" y="495300"/>
            <a:chExt cx="17449800" cy="9372600"/>
          </a:xfrm>
        </p:grpSpPr>
        <p:sp>
          <p:nvSpPr>
            <p:cNvPr id="13" name="Rectangle 12"/>
            <p:cNvSpPr/>
            <p:nvPr/>
          </p:nvSpPr>
          <p:spPr>
            <a:xfrm>
              <a:off x="533400" y="495300"/>
              <a:ext cx="17297400" cy="92202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381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647700"/>
              <a:ext cx="17297400" cy="9220200"/>
            </a:xfrm>
            <a:prstGeom prst="rect">
              <a:avLst/>
            </a:prstGeom>
            <a:solidFill>
              <a:schemeClr val="bg1"/>
            </a:solidFill>
            <a:ln w="114300" cap="rnd" cmpd="dbl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47966" y="1831721"/>
            <a:ext cx="673923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nâu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 có nắng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lắm sắc màu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chiếp chiếp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giun, sâu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</a:t>
            </a:r>
            <a:r>
              <a:rPr lang="vi-VN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</a:t>
            </a:r>
            <a:endParaRPr lang="vi-VN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49908" y="3118226"/>
            <a:ext cx="9144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3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gió lộng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nắng reo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tôi thấy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 yêu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</a:t>
            </a:r>
            <a:r>
              <a:rPr lang="vi-VN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mẹ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32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vi-VN" sz="3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6923" y="647700"/>
            <a:ext cx="7485260" cy="92202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535070" y="925331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0008F1-088B-4C5D-82D7-596B3ADA9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835" y="2848526"/>
            <a:ext cx="13564996" cy="681458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34162" y="5344"/>
            <a:ext cx="14302217" cy="4114800"/>
            <a:chOff x="534162" y="5344"/>
            <a:chExt cx="14302217" cy="4114800"/>
          </a:xfrm>
        </p:grpSpPr>
        <p:sp>
          <p:nvSpPr>
            <p:cNvPr id="14" name="Rounded Rectangle 13"/>
            <p:cNvSpPr/>
            <p:nvPr/>
          </p:nvSpPr>
          <p:spPr>
            <a:xfrm>
              <a:off x="2949180" y="788627"/>
              <a:ext cx="11887199" cy="2638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FF0000"/>
                  </a:solidFill>
                  <a:latin typeface="#9Slide07 SVNDessert Menu Scrip" panose="00000500000000000000" pitchFamily="2" charset="0"/>
                </a:rPr>
                <a:t>Theo em, giọng đọc của bài như thế nào?</a:t>
              </a:r>
              <a:endParaRPr lang="en-US" sz="5400" dirty="0">
                <a:solidFill>
                  <a:srgbClr val="FF0000"/>
                </a:solidFill>
                <a:latin typeface="#9Slide07 SVNDessert Menu Scrip" panose="00000500000000000000" pitchFamily="2" charset="0"/>
              </a:endParaRPr>
            </a:p>
          </p:txBody>
        </p:sp>
        <p:sp>
          <p:nvSpPr>
            <p:cNvPr id="15" name="Freeform 11"/>
            <p:cNvSpPr/>
            <p:nvPr/>
          </p:nvSpPr>
          <p:spPr>
            <a:xfrm>
              <a:off x="534162" y="5344"/>
              <a:ext cx="2818638" cy="4114800"/>
            </a:xfrm>
            <a:custGeom>
              <a:avLst/>
              <a:gdLst/>
              <a:ahLst/>
              <a:cxnLst/>
              <a:rect l="l" t="t" r="r" b="b"/>
              <a:pathLst>
                <a:path w="2818638" h="4114800">
                  <a:moveTo>
                    <a:pt x="0" y="0"/>
                  </a:moveTo>
                  <a:lnTo>
                    <a:pt x="2818638" y="0"/>
                  </a:lnTo>
                  <a:lnTo>
                    <a:pt x="28186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AED977-DE43-4D97-96F2-82C5884D877F}"/>
              </a:ext>
            </a:extLst>
          </p:cNvPr>
          <p:cNvSpPr txBox="1"/>
          <p:nvPr/>
        </p:nvSpPr>
        <p:spPr>
          <a:xfrm>
            <a:off x="3692901" y="4924507"/>
            <a:ext cx="9294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tươi, hồn nhiên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 Nhấn giọng vào những từ ngữ thể hiện tâm trạng cảm xúc của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gà con.</a:t>
            </a:r>
            <a:r>
              <a:rPr lang="nl-N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34162" y="5344"/>
            <a:ext cx="14302217" cy="4114800"/>
            <a:chOff x="534162" y="5344"/>
            <a:chExt cx="14302217" cy="4114800"/>
          </a:xfrm>
        </p:grpSpPr>
        <p:sp>
          <p:nvSpPr>
            <p:cNvPr id="14" name="Rounded Rectangle 13"/>
            <p:cNvSpPr/>
            <p:nvPr/>
          </p:nvSpPr>
          <p:spPr>
            <a:xfrm>
              <a:off x="2949180" y="788627"/>
              <a:ext cx="11887199" cy="26383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 smtClean="0">
                  <a:solidFill>
                    <a:srgbClr val="FF0000"/>
                  </a:solidFill>
                  <a:latin typeface="#9Slide07 SVNDessert Menu Scrip" panose="00000500000000000000" pitchFamily="2" charset="0"/>
                </a:rPr>
                <a:t>Học thuộc lòng bài thơ</a:t>
              </a:r>
              <a:endParaRPr lang="en-US" sz="5400" dirty="0">
                <a:solidFill>
                  <a:srgbClr val="FF0000"/>
                </a:solidFill>
                <a:latin typeface="#9Slide07 SVNDessert Menu Scrip" panose="00000500000000000000" pitchFamily="2" charset="0"/>
              </a:endParaRPr>
            </a:p>
          </p:txBody>
        </p:sp>
        <p:sp>
          <p:nvSpPr>
            <p:cNvPr id="15" name="Freeform 11"/>
            <p:cNvSpPr/>
            <p:nvPr/>
          </p:nvSpPr>
          <p:spPr>
            <a:xfrm>
              <a:off x="534162" y="5344"/>
              <a:ext cx="2818638" cy="4114800"/>
            </a:xfrm>
            <a:custGeom>
              <a:avLst/>
              <a:gdLst/>
              <a:ahLst/>
              <a:cxnLst/>
              <a:rect l="l" t="t" r="r" b="b"/>
              <a:pathLst>
                <a:path w="2818638" h="4114800">
                  <a:moveTo>
                    <a:pt x="0" y="0"/>
                  </a:moveTo>
                  <a:lnTo>
                    <a:pt x="2818638" y="0"/>
                  </a:lnTo>
                  <a:lnTo>
                    <a:pt x="28186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080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11067" y="1483970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07564" y="-1425627"/>
            <a:ext cx="6202594" cy="3659530"/>
          </a:xfrm>
          <a:custGeom>
            <a:avLst/>
            <a:gdLst/>
            <a:ahLst/>
            <a:cxnLst/>
            <a:rect l="l" t="t" r="r" b="b"/>
            <a:pathLst>
              <a:path w="6202594" h="3659530">
                <a:moveTo>
                  <a:pt x="0" y="0"/>
                </a:moveTo>
                <a:lnTo>
                  <a:pt x="6202594" y="0"/>
                </a:lnTo>
                <a:lnTo>
                  <a:pt x="6202594" y="3659530"/>
                </a:lnTo>
                <a:lnTo>
                  <a:pt x="0" y="365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533400" y="495300"/>
            <a:ext cx="17297400" cy="9220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381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2479" y="414059"/>
            <a:ext cx="17297400" cy="9610581"/>
          </a:xfrm>
          <a:prstGeom prst="rect">
            <a:avLst/>
          </a:prstGeom>
          <a:solidFill>
            <a:schemeClr val="bg1"/>
          </a:solidFill>
          <a:ln w="114300" cap="rnd" cmpd="dbl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47245" y="249395"/>
            <a:ext cx="6739232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kể với các bạn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màu trời đã </a:t>
            </a: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lâu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 là một màu </a:t>
            </a: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nâu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 có nắng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 có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lắm sắc màu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vòm trời như nhau: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trứng.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chưa kêu “</a:t>
            </a: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chiếp chiếp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giun, sâu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no </a:t>
            </a:r>
            <a:r>
              <a:rPr lang="vi-VN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chẳng biết </a:t>
            </a: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đâu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 việc mà yên ngủ...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cũng không hiểu rõ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sinh ra vì sao</a:t>
            </a: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40482" y="2317230"/>
            <a:ext cx="491089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</a:t>
            </a:r>
            <a:r>
              <a:rPr lang="en-US" sz="28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đạp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vỡ màu nâu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trong quả trứng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gió lộng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nắng reo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Bỗng</a:t>
            </a: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tôi thấy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 yêu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Tôi biết là </a:t>
            </a:r>
            <a:r>
              <a:rPr lang="vi-VN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mẹ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Đói, tôi tìm giun dế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Ăn no xoải cánh phơi...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Bầu trời ở bên ngoài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mà xanh đến thế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</a:t>
            </a:r>
            <a:r>
              <a:rPr lang="vi-VN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vi-VN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Xuân Quỳnh)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9" r="956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396" y="212173"/>
            <a:ext cx="4806393" cy="592042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851081" y="1033849"/>
            <a:ext cx="9144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Bầu </a:t>
            </a:r>
            <a:r>
              <a:rPr lang="vi-VN" sz="4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trời</a:t>
            </a:r>
          </a:p>
          <a:p>
            <a:pPr algn="ctr"/>
            <a:r>
              <a:rPr lang="vi-VN" sz="4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 quả trứng</a:t>
            </a:r>
            <a:endParaRPr lang="vi-VN" sz="4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vi-VN" sz="4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5 SVNKitte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(Trích)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#9Slide05 SVNKitte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11693" y="870428"/>
            <a:ext cx="7726559" cy="8834332"/>
            <a:chOff x="4987906" y="971943"/>
            <a:chExt cx="7726559" cy="8834332"/>
          </a:xfrm>
        </p:grpSpPr>
        <p:sp>
          <p:nvSpPr>
            <p:cNvPr id="69" name="Rectangle: Rounded Corners 42">
              <a:extLst>
                <a:ext uri="{FF2B5EF4-FFF2-40B4-BE49-F238E27FC236}">
                  <a16:creationId xmlns=""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97113" y="8313052"/>
              <a:ext cx="1445434" cy="5367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1071" y="971943"/>
              <a:ext cx="1834795" cy="478642"/>
            </a:xfrm>
            <a:prstGeom prst="rect">
              <a:avLst/>
            </a:prstGeom>
          </p:spPr>
        </p:pic>
        <p:sp>
          <p:nvSpPr>
            <p:cNvPr id="146" name="Rectangle: Rounded Corners 1">
              <a:extLst>
                <a:ext uri="{FF2B5EF4-FFF2-40B4-BE49-F238E27FC236}">
                  <a16:creationId xmlns="" xmlns:a16="http://schemas.microsoft.com/office/drawing/2014/main" id="{F2A5C2FF-71B6-ACFC-513D-50076F6892BA}"/>
                </a:ext>
              </a:extLst>
            </p:cNvPr>
            <p:cNvSpPr/>
            <p:nvPr/>
          </p:nvSpPr>
          <p:spPr>
            <a:xfrm>
              <a:off x="5021071" y="2169467"/>
              <a:ext cx="1865406" cy="56140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7" name="Rectangle: Rounded Corners 5">
              <a:extLst>
                <a:ext uri="{FF2B5EF4-FFF2-40B4-BE49-F238E27FC236}">
                  <a16:creationId xmlns="" xmlns:a16="http://schemas.microsoft.com/office/drawing/2014/main" id="{A3A16001-408C-DF68-2FA3-00B493A92794}"/>
                </a:ext>
              </a:extLst>
            </p:cNvPr>
            <p:cNvSpPr/>
            <p:nvPr/>
          </p:nvSpPr>
          <p:spPr>
            <a:xfrm>
              <a:off x="5021071" y="1615924"/>
              <a:ext cx="2437140" cy="4581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: Rounded Corners 7">
              <a:extLst>
                <a:ext uri="{FF2B5EF4-FFF2-40B4-BE49-F238E27FC236}">
                  <a16:creationId xmlns="" xmlns:a16="http://schemas.microsoft.com/office/drawing/2014/main" id="{3C2AFF26-00E9-F7AF-B960-397CA2582168}"/>
                </a:ext>
              </a:extLst>
            </p:cNvPr>
            <p:cNvSpPr/>
            <p:nvPr/>
          </p:nvSpPr>
          <p:spPr>
            <a:xfrm>
              <a:off x="5021072" y="2840150"/>
              <a:ext cx="1514908" cy="55929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9" name="Rectangle: Rounded Corners 9">
              <a:extLst>
                <a:ext uri="{FF2B5EF4-FFF2-40B4-BE49-F238E27FC236}">
                  <a16:creationId xmlns="" xmlns:a16="http://schemas.microsoft.com/office/drawing/2014/main" id="{FF4FA5E9-8D6B-FF29-B910-DBEC140D85A5}"/>
                </a:ext>
              </a:extLst>
            </p:cNvPr>
            <p:cNvSpPr/>
            <p:nvPr/>
          </p:nvSpPr>
          <p:spPr>
            <a:xfrm>
              <a:off x="5021071" y="3494822"/>
              <a:ext cx="1782987" cy="52500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0" name="Rectangle: Rounded Corners 11">
              <a:extLst>
                <a:ext uri="{FF2B5EF4-FFF2-40B4-BE49-F238E27FC236}">
                  <a16:creationId xmlns="" xmlns:a16="http://schemas.microsoft.com/office/drawing/2014/main" id="{3668FA15-1E43-5CCA-0092-CAAF17D608FF}"/>
                </a:ext>
              </a:extLst>
            </p:cNvPr>
            <p:cNvSpPr/>
            <p:nvPr/>
          </p:nvSpPr>
          <p:spPr>
            <a:xfrm>
              <a:off x="5021071" y="4195555"/>
              <a:ext cx="1782987" cy="54925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1" name="Rectangle: Rounded Corners 16">
              <a:extLst>
                <a:ext uri="{FF2B5EF4-FFF2-40B4-BE49-F238E27FC236}">
                  <a16:creationId xmlns="" xmlns:a16="http://schemas.microsoft.com/office/drawing/2014/main" id="{D4D47A62-DF13-379A-BF2E-4265E3FB9C29}"/>
                </a:ext>
              </a:extLst>
            </p:cNvPr>
            <p:cNvSpPr/>
            <p:nvPr/>
          </p:nvSpPr>
          <p:spPr>
            <a:xfrm>
              <a:off x="5021071" y="4790264"/>
              <a:ext cx="2404612" cy="559565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2" name="Rectangle: Rounded Corners 18">
              <a:extLst>
                <a:ext uri="{FF2B5EF4-FFF2-40B4-BE49-F238E27FC236}">
                  <a16:creationId xmlns="" xmlns:a16="http://schemas.microsoft.com/office/drawing/2014/main" id="{91CC347D-1829-5FB4-2455-0A0C36E1B09C}"/>
                </a:ext>
              </a:extLst>
            </p:cNvPr>
            <p:cNvSpPr/>
            <p:nvPr/>
          </p:nvSpPr>
          <p:spPr>
            <a:xfrm>
              <a:off x="5021071" y="5445237"/>
              <a:ext cx="1462404" cy="51518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3" name="Rectangle: Rounded Corners 20">
              <a:extLst>
                <a:ext uri="{FF2B5EF4-FFF2-40B4-BE49-F238E27FC236}">
                  <a16:creationId xmlns="" xmlns:a16="http://schemas.microsoft.com/office/drawing/2014/main" id="{DCDA9324-4A36-568D-C73C-1FE481E39A63}"/>
                </a:ext>
              </a:extLst>
            </p:cNvPr>
            <p:cNvSpPr/>
            <p:nvPr/>
          </p:nvSpPr>
          <p:spPr>
            <a:xfrm>
              <a:off x="5021071" y="6049588"/>
              <a:ext cx="2346755" cy="508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4" name="Rectangle: Rounded Corners 22">
              <a:extLst>
                <a:ext uri="{FF2B5EF4-FFF2-40B4-BE49-F238E27FC236}">
                  <a16:creationId xmlns="" xmlns:a16="http://schemas.microsoft.com/office/drawing/2014/main" id="{E68370D6-BAC1-0C73-EF1A-8B75F7CCA650}"/>
                </a:ext>
              </a:extLst>
            </p:cNvPr>
            <p:cNvSpPr/>
            <p:nvPr/>
          </p:nvSpPr>
          <p:spPr>
            <a:xfrm>
              <a:off x="5021070" y="6653304"/>
              <a:ext cx="1989349" cy="55939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5" name="Rectangle: Rounded Corners 24">
              <a:extLst>
                <a:ext uri="{FF2B5EF4-FFF2-40B4-BE49-F238E27FC236}">
                  <a16:creationId xmlns="" xmlns:a16="http://schemas.microsoft.com/office/drawing/2014/main" id="{72E4FBA9-30CB-1870-640B-9EE996B92DC8}"/>
                </a:ext>
              </a:extLst>
            </p:cNvPr>
            <p:cNvSpPr/>
            <p:nvPr/>
          </p:nvSpPr>
          <p:spPr>
            <a:xfrm>
              <a:off x="5021070" y="7296159"/>
              <a:ext cx="1462405" cy="54049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6" name="Rectangle: Rounded Corners 26">
              <a:extLst>
                <a:ext uri="{FF2B5EF4-FFF2-40B4-BE49-F238E27FC236}">
                  <a16:creationId xmlns="" xmlns:a16="http://schemas.microsoft.com/office/drawing/2014/main" id="{11B45A49-540C-F320-515D-DB81BD3DDA3B}"/>
                </a:ext>
              </a:extLst>
            </p:cNvPr>
            <p:cNvSpPr/>
            <p:nvPr/>
          </p:nvSpPr>
          <p:spPr>
            <a:xfrm>
              <a:off x="5034044" y="8016367"/>
              <a:ext cx="1991885" cy="53737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7" name="Rectangle: Rounded Corners 28">
              <a:extLst>
                <a:ext uri="{FF2B5EF4-FFF2-40B4-BE49-F238E27FC236}">
                  <a16:creationId xmlns="" xmlns:a16="http://schemas.microsoft.com/office/drawing/2014/main" id="{DA181471-A072-3FD2-BD71-4605C0F50089}"/>
                </a:ext>
              </a:extLst>
            </p:cNvPr>
            <p:cNvSpPr/>
            <p:nvPr/>
          </p:nvSpPr>
          <p:spPr>
            <a:xfrm>
              <a:off x="9818001" y="3209411"/>
              <a:ext cx="1529342" cy="49261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8" name="Rectangle: Rounded Corners 30">
              <a:extLst>
                <a:ext uri="{FF2B5EF4-FFF2-40B4-BE49-F238E27FC236}">
                  <a16:creationId xmlns="" xmlns:a16="http://schemas.microsoft.com/office/drawing/2014/main" id="{BCD860C8-921F-2B88-E6E9-3BE25DC82A01}"/>
                </a:ext>
              </a:extLst>
            </p:cNvPr>
            <p:cNvSpPr/>
            <p:nvPr/>
          </p:nvSpPr>
          <p:spPr>
            <a:xfrm>
              <a:off x="9828996" y="2506067"/>
              <a:ext cx="1957396" cy="53212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9" name="Rectangle: Rounded Corners 38">
              <a:extLst>
                <a:ext uri="{FF2B5EF4-FFF2-40B4-BE49-F238E27FC236}">
                  <a16:creationId xmlns="" xmlns:a16="http://schemas.microsoft.com/office/drawing/2014/main" id="{981A50D4-C575-7C7E-59CF-72CBEF1103AF}"/>
                </a:ext>
              </a:extLst>
            </p:cNvPr>
            <p:cNvSpPr/>
            <p:nvPr/>
          </p:nvSpPr>
          <p:spPr>
            <a:xfrm>
              <a:off x="5021070" y="9301772"/>
              <a:ext cx="1889414" cy="50450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0" name="Rectangle: Rounded Corners 40">
              <a:extLst>
                <a:ext uri="{FF2B5EF4-FFF2-40B4-BE49-F238E27FC236}">
                  <a16:creationId xmlns="" xmlns:a16="http://schemas.microsoft.com/office/drawing/2014/main" id="{7946D2BF-CA7D-F936-8060-CD926E6789BC}"/>
                </a:ext>
              </a:extLst>
            </p:cNvPr>
            <p:cNvSpPr/>
            <p:nvPr/>
          </p:nvSpPr>
          <p:spPr>
            <a:xfrm>
              <a:off x="4987906" y="8689592"/>
              <a:ext cx="2746661" cy="52469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1" name="Rectangle: Rounded Corners 42">
              <a:extLst>
                <a:ext uri="{FF2B5EF4-FFF2-40B4-BE49-F238E27FC236}">
                  <a16:creationId xmlns=""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87262" y="5807793"/>
              <a:ext cx="1902943" cy="48362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2" name="Rectangle: Rounded Corners 44">
              <a:extLst>
                <a:ext uri="{FF2B5EF4-FFF2-40B4-BE49-F238E27FC236}">
                  <a16:creationId xmlns=""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790495" y="3820455"/>
              <a:ext cx="2923970" cy="58038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3" name="Rectangle: Rounded Corners 44">
              <a:extLst>
                <a:ext uri="{FF2B5EF4-FFF2-40B4-BE49-F238E27FC236}">
                  <a16:creationId xmlns=""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805268" y="5127450"/>
              <a:ext cx="2476306" cy="57979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4" name="Rectangle: Rounded Corners 44">
              <a:extLst>
                <a:ext uri="{FF2B5EF4-FFF2-40B4-BE49-F238E27FC236}">
                  <a16:creationId xmlns="" xmlns:a16="http://schemas.microsoft.com/office/drawing/2014/main" id="{F7AD52A5-55F4-6DEA-309C-080D01106085}"/>
                </a:ext>
              </a:extLst>
            </p:cNvPr>
            <p:cNvSpPr/>
            <p:nvPr/>
          </p:nvSpPr>
          <p:spPr>
            <a:xfrm>
              <a:off x="9787745" y="4466219"/>
              <a:ext cx="2923970" cy="58038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5" name="Rectangle: Rounded Corners 42">
              <a:extLst>
                <a:ext uri="{FF2B5EF4-FFF2-40B4-BE49-F238E27FC236}">
                  <a16:creationId xmlns=""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812451" y="6411834"/>
              <a:ext cx="2083090" cy="50455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6" name="Rectangle: Rounded Corners 42">
              <a:extLst>
                <a:ext uri="{FF2B5EF4-FFF2-40B4-BE49-F238E27FC236}">
                  <a16:creationId xmlns=""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89934" y="7035849"/>
              <a:ext cx="1212169" cy="53676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7" name="Rectangle: Rounded Corners 42">
              <a:extLst>
                <a:ext uri="{FF2B5EF4-FFF2-40B4-BE49-F238E27FC236}">
                  <a16:creationId xmlns="" xmlns:a16="http://schemas.microsoft.com/office/drawing/2014/main" id="{32827003-216F-E7D1-2D60-AEF7E1CBAEA4}"/>
                </a:ext>
              </a:extLst>
            </p:cNvPr>
            <p:cNvSpPr/>
            <p:nvPr/>
          </p:nvSpPr>
          <p:spPr>
            <a:xfrm>
              <a:off x="9798352" y="7688584"/>
              <a:ext cx="1527150" cy="53256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09636" y="878068"/>
            <a:ext cx="7878975" cy="8841286"/>
            <a:chOff x="6503621" y="1053596"/>
            <a:chExt cx="7878975" cy="8841286"/>
          </a:xfrm>
        </p:grpSpPr>
        <p:sp>
          <p:nvSpPr>
            <p:cNvPr id="72" name="Rectangle: Rounded Corners 37">
              <a:extLst>
                <a:ext uri="{FF2B5EF4-FFF2-40B4-BE49-F238E27FC236}">
                  <a16:creationId xmlns=""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331702" y="8398381"/>
              <a:ext cx="2393245" cy="55720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4" name="Rectangle: Rounded Corners 10">
              <a:extLst>
                <a:ext uri="{FF2B5EF4-FFF2-40B4-BE49-F238E27FC236}">
                  <a16:creationId xmlns="" xmlns:a16="http://schemas.microsoft.com/office/drawing/2014/main" id="{7E0D7F72-348A-6355-60C2-7D85F5089D0D}"/>
                </a:ext>
              </a:extLst>
            </p:cNvPr>
            <p:cNvSpPr/>
            <p:nvPr/>
          </p:nvSpPr>
          <p:spPr>
            <a:xfrm>
              <a:off x="11936115" y="6474088"/>
              <a:ext cx="1393450" cy="48621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5" name="Rectangle: Rounded Corners 35">
              <a:extLst>
                <a:ext uri="{FF2B5EF4-FFF2-40B4-BE49-F238E27FC236}">
                  <a16:creationId xmlns="" xmlns:a16="http://schemas.microsoft.com/office/drawing/2014/main" id="{C4C7AC72-3CB6-003C-6498-D2FFF1483E65}"/>
                </a:ext>
              </a:extLst>
            </p:cNvPr>
            <p:cNvSpPr/>
            <p:nvPr/>
          </p:nvSpPr>
          <p:spPr>
            <a:xfrm>
              <a:off x="12771912" y="3881749"/>
              <a:ext cx="1420878" cy="5268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6" name="Rectangle: Rounded Corners 37">
              <a:extLst>
                <a:ext uri="{FF2B5EF4-FFF2-40B4-BE49-F238E27FC236}">
                  <a16:creationId xmlns=""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2301296" y="5153780"/>
              <a:ext cx="2081299" cy="54453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7" name="Rectangle: Rounded Corners 39">
              <a:extLst>
                <a:ext uri="{FF2B5EF4-FFF2-40B4-BE49-F238E27FC236}">
                  <a16:creationId xmlns="" xmlns:a16="http://schemas.microsoft.com/office/drawing/2014/main" id="{DDFEFAD2-3E64-2510-B4F7-57BF859F936D}"/>
                </a:ext>
              </a:extLst>
            </p:cNvPr>
            <p:cNvSpPr/>
            <p:nvPr/>
          </p:nvSpPr>
          <p:spPr>
            <a:xfrm>
              <a:off x="11419153" y="3246564"/>
              <a:ext cx="2749553" cy="4947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8" name="Rectangle: Rounded Corners 41">
              <a:extLst>
                <a:ext uri="{FF2B5EF4-FFF2-40B4-BE49-F238E27FC236}">
                  <a16:creationId xmlns="" xmlns:a16="http://schemas.microsoft.com/office/drawing/2014/main" id="{34D6F4F4-617F-8983-E1C6-4893996AC697}"/>
                </a:ext>
              </a:extLst>
            </p:cNvPr>
            <p:cNvSpPr/>
            <p:nvPr/>
          </p:nvSpPr>
          <p:spPr>
            <a:xfrm>
              <a:off x="12808711" y="4527315"/>
              <a:ext cx="1573885" cy="56139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9" name="Rectangle: Rounded Corners 43">
              <a:extLst>
                <a:ext uri="{FF2B5EF4-FFF2-40B4-BE49-F238E27FC236}">
                  <a16:creationId xmlns="" xmlns:a16="http://schemas.microsoft.com/office/drawing/2014/main" id="{DD824A99-7F97-8DC0-40EA-47A340450545}"/>
                </a:ext>
              </a:extLst>
            </p:cNvPr>
            <p:cNvSpPr/>
            <p:nvPr/>
          </p:nvSpPr>
          <p:spPr>
            <a:xfrm>
              <a:off x="11731200" y="5860608"/>
              <a:ext cx="1175624" cy="51999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0" name="Rectangle: Rounded Corners 45">
              <a:extLst>
                <a:ext uri="{FF2B5EF4-FFF2-40B4-BE49-F238E27FC236}">
                  <a16:creationId xmlns="" xmlns:a16="http://schemas.microsoft.com/office/drawing/2014/main" id="{AD729883-E885-03B3-3C3F-DD06EC8A543D}"/>
                </a:ext>
              </a:extLst>
            </p:cNvPr>
            <p:cNvSpPr/>
            <p:nvPr/>
          </p:nvSpPr>
          <p:spPr>
            <a:xfrm rot="10800000" flipV="1">
              <a:off x="11792905" y="2580072"/>
              <a:ext cx="1667146" cy="48662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1" name="Rectangle: Rounded Corners 37">
              <a:extLst>
                <a:ext uri="{FF2B5EF4-FFF2-40B4-BE49-F238E27FC236}">
                  <a16:creationId xmlns=""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080127" y="7123144"/>
              <a:ext cx="2810342" cy="53676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2" name="Rectangle: Rounded Corners 37">
              <a:extLst>
                <a:ext uri="{FF2B5EF4-FFF2-40B4-BE49-F238E27FC236}">
                  <a16:creationId xmlns="" xmlns:a16="http://schemas.microsoft.com/office/drawing/2014/main" id="{0CFEA64E-D7D9-36ED-D626-CB5993D1EC83}"/>
                </a:ext>
              </a:extLst>
            </p:cNvPr>
            <p:cNvSpPr/>
            <p:nvPr/>
          </p:nvSpPr>
          <p:spPr>
            <a:xfrm>
              <a:off x="11398927" y="7755391"/>
              <a:ext cx="2094176" cy="51578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3" name="Rectangle: Rounded Corners 8">
              <a:extLst>
                <a:ext uri="{FF2B5EF4-FFF2-40B4-BE49-F238E27FC236}">
                  <a16:creationId xmlns="" xmlns:a16="http://schemas.microsoft.com/office/drawing/2014/main" id="{2A8D28D9-D36C-DD99-E120-791E48662CEC}"/>
                </a:ext>
              </a:extLst>
            </p:cNvPr>
            <p:cNvSpPr/>
            <p:nvPr/>
          </p:nvSpPr>
          <p:spPr>
            <a:xfrm>
              <a:off x="7781275" y="8735040"/>
              <a:ext cx="1346872" cy="52855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4" name="Rectangle: Rounded Corners 8">
              <a:extLst>
                <a:ext uri="{FF2B5EF4-FFF2-40B4-BE49-F238E27FC236}">
                  <a16:creationId xmlns="" xmlns:a16="http://schemas.microsoft.com/office/drawing/2014/main" id="{2A8D28D9-D36C-DD99-E120-791E48662CEC}"/>
                </a:ext>
              </a:extLst>
            </p:cNvPr>
            <p:cNvSpPr/>
            <p:nvPr/>
          </p:nvSpPr>
          <p:spPr>
            <a:xfrm>
              <a:off x="6955039" y="9366327"/>
              <a:ext cx="1346872" cy="52855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5" name="Rectangle: Rounded Corners 2">
              <a:extLst>
                <a:ext uri="{FF2B5EF4-FFF2-40B4-BE49-F238E27FC236}">
                  <a16:creationId xmlns="" xmlns:a16="http://schemas.microsoft.com/office/drawing/2014/main" id="{07B690FA-A633-A546-4C4A-E0B90ACC24DA}"/>
                </a:ext>
              </a:extLst>
            </p:cNvPr>
            <p:cNvSpPr/>
            <p:nvPr/>
          </p:nvSpPr>
          <p:spPr>
            <a:xfrm>
              <a:off x="6886708" y="1053596"/>
              <a:ext cx="1407561" cy="52687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6" name="Rectangle: Rounded Corners 6">
              <a:extLst>
                <a:ext uri="{FF2B5EF4-FFF2-40B4-BE49-F238E27FC236}">
                  <a16:creationId xmlns="" xmlns:a16="http://schemas.microsoft.com/office/drawing/2014/main" id="{E33323CB-0D87-E6EA-924D-BF5D2C0AEEA3}"/>
                </a:ext>
              </a:extLst>
            </p:cNvPr>
            <p:cNvSpPr/>
            <p:nvPr/>
          </p:nvSpPr>
          <p:spPr>
            <a:xfrm>
              <a:off x="7479093" y="1680164"/>
              <a:ext cx="1172400" cy="50090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7" name="Rectangle: Rounded Corners 12">
              <a:extLst>
                <a:ext uri="{FF2B5EF4-FFF2-40B4-BE49-F238E27FC236}">
                  <a16:creationId xmlns="" xmlns:a16="http://schemas.microsoft.com/office/drawing/2014/main" id="{69EDFC71-7056-D193-7894-DCDFD5DC9A03}"/>
                </a:ext>
              </a:extLst>
            </p:cNvPr>
            <p:cNvSpPr/>
            <p:nvPr/>
          </p:nvSpPr>
          <p:spPr>
            <a:xfrm>
              <a:off x="6823441" y="3567464"/>
              <a:ext cx="2089174" cy="5345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" name="Rectangle: Rounded Corners 17">
              <a:extLst>
                <a:ext uri="{FF2B5EF4-FFF2-40B4-BE49-F238E27FC236}">
                  <a16:creationId xmlns="" xmlns:a16="http://schemas.microsoft.com/office/drawing/2014/main" id="{1A8C0C6A-2D0E-1630-B890-67C479DF425F}"/>
                </a:ext>
              </a:extLst>
            </p:cNvPr>
            <p:cNvSpPr/>
            <p:nvPr/>
          </p:nvSpPr>
          <p:spPr>
            <a:xfrm>
              <a:off x="6802654" y="4190280"/>
              <a:ext cx="2218345" cy="53843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9" name="Rectangle: Rounded Corners 19">
              <a:extLst>
                <a:ext uri="{FF2B5EF4-FFF2-40B4-BE49-F238E27FC236}">
                  <a16:creationId xmlns="" xmlns:a16="http://schemas.microsoft.com/office/drawing/2014/main" id="{A260D1C0-104E-5D19-0C54-CEC98BBFA347}"/>
                </a:ext>
              </a:extLst>
            </p:cNvPr>
            <p:cNvSpPr/>
            <p:nvPr/>
          </p:nvSpPr>
          <p:spPr>
            <a:xfrm>
              <a:off x="7459931" y="4853162"/>
              <a:ext cx="1743199" cy="51434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0" name="Rectangle: Rounded Corners 21">
              <a:extLst>
                <a:ext uri="{FF2B5EF4-FFF2-40B4-BE49-F238E27FC236}">
                  <a16:creationId xmlns="" xmlns:a16="http://schemas.microsoft.com/office/drawing/2014/main" id="{83F2B6F6-110C-6F43-539E-110092CD3BC7}"/>
                </a:ext>
              </a:extLst>
            </p:cNvPr>
            <p:cNvSpPr/>
            <p:nvPr/>
          </p:nvSpPr>
          <p:spPr>
            <a:xfrm>
              <a:off x="6624019" y="5519903"/>
              <a:ext cx="2765762" cy="51234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1" name="Rectangle: Rounded Corners 23">
              <a:extLst>
                <a:ext uri="{FF2B5EF4-FFF2-40B4-BE49-F238E27FC236}">
                  <a16:creationId xmlns="" xmlns:a16="http://schemas.microsoft.com/office/drawing/2014/main" id="{0CBDC088-EB58-A740-E4EB-20E46D03776A}"/>
                </a:ext>
              </a:extLst>
            </p:cNvPr>
            <p:cNvSpPr/>
            <p:nvPr/>
          </p:nvSpPr>
          <p:spPr>
            <a:xfrm>
              <a:off x="7418449" y="6154112"/>
              <a:ext cx="2241282" cy="51009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2" name="Rectangle: Rounded Corners 25">
              <a:extLst>
                <a:ext uri="{FF2B5EF4-FFF2-40B4-BE49-F238E27FC236}">
                  <a16:creationId xmlns="" xmlns:a16="http://schemas.microsoft.com/office/drawing/2014/main" id="{7D9E5F48-6147-04A4-4479-060D203BFFC9}"/>
                </a:ext>
              </a:extLst>
            </p:cNvPr>
            <p:cNvSpPr/>
            <p:nvPr/>
          </p:nvSpPr>
          <p:spPr>
            <a:xfrm>
              <a:off x="7083844" y="6759191"/>
              <a:ext cx="2180384" cy="54058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3" name="Rectangle: Rounded Corners 27">
              <a:extLst>
                <a:ext uri="{FF2B5EF4-FFF2-40B4-BE49-F238E27FC236}">
                  <a16:creationId xmlns="" xmlns:a16="http://schemas.microsoft.com/office/drawing/2014/main" id="{912CE26C-F5E4-A32E-E840-CB5F6372F6C0}"/>
                </a:ext>
              </a:extLst>
            </p:cNvPr>
            <p:cNvSpPr/>
            <p:nvPr/>
          </p:nvSpPr>
          <p:spPr>
            <a:xfrm>
              <a:off x="6503621" y="7375785"/>
              <a:ext cx="2581166" cy="5626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4" name="Rectangle: Rounded Corners 29">
              <a:extLst>
                <a:ext uri="{FF2B5EF4-FFF2-40B4-BE49-F238E27FC236}">
                  <a16:creationId xmlns="" xmlns:a16="http://schemas.microsoft.com/office/drawing/2014/main" id="{4E47539C-180E-4752-F346-7D4F023048BE}"/>
                </a:ext>
              </a:extLst>
            </p:cNvPr>
            <p:cNvSpPr/>
            <p:nvPr/>
          </p:nvSpPr>
          <p:spPr>
            <a:xfrm>
              <a:off x="7062048" y="8040054"/>
              <a:ext cx="1717387" cy="54507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5" name="Rectangle: Rounded Corners 31">
              <a:extLst>
                <a:ext uri="{FF2B5EF4-FFF2-40B4-BE49-F238E27FC236}">
                  <a16:creationId xmlns="" xmlns:a16="http://schemas.microsoft.com/office/drawing/2014/main" id="{82AD8A9E-9EA1-357F-DCD7-CEA5512FC1C7}"/>
                </a:ext>
              </a:extLst>
            </p:cNvPr>
            <p:cNvSpPr/>
            <p:nvPr/>
          </p:nvSpPr>
          <p:spPr>
            <a:xfrm>
              <a:off x="6940305" y="2262879"/>
              <a:ext cx="1701209" cy="51805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6" name="Rectangle: Rounded Corners 33">
              <a:extLst>
                <a:ext uri="{FF2B5EF4-FFF2-40B4-BE49-F238E27FC236}">
                  <a16:creationId xmlns="" xmlns:a16="http://schemas.microsoft.com/office/drawing/2014/main" id="{0C13D9BD-9D02-0760-FFB4-169184C659B9}"/>
                </a:ext>
              </a:extLst>
            </p:cNvPr>
            <p:cNvSpPr/>
            <p:nvPr/>
          </p:nvSpPr>
          <p:spPr>
            <a:xfrm>
              <a:off x="6618250" y="2911182"/>
              <a:ext cx="2801432" cy="56285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45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22" y="290298"/>
            <a:ext cx="11570170" cy="6342826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</p:pic>
      <p:sp>
        <p:nvSpPr>
          <p:cNvPr id="18" name="Freeform 10"/>
          <p:cNvSpPr/>
          <p:nvPr/>
        </p:nvSpPr>
        <p:spPr>
          <a:xfrm>
            <a:off x="8230473" y="163365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8"/>
          <p:cNvSpPr/>
          <p:nvPr/>
        </p:nvSpPr>
        <p:spPr>
          <a:xfrm flipH="1">
            <a:off x="13017380" y="5457668"/>
            <a:ext cx="5595396" cy="4597706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2100531" y="1028700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2607" y="7948035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77456" y="-1907772"/>
            <a:ext cx="6522297" cy="3815544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752016" y="2541259"/>
            <a:ext cx="5379020" cy="20928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Định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hướng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học</a:t>
            </a:r>
            <a:r>
              <a:rPr lang="en-US" sz="6500" b="1" dirty="0">
                <a:ln w="11430"/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6500" b="1" dirty="0" err="1">
                <a:ln w="11430"/>
                <a:solidFill>
                  <a:srgbClr val="FF0000"/>
                </a:solidFill>
                <a:latin typeface="Arial" charset="0"/>
              </a:rPr>
              <a:t>tập</a:t>
            </a:r>
            <a:endParaRPr lang="en-US" sz="6500" b="1" dirty="0">
              <a:ln w="11430"/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439</Words>
  <Application>Microsoft Office PowerPoint</Application>
  <PresentationFormat>Custom</PresentationFormat>
  <Paragraphs>73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Cambria</vt:lpstr>
      <vt:lpstr>SVN-Blue</vt:lpstr>
      <vt:lpstr>Calibri</vt:lpstr>
      <vt:lpstr>Times New Roman</vt:lpstr>
      <vt:lpstr>Arial-Rounded</vt:lpstr>
      <vt:lpstr>Open Sans</vt:lpstr>
      <vt:lpstr>Arial</vt:lpstr>
      <vt:lpstr>#9Slide05 SVNKitten</vt:lpstr>
      <vt:lpstr>#9Slide07 SVNDessert Menu Scrip</vt:lpstr>
      <vt:lpstr>#9Slide05 SVNLobster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Old MacDonald's Farm Read-a-Long Nursery Rhyme Presentation</dc:title>
  <cp:lastModifiedBy>Lan Anh</cp:lastModifiedBy>
  <cp:revision>46</cp:revision>
  <dcterms:created xsi:type="dcterms:W3CDTF">2006-08-16T00:00:00Z</dcterms:created>
  <dcterms:modified xsi:type="dcterms:W3CDTF">2024-10-08T16:04:37Z</dcterms:modified>
  <dc:identifier>DAFosNzXoN0</dc:identifier>
</cp:coreProperties>
</file>