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7" r:id="rId2"/>
  </p:sldMasterIdLst>
  <p:notesMasterIdLst>
    <p:notesMasterId r:id="rId17"/>
  </p:notesMasterIdLst>
  <p:sldIdLst>
    <p:sldId id="257" r:id="rId3"/>
    <p:sldId id="346" r:id="rId4"/>
    <p:sldId id="347" r:id="rId5"/>
    <p:sldId id="348" r:id="rId6"/>
    <p:sldId id="339" r:id="rId7"/>
    <p:sldId id="259" r:id="rId8"/>
    <p:sldId id="340" r:id="rId9"/>
    <p:sldId id="269" r:id="rId10"/>
    <p:sldId id="344" r:id="rId11"/>
    <p:sldId id="261" r:id="rId12"/>
    <p:sldId id="342" r:id="rId13"/>
    <p:sldId id="270" r:id="rId14"/>
    <p:sldId id="345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EB78A"/>
    <a:srgbClr val="E9E226"/>
    <a:srgbClr val="52321D"/>
    <a:srgbClr val="C88304"/>
    <a:srgbClr val="FFF8E7"/>
    <a:srgbClr val="A169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76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C8690-A820-4184-894B-5E932C65AAC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3D342-6061-4690-8609-1682D3B49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72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" name="Google Shape;929;g8b37193542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0" name="Google Shape;930;g8b37193542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5" name="Google Shape;2265;gb248426812_1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6" name="Google Shape;2266;gb248426812_1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0702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" name="Google Shape;1434;gaa8f9e8c9f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5" name="Google Shape;1435;gaa8f9e8c9f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Google Shape;1034;gaa7d06a337_2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5" name="Google Shape;1035;gaa7d06a337_2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Ấn vào hình cái cây non để về màn hình thu hoạch xoài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14542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Google Shape;1034;gaa7d06a337_2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5" name="Google Shape;1035;gaa7d06a337_2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Ấn vào hình cái cây non để về màn hình thu hoạch xoài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Google Shape;1034;gaa7d06a337_2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5" name="Google Shape;1035;gaa7d06a337_2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Ấn vào hình cái cây non để về màn hình thu hoạch xoài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0130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3" name="Google Shape;2163;g82480ab8e1_0_4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4" name="Google Shape;2164;g82480ab8e1_0_4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3" name="Google Shape;2163;g82480ab8e1_0_4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4" name="Google Shape;2164;g82480ab8e1_0_4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7950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1106;gaa8f9e8c9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7" name="Google Shape;1107;gaa8f9e8c9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1106;gaa8f9e8c9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7" name="Google Shape;1107;gaa8f9e8c9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9210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5" name="Google Shape;2265;gb248426812_1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6" name="Google Shape;2266;gb248426812_1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storyset.com/?utm_source=slidesgo_template&amp;utm_medium=referral-link&amp;utm_campaign=slidesgo_contents_of_this_template&amp;utm_term=storyset&amp;utm_content=storyset" TargetMode="External"/><Relationship Id="rId4" Type="http://schemas.openxmlformats.org/officeDocument/2006/relationships/hyperlink" Target="http://bit.ly/2TtBDfr" TargetMode="Externa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480034" y="5217200"/>
            <a:ext cx="9711845" cy="1640824"/>
          </a:xfrm>
          <a:custGeom>
            <a:avLst/>
            <a:gdLst/>
            <a:ahLst/>
            <a:cxnLst/>
            <a:rect l="l" t="t" r="r" b="b"/>
            <a:pathLst>
              <a:path w="129451" h="32597" extrusionOk="0">
                <a:moveTo>
                  <a:pt x="124299" y="0"/>
                </a:moveTo>
                <a:cubicBezTo>
                  <a:pt x="114383" y="0"/>
                  <a:pt x="105380" y="3761"/>
                  <a:pt x="99313" y="3761"/>
                </a:cubicBezTo>
                <a:cubicBezTo>
                  <a:pt x="98215" y="3761"/>
                  <a:pt x="97214" y="3638"/>
                  <a:pt x="96320" y="3347"/>
                </a:cubicBezTo>
                <a:cubicBezTo>
                  <a:pt x="92990" y="2269"/>
                  <a:pt x="90357" y="2158"/>
                  <a:pt x="87783" y="2158"/>
                </a:cubicBezTo>
                <a:cubicBezTo>
                  <a:pt x="87116" y="2158"/>
                  <a:pt x="86453" y="2166"/>
                  <a:pt x="85783" y="2166"/>
                </a:cubicBezTo>
                <a:cubicBezTo>
                  <a:pt x="83387" y="2166"/>
                  <a:pt x="80899" y="2070"/>
                  <a:pt x="77814" y="1199"/>
                </a:cubicBezTo>
                <a:cubicBezTo>
                  <a:pt x="75060" y="408"/>
                  <a:pt x="72628" y="83"/>
                  <a:pt x="70423" y="83"/>
                </a:cubicBezTo>
                <a:cubicBezTo>
                  <a:pt x="60378" y="83"/>
                  <a:pt x="55051" y="6819"/>
                  <a:pt x="45442" y="6819"/>
                </a:cubicBezTo>
                <a:cubicBezTo>
                  <a:pt x="43982" y="6819"/>
                  <a:pt x="42422" y="6663"/>
                  <a:pt x="40733" y="6305"/>
                </a:cubicBezTo>
                <a:cubicBezTo>
                  <a:pt x="37210" y="5551"/>
                  <a:pt x="34230" y="5157"/>
                  <a:pt x="31699" y="5157"/>
                </a:cubicBezTo>
                <a:cubicBezTo>
                  <a:pt x="28485" y="5157"/>
                  <a:pt x="25993" y="5792"/>
                  <a:pt x="24029" y="7136"/>
                </a:cubicBezTo>
                <a:cubicBezTo>
                  <a:pt x="23382" y="7598"/>
                  <a:pt x="22527" y="7691"/>
                  <a:pt x="21949" y="8199"/>
                </a:cubicBezTo>
                <a:cubicBezTo>
                  <a:pt x="20147" y="9816"/>
                  <a:pt x="19131" y="12312"/>
                  <a:pt x="18715" y="14645"/>
                </a:cubicBezTo>
                <a:cubicBezTo>
                  <a:pt x="18325" y="17070"/>
                  <a:pt x="16191" y="18804"/>
                  <a:pt x="13757" y="18804"/>
                </a:cubicBezTo>
                <a:cubicBezTo>
                  <a:pt x="13593" y="18804"/>
                  <a:pt x="13428" y="18797"/>
                  <a:pt x="13262" y="18781"/>
                </a:cubicBezTo>
                <a:cubicBezTo>
                  <a:pt x="12087" y="18665"/>
                  <a:pt x="10945" y="18596"/>
                  <a:pt x="9855" y="18596"/>
                </a:cubicBezTo>
                <a:cubicBezTo>
                  <a:pt x="4219" y="18596"/>
                  <a:pt x="1" y="20420"/>
                  <a:pt x="1" y="26867"/>
                </a:cubicBezTo>
                <a:cubicBezTo>
                  <a:pt x="1" y="28992"/>
                  <a:pt x="347" y="30933"/>
                  <a:pt x="1017" y="32597"/>
                </a:cubicBezTo>
                <a:lnTo>
                  <a:pt x="129451" y="32597"/>
                </a:lnTo>
                <a:lnTo>
                  <a:pt x="129451" y="367"/>
                </a:lnTo>
                <a:cubicBezTo>
                  <a:pt x="127713" y="110"/>
                  <a:pt x="125993" y="0"/>
                  <a:pt x="1242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/>
          <p:nvPr/>
        </p:nvSpPr>
        <p:spPr>
          <a:xfrm>
            <a:off x="2480034" y="5622100"/>
            <a:ext cx="4390316" cy="545477"/>
          </a:xfrm>
          <a:custGeom>
            <a:avLst/>
            <a:gdLst/>
            <a:ahLst/>
            <a:cxnLst/>
            <a:rect l="l" t="t" r="r" b="b"/>
            <a:pathLst>
              <a:path w="92240" h="25852" extrusionOk="0">
                <a:moveTo>
                  <a:pt x="47662" y="0"/>
                </a:moveTo>
                <a:cubicBezTo>
                  <a:pt x="46167" y="0"/>
                  <a:pt x="44671" y="161"/>
                  <a:pt x="43176" y="500"/>
                </a:cubicBezTo>
                <a:cubicBezTo>
                  <a:pt x="33014" y="2704"/>
                  <a:pt x="23443" y="10608"/>
                  <a:pt x="13388" y="13861"/>
                </a:cubicBezTo>
                <a:cubicBezTo>
                  <a:pt x="2984" y="17221"/>
                  <a:pt x="0" y="25851"/>
                  <a:pt x="0" y="25851"/>
                </a:cubicBezTo>
                <a:lnTo>
                  <a:pt x="92239" y="25851"/>
                </a:lnTo>
                <a:cubicBezTo>
                  <a:pt x="92239" y="25851"/>
                  <a:pt x="78340" y="10366"/>
                  <a:pt x="66699" y="5661"/>
                </a:cubicBezTo>
                <a:cubicBezTo>
                  <a:pt x="63769" y="4478"/>
                  <a:pt x="56940" y="1790"/>
                  <a:pt x="54225" y="984"/>
                </a:cubicBezTo>
                <a:cubicBezTo>
                  <a:pt x="52037" y="345"/>
                  <a:pt x="49850" y="0"/>
                  <a:pt x="4766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/>
          <p:nvPr/>
        </p:nvSpPr>
        <p:spPr>
          <a:xfrm flipH="1">
            <a:off x="1255" y="5746367"/>
            <a:ext cx="10189845" cy="1111456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" name="Google Shape;12;p2"/>
          <p:cNvGrpSpPr/>
          <p:nvPr/>
        </p:nvGrpSpPr>
        <p:grpSpPr>
          <a:xfrm>
            <a:off x="608675" y="5938861"/>
            <a:ext cx="2185524" cy="919187"/>
            <a:chOff x="456506" y="4454146"/>
            <a:chExt cx="1639143" cy="689390"/>
          </a:xfrm>
        </p:grpSpPr>
        <p:sp>
          <p:nvSpPr>
            <p:cNvPr id="13" name="Google Shape;13;p2"/>
            <p:cNvSpPr/>
            <p:nvPr/>
          </p:nvSpPr>
          <p:spPr>
            <a:xfrm>
              <a:off x="1789865" y="4904274"/>
              <a:ext cx="57843" cy="162595"/>
            </a:xfrm>
            <a:custGeom>
              <a:avLst/>
              <a:gdLst/>
              <a:ahLst/>
              <a:cxnLst/>
              <a:rect l="l" t="t" r="r" b="b"/>
              <a:pathLst>
                <a:path w="3905" h="10975" extrusionOk="0">
                  <a:moveTo>
                    <a:pt x="1068" y="1"/>
                  </a:moveTo>
                  <a:cubicBezTo>
                    <a:pt x="420" y="1"/>
                    <a:pt x="30" y="996"/>
                    <a:pt x="30" y="1748"/>
                  </a:cubicBezTo>
                  <a:cubicBezTo>
                    <a:pt x="1" y="5119"/>
                    <a:pt x="1243" y="8461"/>
                    <a:pt x="3490" y="10974"/>
                  </a:cubicBezTo>
                  <a:lnTo>
                    <a:pt x="3816" y="10265"/>
                  </a:lnTo>
                  <a:cubicBezTo>
                    <a:pt x="3904" y="7101"/>
                    <a:pt x="3283" y="3877"/>
                    <a:pt x="2012" y="920"/>
                  </a:cubicBezTo>
                  <a:cubicBezTo>
                    <a:pt x="1864" y="565"/>
                    <a:pt x="1657" y="151"/>
                    <a:pt x="1272" y="33"/>
                  </a:cubicBezTo>
                  <a:cubicBezTo>
                    <a:pt x="1202" y="11"/>
                    <a:pt x="1133" y="1"/>
                    <a:pt x="10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831917" y="4873710"/>
              <a:ext cx="145444" cy="201040"/>
            </a:xfrm>
            <a:custGeom>
              <a:avLst/>
              <a:gdLst/>
              <a:ahLst/>
              <a:cxnLst/>
              <a:rect l="l" t="t" r="r" b="b"/>
              <a:pathLst>
                <a:path w="9819" h="13570" extrusionOk="0">
                  <a:moveTo>
                    <a:pt x="7836" y="0"/>
                  </a:moveTo>
                  <a:cubicBezTo>
                    <a:pt x="7727" y="0"/>
                    <a:pt x="7619" y="8"/>
                    <a:pt x="7512" y="26"/>
                  </a:cubicBezTo>
                  <a:cubicBezTo>
                    <a:pt x="6566" y="174"/>
                    <a:pt x="5826" y="824"/>
                    <a:pt x="5176" y="1475"/>
                  </a:cubicBezTo>
                  <a:cubicBezTo>
                    <a:pt x="2041" y="4609"/>
                    <a:pt x="149" y="8986"/>
                    <a:pt x="1" y="13422"/>
                  </a:cubicBezTo>
                  <a:lnTo>
                    <a:pt x="60" y="13570"/>
                  </a:lnTo>
                  <a:cubicBezTo>
                    <a:pt x="3727" y="10731"/>
                    <a:pt x="6832" y="7123"/>
                    <a:pt x="9168" y="3131"/>
                  </a:cubicBezTo>
                  <a:cubicBezTo>
                    <a:pt x="9493" y="2598"/>
                    <a:pt x="9819" y="1918"/>
                    <a:pt x="9671" y="1297"/>
                  </a:cubicBezTo>
                  <a:cubicBezTo>
                    <a:pt x="9514" y="487"/>
                    <a:pt x="8664" y="0"/>
                    <a:pt x="78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00355" y="4785159"/>
              <a:ext cx="185749" cy="293530"/>
            </a:xfrm>
            <a:custGeom>
              <a:avLst/>
              <a:gdLst/>
              <a:ahLst/>
              <a:cxnLst/>
              <a:rect l="l" t="t" r="r" b="b"/>
              <a:pathLst>
                <a:path w="12540" h="19813" extrusionOk="0">
                  <a:moveTo>
                    <a:pt x="8340" y="1"/>
                  </a:moveTo>
                  <a:cubicBezTo>
                    <a:pt x="8193" y="1"/>
                    <a:pt x="8044" y="10"/>
                    <a:pt x="7897" y="29"/>
                  </a:cubicBezTo>
                  <a:cubicBezTo>
                    <a:pt x="5915" y="295"/>
                    <a:pt x="4437" y="2070"/>
                    <a:pt x="3431" y="3785"/>
                  </a:cubicBezTo>
                  <a:cubicBezTo>
                    <a:pt x="740" y="8605"/>
                    <a:pt x="1" y="14431"/>
                    <a:pt x="1361" y="19813"/>
                  </a:cubicBezTo>
                  <a:lnTo>
                    <a:pt x="1686" y="19369"/>
                  </a:lnTo>
                  <a:cubicBezTo>
                    <a:pt x="2396" y="15762"/>
                    <a:pt x="5058" y="12893"/>
                    <a:pt x="7808" y="10498"/>
                  </a:cubicBezTo>
                  <a:cubicBezTo>
                    <a:pt x="8991" y="9463"/>
                    <a:pt x="10203" y="8487"/>
                    <a:pt x="11090" y="7186"/>
                  </a:cubicBezTo>
                  <a:cubicBezTo>
                    <a:pt x="11978" y="5943"/>
                    <a:pt x="12539" y="4287"/>
                    <a:pt x="12096" y="2809"/>
                  </a:cubicBezTo>
                  <a:cubicBezTo>
                    <a:pt x="11634" y="1205"/>
                    <a:pt x="10022" y="1"/>
                    <a:pt x="83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66886" y="4683497"/>
              <a:ext cx="251457" cy="385116"/>
            </a:xfrm>
            <a:custGeom>
              <a:avLst/>
              <a:gdLst/>
              <a:ahLst/>
              <a:cxnLst/>
              <a:rect l="l" t="t" r="r" b="b"/>
              <a:pathLst>
                <a:path w="16976" h="25995" extrusionOk="0">
                  <a:moveTo>
                    <a:pt x="4021" y="1"/>
                  </a:moveTo>
                  <a:cubicBezTo>
                    <a:pt x="3802" y="1"/>
                    <a:pt x="3585" y="19"/>
                    <a:pt x="3372" y="60"/>
                  </a:cubicBezTo>
                  <a:cubicBezTo>
                    <a:pt x="858" y="533"/>
                    <a:pt x="1" y="3993"/>
                    <a:pt x="1124" y="6300"/>
                  </a:cubicBezTo>
                  <a:cubicBezTo>
                    <a:pt x="2278" y="8577"/>
                    <a:pt x="4555" y="10026"/>
                    <a:pt x="6625" y="11534"/>
                  </a:cubicBezTo>
                  <a:cubicBezTo>
                    <a:pt x="11268" y="14935"/>
                    <a:pt x="15319" y="19578"/>
                    <a:pt x="16620" y="25137"/>
                  </a:cubicBezTo>
                  <a:lnTo>
                    <a:pt x="16975" y="25995"/>
                  </a:lnTo>
                  <a:cubicBezTo>
                    <a:pt x="16058" y="21115"/>
                    <a:pt x="16058" y="16088"/>
                    <a:pt x="14728" y="11327"/>
                  </a:cubicBezTo>
                  <a:cubicBezTo>
                    <a:pt x="13426" y="6566"/>
                    <a:pt x="10440" y="1834"/>
                    <a:pt x="5708" y="296"/>
                  </a:cubicBezTo>
                  <a:cubicBezTo>
                    <a:pt x="5173" y="125"/>
                    <a:pt x="4592" y="1"/>
                    <a:pt x="40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64054" y="4764684"/>
              <a:ext cx="163693" cy="319263"/>
            </a:xfrm>
            <a:custGeom>
              <a:avLst/>
              <a:gdLst/>
              <a:ahLst/>
              <a:cxnLst/>
              <a:rect l="l" t="t" r="r" b="b"/>
              <a:pathLst>
                <a:path w="11051" h="21550" extrusionOk="0">
                  <a:moveTo>
                    <a:pt x="584" y="0"/>
                  </a:moveTo>
                  <a:cubicBezTo>
                    <a:pt x="279" y="0"/>
                    <a:pt x="1" y="417"/>
                    <a:pt x="301" y="672"/>
                  </a:cubicBezTo>
                  <a:cubicBezTo>
                    <a:pt x="4649" y="4841"/>
                    <a:pt x="7783" y="10253"/>
                    <a:pt x="9321" y="16108"/>
                  </a:cubicBezTo>
                  <a:cubicBezTo>
                    <a:pt x="9765" y="17794"/>
                    <a:pt x="10060" y="19480"/>
                    <a:pt x="10208" y="21195"/>
                  </a:cubicBezTo>
                  <a:cubicBezTo>
                    <a:pt x="10238" y="21432"/>
                    <a:pt x="10460" y="21550"/>
                    <a:pt x="10663" y="21550"/>
                  </a:cubicBezTo>
                  <a:cubicBezTo>
                    <a:pt x="10866" y="21550"/>
                    <a:pt x="11051" y="21432"/>
                    <a:pt x="11007" y="21195"/>
                  </a:cubicBezTo>
                  <a:cubicBezTo>
                    <a:pt x="10415" y="15014"/>
                    <a:pt x="8079" y="9011"/>
                    <a:pt x="4353" y="4073"/>
                  </a:cubicBezTo>
                  <a:cubicBezTo>
                    <a:pt x="3288" y="2653"/>
                    <a:pt x="2135" y="1322"/>
                    <a:pt x="834" y="110"/>
                  </a:cubicBezTo>
                  <a:cubicBezTo>
                    <a:pt x="756" y="32"/>
                    <a:pt x="669" y="0"/>
                    <a:pt x="5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14160" y="4867739"/>
              <a:ext cx="99807" cy="205040"/>
            </a:xfrm>
            <a:custGeom>
              <a:avLst/>
              <a:gdLst/>
              <a:ahLst/>
              <a:cxnLst/>
              <a:rect l="l" t="t" r="r" b="b"/>
              <a:pathLst>
                <a:path w="6738" h="13840" extrusionOk="0">
                  <a:moveTo>
                    <a:pt x="6205" y="0"/>
                  </a:moveTo>
                  <a:cubicBezTo>
                    <a:pt x="6112" y="0"/>
                    <a:pt x="6016" y="39"/>
                    <a:pt x="5930" y="133"/>
                  </a:cubicBezTo>
                  <a:cubicBezTo>
                    <a:pt x="2706" y="3918"/>
                    <a:pt x="695" y="8561"/>
                    <a:pt x="15" y="13440"/>
                  </a:cubicBezTo>
                  <a:cubicBezTo>
                    <a:pt x="0" y="13707"/>
                    <a:pt x="200" y="13840"/>
                    <a:pt x="407" y="13840"/>
                  </a:cubicBezTo>
                  <a:cubicBezTo>
                    <a:pt x="614" y="13840"/>
                    <a:pt x="828" y="13707"/>
                    <a:pt x="843" y="13440"/>
                  </a:cubicBezTo>
                  <a:cubicBezTo>
                    <a:pt x="1464" y="8768"/>
                    <a:pt x="3445" y="4273"/>
                    <a:pt x="6491" y="695"/>
                  </a:cubicBezTo>
                  <a:cubicBezTo>
                    <a:pt x="6738" y="381"/>
                    <a:pt x="6492" y="0"/>
                    <a:pt x="62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 flipH="1">
              <a:off x="1172920" y="4592234"/>
              <a:ext cx="252305" cy="398687"/>
            </a:xfrm>
            <a:custGeom>
              <a:avLst/>
              <a:gdLst/>
              <a:ahLst/>
              <a:cxnLst/>
              <a:rect l="l" t="t" r="r" b="b"/>
              <a:pathLst>
                <a:path w="12540" h="19813" extrusionOk="0">
                  <a:moveTo>
                    <a:pt x="8340" y="1"/>
                  </a:moveTo>
                  <a:cubicBezTo>
                    <a:pt x="8193" y="1"/>
                    <a:pt x="8044" y="10"/>
                    <a:pt x="7897" y="29"/>
                  </a:cubicBezTo>
                  <a:cubicBezTo>
                    <a:pt x="5915" y="295"/>
                    <a:pt x="4437" y="2070"/>
                    <a:pt x="3431" y="3785"/>
                  </a:cubicBezTo>
                  <a:cubicBezTo>
                    <a:pt x="740" y="8605"/>
                    <a:pt x="1" y="14431"/>
                    <a:pt x="1361" y="19813"/>
                  </a:cubicBezTo>
                  <a:lnTo>
                    <a:pt x="1686" y="19369"/>
                  </a:lnTo>
                  <a:cubicBezTo>
                    <a:pt x="2396" y="15762"/>
                    <a:pt x="5058" y="12893"/>
                    <a:pt x="7808" y="10498"/>
                  </a:cubicBezTo>
                  <a:cubicBezTo>
                    <a:pt x="8991" y="9463"/>
                    <a:pt x="10203" y="8487"/>
                    <a:pt x="11090" y="7186"/>
                  </a:cubicBezTo>
                  <a:cubicBezTo>
                    <a:pt x="11978" y="5943"/>
                    <a:pt x="12539" y="4287"/>
                    <a:pt x="12096" y="2809"/>
                  </a:cubicBezTo>
                  <a:cubicBezTo>
                    <a:pt x="11634" y="1205"/>
                    <a:pt x="10022" y="1"/>
                    <a:pt x="83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2"/>
            <p:cNvSpPr/>
            <p:nvPr/>
          </p:nvSpPr>
          <p:spPr>
            <a:xfrm flipH="1">
              <a:off x="1400804" y="4454146"/>
              <a:ext cx="341557" cy="523084"/>
            </a:xfrm>
            <a:custGeom>
              <a:avLst/>
              <a:gdLst/>
              <a:ahLst/>
              <a:cxnLst/>
              <a:rect l="l" t="t" r="r" b="b"/>
              <a:pathLst>
                <a:path w="16976" h="25995" extrusionOk="0">
                  <a:moveTo>
                    <a:pt x="4021" y="1"/>
                  </a:moveTo>
                  <a:cubicBezTo>
                    <a:pt x="3802" y="1"/>
                    <a:pt x="3585" y="19"/>
                    <a:pt x="3372" y="60"/>
                  </a:cubicBezTo>
                  <a:cubicBezTo>
                    <a:pt x="858" y="533"/>
                    <a:pt x="1" y="3993"/>
                    <a:pt x="1124" y="6300"/>
                  </a:cubicBezTo>
                  <a:cubicBezTo>
                    <a:pt x="2278" y="8577"/>
                    <a:pt x="4555" y="10026"/>
                    <a:pt x="6625" y="11534"/>
                  </a:cubicBezTo>
                  <a:cubicBezTo>
                    <a:pt x="11268" y="14935"/>
                    <a:pt x="15319" y="19578"/>
                    <a:pt x="16620" y="25137"/>
                  </a:cubicBezTo>
                  <a:lnTo>
                    <a:pt x="16975" y="25995"/>
                  </a:lnTo>
                  <a:cubicBezTo>
                    <a:pt x="16058" y="21115"/>
                    <a:pt x="16058" y="16088"/>
                    <a:pt x="14728" y="11327"/>
                  </a:cubicBezTo>
                  <a:cubicBezTo>
                    <a:pt x="13426" y="6566"/>
                    <a:pt x="10440" y="1834"/>
                    <a:pt x="5708" y="296"/>
                  </a:cubicBezTo>
                  <a:cubicBezTo>
                    <a:pt x="5173" y="125"/>
                    <a:pt x="4592" y="1"/>
                    <a:pt x="40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2"/>
            <p:cNvSpPr/>
            <p:nvPr/>
          </p:nvSpPr>
          <p:spPr>
            <a:xfrm flipH="1">
              <a:off x="1388026" y="4564423"/>
              <a:ext cx="222346" cy="433640"/>
            </a:xfrm>
            <a:custGeom>
              <a:avLst/>
              <a:gdLst/>
              <a:ahLst/>
              <a:cxnLst/>
              <a:rect l="l" t="t" r="r" b="b"/>
              <a:pathLst>
                <a:path w="11051" h="21550" extrusionOk="0">
                  <a:moveTo>
                    <a:pt x="584" y="0"/>
                  </a:moveTo>
                  <a:cubicBezTo>
                    <a:pt x="279" y="0"/>
                    <a:pt x="1" y="417"/>
                    <a:pt x="301" y="672"/>
                  </a:cubicBezTo>
                  <a:cubicBezTo>
                    <a:pt x="4649" y="4841"/>
                    <a:pt x="7783" y="10253"/>
                    <a:pt x="9321" y="16108"/>
                  </a:cubicBezTo>
                  <a:cubicBezTo>
                    <a:pt x="9765" y="17794"/>
                    <a:pt x="10060" y="19480"/>
                    <a:pt x="10208" y="21195"/>
                  </a:cubicBezTo>
                  <a:cubicBezTo>
                    <a:pt x="10238" y="21432"/>
                    <a:pt x="10460" y="21550"/>
                    <a:pt x="10663" y="21550"/>
                  </a:cubicBezTo>
                  <a:cubicBezTo>
                    <a:pt x="10866" y="21550"/>
                    <a:pt x="11051" y="21432"/>
                    <a:pt x="11007" y="21195"/>
                  </a:cubicBezTo>
                  <a:cubicBezTo>
                    <a:pt x="10415" y="15014"/>
                    <a:pt x="8079" y="9011"/>
                    <a:pt x="4353" y="4073"/>
                  </a:cubicBezTo>
                  <a:cubicBezTo>
                    <a:pt x="3288" y="2653"/>
                    <a:pt x="2135" y="1322"/>
                    <a:pt x="834" y="110"/>
                  </a:cubicBezTo>
                  <a:cubicBezTo>
                    <a:pt x="756" y="32"/>
                    <a:pt x="669" y="0"/>
                    <a:pt x="5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 flipH="1">
              <a:off x="1270904" y="4704402"/>
              <a:ext cx="135569" cy="278495"/>
            </a:xfrm>
            <a:custGeom>
              <a:avLst/>
              <a:gdLst/>
              <a:ahLst/>
              <a:cxnLst/>
              <a:rect l="l" t="t" r="r" b="b"/>
              <a:pathLst>
                <a:path w="6738" h="13840" extrusionOk="0">
                  <a:moveTo>
                    <a:pt x="6205" y="0"/>
                  </a:moveTo>
                  <a:cubicBezTo>
                    <a:pt x="6112" y="0"/>
                    <a:pt x="6016" y="39"/>
                    <a:pt x="5930" y="133"/>
                  </a:cubicBezTo>
                  <a:cubicBezTo>
                    <a:pt x="2706" y="3918"/>
                    <a:pt x="695" y="8561"/>
                    <a:pt x="15" y="13440"/>
                  </a:cubicBezTo>
                  <a:cubicBezTo>
                    <a:pt x="0" y="13707"/>
                    <a:pt x="200" y="13840"/>
                    <a:pt x="407" y="13840"/>
                  </a:cubicBezTo>
                  <a:cubicBezTo>
                    <a:pt x="614" y="13840"/>
                    <a:pt x="828" y="13707"/>
                    <a:pt x="843" y="13440"/>
                  </a:cubicBezTo>
                  <a:cubicBezTo>
                    <a:pt x="1464" y="8768"/>
                    <a:pt x="3445" y="4273"/>
                    <a:pt x="6491" y="695"/>
                  </a:cubicBezTo>
                  <a:cubicBezTo>
                    <a:pt x="6738" y="381"/>
                    <a:pt x="6492" y="0"/>
                    <a:pt x="62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56506" y="4894466"/>
              <a:ext cx="1638722" cy="249070"/>
            </a:xfrm>
            <a:custGeom>
              <a:avLst/>
              <a:gdLst/>
              <a:ahLst/>
              <a:cxnLst/>
              <a:rect l="l" t="t" r="r" b="b"/>
              <a:pathLst>
                <a:path w="110631" h="16812" extrusionOk="0">
                  <a:moveTo>
                    <a:pt x="65797" y="1"/>
                  </a:moveTo>
                  <a:cubicBezTo>
                    <a:pt x="61461" y="1"/>
                    <a:pt x="57100" y="1818"/>
                    <a:pt x="54384" y="5131"/>
                  </a:cubicBezTo>
                  <a:cubicBezTo>
                    <a:pt x="53279" y="4427"/>
                    <a:pt x="51971" y="4081"/>
                    <a:pt x="50660" y="4081"/>
                  </a:cubicBezTo>
                  <a:cubicBezTo>
                    <a:pt x="48884" y="4081"/>
                    <a:pt x="47101" y="4717"/>
                    <a:pt x="45808" y="5959"/>
                  </a:cubicBezTo>
                  <a:cubicBezTo>
                    <a:pt x="44506" y="3852"/>
                    <a:pt x="41935" y="2844"/>
                    <a:pt x="39414" y="2844"/>
                  </a:cubicBezTo>
                  <a:cubicBezTo>
                    <a:pt x="38785" y="2844"/>
                    <a:pt x="38159" y="2907"/>
                    <a:pt x="37557" y="3031"/>
                  </a:cubicBezTo>
                  <a:cubicBezTo>
                    <a:pt x="34482" y="3652"/>
                    <a:pt x="31909" y="5515"/>
                    <a:pt x="29454" y="7467"/>
                  </a:cubicBezTo>
                  <a:cubicBezTo>
                    <a:pt x="28301" y="8384"/>
                    <a:pt x="27059" y="9389"/>
                    <a:pt x="25581" y="9389"/>
                  </a:cubicBezTo>
                  <a:cubicBezTo>
                    <a:pt x="24220" y="9359"/>
                    <a:pt x="22978" y="8472"/>
                    <a:pt x="21618" y="8236"/>
                  </a:cubicBezTo>
                  <a:cubicBezTo>
                    <a:pt x="21379" y="8196"/>
                    <a:pt x="21144" y="8178"/>
                    <a:pt x="20912" y="8178"/>
                  </a:cubicBezTo>
                  <a:cubicBezTo>
                    <a:pt x="17504" y="8178"/>
                    <a:pt x="14840" y="12197"/>
                    <a:pt x="11267" y="12612"/>
                  </a:cubicBezTo>
                  <a:cubicBezTo>
                    <a:pt x="11019" y="12644"/>
                    <a:pt x="10766" y="12657"/>
                    <a:pt x="10511" y="12657"/>
                  </a:cubicBezTo>
                  <a:cubicBezTo>
                    <a:pt x="9826" y="12657"/>
                    <a:pt x="9126" y="12567"/>
                    <a:pt x="8458" y="12524"/>
                  </a:cubicBezTo>
                  <a:cubicBezTo>
                    <a:pt x="8397" y="12523"/>
                    <a:pt x="8336" y="12522"/>
                    <a:pt x="8275" y="12522"/>
                  </a:cubicBezTo>
                  <a:cubicBezTo>
                    <a:pt x="5112" y="12522"/>
                    <a:pt x="1944" y="14020"/>
                    <a:pt x="0" y="16486"/>
                  </a:cubicBezTo>
                  <a:lnTo>
                    <a:pt x="110631" y="16812"/>
                  </a:lnTo>
                  <a:cubicBezTo>
                    <a:pt x="109300" y="15185"/>
                    <a:pt x="107348" y="14121"/>
                    <a:pt x="105278" y="13854"/>
                  </a:cubicBezTo>
                  <a:cubicBezTo>
                    <a:pt x="104095" y="13707"/>
                    <a:pt x="102824" y="13795"/>
                    <a:pt x="101877" y="13115"/>
                  </a:cubicBezTo>
                  <a:cubicBezTo>
                    <a:pt x="100724" y="12317"/>
                    <a:pt x="100340" y="10631"/>
                    <a:pt x="99097" y="10040"/>
                  </a:cubicBezTo>
                  <a:cubicBezTo>
                    <a:pt x="98780" y="9883"/>
                    <a:pt x="98454" y="9820"/>
                    <a:pt x="98123" y="9820"/>
                  </a:cubicBezTo>
                  <a:cubicBezTo>
                    <a:pt x="96697" y="9820"/>
                    <a:pt x="95157" y="10997"/>
                    <a:pt x="93597" y="11045"/>
                  </a:cubicBezTo>
                  <a:cubicBezTo>
                    <a:pt x="93542" y="11048"/>
                    <a:pt x="93486" y="11049"/>
                    <a:pt x="93432" y="11049"/>
                  </a:cubicBezTo>
                  <a:cubicBezTo>
                    <a:pt x="90049" y="11049"/>
                    <a:pt x="87793" y="6186"/>
                    <a:pt x="84724" y="6186"/>
                  </a:cubicBezTo>
                  <a:cubicBezTo>
                    <a:pt x="84446" y="6186"/>
                    <a:pt x="84161" y="6226"/>
                    <a:pt x="83868" y="6313"/>
                  </a:cubicBezTo>
                  <a:cubicBezTo>
                    <a:pt x="83107" y="6539"/>
                    <a:pt x="82427" y="7086"/>
                    <a:pt x="81622" y="7086"/>
                  </a:cubicBezTo>
                  <a:cubicBezTo>
                    <a:pt x="81582" y="7086"/>
                    <a:pt x="81542" y="7085"/>
                    <a:pt x="81502" y="7082"/>
                  </a:cubicBezTo>
                  <a:cubicBezTo>
                    <a:pt x="80703" y="7053"/>
                    <a:pt x="80053" y="6432"/>
                    <a:pt x="79461" y="5870"/>
                  </a:cubicBezTo>
                  <a:cubicBezTo>
                    <a:pt x="76061" y="2617"/>
                    <a:pt x="71625" y="369"/>
                    <a:pt x="66952" y="44"/>
                  </a:cubicBezTo>
                  <a:cubicBezTo>
                    <a:pt x="66568" y="15"/>
                    <a:pt x="66182" y="1"/>
                    <a:pt x="657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409652" y="4893874"/>
              <a:ext cx="685996" cy="249233"/>
            </a:xfrm>
            <a:custGeom>
              <a:avLst/>
              <a:gdLst/>
              <a:ahLst/>
              <a:cxnLst/>
              <a:rect l="l" t="t" r="r" b="b"/>
              <a:pathLst>
                <a:path w="46312" h="16823" extrusionOk="0">
                  <a:moveTo>
                    <a:pt x="1514" y="1"/>
                  </a:moveTo>
                  <a:cubicBezTo>
                    <a:pt x="1008" y="1"/>
                    <a:pt x="499" y="33"/>
                    <a:pt x="1" y="84"/>
                  </a:cubicBezTo>
                  <a:cubicBezTo>
                    <a:pt x="4437" y="1770"/>
                    <a:pt x="8222" y="5171"/>
                    <a:pt x="10233" y="9518"/>
                  </a:cubicBezTo>
                  <a:cubicBezTo>
                    <a:pt x="11077" y="9220"/>
                    <a:pt x="11962" y="9078"/>
                    <a:pt x="12847" y="9078"/>
                  </a:cubicBezTo>
                  <a:cubicBezTo>
                    <a:pt x="15651" y="9078"/>
                    <a:pt x="18456" y="10499"/>
                    <a:pt x="19962" y="12859"/>
                  </a:cubicBezTo>
                  <a:cubicBezTo>
                    <a:pt x="20647" y="12593"/>
                    <a:pt x="21378" y="12466"/>
                    <a:pt x="22112" y="12466"/>
                  </a:cubicBezTo>
                  <a:cubicBezTo>
                    <a:pt x="24070" y="12466"/>
                    <a:pt x="26046" y="13375"/>
                    <a:pt x="27208" y="14989"/>
                  </a:cubicBezTo>
                  <a:cubicBezTo>
                    <a:pt x="27681" y="15639"/>
                    <a:pt x="28065" y="16408"/>
                    <a:pt x="28804" y="16763"/>
                  </a:cubicBezTo>
                  <a:cubicBezTo>
                    <a:pt x="28834" y="16793"/>
                    <a:pt x="28923" y="16793"/>
                    <a:pt x="28952" y="16793"/>
                  </a:cubicBezTo>
                  <a:lnTo>
                    <a:pt x="46311" y="16822"/>
                  </a:lnTo>
                  <a:cubicBezTo>
                    <a:pt x="44951" y="15196"/>
                    <a:pt x="42999" y="14131"/>
                    <a:pt x="40929" y="13865"/>
                  </a:cubicBezTo>
                  <a:cubicBezTo>
                    <a:pt x="39776" y="13717"/>
                    <a:pt x="38475" y="13776"/>
                    <a:pt x="37528" y="13126"/>
                  </a:cubicBezTo>
                  <a:cubicBezTo>
                    <a:pt x="36375" y="12298"/>
                    <a:pt x="36020" y="10641"/>
                    <a:pt x="34748" y="10050"/>
                  </a:cubicBezTo>
                  <a:cubicBezTo>
                    <a:pt x="34419" y="9894"/>
                    <a:pt x="34086" y="9830"/>
                    <a:pt x="33749" y="9830"/>
                  </a:cubicBezTo>
                  <a:cubicBezTo>
                    <a:pt x="32300" y="9830"/>
                    <a:pt x="30784" y="11007"/>
                    <a:pt x="29248" y="11055"/>
                  </a:cubicBezTo>
                  <a:cubicBezTo>
                    <a:pt x="29193" y="11058"/>
                    <a:pt x="29139" y="11059"/>
                    <a:pt x="29085" y="11059"/>
                  </a:cubicBezTo>
                  <a:cubicBezTo>
                    <a:pt x="25754" y="11059"/>
                    <a:pt x="23502" y="6197"/>
                    <a:pt x="20388" y="6197"/>
                  </a:cubicBezTo>
                  <a:cubicBezTo>
                    <a:pt x="20106" y="6197"/>
                    <a:pt x="19817" y="6237"/>
                    <a:pt x="19519" y="6324"/>
                  </a:cubicBezTo>
                  <a:cubicBezTo>
                    <a:pt x="18773" y="6545"/>
                    <a:pt x="18079" y="7101"/>
                    <a:pt x="17315" y="7101"/>
                  </a:cubicBezTo>
                  <a:cubicBezTo>
                    <a:pt x="17262" y="7101"/>
                    <a:pt x="17207" y="7099"/>
                    <a:pt x="17153" y="7093"/>
                  </a:cubicBezTo>
                  <a:cubicBezTo>
                    <a:pt x="16354" y="7063"/>
                    <a:pt x="15704" y="6442"/>
                    <a:pt x="15112" y="5880"/>
                  </a:cubicBezTo>
                  <a:cubicBezTo>
                    <a:pt x="11712" y="2657"/>
                    <a:pt x="7276" y="380"/>
                    <a:pt x="2603" y="55"/>
                  </a:cubicBezTo>
                  <a:cubicBezTo>
                    <a:pt x="2244" y="17"/>
                    <a:pt x="1880" y="1"/>
                    <a:pt x="15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5" name="Google Shape;25;p2"/>
          <p:cNvSpPr/>
          <p:nvPr/>
        </p:nvSpPr>
        <p:spPr>
          <a:xfrm>
            <a:off x="427967" y="1217402"/>
            <a:ext cx="2819528" cy="178111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" name="Google Shape;26;p2"/>
          <p:cNvSpPr/>
          <p:nvPr/>
        </p:nvSpPr>
        <p:spPr>
          <a:xfrm>
            <a:off x="3247513" y="630815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2"/>
          <p:cNvSpPr/>
          <p:nvPr/>
        </p:nvSpPr>
        <p:spPr>
          <a:xfrm>
            <a:off x="7883902" y="1217401"/>
            <a:ext cx="2375756" cy="1503604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2"/>
          <p:cNvSpPr/>
          <p:nvPr/>
        </p:nvSpPr>
        <p:spPr>
          <a:xfrm>
            <a:off x="10259667" y="1013999"/>
            <a:ext cx="785773" cy="49644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2"/>
          <p:cNvSpPr txBox="1">
            <a:spLocks noGrp="1"/>
          </p:cNvSpPr>
          <p:nvPr>
            <p:ph type="ctrTitle"/>
          </p:nvPr>
        </p:nvSpPr>
        <p:spPr>
          <a:xfrm>
            <a:off x="1507700" y="805467"/>
            <a:ext cx="6084400" cy="345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Patrick Hand"/>
              <a:buNone/>
              <a:defRPr sz="8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Cabin Sketch"/>
              <a:buNone/>
              <a:defRPr sz="6933">
                <a:solidFill>
                  <a:schemeClr val="accent1"/>
                </a:solidFill>
                <a:latin typeface="Cabin Sketch"/>
                <a:ea typeface="Cabin Sketch"/>
                <a:cs typeface="Cabin Sketch"/>
                <a:sym typeface="Cabin Sketch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Cabin Sketch"/>
              <a:buNone/>
              <a:defRPr sz="6933">
                <a:solidFill>
                  <a:schemeClr val="accent1"/>
                </a:solidFill>
                <a:latin typeface="Cabin Sketch"/>
                <a:ea typeface="Cabin Sketch"/>
                <a:cs typeface="Cabin Sketch"/>
                <a:sym typeface="Cabin Sketch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Cabin Sketch"/>
              <a:buNone/>
              <a:defRPr sz="6933">
                <a:solidFill>
                  <a:schemeClr val="accent1"/>
                </a:solidFill>
                <a:latin typeface="Cabin Sketch"/>
                <a:ea typeface="Cabin Sketch"/>
                <a:cs typeface="Cabin Sketch"/>
                <a:sym typeface="Cabin Sketch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Cabin Sketch"/>
              <a:buNone/>
              <a:defRPr sz="6933">
                <a:solidFill>
                  <a:schemeClr val="accent1"/>
                </a:solidFill>
                <a:latin typeface="Cabin Sketch"/>
                <a:ea typeface="Cabin Sketch"/>
                <a:cs typeface="Cabin Sketch"/>
                <a:sym typeface="Cabin Sketch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Cabin Sketch"/>
              <a:buNone/>
              <a:defRPr sz="6933">
                <a:solidFill>
                  <a:schemeClr val="accent1"/>
                </a:solidFill>
                <a:latin typeface="Cabin Sketch"/>
                <a:ea typeface="Cabin Sketch"/>
                <a:cs typeface="Cabin Sketch"/>
                <a:sym typeface="Cabin Sketch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Cabin Sketch"/>
              <a:buNone/>
              <a:defRPr sz="6933">
                <a:solidFill>
                  <a:schemeClr val="accent1"/>
                </a:solidFill>
                <a:latin typeface="Cabin Sketch"/>
                <a:ea typeface="Cabin Sketch"/>
                <a:cs typeface="Cabin Sketch"/>
                <a:sym typeface="Cabin Sketch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Cabin Sketch"/>
              <a:buNone/>
              <a:defRPr sz="6933">
                <a:solidFill>
                  <a:schemeClr val="accent1"/>
                </a:solidFill>
                <a:latin typeface="Cabin Sketch"/>
                <a:ea typeface="Cabin Sketch"/>
                <a:cs typeface="Cabin Sketch"/>
                <a:sym typeface="Cabin Sketch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Cabin Sketch"/>
              <a:buNone/>
              <a:defRPr sz="6933">
                <a:solidFill>
                  <a:schemeClr val="accent1"/>
                </a:solidFill>
                <a:latin typeface="Cabin Sketch"/>
                <a:ea typeface="Cabin Sketch"/>
                <a:cs typeface="Cabin Sketch"/>
                <a:sym typeface="Cabin Sketch"/>
              </a:defRPr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1507700" y="4082167"/>
            <a:ext cx="3700000" cy="6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8506629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63310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3">
  <p:cSld name="Table of contents 3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5"/>
          <p:cNvSpPr/>
          <p:nvPr/>
        </p:nvSpPr>
        <p:spPr>
          <a:xfrm>
            <a:off x="1639601" y="581769"/>
            <a:ext cx="1664601" cy="1051519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0" name="Google Shape;270;p15"/>
          <p:cNvSpPr/>
          <p:nvPr/>
        </p:nvSpPr>
        <p:spPr>
          <a:xfrm>
            <a:off x="460105" y="339165"/>
            <a:ext cx="907281" cy="57321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1" name="Google Shape;271;p15"/>
          <p:cNvSpPr/>
          <p:nvPr/>
        </p:nvSpPr>
        <p:spPr>
          <a:xfrm>
            <a:off x="8821934" y="749467"/>
            <a:ext cx="1782732" cy="1128283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2" name="Google Shape;272;p15"/>
          <p:cNvSpPr/>
          <p:nvPr/>
        </p:nvSpPr>
        <p:spPr>
          <a:xfrm>
            <a:off x="10839118" y="415932"/>
            <a:ext cx="785773" cy="49644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3" name="Google Shape;273;p15"/>
          <p:cNvSpPr/>
          <p:nvPr/>
        </p:nvSpPr>
        <p:spPr>
          <a:xfrm flipH="1">
            <a:off x="493722" y="6352866"/>
            <a:ext cx="5790807" cy="505149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4" name="Google Shape;274;p15"/>
          <p:cNvSpPr/>
          <p:nvPr/>
        </p:nvSpPr>
        <p:spPr>
          <a:xfrm flipH="1">
            <a:off x="9" y="6352866"/>
            <a:ext cx="8200157" cy="505109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5" name="Google Shape;275;p15"/>
          <p:cNvSpPr/>
          <p:nvPr/>
        </p:nvSpPr>
        <p:spPr>
          <a:xfrm flipH="1">
            <a:off x="707795" y="6352851"/>
            <a:ext cx="182272" cy="128547"/>
          </a:xfrm>
          <a:custGeom>
            <a:avLst/>
            <a:gdLst/>
            <a:ahLst/>
            <a:cxnLst/>
            <a:rect l="l" t="t" r="r" b="b"/>
            <a:pathLst>
              <a:path w="21469" h="15141" extrusionOk="0">
                <a:moveTo>
                  <a:pt x="14579" y="1"/>
                </a:moveTo>
                <a:cubicBezTo>
                  <a:pt x="14135" y="1"/>
                  <a:pt x="13692" y="13"/>
                  <a:pt x="13255" y="18"/>
                </a:cubicBezTo>
                <a:lnTo>
                  <a:pt x="12900" y="18"/>
                </a:lnTo>
                <a:cubicBezTo>
                  <a:pt x="12736" y="16"/>
                  <a:pt x="12573" y="15"/>
                  <a:pt x="12409" y="15"/>
                </a:cubicBezTo>
                <a:cubicBezTo>
                  <a:pt x="11285" y="15"/>
                  <a:pt x="10160" y="70"/>
                  <a:pt x="9036" y="168"/>
                </a:cubicBezTo>
                <a:cubicBezTo>
                  <a:pt x="8868" y="186"/>
                  <a:pt x="8681" y="186"/>
                  <a:pt x="8494" y="205"/>
                </a:cubicBezTo>
                <a:cubicBezTo>
                  <a:pt x="7934" y="242"/>
                  <a:pt x="7318" y="298"/>
                  <a:pt x="6833" y="541"/>
                </a:cubicBezTo>
                <a:cubicBezTo>
                  <a:pt x="6310" y="784"/>
                  <a:pt x="5862" y="877"/>
                  <a:pt x="5265" y="1138"/>
                </a:cubicBezTo>
                <a:cubicBezTo>
                  <a:pt x="5227" y="1157"/>
                  <a:pt x="5190" y="1176"/>
                  <a:pt x="5134" y="1194"/>
                </a:cubicBezTo>
                <a:cubicBezTo>
                  <a:pt x="4966" y="1269"/>
                  <a:pt x="4798" y="1362"/>
                  <a:pt x="4611" y="1474"/>
                </a:cubicBezTo>
                <a:cubicBezTo>
                  <a:pt x="4555" y="1512"/>
                  <a:pt x="4518" y="1530"/>
                  <a:pt x="4462" y="1568"/>
                </a:cubicBezTo>
                <a:cubicBezTo>
                  <a:pt x="4369" y="1642"/>
                  <a:pt x="4257" y="1698"/>
                  <a:pt x="4163" y="1773"/>
                </a:cubicBezTo>
                <a:cubicBezTo>
                  <a:pt x="3678" y="2128"/>
                  <a:pt x="3099" y="2613"/>
                  <a:pt x="2409" y="3304"/>
                </a:cubicBezTo>
                <a:cubicBezTo>
                  <a:pt x="2017" y="3696"/>
                  <a:pt x="1681" y="4107"/>
                  <a:pt x="1401" y="4517"/>
                </a:cubicBezTo>
                <a:cubicBezTo>
                  <a:pt x="1027" y="5077"/>
                  <a:pt x="747" y="5675"/>
                  <a:pt x="542" y="6253"/>
                </a:cubicBezTo>
                <a:cubicBezTo>
                  <a:pt x="523" y="6328"/>
                  <a:pt x="486" y="6421"/>
                  <a:pt x="467" y="6496"/>
                </a:cubicBezTo>
                <a:cubicBezTo>
                  <a:pt x="0" y="8064"/>
                  <a:pt x="131" y="9539"/>
                  <a:pt x="467" y="10528"/>
                </a:cubicBezTo>
                <a:cubicBezTo>
                  <a:pt x="1008" y="12190"/>
                  <a:pt x="1289" y="14131"/>
                  <a:pt x="8793" y="14971"/>
                </a:cubicBezTo>
                <a:cubicBezTo>
                  <a:pt x="8980" y="14990"/>
                  <a:pt x="9166" y="15009"/>
                  <a:pt x="9353" y="15027"/>
                </a:cubicBezTo>
                <a:cubicBezTo>
                  <a:pt x="9428" y="15027"/>
                  <a:pt x="9521" y="15046"/>
                  <a:pt x="9596" y="15046"/>
                </a:cubicBezTo>
                <a:cubicBezTo>
                  <a:pt x="9670" y="15046"/>
                  <a:pt x="9745" y="15065"/>
                  <a:pt x="9801" y="15065"/>
                </a:cubicBezTo>
                <a:cubicBezTo>
                  <a:pt x="10455" y="15116"/>
                  <a:pt x="11068" y="15141"/>
                  <a:pt x="11642" y="15141"/>
                </a:cubicBezTo>
                <a:cubicBezTo>
                  <a:pt x="16955" y="15141"/>
                  <a:pt x="19010" y="12998"/>
                  <a:pt x="20442" y="9427"/>
                </a:cubicBezTo>
                <a:cubicBezTo>
                  <a:pt x="21469" y="6851"/>
                  <a:pt x="21133" y="3323"/>
                  <a:pt x="19079" y="1344"/>
                </a:cubicBezTo>
                <a:cubicBezTo>
                  <a:pt x="18687" y="970"/>
                  <a:pt x="18239" y="672"/>
                  <a:pt x="17716" y="466"/>
                </a:cubicBezTo>
                <a:cubicBezTo>
                  <a:pt x="16726" y="70"/>
                  <a:pt x="15652" y="1"/>
                  <a:pt x="1457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1"/>
          </p:nvPr>
        </p:nvSpPr>
        <p:spPr>
          <a:xfrm>
            <a:off x="7018833" y="1955000"/>
            <a:ext cx="38344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2"/>
          </p:nvPr>
        </p:nvSpPr>
        <p:spPr>
          <a:xfrm>
            <a:off x="7018833" y="2342733"/>
            <a:ext cx="3834400" cy="5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867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title"/>
          </p:nvPr>
        </p:nvSpPr>
        <p:spPr>
          <a:xfrm>
            <a:off x="1253833" y="2204333"/>
            <a:ext cx="3980800" cy="199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6667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3"/>
          </p:nvPr>
        </p:nvSpPr>
        <p:spPr>
          <a:xfrm>
            <a:off x="7018833" y="2971533"/>
            <a:ext cx="38344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subTitle" idx="4"/>
          </p:nvPr>
        </p:nvSpPr>
        <p:spPr>
          <a:xfrm>
            <a:off x="7018833" y="3359267"/>
            <a:ext cx="3834400" cy="5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867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1" name="Google Shape;281;p15"/>
          <p:cNvSpPr txBox="1">
            <a:spLocks noGrp="1"/>
          </p:cNvSpPr>
          <p:nvPr>
            <p:ph type="subTitle" idx="5"/>
          </p:nvPr>
        </p:nvSpPr>
        <p:spPr>
          <a:xfrm>
            <a:off x="7018833" y="3988067"/>
            <a:ext cx="38344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282" name="Google Shape;282;p15"/>
          <p:cNvSpPr txBox="1">
            <a:spLocks noGrp="1"/>
          </p:cNvSpPr>
          <p:nvPr>
            <p:ph type="subTitle" idx="6"/>
          </p:nvPr>
        </p:nvSpPr>
        <p:spPr>
          <a:xfrm>
            <a:off x="7018833" y="4375800"/>
            <a:ext cx="3834400" cy="5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867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3" name="Google Shape;283;p15"/>
          <p:cNvSpPr txBox="1">
            <a:spLocks noGrp="1"/>
          </p:cNvSpPr>
          <p:nvPr>
            <p:ph type="subTitle" idx="7"/>
          </p:nvPr>
        </p:nvSpPr>
        <p:spPr>
          <a:xfrm>
            <a:off x="7018833" y="5004600"/>
            <a:ext cx="38344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284" name="Google Shape;284;p15"/>
          <p:cNvSpPr txBox="1">
            <a:spLocks noGrp="1"/>
          </p:cNvSpPr>
          <p:nvPr>
            <p:ph type="subTitle" idx="8"/>
          </p:nvPr>
        </p:nvSpPr>
        <p:spPr>
          <a:xfrm>
            <a:off x="7018833" y="5392333"/>
            <a:ext cx="3834400" cy="5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867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5" name="Google Shape;285;p15"/>
          <p:cNvSpPr txBox="1">
            <a:spLocks noGrp="1"/>
          </p:cNvSpPr>
          <p:nvPr>
            <p:ph type="subTitle" idx="9"/>
          </p:nvPr>
        </p:nvSpPr>
        <p:spPr>
          <a:xfrm>
            <a:off x="7018833" y="938467"/>
            <a:ext cx="38344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286" name="Google Shape;286;p15"/>
          <p:cNvSpPr txBox="1">
            <a:spLocks noGrp="1"/>
          </p:cNvSpPr>
          <p:nvPr>
            <p:ph type="subTitle" idx="13"/>
          </p:nvPr>
        </p:nvSpPr>
        <p:spPr>
          <a:xfrm>
            <a:off x="7018833" y="1326200"/>
            <a:ext cx="3834400" cy="5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867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7" name="Google Shape;287;p15"/>
          <p:cNvSpPr txBox="1">
            <a:spLocks noGrp="1"/>
          </p:cNvSpPr>
          <p:nvPr>
            <p:ph type="title" idx="14" hasCustomPrompt="1"/>
          </p:nvPr>
        </p:nvSpPr>
        <p:spPr>
          <a:xfrm>
            <a:off x="6050745" y="938467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  <p:sp>
        <p:nvSpPr>
          <p:cNvPr id="288" name="Google Shape;288;p15"/>
          <p:cNvSpPr txBox="1">
            <a:spLocks noGrp="1"/>
          </p:cNvSpPr>
          <p:nvPr>
            <p:ph type="title" idx="15" hasCustomPrompt="1"/>
          </p:nvPr>
        </p:nvSpPr>
        <p:spPr>
          <a:xfrm>
            <a:off x="6050745" y="1942884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  <p:sp>
        <p:nvSpPr>
          <p:cNvPr id="289" name="Google Shape;289;p15"/>
          <p:cNvSpPr txBox="1">
            <a:spLocks noGrp="1"/>
          </p:cNvSpPr>
          <p:nvPr>
            <p:ph type="title" idx="16" hasCustomPrompt="1"/>
          </p:nvPr>
        </p:nvSpPr>
        <p:spPr>
          <a:xfrm>
            <a:off x="6050745" y="2947300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  <p:sp>
        <p:nvSpPr>
          <p:cNvPr id="290" name="Google Shape;290;p15"/>
          <p:cNvSpPr txBox="1">
            <a:spLocks noGrp="1"/>
          </p:cNvSpPr>
          <p:nvPr>
            <p:ph type="title" idx="17" hasCustomPrompt="1"/>
          </p:nvPr>
        </p:nvSpPr>
        <p:spPr>
          <a:xfrm>
            <a:off x="6050745" y="3951717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  <p:sp>
        <p:nvSpPr>
          <p:cNvPr id="291" name="Google Shape;291;p15"/>
          <p:cNvSpPr txBox="1">
            <a:spLocks noGrp="1"/>
          </p:cNvSpPr>
          <p:nvPr>
            <p:ph type="title" idx="18" hasCustomPrompt="1"/>
          </p:nvPr>
        </p:nvSpPr>
        <p:spPr>
          <a:xfrm>
            <a:off x="6050745" y="4956133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658223147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4">
  <p:cSld name="Table of contents 4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6"/>
          <p:cNvSpPr/>
          <p:nvPr/>
        </p:nvSpPr>
        <p:spPr>
          <a:xfrm>
            <a:off x="1639601" y="581769"/>
            <a:ext cx="1664601" cy="1051519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4" name="Google Shape;294;p16"/>
          <p:cNvSpPr/>
          <p:nvPr/>
        </p:nvSpPr>
        <p:spPr>
          <a:xfrm>
            <a:off x="460105" y="339165"/>
            <a:ext cx="907281" cy="57321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5" name="Google Shape;295;p16"/>
          <p:cNvSpPr/>
          <p:nvPr/>
        </p:nvSpPr>
        <p:spPr>
          <a:xfrm>
            <a:off x="8821934" y="749467"/>
            <a:ext cx="1782732" cy="1128283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6" name="Google Shape;296;p16"/>
          <p:cNvSpPr/>
          <p:nvPr/>
        </p:nvSpPr>
        <p:spPr>
          <a:xfrm>
            <a:off x="10839118" y="415932"/>
            <a:ext cx="785773" cy="49644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7" name="Google Shape;297;p16"/>
          <p:cNvSpPr/>
          <p:nvPr/>
        </p:nvSpPr>
        <p:spPr>
          <a:xfrm flipH="1">
            <a:off x="493722" y="6352866"/>
            <a:ext cx="5790807" cy="505149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8" name="Google Shape;298;p16"/>
          <p:cNvSpPr/>
          <p:nvPr/>
        </p:nvSpPr>
        <p:spPr>
          <a:xfrm flipH="1">
            <a:off x="9" y="6352866"/>
            <a:ext cx="8200157" cy="505109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9" name="Google Shape;299;p16"/>
          <p:cNvSpPr/>
          <p:nvPr/>
        </p:nvSpPr>
        <p:spPr>
          <a:xfrm flipH="1">
            <a:off x="707795" y="6352851"/>
            <a:ext cx="182272" cy="128547"/>
          </a:xfrm>
          <a:custGeom>
            <a:avLst/>
            <a:gdLst/>
            <a:ahLst/>
            <a:cxnLst/>
            <a:rect l="l" t="t" r="r" b="b"/>
            <a:pathLst>
              <a:path w="21469" h="15141" extrusionOk="0">
                <a:moveTo>
                  <a:pt x="14579" y="1"/>
                </a:moveTo>
                <a:cubicBezTo>
                  <a:pt x="14135" y="1"/>
                  <a:pt x="13692" y="13"/>
                  <a:pt x="13255" y="18"/>
                </a:cubicBezTo>
                <a:lnTo>
                  <a:pt x="12900" y="18"/>
                </a:lnTo>
                <a:cubicBezTo>
                  <a:pt x="12736" y="16"/>
                  <a:pt x="12573" y="15"/>
                  <a:pt x="12409" y="15"/>
                </a:cubicBezTo>
                <a:cubicBezTo>
                  <a:pt x="11285" y="15"/>
                  <a:pt x="10160" y="70"/>
                  <a:pt x="9036" y="168"/>
                </a:cubicBezTo>
                <a:cubicBezTo>
                  <a:pt x="8868" y="186"/>
                  <a:pt x="8681" y="186"/>
                  <a:pt x="8494" y="205"/>
                </a:cubicBezTo>
                <a:cubicBezTo>
                  <a:pt x="7934" y="242"/>
                  <a:pt x="7318" y="298"/>
                  <a:pt x="6833" y="541"/>
                </a:cubicBezTo>
                <a:cubicBezTo>
                  <a:pt x="6310" y="784"/>
                  <a:pt x="5862" y="877"/>
                  <a:pt x="5265" y="1138"/>
                </a:cubicBezTo>
                <a:cubicBezTo>
                  <a:pt x="5227" y="1157"/>
                  <a:pt x="5190" y="1176"/>
                  <a:pt x="5134" y="1194"/>
                </a:cubicBezTo>
                <a:cubicBezTo>
                  <a:pt x="4966" y="1269"/>
                  <a:pt x="4798" y="1362"/>
                  <a:pt x="4611" y="1474"/>
                </a:cubicBezTo>
                <a:cubicBezTo>
                  <a:pt x="4555" y="1512"/>
                  <a:pt x="4518" y="1530"/>
                  <a:pt x="4462" y="1568"/>
                </a:cubicBezTo>
                <a:cubicBezTo>
                  <a:pt x="4369" y="1642"/>
                  <a:pt x="4257" y="1698"/>
                  <a:pt x="4163" y="1773"/>
                </a:cubicBezTo>
                <a:cubicBezTo>
                  <a:pt x="3678" y="2128"/>
                  <a:pt x="3099" y="2613"/>
                  <a:pt x="2409" y="3304"/>
                </a:cubicBezTo>
                <a:cubicBezTo>
                  <a:pt x="2017" y="3696"/>
                  <a:pt x="1681" y="4107"/>
                  <a:pt x="1401" y="4517"/>
                </a:cubicBezTo>
                <a:cubicBezTo>
                  <a:pt x="1027" y="5077"/>
                  <a:pt x="747" y="5675"/>
                  <a:pt x="542" y="6253"/>
                </a:cubicBezTo>
                <a:cubicBezTo>
                  <a:pt x="523" y="6328"/>
                  <a:pt x="486" y="6421"/>
                  <a:pt x="467" y="6496"/>
                </a:cubicBezTo>
                <a:cubicBezTo>
                  <a:pt x="0" y="8064"/>
                  <a:pt x="131" y="9539"/>
                  <a:pt x="467" y="10528"/>
                </a:cubicBezTo>
                <a:cubicBezTo>
                  <a:pt x="1008" y="12190"/>
                  <a:pt x="1289" y="14131"/>
                  <a:pt x="8793" y="14971"/>
                </a:cubicBezTo>
                <a:cubicBezTo>
                  <a:pt x="8980" y="14990"/>
                  <a:pt x="9166" y="15009"/>
                  <a:pt x="9353" y="15027"/>
                </a:cubicBezTo>
                <a:cubicBezTo>
                  <a:pt x="9428" y="15027"/>
                  <a:pt x="9521" y="15046"/>
                  <a:pt x="9596" y="15046"/>
                </a:cubicBezTo>
                <a:cubicBezTo>
                  <a:pt x="9670" y="15046"/>
                  <a:pt x="9745" y="15065"/>
                  <a:pt x="9801" y="15065"/>
                </a:cubicBezTo>
                <a:cubicBezTo>
                  <a:pt x="10455" y="15116"/>
                  <a:pt x="11068" y="15141"/>
                  <a:pt x="11642" y="15141"/>
                </a:cubicBezTo>
                <a:cubicBezTo>
                  <a:pt x="16955" y="15141"/>
                  <a:pt x="19010" y="12998"/>
                  <a:pt x="20442" y="9427"/>
                </a:cubicBezTo>
                <a:cubicBezTo>
                  <a:pt x="21469" y="6851"/>
                  <a:pt x="21133" y="3323"/>
                  <a:pt x="19079" y="1344"/>
                </a:cubicBezTo>
                <a:cubicBezTo>
                  <a:pt x="18687" y="970"/>
                  <a:pt x="18239" y="672"/>
                  <a:pt x="17716" y="466"/>
                </a:cubicBezTo>
                <a:cubicBezTo>
                  <a:pt x="16726" y="70"/>
                  <a:pt x="15652" y="1"/>
                  <a:pt x="1457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1"/>
          </p:nvPr>
        </p:nvSpPr>
        <p:spPr>
          <a:xfrm>
            <a:off x="7435700" y="2158733"/>
            <a:ext cx="38344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301" name="Google Shape;301;p16"/>
          <p:cNvSpPr txBox="1">
            <a:spLocks noGrp="1"/>
          </p:cNvSpPr>
          <p:nvPr>
            <p:ph type="subTitle" idx="2"/>
          </p:nvPr>
        </p:nvSpPr>
        <p:spPr>
          <a:xfrm>
            <a:off x="7435700" y="2546467"/>
            <a:ext cx="3834400" cy="5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867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2" name="Google Shape;302;p16"/>
          <p:cNvSpPr txBox="1">
            <a:spLocks noGrp="1"/>
          </p:cNvSpPr>
          <p:nvPr>
            <p:ph type="subTitle" idx="3"/>
          </p:nvPr>
        </p:nvSpPr>
        <p:spPr>
          <a:xfrm>
            <a:off x="7435700" y="3581667"/>
            <a:ext cx="38344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303" name="Google Shape;303;p16"/>
          <p:cNvSpPr txBox="1">
            <a:spLocks noGrp="1"/>
          </p:cNvSpPr>
          <p:nvPr>
            <p:ph type="subTitle" idx="4"/>
          </p:nvPr>
        </p:nvSpPr>
        <p:spPr>
          <a:xfrm>
            <a:off x="7435700" y="3969400"/>
            <a:ext cx="3834400" cy="5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867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4" name="Google Shape;304;p16"/>
          <p:cNvSpPr txBox="1">
            <a:spLocks noGrp="1"/>
          </p:cNvSpPr>
          <p:nvPr>
            <p:ph type="subTitle" idx="5"/>
          </p:nvPr>
        </p:nvSpPr>
        <p:spPr>
          <a:xfrm>
            <a:off x="7435700" y="5106200"/>
            <a:ext cx="38344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305" name="Google Shape;305;p16"/>
          <p:cNvSpPr txBox="1">
            <a:spLocks noGrp="1"/>
          </p:cNvSpPr>
          <p:nvPr>
            <p:ph type="subTitle" idx="6"/>
          </p:nvPr>
        </p:nvSpPr>
        <p:spPr>
          <a:xfrm>
            <a:off x="7435700" y="5493933"/>
            <a:ext cx="3834400" cy="5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867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16"/>
          <p:cNvSpPr txBox="1">
            <a:spLocks noGrp="1"/>
          </p:cNvSpPr>
          <p:nvPr>
            <p:ph type="subTitle" idx="7"/>
          </p:nvPr>
        </p:nvSpPr>
        <p:spPr>
          <a:xfrm>
            <a:off x="921915" y="2158733"/>
            <a:ext cx="38344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307" name="Google Shape;307;p16"/>
          <p:cNvSpPr txBox="1">
            <a:spLocks noGrp="1"/>
          </p:cNvSpPr>
          <p:nvPr>
            <p:ph type="subTitle" idx="8"/>
          </p:nvPr>
        </p:nvSpPr>
        <p:spPr>
          <a:xfrm>
            <a:off x="921915" y="2546467"/>
            <a:ext cx="3834400" cy="5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867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8" name="Google Shape;308;p16"/>
          <p:cNvSpPr txBox="1">
            <a:spLocks noGrp="1"/>
          </p:cNvSpPr>
          <p:nvPr>
            <p:ph type="subTitle" idx="9"/>
          </p:nvPr>
        </p:nvSpPr>
        <p:spPr>
          <a:xfrm>
            <a:off x="921915" y="3581667"/>
            <a:ext cx="38344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309" name="Google Shape;309;p16"/>
          <p:cNvSpPr txBox="1">
            <a:spLocks noGrp="1"/>
          </p:cNvSpPr>
          <p:nvPr>
            <p:ph type="subTitle" idx="13"/>
          </p:nvPr>
        </p:nvSpPr>
        <p:spPr>
          <a:xfrm>
            <a:off x="921915" y="3969400"/>
            <a:ext cx="3834400" cy="5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867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0" name="Google Shape;310;p16"/>
          <p:cNvSpPr txBox="1">
            <a:spLocks noGrp="1"/>
          </p:cNvSpPr>
          <p:nvPr>
            <p:ph type="subTitle" idx="14"/>
          </p:nvPr>
        </p:nvSpPr>
        <p:spPr>
          <a:xfrm>
            <a:off x="921915" y="5106200"/>
            <a:ext cx="38344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311" name="Google Shape;311;p16"/>
          <p:cNvSpPr txBox="1">
            <a:spLocks noGrp="1"/>
          </p:cNvSpPr>
          <p:nvPr>
            <p:ph type="subTitle" idx="15"/>
          </p:nvPr>
        </p:nvSpPr>
        <p:spPr>
          <a:xfrm>
            <a:off x="921915" y="5493933"/>
            <a:ext cx="3834400" cy="5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867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2" name="Google Shape;312;p16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313" name="Google Shape;313;p16"/>
          <p:cNvSpPr txBox="1">
            <a:spLocks noGrp="1"/>
          </p:cNvSpPr>
          <p:nvPr>
            <p:ph type="title" idx="16" hasCustomPrompt="1"/>
          </p:nvPr>
        </p:nvSpPr>
        <p:spPr>
          <a:xfrm>
            <a:off x="3844851" y="1694467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  <p:sp>
        <p:nvSpPr>
          <p:cNvPr id="314" name="Google Shape;314;p16"/>
          <p:cNvSpPr txBox="1">
            <a:spLocks noGrp="1"/>
          </p:cNvSpPr>
          <p:nvPr>
            <p:ph type="title" idx="17" hasCustomPrompt="1"/>
          </p:nvPr>
        </p:nvSpPr>
        <p:spPr>
          <a:xfrm>
            <a:off x="7431551" y="1694467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  <p:sp>
        <p:nvSpPr>
          <p:cNvPr id="315" name="Google Shape;315;p16"/>
          <p:cNvSpPr txBox="1">
            <a:spLocks noGrp="1"/>
          </p:cNvSpPr>
          <p:nvPr>
            <p:ph type="title" idx="18" hasCustomPrompt="1"/>
          </p:nvPr>
        </p:nvSpPr>
        <p:spPr>
          <a:xfrm>
            <a:off x="3849000" y="3117400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  <p:sp>
        <p:nvSpPr>
          <p:cNvPr id="316" name="Google Shape;316;p16"/>
          <p:cNvSpPr txBox="1">
            <a:spLocks noGrp="1"/>
          </p:cNvSpPr>
          <p:nvPr>
            <p:ph type="title" idx="19" hasCustomPrompt="1"/>
          </p:nvPr>
        </p:nvSpPr>
        <p:spPr>
          <a:xfrm>
            <a:off x="7435700" y="3117400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  <p:sp>
        <p:nvSpPr>
          <p:cNvPr id="317" name="Google Shape;317;p16"/>
          <p:cNvSpPr txBox="1">
            <a:spLocks noGrp="1"/>
          </p:cNvSpPr>
          <p:nvPr>
            <p:ph type="title" idx="20" hasCustomPrompt="1"/>
          </p:nvPr>
        </p:nvSpPr>
        <p:spPr>
          <a:xfrm>
            <a:off x="3849000" y="4647800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  <p:sp>
        <p:nvSpPr>
          <p:cNvPr id="318" name="Google Shape;318;p16"/>
          <p:cNvSpPr txBox="1">
            <a:spLocks noGrp="1"/>
          </p:cNvSpPr>
          <p:nvPr>
            <p:ph type="title" idx="21" hasCustomPrompt="1"/>
          </p:nvPr>
        </p:nvSpPr>
        <p:spPr>
          <a:xfrm>
            <a:off x="7435700" y="4641933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59995072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2">
  <p:cSld name="Quote 2"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8"/>
          <p:cNvSpPr txBox="1">
            <a:spLocks noGrp="1"/>
          </p:cNvSpPr>
          <p:nvPr>
            <p:ph type="title"/>
          </p:nvPr>
        </p:nvSpPr>
        <p:spPr>
          <a:xfrm>
            <a:off x="1045867" y="1483933"/>
            <a:ext cx="7662000" cy="29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Font typeface="Patrick Hand"/>
              <a:buNone/>
              <a:defRPr sz="3200"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Patrick Hand"/>
              <a:buNone/>
              <a:defRPr sz="4667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Patrick Hand"/>
              <a:buNone/>
              <a:defRPr sz="4667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Patrick Hand"/>
              <a:buNone/>
              <a:defRPr sz="4667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Patrick Hand"/>
              <a:buNone/>
              <a:defRPr sz="4667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Patrick Hand"/>
              <a:buNone/>
              <a:defRPr sz="4667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Patrick Hand"/>
              <a:buNone/>
              <a:defRPr sz="4667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Patrick Hand"/>
              <a:buNone/>
              <a:defRPr sz="4667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Patrick Hand"/>
              <a:buNone/>
              <a:defRPr sz="4667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327" name="Google Shape;327;p18"/>
          <p:cNvSpPr txBox="1">
            <a:spLocks noGrp="1"/>
          </p:cNvSpPr>
          <p:nvPr>
            <p:ph type="title" idx="2"/>
          </p:nvPr>
        </p:nvSpPr>
        <p:spPr>
          <a:xfrm>
            <a:off x="1055767" y="4080933"/>
            <a:ext cx="7662000" cy="6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28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8161821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 2">
  <p:cSld name="Main point 2"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9" name="Google Shape;329;p19"/>
          <p:cNvGrpSpPr/>
          <p:nvPr/>
        </p:nvGrpSpPr>
        <p:grpSpPr>
          <a:xfrm>
            <a:off x="91" y="843667"/>
            <a:ext cx="12191909" cy="6014325"/>
            <a:chOff x="68" y="632750"/>
            <a:chExt cx="9143932" cy="4510744"/>
          </a:xfrm>
        </p:grpSpPr>
        <p:sp>
          <p:nvSpPr>
            <p:cNvPr id="330" name="Google Shape;330;p19"/>
            <p:cNvSpPr/>
            <p:nvPr/>
          </p:nvSpPr>
          <p:spPr>
            <a:xfrm>
              <a:off x="5392156" y="632750"/>
              <a:ext cx="2484097" cy="1569219"/>
            </a:xfrm>
            <a:custGeom>
              <a:avLst/>
              <a:gdLst/>
              <a:ahLst/>
              <a:cxnLst/>
              <a:rect l="l" t="t" r="r" b="b"/>
              <a:pathLst>
                <a:path w="18761" h="11853" extrusionOk="0">
                  <a:moveTo>
                    <a:pt x="8803" y="0"/>
                  </a:moveTo>
                  <a:cubicBezTo>
                    <a:pt x="5892" y="0"/>
                    <a:pt x="3559" y="2334"/>
                    <a:pt x="3559" y="5245"/>
                  </a:cubicBezTo>
                  <a:lnTo>
                    <a:pt x="3559" y="5337"/>
                  </a:lnTo>
                  <a:lnTo>
                    <a:pt x="3489" y="5337"/>
                  </a:lnTo>
                  <a:cubicBezTo>
                    <a:pt x="1595" y="5337"/>
                    <a:pt x="1" y="6816"/>
                    <a:pt x="1" y="8595"/>
                  </a:cubicBezTo>
                  <a:cubicBezTo>
                    <a:pt x="1" y="10397"/>
                    <a:pt x="1572" y="11853"/>
                    <a:pt x="3489" y="11853"/>
                  </a:cubicBezTo>
                  <a:lnTo>
                    <a:pt x="15249" y="11853"/>
                  </a:lnTo>
                  <a:cubicBezTo>
                    <a:pt x="17167" y="11853"/>
                    <a:pt x="18738" y="10397"/>
                    <a:pt x="18738" y="8595"/>
                  </a:cubicBezTo>
                  <a:cubicBezTo>
                    <a:pt x="18761" y="6816"/>
                    <a:pt x="17190" y="5337"/>
                    <a:pt x="15295" y="5337"/>
                  </a:cubicBezTo>
                  <a:lnTo>
                    <a:pt x="14071" y="5337"/>
                  </a:lnTo>
                  <a:lnTo>
                    <a:pt x="14071" y="5245"/>
                  </a:lnTo>
                  <a:cubicBezTo>
                    <a:pt x="14071" y="2357"/>
                    <a:pt x="11737" y="0"/>
                    <a:pt x="8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" name="Google Shape;331;p19"/>
            <p:cNvSpPr/>
            <p:nvPr/>
          </p:nvSpPr>
          <p:spPr>
            <a:xfrm>
              <a:off x="1193906" y="4711626"/>
              <a:ext cx="4266954" cy="357060"/>
            </a:xfrm>
            <a:custGeom>
              <a:avLst/>
              <a:gdLst/>
              <a:ahLst/>
              <a:cxnLst/>
              <a:rect l="l" t="t" r="r" b="b"/>
              <a:pathLst>
                <a:path w="77507" h="11311" extrusionOk="0">
                  <a:moveTo>
                    <a:pt x="47622" y="0"/>
                  </a:moveTo>
                  <a:cubicBezTo>
                    <a:pt x="46145" y="0"/>
                    <a:pt x="44665" y="67"/>
                    <a:pt x="43176" y="207"/>
                  </a:cubicBezTo>
                  <a:cubicBezTo>
                    <a:pt x="33041" y="1202"/>
                    <a:pt x="23443" y="4643"/>
                    <a:pt x="13389" y="6068"/>
                  </a:cubicBezTo>
                  <a:cubicBezTo>
                    <a:pt x="3011" y="7547"/>
                    <a:pt x="0" y="11310"/>
                    <a:pt x="0" y="11310"/>
                  </a:cubicBezTo>
                  <a:lnTo>
                    <a:pt x="77507" y="11310"/>
                  </a:lnTo>
                  <a:cubicBezTo>
                    <a:pt x="77507" y="11310"/>
                    <a:pt x="64952" y="3353"/>
                    <a:pt x="62183" y="2492"/>
                  </a:cubicBezTo>
                  <a:cubicBezTo>
                    <a:pt x="59602" y="1713"/>
                    <a:pt x="56968" y="772"/>
                    <a:pt x="54225" y="422"/>
                  </a:cubicBezTo>
                  <a:cubicBezTo>
                    <a:pt x="52020" y="149"/>
                    <a:pt x="49825" y="0"/>
                    <a:pt x="476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1"/>
                </a:solidFill>
              </a:endParaRPr>
            </a:p>
          </p:txBody>
        </p:sp>
        <p:sp>
          <p:nvSpPr>
            <p:cNvPr id="332" name="Google Shape;332;p19"/>
            <p:cNvSpPr/>
            <p:nvPr/>
          </p:nvSpPr>
          <p:spPr>
            <a:xfrm flipH="1">
              <a:off x="68" y="4828304"/>
              <a:ext cx="9143932" cy="315190"/>
            </a:xfrm>
            <a:custGeom>
              <a:avLst/>
              <a:gdLst/>
              <a:ahLst/>
              <a:cxnLst/>
              <a:rect l="l" t="t" r="r" b="b"/>
              <a:pathLst>
                <a:path w="157756" h="11284" extrusionOk="0">
                  <a:moveTo>
                    <a:pt x="47603" y="1"/>
                  </a:moveTo>
                  <a:cubicBezTo>
                    <a:pt x="46122" y="1"/>
                    <a:pt x="44638" y="67"/>
                    <a:pt x="43149" y="207"/>
                  </a:cubicBezTo>
                  <a:cubicBezTo>
                    <a:pt x="33014" y="1175"/>
                    <a:pt x="23416" y="4616"/>
                    <a:pt x="13362" y="6041"/>
                  </a:cubicBezTo>
                  <a:cubicBezTo>
                    <a:pt x="2984" y="7520"/>
                    <a:pt x="0" y="11284"/>
                    <a:pt x="0" y="11284"/>
                  </a:cubicBezTo>
                  <a:lnTo>
                    <a:pt x="157756" y="11284"/>
                  </a:lnTo>
                  <a:lnTo>
                    <a:pt x="157756" y="2950"/>
                  </a:lnTo>
                  <a:cubicBezTo>
                    <a:pt x="157191" y="3111"/>
                    <a:pt x="156626" y="3299"/>
                    <a:pt x="156089" y="3487"/>
                  </a:cubicBezTo>
                  <a:cubicBezTo>
                    <a:pt x="152002" y="4885"/>
                    <a:pt x="147782" y="6418"/>
                    <a:pt x="143453" y="7036"/>
                  </a:cubicBezTo>
                  <a:cubicBezTo>
                    <a:pt x="141678" y="7283"/>
                    <a:pt x="139914" y="7385"/>
                    <a:pt x="138154" y="7385"/>
                  </a:cubicBezTo>
                  <a:cubicBezTo>
                    <a:pt x="134930" y="7385"/>
                    <a:pt x="131723" y="7041"/>
                    <a:pt x="128506" y="6606"/>
                  </a:cubicBezTo>
                  <a:cubicBezTo>
                    <a:pt x="124682" y="6079"/>
                    <a:pt x="120929" y="5595"/>
                    <a:pt x="117123" y="5595"/>
                  </a:cubicBezTo>
                  <a:cubicBezTo>
                    <a:pt x="115685" y="5595"/>
                    <a:pt x="114239" y="5664"/>
                    <a:pt x="112779" y="5826"/>
                  </a:cubicBezTo>
                  <a:cubicBezTo>
                    <a:pt x="107940" y="6391"/>
                    <a:pt x="103208" y="7493"/>
                    <a:pt x="98369" y="8031"/>
                  </a:cubicBezTo>
                  <a:cubicBezTo>
                    <a:pt x="95627" y="8321"/>
                    <a:pt x="92836" y="8379"/>
                    <a:pt x="90049" y="8379"/>
                  </a:cubicBezTo>
                  <a:cubicBezTo>
                    <a:pt x="88192" y="8379"/>
                    <a:pt x="86336" y="8353"/>
                    <a:pt x="84497" y="8353"/>
                  </a:cubicBezTo>
                  <a:cubicBezTo>
                    <a:pt x="80142" y="8353"/>
                    <a:pt x="64925" y="3353"/>
                    <a:pt x="62156" y="2493"/>
                  </a:cubicBezTo>
                  <a:cubicBezTo>
                    <a:pt x="59575" y="1713"/>
                    <a:pt x="56941" y="772"/>
                    <a:pt x="54198" y="422"/>
                  </a:cubicBezTo>
                  <a:cubicBezTo>
                    <a:pt x="52009" y="149"/>
                    <a:pt x="49811" y="1"/>
                    <a:pt x="476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" name="Google Shape;333;p19"/>
            <p:cNvSpPr/>
            <p:nvPr/>
          </p:nvSpPr>
          <p:spPr>
            <a:xfrm>
              <a:off x="248925" y="1433902"/>
              <a:ext cx="685292" cy="432960"/>
            </a:xfrm>
            <a:custGeom>
              <a:avLst/>
              <a:gdLst/>
              <a:ahLst/>
              <a:cxnLst/>
              <a:rect l="l" t="t" r="r" b="b"/>
              <a:pathLst>
                <a:path w="18761" h="11853" extrusionOk="0">
                  <a:moveTo>
                    <a:pt x="8803" y="0"/>
                  </a:moveTo>
                  <a:cubicBezTo>
                    <a:pt x="5892" y="0"/>
                    <a:pt x="3559" y="2334"/>
                    <a:pt x="3559" y="5245"/>
                  </a:cubicBezTo>
                  <a:lnTo>
                    <a:pt x="3559" y="5337"/>
                  </a:lnTo>
                  <a:lnTo>
                    <a:pt x="3489" y="5337"/>
                  </a:lnTo>
                  <a:cubicBezTo>
                    <a:pt x="1595" y="5337"/>
                    <a:pt x="1" y="6816"/>
                    <a:pt x="1" y="8595"/>
                  </a:cubicBezTo>
                  <a:cubicBezTo>
                    <a:pt x="1" y="10397"/>
                    <a:pt x="1572" y="11853"/>
                    <a:pt x="3489" y="11853"/>
                  </a:cubicBezTo>
                  <a:lnTo>
                    <a:pt x="15249" y="11853"/>
                  </a:lnTo>
                  <a:cubicBezTo>
                    <a:pt x="17167" y="11853"/>
                    <a:pt x="18738" y="10397"/>
                    <a:pt x="18738" y="8595"/>
                  </a:cubicBezTo>
                  <a:cubicBezTo>
                    <a:pt x="18761" y="6816"/>
                    <a:pt x="17190" y="5337"/>
                    <a:pt x="15295" y="5337"/>
                  </a:cubicBezTo>
                  <a:lnTo>
                    <a:pt x="14071" y="5337"/>
                  </a:lnTo>
                  <a:lnTo>
                    <a:pt x="14071" y="5245"/>
                  </a:lnTo>
                  <a:cubicBezTo>
                    <a:pt x="14071" y="2357"/>
                    <a:pt x="11737" y="0"/>
                    <a:pt x="8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4" name="Google Shape;334;p19"/>
          <p:cNvSpPr txBox="1">
            <a:spLocks noGrp="1"/>
          </p:cNvSpPr>
          <p:nvPr>
            <p:ph type="title"/>
          </p:nvPr>
        </p:nvSpPr>
        <p:spPr>
          <a:xfrm>
            <a:off x="1350667" y="1279400"/>
            <a:ext cx="6247200" cy="372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335" name="Google Shape;335;p19"/>
          <p:cNvSpPr txBox="1">
            <a:spLocks noGrp="1"/>
          </p:cNvSpPr>
          <p:nvPr>
            <p:ph type="subTitle" idx="1"/>
          </p:nvPr>
        </p:nvSpPr>
        <p:spPr>
          <a:xfrm>
            <a:off x="1350667" y="4858833"/>
            <a:ext cx="5511600" cy="8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03365655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0"/>
          <p:cNvSpPr/>
          <p:nvPr/>
        </p:nvSpPr>
        <p:spPr>
          <a:xfrm>
            <a:off x="3764101" y="6196734"/>
            <a:ext cx="6175500" cy="573317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8" name="Google Shape;338;p20"/>
          <p:cNvSpPr/>
          <p:nvPr/>
        </p:nvSpPr>
        <p:spPr>
          <a:xfrm rot="271939">
            <a:off x="-1118343" y="5968458"/>
            <a:ext cx="8449775" cy="1029867"/>
          </a:xfrm>
          <a:custGeom>
            <a:avLst/>
            <a:gdLst/>
            <a:ahLst/>
            <a:cxnLst/>
            <a:rect l="l" t="t" r="r" b="b"/>
            <a:pathLst>
              <a:path w="190775" h="15616" extrusionOk="0">
                <a:moveTo>
                  <a:pt x="99957" y="1"/>
                </a:moveTo>
                <a:cubicBezTo>
                  <a:pt x="86947" y="1"/>
                  <a:pt x="75981" y="125"/>
                  <a:pt x="70092" y="125"/>
                </a:cubicBezTo>
                <a:cubicBezTo>
                  <a:pt x="17455" y="125"/>
                  <a:pt x="0" y="7626"/>
                  <a:pt x="3001" y="13139"/>
                </a:cubicBezTo>
                <a:cubicBezTo>
                  <a:pt x="3980" y="14934"/>
                  <a:pt x="5704" y="15558"/>
                  <a:pt x="9116" y="15558"/>
                </a:cubicBezTo>
                <a:cubicBezTo>
                  <a:pt x="16904" y="15558"/>
                  <a:pt x="33489" y="12305"/>
                  <a:pt x="70092" y="12305"/>
                </a:cubicBezTo>
                <a:cubicBezTo>
                  <a:pt x="91766" y="12305"/>
                  <a:pt x="116048" y="15110"/>
                  <a:pt x="137112" y="15110"/>
                </a:cubicBezTo>
                <a:cubicBezTo>
                  <a:pt x="138092" y="15110"/>
                  <a:pt x="139064" y="15104"/>
                  <a:pt x="140030" y="15091"/>
                </a:cubicBezTo>
                <a:cubicBezTo>
                  <a:pt x="168724" y="14710"/>
                  <a:pt x="190774" y="15615"/>
                  <a:pt x="190774" y="8805"/>
                </a:cubicBezTo>
                <a:cubicBezTo>
                  <a:pt x="190774" y="1012"/>
                  <a:pt x="137056" y="1"/>
                  <a:pt x="9995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9" name="Google Shape;339;p20"/>
          <p:cNvSpPr/>
          <p:nvPr/>
        </p:nvSpPr>
        <p:spPr>
          <a:xfrm>
            <a:off x="-3167" y="5848905"/>
            <a:ext cx="12191995" cy="1009071"/>
          </a:xfrm>
          <a:custGeom>
            <a:avLst/>
            <a:gdLst/>
            <a:ahLst/>
            <a:cxnLst/>
            <a:rect l="l" t="t" r="r" b="b"/>
            <a:pathLst>
              <a:path w="229590" h="28713" extrusionOk="0">
                <a:moveTo>
                  <a:pt x="0" y="0"/>
                </a:moveTo>
                <a:lnTo>
                  <a:pt x="0" y="28712"/>
                </a:lnTo>
                <a:lnTo>
                  <a:pt x="229589" y="28712"/>
                </a:lnTo>
                <a:lnTo>
                  <a:pt x="229589" y="20351"/>
                </a:lnTo>
                <a:cubicBezTo>
                  <a:pt x="229025" y="20540"/>
                  <a:pt x="228487" y="20728"/>
                  <a:pt x="227923" y="20916"/>
                </a:cubicBezTo>
                <a:cubicBezTo>
                  <a:pt x="223836" y="22287"/>
                  <a:pt x="219642" y="23846"/>
                  <a:pt x="215287" y="24438"/>
                </a:cubicBezTo>
                <a:cubicBezTo>
                  <a:pt x="213512" y="24685"/>
                  <a:pt x="211747" y="24787"/>
                  <a:pt x="209988" y="24787"/>
                </a:cubicBezTo>
                <a:cubicBezTo>
                  <a:pt x="206764" y="24787"/>
                  <a:pt x="203557" y="24443"/>
                  <a:pt x="200340" y="24008"/>
                </a:cubicBezTo>
                <a:cubicBezTo>
                  <a:pt x="196556" y="23486"/>
                  <a:pt x="192841" y="23007"/>
                  <a:pt x="189076" y="23007"/>
                </a:cubicBezTo>
                <a:cubicBezTo>
                  <a:pt x="187598" y="23007"/>
                  <a:pt x="186113" y="23081"/>
                  <a:pt x="184613" y="23255"/>
                </a:cubicBezTo>
                <a:cubicBezTo>
                  <a:pt x="179773" y="23793"/>
                  <a:pt x="175042" y="24922"/>
                  <a:pt x="170203" y="25433"/>
                </a:cubicBezTo>
                <a:cubicBezTo>
                  <a:pt x="167571" y="25727"/>
                  <a:pt x="164904" y="25789"/>
                  <a:pt x="162238" y="25789"/>
                </a:cubicBezTo>
                <a:cubicBezTo>
                  <a:pt x="160273" y="25789"/>
                  <a:pt x="158308" y="25755"/>
                  <a:pt x="156357" y="25755"/>
                </a:cubicBezTo>
                <a:cubicBezTo>
                  <a:pt x="151975" y="25755"/>
                  <a:pt x="136759" y="20755"/>
                  <a:pt x="134017" y="19894"/>
                </a:cubicBezTo>
                <a:cubicBezTo>
                  <a:pt x="131409" y="19115"/>
                  <a:pt x="128774" y="18174"/>
                  <a:pt x="126059" y="17824"/>
                </a:cubicBezTo>
                <a:cubicBezTo>
                  <a:pt x="123854" y="17551"/>
                  <a:pt x="121649" y="17402"/>
                  <a:pt x="119444" y="17402"/>
                </a:cubicBezTo>
                <a:cubicBezTo>
                  <a:pt x="117966" y="17402"/>
                  <a:pt x="116488" y="17469"/>
                  <a:pt x="115010" y="17609"/>
                </a:cubicBezTo>
                <a:cubicBezTo>
                  <a:pt x="104848" y="18577"/>
                  <a:pt x="95250" y="22045"/>
                  <a:pt x="85196" y="23470"/>
                </a:cubicBezTo>
                <a:cubicBezTo>
                  <a:pt x="81334" y="24010"/>
                  <a:pt x="77458" y="24253"/>
                  <a:pt x="73581" y="24253"/>
                </a:cubicBezTo>
                <a:cubicBezTo>
                  <a:pt x="67041" y="24253"/>
                  <a:pt x="60502" y="23563"/>
                  <a:pt x="54037" y="22448"/>
                </a:cubicBezTo>
                <a:cubicBezTo>
                  <a:pt x="48821" y="21561"/>
                  <a:pt x="43660" y="20432"/>
                  <a:pt x="38525" y="19249"/>
                </a:cubicBezTo>
                <a:cubicBezTo>
                  <a:pt x="33740" y="18147"/>
                  <a:pt x="28874" y="17287"/>
                  <a:pt x="24196" y="15862"/>
                </a:cubicBezTo>
                <a:cubicBezTo>
                  <a:pt x="19652" y="14491"/>
                  <a:pt x="15324" y="12690"/>
                  <a:pt x="11533" y="10028"/>
                </a:cubicBezTo>
                <a:cubicBezTo>
                  <a:pt x="7716" y="7393"/>
                  <a:pt x="4678" y="3979"/>
                  <a:pt x="1317" y="914"/>
                </a:cubicBezTo>
                <a:cubicBezTo>
                  <a:pt x="995" y="619"/>
                  <a:pt x="834" y="296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0" name="Google Shape;340;p20"/>
          <p:cNvSpPr/>
          <p:nvPr/>
        </p:nvSpPr>
        <p:spPr>
          <a:xfrm>
            <a:off x="1642800" y="958397"/>
            <a:ext cx="2375768" cy="1500788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1" name="Google Shape;341;p20"/>
          <p:cNvSpPr/>
          <p:nvPr/>
        </p:nvSpPr>
        <p:spPr>
          <a:xfrm>
            <a:off x="466780" y="531082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2" name="Google Shape;342;p20"/>
          <p:cNvSpPr/>
          <p:nvPr/>
        </p:nvSpPr>
        <p:spPr>
          <a:xfrm>
            <a:off x="9131245" y="454000"/>
            <a:ext cx="1990980" cy="1257880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3" name="Google Shape;343;p20"/>
          <p:cNvSpPr/>
          <p:nvPr/>
        </p:nvSpPr>
        <p:spPr>
          <a:xfrm>
            <a:off x="10887186" y="1876570"/>
            <a:ext cx="845559" cy="53421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4" name="Google Shape;344;p20"/>
          <p:cNvSpPr/>
          <p:nvPr/>
        </p:nvSpPr>
        <p:spPr>
          <a:xfrm>
            <a:off x="8480233" y="1711876"/>
            <a:ext cx="584968" cy="369576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5" name="Google Shape;345;p20"/>
          <p:cNvSpPr txBox="1">
            <a:spLocks noGrp="1"/>
          </p:cNvSpPr>
          <p:nvPr>
            <p:ph type="title"/>
          </p:nvPr>
        </p:nvSpPr>
        <p:spPr>
          <a:xfrm>
            <a:off x="5119333" y="3053067"/>
            <a:ext cx="5757600" cy="12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trick Hand"/>
              <a:buNone/>
              <a:defRPr sz="8000"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346" name="Google Shape;346;p20"/>
          <p:cNvSpPr txBox="1">
            <a:spLocks noGrp="1"/>
          </p:cNvSpPr>
          <p:nvPr>
            <p:ph type="subTitle" idx="1"/>
          </p:nvPr>
        </p:nvSpPr>
        <p:spPr>
          <a:xfrm>
            <a:off x="7205667" y="4386867"/>
            <a:ext cx="3671200" cy="8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1627560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" name="Google Shape;348;p21"/>
          <p:cNvGrpSpPr/>
          <p:nvPr/>
        </p:nvGrpSpPr>
        <p:grpSpPr>
          <a:xfrm>
            <a:off x="1047483" y="4641696"/>
            <a:ext cx="5745556" cy="2225877"/>
            <a:chOff x="2189450" y="2220300"/>
            <a:chExt cx="3202175" cy="1240550"/>
          </a:xfrm>
        </p:grpSpPr>
        <p:sp>
          <p:nvSpPr>
            <p:cNvPr id="349" name="Google Shape;349;p21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" name="Google Shape;350;p21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51" name="Google Shape;351;p21"/>
          <p:cNvSpPr/>
          <p:nvPr/>
        </p:nvSpPr>
        <p:spPr>
          <a:xfrm>
            <a:off x="1179475" y="6222288"/>
            <a:ext cx="340572" cy="443333"/>
          </a:xfrm>
          <a:custGeom>
            <a:avLst/>
            <a:gdLst/>
            <a:ahLst/>
            <a:cxnLst/>
            <a:rect l="l" t="t" r="r" b="b"/>
            <a:pathLst>
              <a:path w="8080" h="10518" extrusionOk="0">
                <a:moveTo>
                  <a:pt x="4055" y="0"/>
                </a:moveTo>
                <a:cubicBezTo>
                  <a:pt x="2028" y="0"/>
                  <a:pt x="1" y="2850"/>
                  <a:pt x="1" y="5141"/>
                </a:cubicBezTo>
                <a:cubicBezTo>
                  <a:pt x="1" y="7345"/>
                  <a:pt x="1793" y="8285"/>
                  <a:pt x="3673" y="8373"/>
                </a:cubicBezTo>
                <a:lnTo>
                  <a:pt x="3673" y="10517"/>
                </a:lnTo>
                <a:lnTo>
                  <a:pt x="4231" y="10517"/>
                </a:lnTo>
                <a:lnTo>
                  <a:pt x="4114" y="8402"/>
                </a:lnTo>
                <a:cubicBezTo>
                  <a:pt x="6141" y="8373"/>
                  <a:pt x="8080" y="7374"/>
                  <a:pt x="8080" y="5083"/>
                </a:cubicBezTo>
                <a:cubicBezTo>
                  <a:pt x="8080" y="2791"/>
                  <a:pt x="6082" y="0"/>
                  <a:pt x="405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2" name="Google Shape;352;p21"/>
          <p:cNvSpPr/>
          <p:nvPr/>
        </p:nvSpPr>
        <p:spPr>
          <a:xfrm>
            <a:off x="1595641" y="5866558"/>
            <a:ext cx="553513" cy="850756"/>
          </a:xfrm>
          <a:custGeom>
            <a:avLst/>
            <a:gdLst/>
            <a:ahLst/>
            <a:cxnLst/>
            <a:rect l="l" t="t" r="r" b="b"/>
            <a:pathLst>
              <a:path w="13132" h="20184" extrusionOk="0">
                <a:moveTo>
                  <a:pt x="6551" y="1"/>
                </a:moveTo>
                <a:cubicBezTo>
                  <a:pt x="3261" y="1"/>
                  <a:pt x="0" y="4642"/>
                  <a:pt x="0" y="8403"/>
                </a:cubicBezTo>
                <a:cubicBezTo>
                  <a:pt x="0" y="11928"/>
                  <a:pt x="2850" y="13485"/>
                  <a:pt x="5934" y="13661"/>
                </a:cubicBezTo>
                <a:lnTo>
                  <a:pt x="5729" y="20183"/>
                </a:lnTo>
                <a:lnTo>
                  <a:pt x="7227" y="18891"/>
                </a:lnTo>
                <a:lnTo>
                  <a:pt x="6757" y="13661"/>
                </a:lnTo>
                <a:cubicBezTo>
                  <a:pt x="9988" y="13603"/>
                  <a:pt x="13132" y="11987"/>
                  <a:pt x="13132" y="8315"/>
                </a:cubicBezTo>
                <a:cubicBezTo>
                  <a:pt x="13132" y="4525"/>
                  <a:pt x="9871" y="1"/>
                  <a:pt x="65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3" name="Google Shape;353;p21"/>
          <p:cNvSpPr/>
          <p:nvPr/>
        </p:nvSpPr>
        <p:spPr>
          <a:xfrm flipH="1">
            <a:off x="2224770" y="6291515"/>
            <a:ext cx="236097" cy="307371"/>
          </a:xfrm>
          <a:custGeom>
            <a:avLst/>
            <a:gdLst/>
            <a:ahLst/>
            <a:cxnLst/>
            <a:rect l="l" t="t" r="r" b="b"/>
            <a:pathLst>
              <a:path w="8080" h="10518" extrusionOk="0">
                <a:moveTo>
                  <a:pt x="4055" y="0"/>
                </a:moveTo>
                <a:cubicBezTo>
                  <a:pt x="2028" y="0"/>
                  <a:pt x="1" y="2850"/>
                  <a:pt x="1" y="5141"/>
                </a:cubicBezTo>
                <a:cubicBezTo>
                  <a:pt x="1" y="7345"/>
                  <a:pt x="1793" y="8285"/>
                  <a:pt x="3673" y="8373"/>
                </a:cubicBezTo>
                <a:lnTo>
                  <a:pt x="3673" y="10517"/>
                </a:lnTo>
                <a:lnTo>
                  <a:pt x="4231" y="10517"/>
                </a:lnTo>
                <a:lnTo>
                  <a:pt x="4114" y="8402"/>
                </a:lnTo>
                <a:cubicBezTo>
                  <a:pt x="6141" y="8373"/>
                  <a:pt x="8080" y="7374"/>
                  <a:pt x="8080" y="5083"/>
                </a:cubicBezTo>
                <a:cubicBezTo>
                  <a:pt x="8080" y="2791"/>
                  <a:pt x="6082" y="0"/>
                  <a:pt x="405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54" name="Google Shape;354;p21"/>
          <p:cNvGrpSpPr/>
          <p:nvPr/>
        </p:nvGrpSpPr>
        <p:grpSpPr>
          <a:xfrm>
            <a:off x="4465955" y="5119331"/>
            <a:ext cx="4521471" cy="1751656"/>
            <a:chOff x="2189450" y="2220300"/>
            <a:chExt cx="3202175" cy="1240550"/>
          </a:xfrm>
        </p:grpSpPr>
        <p:sp>
          <p:nvSpPr>
            <p:cNvPr id="355" name="Google Shape;355;p21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" name="Google Shape;356;p21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57" name="Google Shape;357;p21"/>
          <p:cNvSpPr/>
          <p:nvPr/>
        </p:nvSpPr>
        <p:spPr>
          <a:xfrm>
            <a:off x="1642800" y="958397"/>
            <a:ext cx="2375768" cy="1500788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8" name="Google Shape;358;p21"/>
          <p:cNvSpPr/>
          <p:nvPr/>
        </p:nvSpPr>
        <p:spPr>
          <a:xfrm>
            <a:off x="466780" y="531082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9" name="Google Shape;359;p21"/>
          <p:cNvSpPr/>
          <p:nvPr/>
        </p:nvSpPr>
        <p:spPr>
          <a:xfrm>
            <a:off x="9131245" y="454000"/>
            <a:ext cx="1990980" cy="1257880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0" name="Google Shape;360;p21"/>
          <p:cNvSpPr/>
          <p:nvPr/>
        </p:nvSpPr>
        <p:spPr>
          <a:xfrm>
            <a:off x="10887186" y="1876570"/>
            <a:ext cx="845559" cy="53421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1" name="Google Shape;361;p21"/>
          <p:cNvSpPr/>
          <p:nvPr/>
        </p:nvSpPr>
        <p:spPr>
          <a:xfrm>
            <a:off x="8480233" y="1711876"/>
            <a:ext cx="584968" cy="369576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2" name="Google Shape;362;p21"/>
          <p:cNvSpPr txBox="1">
            <a:spLocks noGrp="1"/>
          </p:cNvSpPr>
          <p:nvPr>
            <p:ph type="title"/>
          </p:nvPr>
        </p:nvSpPr>
        <p:spPr>
          <a:xfrm>
            <a:off x="1600200" y="1613600"/>
            <a:ext cx="5011600" cy="25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trick Hand"/>
              <a:buNone/>
              <a:defRPr sz="9333"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363" name="Google Shape;363;p21"/>
          <p:cNvSpPr txBox="1">
            <a:spLocks noGrp="1"/>
          </p:cNvSpPr>
          <p:nvPr>
            <p:ph type="subTitle" idx="1"/>
          </p:nvPr>
        </p:nvSpPr>
        <p:spPr>
          <a:xfrm>
            <a:off x="1600333" y="4386733"/>
            <a:ext cx="3671200" cy="8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364" name="Google Shape;364;p21"/>
          <p:cNvSpPr/>
          <p:nvPr/>
        </p:nvSpPr>
        <p:spPr>
          <a:xfrm flipH="1">
            <a:off x="2288938" y="6348128"/>
            <a:ext cx="7614029" cy="534219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5" name="Google Shape;365;p21"/>
          <p:cNvSpPr/>
          <p:nvPr/>
        </p:nvSpPr>
        <p:spPr>
          <a:xfrm flipH="1">
            <a:off x="466783" y="6576394"/>
            <a:ext cx="4245317" cy="291183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6" name="Google Shape;366;p21"/>
          <p:cNvSpPr/>
          <p:nvPr/>
        </p:nvSpPr>
        <p:spPr>
          <a:xfrm flipH="1">
            <a:off x="10566537" y="6222288"/>
            <a:ext cx="340572" cy="443333"/>
          </a:xfrm>
          <a:custGeom>
            <a:avLst/>
            <a:gdLst/>
            <a:ahLst/>
            <a:cxnLst/>
            <a:rect l="l" t="t" r="r" b="b"/>
            <a:pathLst>
              <a:path w="8080" h="10518" extrusionOk="0">
                <a:moveTo>
                  <a:pt x="4055" y="0"/>
                </a:moveTo>
                <a:cubicBezTo>
                  <a:pt x="2028" y="0"/>
                  <a:pt x="1" y="2850"/>
                  <a:pt x="1" y="5141"/>
                </a:cubicBezTo>
                <a:cubicBezTo>
                  <a:pt x="1" y="7345"/>
                  <a:pt x="1793" y="8285"/>
                  <a:pt x="3673" y="8373"/>
                </a:cubicBezTo>
                <a:lnTo>
                  <a:pt x="3673" y="10517"/>
                </a:lnTo>
                <a:lnTo>
                  <a:pt x="4231" y="10517"/>
                </a:lnTo>
                <a:lnTo>
                  <a:pt x="4114" y="8402"/>
                </a:lnTo>
                <a:cubicBezTo>
                  <a:pt x="6141" y="8373"/>
                  <a:pt x="8080" y="7374"/>
                  <a:pt x="8080" y="5083"/>
                </a:cubicBezTo>
                <a:cubicBezTo>
                  <a:pt x="8080" y="2791"/>
                  <a:pt x="6082" y="0"/>
                  <a:pt x="405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7" name="Google Shape;367;p21"/>
          <p:cNvSpPr/>
          <p:nvPr/>
        </p:nvSpPr>
        <p:spPr>
          <a:xfrm flipH="1">
            <a:off x="9937430" y="5866558"/>
            <a:ext cx="553513" cy="850756"/>
          </a:xfrm>
          <a:custGeom>
            <a:avLst/>
            <a:gdLst/>
            <a:ahLst/>
            <a:cxnLst/>
            <a:rect l="l" t="t" r="r" b="b"/>
            <a:pathLst>
              <a:path w="13132" h="20184" extrusionOk="0">
                <a:moveTo>
                  <a:pt x="6551" y="1"/>
                </a:moveTo>
                <a:cubicBezTo>
                  <a:pt x="3261" y="1"/>
                  <a:pt x="0" y="4642"/>
                  <a:pt x="0" y="8403"/>
                </a:cubicBezTo>
                <a:cubicBezTo>
                  <a:pt x="0" y="11928"/>
                  <a:pt x="2850" y="13485"/>
                  <a:pt x="5934" y="13661"/>
                </a:cubicBezTo>
                <a:lnTo>
                  <a:pt x="5729" y="20183"/>
                </a:lnTo>
                <a:lnTo>
                  <a:pt x="7227" y="18891"/>
                </a:lnTo>
                <a:lnTo>
                  <a:pt x="6757" y="13661"/>
                </a:lnTo>
                <a:cubicBezTo>
                  <a:pt x="9988" y="13603"/>
                  <a:pt x="13132" y="11987"/>
                  <a:pt x="13132" y="8315"/>
                </a:cubicBezTo>
                <a:cubicBezTo>
                  <a:pt x="13132" y="4525"/>
                  <a:pt x="9871" y="1"/>
                  <a:pt x="65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8" name="Google Shape;368;p21"/>
          <p:cNvSpPr/>
          <p:nvPr/>
        </p:nvSpPr>
        <p:spPr>
          <a:xfrm>
            <a:off x="9625717" y="6291515"/>
            <a:ext cx="236097" cy="307371"/>
          </a:xfrm>
          <a:custGeom>
            <a:avLst/>
            <a:gdLst/>
            <a:ahLst/>
            <a:cxnLst/>
            <a:rect l="l" t="t" r="r" b="b"/>
            <a:pathLst>
              <a:path w="8080" h="10518" extrusionOk="0">
                <a:moveTo>
                  <a:pt x="4055" y="0"/>
                </a:moveTo>
                <a:cubicBezTo>
                  <a:pt x="2028" y="0"/>
                  <a:pt x="1" y="2850"/>
                  <a:pt x="1" y="5141"/>
                </a:cubicBezTo>
                <a:cubicBezTo>
                  <a:pt x="1" y="7345"/>
                  <a:pt x="1793" y="8285"/>
                  <a:pt x="3673" y="8373"/>
                </a:cubicBezTo>
                <a:lnTo>
                  <a:pt x="3673" y="10517"/>
                </a:lnTo>
                <a:lnTo>
                  <a:pt x="4231" y="10517"/>
                </a:lnTo>
                <a:lnTo>
                  <a:pt x="4114" y="8402"/>
                </a:lnTo>
                <a:cubicBezTo>
                  <a:pt x="6141" y="8373"/>
                  <a:pt x="8080" y="7374"/>
                  <a:pt x="8080" y="5083"/>
                </a:cubicBezTo>
                <a:cubicBezTo>
                  <a:pt x="8080" y="2791"/>
                  <a:pt x="6082" y="0"/>
                  <a:pt x="405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9" name="Google Shape;369;p21"/>
          <p:cNvSpPr/>
          <p:nvPr/>
        </p:nvSpPr>
        <p:spPr>
          <a:xfrm>
            <a:off x="7374483" y="6576394"/>
            <a:ext cx="4245317" cy="291183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7477136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ection description 3">
  <p:cSld name="Title and section description 3"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3"/>
          <p:cNvSpPr txBox="1">
            <a:spLocks noGrp="1"/>
          </p:cNvSpPr>
          <p:nvPr>
            <p:ph type="body" idx="1"/>
          </p:nvPr>
        </p:nvSpPr>
        <p:spPr>
          <a:xfrm>
            <a:off x="845151" y="2593197"/>
            <a:ext cx="4419200" cy="21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1pPr>
            <a:lvl2pPr marL="1219170" lvl="1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828754" lvl="2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2438339" lvl="3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3047924" lvl="4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3657509" lvl="5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4267093" lvl="6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4876678" lvl="7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5486263" lvl="8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3" name="Google Shape;383;p23"/>
          <p:cNvSpPr txBox="1">
            <a:spLocks noGrp="1"/>
          </p:cNvSpPr>
          <p:nvPr>
            <p:ph type="title"/>
          </p:nvPr>
        </p:nvSpPr>
        <p:spPr>
          <a:xfrm>
            <a:off x="842267" y="2072000"/>
            <a:ext cx="44192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trick Hand"/>
              <a:buNone/>
              <a:defRPr sz="4000"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87490259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ection description 5">
  <p:cSld name="Title and section description 5"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5"/>
          <p:cNvSpPr txBox="1">
            <a:spLocks noGrp="1"/>
          </p:cNvSpPr>
          <p:nvPr>
            <p:ph type="body" idx="1"/>
          </p:nvPr>
        </p:nvSpPr>
        <p:spPr>
          <a:xfrm>
            <a:off x="7059845" y="3710800"/>
            <a:ext cx="4087200" cy="13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1pPr>
            <a:lvl2pPr marL="1219170" lvl="1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828754" lvl="2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2438339" lvl="3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3047924" lvl="4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3657509" lvl="5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4267093" lvl="6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4876678" lvl="7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5486263" lvl="8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0" name="Google Shape;430;p25"/>
          <p:cNvSpPr txBox="1">
            <a:spLocks noGrp="1"/>
          </p:cNvSpPr>
          <p:nvPr>
            <p:ph type="title"/>
          </p:nvPr>
        </p:nvSpPr>
        <p:spPr>
          <a:xfrm>
            <a:off x="7057167" y="1764100"/>
            <a:ext cx="4087200" cy="2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trick Hand"/>
              <a:buNone/>
              <a:defRPr sz="4000"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5918612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ection description 6">
  <p:cSld name="Title and section description 6"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26"/>
          <p:cNvSpPr txBox="1">
            <a:spLocks noGrp="1"/>
          </p:cNvSpPr>
          <p:nvPr>
            <p:ph type="title"/>
          </p:nvPr>
        </p:nvSpPr>
        <p:spPr>
          <a:xfrm>
            <a:off x="1607933" y="1167800"/>
            <a:ext cx="4087200" cy="2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trick Hand"/>
              <a:buNone/>
              <a:defRPr sz="4000"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433" name="Google Shape;433;p26"/>
          <p:cNvSpPr txBox="1">
            <a:spLocks noGrp="1"/>
          </p:cNvSpPr>
          <p:nvPr>
            <p:ph type="subTitle" idx="1"/>
          </p:nvPr>
        </p:nvSpPr>
        <p:spPr>
          <a:xfrm>
            <a:off x="6706200" y="1167800"/>
            <a:ext cx="4376000" cy="20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6490569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oogle Shape;32;p3"/>
          <p:cNvGrpSpPr/>
          <p:nvPr/>
        </p:nvGrpSpPr>
        <p:grpSpPr>
          <a:xfrm>
            <a:off x="1047483" y="4641696"/>
            <a:ext cx="5745556" cy="2225877"/>
            <a:chOff x="2189450" y="2220300"/>
            <a:chExt cx="3202175" cy="1240550"/>
          </a:xfrm>
        </p:grpSpPr>
        <p:sp>
          <p:nvSpPr>
            <p:cNvPr id="33" name="Google Shape;33;p3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5" name="Google Shape;35;p3"/>
          <p:cNvSpPr/>
          <p:nvPr/>
        </p:nvSpPr>
        <p:spPr>
          <a:xfrm>
            <a:off x="1179475" y="6222288"/>
            <a:ext cx="340572" cy="443333"/>
          </a:xfrm>
          <a:custGeom>
            <a:avLst/>
            <a:gdLst/>
            <a:ahLst/>
            <a:cxnLst/>
            <a:rect l="l" t="t" r="r" b="b"/>
            <a:pathLst>
              <a:path w="8080" h="10518" extrusionOk="0">
                <a:moveTo>
                  <a:pt x="4055" y="0"/>
                </a:moveTo>
                <a:cubicBezTo>
                  <a:pt x="2028" y="0"/>
                  <a:pt x="1" y="2850"/>
                  <a:pt x="1" y="5141"/>
                </a:cubicBezTo>
                <a:cubicBezTo>
                  <a:pt x="1" y="7345"/>
                  <a:pt x="1793" y="8285"/>
                  <a:pt x="3673" y="8373"/>
                </a:cubicBezTo>
                <a:lnTo>
                  <a:pt x="3673" y="10517"/>
                </a:lnTo>
                <a:lnTo>
                  <a:pt x="4231" y="10517"/>
                </a:lnTo>
                <a:lnTo>
                  <a:pt x="4114" y="8402"/>
                </a:lnTo>
                <a:cubicBezTo>
                  <a:pt x="6141" y="8373"/>
                  <a:pt x="8080" y="7374"/>
                  <a:pt x="8080" y="5083"/>
                </a:cubicBezTo>
                <a:cubicBezTo>
                  <a:pt x="8080" y="2791"/>
                  <a:pt x="6082" y="0"/>
                  <a:pt x="405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3"/>
          <p:cNvSpPr/>
          <p:nvPr/>
        </p:nvSpPr>
        <p:spPr>
          <a:xfrm>
            <a:off x="1595641" y="5866558"/>
            <a:ext cx="553513" cy="850756"/>
          </a:xfrm>
          <a:custGeom>
            <a:avLst/>
            <a:gdLst/>
            <a:ahLst/>
            <a:cxnLst/>
            <a:rect l="l" t="t" r="r" b="b"/>
            <a:pathLst>
              <a:path w="13132" h="20184" extrusionOk="0">
                <a:moveTo>
                  <a:pt x="6551" y="1"/>
                </a:moveTo>
                <a:cubicBezTo>
                  <a:pt x="3261" y="1"/>
                  <a:pt x="0" y="4642"/>
                  <a:pt x="0" y="8403"/>
                </a:cubicBezTo>
                <a:cubicBezTo>
                  <a:pt x="0" y="11928"/>
                  <a:pt x="2850" y="13485"/>
                  <a:pt x="5934" y="13661"/>
                </a:cubicBezTo>
                <a:lnTo>
                  <a:pt x="5729" y="20183"/>
                </a:lnTo>
                <a:lnTo>
                  <a:pt x="7227" y="18891"/>
                </a:lnTo>
                <a:lnTo>
                  <a:pt x="6757" y="13661"/>
                </a:lnTo>
                <a:cubicBezTo>
                  <a:pt x="9988" y="13603"/>
                  <a:pt x="13132" y="11987"/>
                  <a:pt x="13132" y="8315"/>
                </a:cubicBezTo>
                <a:cubicBezTo>
                  <a:pt x="13132" y="4525"/>
                  <a:pt x="9871" y="1"/>
                  <a:pt x="65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3"/>
          <p:cNvSpPr/>
          <p:nvPr/>
        </p:nvSpPr>
        <p:spPr>
          <a:xfrm flipH="1">
            <a:off x="2224770" y="6291515"/>
            <a:ext cx="236097" cy="307371"/>
          </a:xfrm>
          <a:custGeom>
            <a:avLst/>
            <a:gdLst/>
            <a:ahLst/>
            <a:cxnLst/>
            <a:rect l="l" t="t" r="r" b="b"/>
            <a:pathLst>
              <a:path w="8080" h="10518" extrusionOk="0">
                <a:moveTo>
                  <a:pt x="4055" y="0"/>
                </a:moveTo>
                <a:cubicBezTo>
                  <a:pt x="2028" y="0"/>
                  <a:pt x="1" y="2850"/>
                  <a:pt x="1" y="5141"/>
                </a:cubicBezTo>
                <a:cubicBezTo>
                  <a:pt x="1" y="7345"/>
                  <a:pt x="1793" y="8285"/>
                  <a:pt x="3673" y="8373"/>
                </a:cubicBezTo>
                <a:lnTo>
                  <a:pt x="3673" y="10517"/>
                </a:lnTo>
                <a:lnTo>
                  <a:pt x="4231" y="10517"/>
                </a:lnTo>
                <a:lnTo>
                  <a:pt x="4114" y="8402"/>
                </a:lnTo>
                <a:cubicBezTo>
                  <a:pt x="6141" y="8373"/>
                  <a:pt x="8080" y="7374"/>
                  <a:pt x="8080" y="5083"/>
                </a:cubicBezTo>
                <a:cubicBezTo>
                  <a:pt x="8080" y="2791"/>
                  <a:pt x="6082" y="0"/>
                  <a:pt x="405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8" name="Google Shape;38;p3"/>
          <p:cNvGrpSpPr/>
          <p:nvPr/>
        </p:nvGrpSpPr>
        <p:grpSpPr>
          <a:xfrm>
            <a:off x="4465955" y="5119331"/>
            <a:ext cx="4521471" cy="1751656"/>
            <a:chOff x="2189450" y="2220300"/>
            <a:chExt cx="3202175" cy="1240550"/>
          </a:xfrm>
        </p:grpSpPr>
        <p:sp>
          <p:nvSpPr>
            <p:cNvPr id="39" name="Google Shape;39;p3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1" name="Google Shape;41;p3"/>
          <p:cNvSpPr/>
          <p:nvPr/>
        </p:nvSpPr>
        <p:spPr>
          <a:xfrm>
            <a:off x="1642800" y="958397"/>
            <a:ext cx="2375768" cy="1500788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" name="Google Shape;42;p3"/>
          <p:cNvSpPr/>
          <p:nvPr/>
        </p:nvSpPr>
        <p:spPr>
          <a:xfrm>
            <a:off x="466780" y="531082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" name="Google Shape;43;p3"/>
          <p:cNvSpPr/>
          <p:nvPr/>
        </p:nvSpPr>
        <p:spPr>
          <a:xfrm>
            <a:off x="9131245" y="454000"/>
            <a:ext cx="1990980" cy="1257880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" name="Google Shape;44;p3"/>
          <p:cNvSpPr/>
          <p:nvPr/>
        </p:nvSpPr>
        <p:spPr>
          <a:xfrm>
            <a:off x="10887186" y="1876570"/>
            <a:ext cx="845559" cy="53421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" name="Google Shape;45;p3"/>
          <p:cNvSpPr/>
          <p:nvPr/>
        </p:nvSpPr>
        <p:spPr>
          <a:xfrm>
            <a:off x="8480233" y="1711876"/>
            <a:ext cx="584968" cy="369576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" name="Google Shape;46;p3"/>
          <p:cNvSpPr txBox="1">
            <a:spLocks noGrp="1"/>
          </p:cNvSpPr>
          <p:nvPr>
            <p:ph type="title"/>
          </p:nvPr>
        </p:nvSpPr>
        <p:spPr>
          <a:xfrm>
            <a:off x="2267933" y="3227300"/>
            <a:ext cx="7656000" cy="74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trick Hand"/>
              <a:buNone/>
              <a:defRPr sz="5333"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47" name="Google Shape;47;p3"/>
          <p:cNvSpPr txBox="1">
            <a:spLocks noGrp="1"/>
          </p:cNvSpPr>
          <p:nvPr>
            <p:ph type="subTitle" idx="1"/>
          </p:nvPr>
        </p:nvSpPr>
        <p:spPr>
          <a:xfrm>
            <a:off x="2268067" y="3929976"/>
            <a:ext cx="7656000" cy="6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Patrick Hand"/>
              <a:buNone/>
              <a:defRPr sz="2133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48" name="Google Shape;48;p3"/>
          <p:cNvSpPr/>
          <p:nvPr/>
        </p:nvSpPr>
        <p:spPr>
          <a:xfrm flipH="1">
            <a:off x="2288938" y="6348128"/>
            <a:ext cx="7614029" cy="534219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" name="Google Shape;49;p3"/>
          <p:cNvSpPr/>
          <p:nvPr/>
        </p:nvSpPr>
        <p:spPr>
          <a:xfrm flipH="1">
            <a:off x="466783" y="6576394"/>
            <a:ext cx="4245317" cy="291183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" name="Google Shape;50;p3"/>
          <p:cNvSpPr/>
          <p:nvPr/>
        </p:nvSpPr>
        <p:spPr>
          <a:xfrm flipH="1">
            <a:off x="10566537" y="6222288"/>
            <a:ext cx="340572" cy="443333"/>
          </a:xfrm>
          <a:custGeom>
            <a:avLst/>
            <a:gdLst/>
            <a:ahLst/>
            <a:cxnLst/>
            <a:rect l="l" t="t" r="r" b="b"/>
            <a:pathLst>
              <a:path w="8080" h="10518" extrusionOk="0">
                <a:moveTo>
                  <a:pt x="4055" y="0"/>
                </a:moveTo>
                <a:cubicBezTo>
                  <a:pt x="2028" y="0"/>
                  <a:pt x="1" y="2850"/>
                  <a:pt x="1" y="5141"/>
                </a:cubicBezTo>
                <a:cubicBezTo>
                  <a:pt x="1" y="7345"/>
                  <a:pt x="1793" y="8285"/>
                  <a:pt x="3673" y="8373"/>
                </a:cubicBezTo>
                <a:lnTo>
                  <a:pt x="3673" y="10517"/>
                </a:lnTo>
                <a:lnTo>
                  <a:pt x="4231" y="10517"/>
                </a:lnTo>
                <a:lnTo>
                  <a:pt x="4114" y="8402"/>
                </a:lnTo>
                <a:cubicBezTo>
                  <a:pt x="6141" y="8373"/>
                  <a:pt x="8080" y="7374"/>
                  <a:pt x="8080" y="5083"/>
                </a:cubicBezTo>
                <a:cubicBezTo>
                  <a:pt x="8080" y="2791"/>
                  <a:pt x="6082" y="0"/>
                  <a:pt x="405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" name="Google Shape;51;p3"/>
          <p:cNvSpPr/>
          <p:nvPr/>
        </p:nvSpPr>
        <p:spPr>
          <a:xfrm flipH="1">
            <a:off x="9937430" y="5866558"/>
            <a:ext cx="553513" cy="850756"/>
          </a:xfrm>
          <a:custGeom>
            <a:avLst/>
            <a:gdLst/>
            <a:ahLst/>
            <a:cxnLst/>
            <a:rect l="l" t="t" r="r" b="b"/>
            <a:pathLst>
              <a:path w="13132" h="20184" extrusionOk="0">
                <a:moveTo>
                  <a:pt x="6551" y="1"/>
                </a:moveTo>
                <a:cubicBezTo>
                  <a:pt x="3261" y="1"/>
                  <a:pt x="0" y="4642"/>
                  <a:pt x="0" y="8403"/>
                </a:cubicBezTo>
                <a:cubicBezTo>
                  <a:pt x="0" y="11928"/>
                  <a:pt x="2850" y="13485"/>
                  <a:pt x="5934" y="13661"/>
                </a:cubicBezTo>
                <a:lnTo>
                  <a:pt x="5729" y="20183"/>
                </a:lnTo>
                <a:lnTo>
                  <a:pt x="7227" y="18891"/>
                </a:lnTo>
                <a:lnTo>
                  <a:pt x="6757" y="13661"/>
                </a:lnTo>
                <a:cubicBezTo>
                  <a:pt x="9988" y="13603"/>
                  <a:pt x="13132" y="11987"/>
                  <a:pt x="13132" y="8315"/>
                </a:cubicBezTo>
                <a:cubicBezTo>
                  <a:pt x="13132" y="4525"/>
                  <a:pt x="9871" y="1"/>
                  <a:pt x="65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3"/>
          <p:cNvSpPr/>
          <p:nvPr/>
        </p:nvSpPr>
        <p:spPr>
          <a:xfrm>
            <a:off x="9625717" y="6291515"/>
            <a:ext cx="236097" cy="307371"/>
          </a:xfrm>
          <a:custGeom>
            <a:avLst/>
            <a:gdLst/>
            <a:ahLst/>
            <a:cxnLst/>
            <a:rect l="l" t="t" r="r" b="b"/>
            <a:pathLst>
              <a:path w="8080" h="10518" extrusionOk="0">
                <a:moveTo>
                  <a:pt x="4055" y="0"/>
                </a:moveTo>
                <a:cubicBezTo>
                  <a:pt x="2028" y="0"/>
                  <a:pt x="1" y="2850"/>
                  <a:pt x="1" y="5141"/>
                </a:cubicBezTo>
                <a:cubicBezTo>
                  <a:pt x="1" y="7345"/>
                  <a:pt x="1793" y="8285"/>
                  <a:pt x="3673" y="8373"/>
                </a:cubicBezTo>
                <a:lnTo>
                  <a:pt x="3673" y="10517"/>
                </a:lnTo>
                <a:lnTo>
                  <a:pt x="4231" y="10517"/>
                </a:lnTo>
                <a:lnTo>
                  <a:pt x="4114" y="8402"/>
                </a:lnTo>
                <a:cubicBezTo>
                  <a:pt x="6141" y="8373"/>
                  <a:pt x="8080" y="7374"/>
                  <a:pt x="8080" y="5083"/>
                </a:cubicBezTo>
                <a:cubicBezTo>
                  <a:pt x="8080" y="2791"/>
                  <a:pt x="6082" y="0"/>
                  <a:pt x="405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3"/>
          <p:cNvSpPr/>
          <p:nvPr/>
        </p:nvSpPr>
        <p:spPr>
          <a:xfrm>
            <a:off x="7374483" y="6576394"/>
            <a:ext cx="4245317" cy="291183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79166616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27"/>
          <p:cNvSpPr txBox="1">
            <a:spLocks noGrp="1"/>
          </p:cNvSpPr>
          <p:nvPr>
            <p:ph type="title"/>
          </p:nvPr>
        </p:nvSpPr>
        <p:spPr>
          <a:xfrm>
            <a:off x="877996" y="471769"/>
            <a:ext cx="4482800" cy="17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100"/>
              <a:buNone/>
              <a:defRPr sz="4133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436" name="Google Shape;436;p27"/>
          <p:cNvSpPr/>
          <p:nvPr/>
        </p:nvSpPr>
        <p:spPr>
          <a:xfrm>
            <a:off x="6235001" y="6428805"/>
            <a:ext cx="5956929" cy="417715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7" name="Google Shape;437;p27"/>
          <p:cNvSpPr/>
          <p:nvPr/>
        </p:nvSpPr>
        <p:spPr>
          <a:xfrm flipH="1">
            <a:off x="-3167" y="6071634"/>
            <a:ext cx="12191995" cy="786353"/>
          </a:xfrm>
          <a:custGeom>
            <a:avLst/>
            <a:gdLst/>
            <a:ahLst/>
            <a:cxnLst/>
            <a:rect l="l" t="t" r="r" b="b"/>
            <a:pathLst>
              <a:path w="229590" h="28713" extrusionOk="0">
                <a:moveTo>
                  <a:pt x="0" y="0"/>
                </a:moveTo>
                <a:lnTo>
                  <a:pt x="0" y="28712"/>
                </a:lnTo>
                <a:lnTo>
                  <a:pt x="229589" y="28712"/>
                </a:lnTo>
                <a:lnTo>
                  <a:pt x="229589" y="20351"/>
                </a:lnTo>
                <a:cubicBezTo>
                  <a:pt x="229025" y="20540"/>
                  <a:pt x="228487" y="20728"/>
                  <a:pt x="227923" y="20916"/>
                </a:cubicBezTo>
                <a:cubicBezTo>
                  <a:pt x="223836" y="22287"/>
                  <a:pt x="219642" y="23846"/>
                  <a:pt x="215287" y="24438"/>
                </a:cubicBezTo>
                <a:cubicBezTo>
                  <a:pt x="213512" y="24685"/>
                  <a:pt x="211747" y="24787"/>
                  <a:pt x="209988" y="24787"/>
                </a:cubicBezTo>
                <a:cubicBezTo>
                  <a:pt x="206764" y="24787"/>
                  <a:pt x="203557" y="24443"/>
                  <a:pt x="200340" y="24008"/>
                </a:cubicBezTo>
                <a:cubicBezTo>
                  <a:pt x="196556" y="23486"/>
                  <a:pt x="192841" y="23007"/>
                  <a:pt x="189076" y="23007"/>
                </a:cubicBezTo>
                <a:cubicBezTo>
                  <a:pt x="187598" y="23007"/>
                  <a:pt x="186113" y="23081"/>
                  <a:pt x="184613" y="23255"/>
                </a:cubicBezTo>
                <a:cubicBezTo>
                  <a:pt x="179773" y="23793"/>
                  <a:pt x="175042" y="24922"/>
                  <a:pt x="170203" y="25433"/>
                </a:cubicBezTo>
                <a:cubicBezTo>
                  <a:pt x="167571" y="25727"/>
                  <a:pt x="164904" y="25789"/>
                  <a:pt x="162238" y="25789"/>
                </a:cubicBezTo>
                <a:cubicBezTo>
                  <a:pt x="160273" y="25789"/>
                  <a:pt x="158308" y="25755"/>
                  <a:pt x="156357" y="25755"/>
                </a:cubicBezTo>
                <a:cubicBezTo>
                  <a:pt x="151975" y="25755"/>
                  <a:pt x="136759" y="20755"/>
                  <a:pt x="134017" y="19894"/>
                </a:cubicBezTo>
                <a:cubicBezTo>
                  <a:pt x="131409" y="19115"/>
                  <a:pt x="128774" y="18174"/>
                  <a:pt x="126059" y="17824"/>
                </a:cubicBezTo>
                <a:cubicBezTo>
                  <a:pt x="123854" y="17551"/>
                  <a:pt x="121649" y="17402"/>
                  <a:pt x="119444" y="17402"/>
                </a:cubicBezTo>
                <a:cubicBezTo>
                  <a:pt x="117966" y="17402"/>
                  <a:pt x="116488" y="17469"/>
                  <a:pt x="115010" y="17609"/>
                </a:cubicBezTo>
                <a:cubicBezTo>
                  <a:pt x="104848" y="18577"/>
                  <a:pt x="95250" y="22045"/>
                  <a:pt x="85196" y="23470"/>
                </a:cubicBezTo>
                <a:cubicBezTo>
                  <a:pt x="81334" y="24010"/>
                  <a:pt x="77458" y="24253"/>
                  <a:pt x="73581" y="24253"/>
                </a:cubicBezTo>
                <a:cubicBezTo>
                  <a:pt x="67041" y="24253"/>
                  <a:pt x="60502" y="23563"/>
                  <a:pt x="54037" y="22448"/>
                </a:cubicBezTo>
                <a:cubicBezTo>
                  <a:pt x="48821" y="21561"/>
                  <a:pt x="43660" y="20432"/>
                  <a:pt x="38525" y="19249"/>
                </a:cubicBezTo>
                <a:cubicBezTo>
                  <a:pt x="33740" y="18147"/>
                  <a:pt x="28874" y="17287"/>
                  <a:pt x="24196" y="15862"/>
                </a:cubicBezTo>
                <a:cubicBezTo>
                  <a:pt x="19652" y="14491"/>
                  <a:pt x="15324" y="12690"/>
                  <a:pt x="11533" y="10028"/>
                </a:cubicBezTo>
                <a:cubicBezTo>
                  <a:pt x="7716" y="7393"/>
                  <a:pt x="4678" y="3979"/>
                  <a:pt x="1317" y="914"/>
                </a:cubicBezTo>
                <a:cubicBezTo>
                  <a:pt x="995" y="619"/>
                  <a:pt x="834" y="296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237123383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3">
  <p:cSld name="Caption 3"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28"/>
          <p:cNvSpPr txBox="1">
            <a:spLocks noGrp="1"/>
          </p:cNvSpPr>
          <p:nvPr>
            <p:ph type="title"/>
          </p:nvPr>
        </p:nvSpPr>
        <p:spPr>
          <a:xfrm>
            <a:off x="743767" y="3387767"/>
            <a:ext cx="4482800" cy="27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100"/>
              <a:buNone/>
              <a:defRPr sz="4133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5173555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29"/>
          <p:cNvSpPr/>
          <p:nvPr/>
        </p:nvSpPr>
        <p:spPr>
          <a:xfrm>
            <a:off x="1604368" y="840938"/>
            <a:ext cx="1944577" cy="122840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2" name="Google Shape;442;p29"/>
          <p:cNvSpPr/>
          <p:nvPr/>
        </p:nvSpPr>
        <p:spPr>
          <a:xfrm>
            <a:off x="529486" y="391066"/>
            <a:ext cx="1086700" cy="68656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3" name="Google Shape;443;p29"/>
          <p:cNvSpPr/>
          <p:nvPr/>
        </p:nvSpPr>
        <p:spPr>
          <a:xfrm>
            <a:off x="8168244" y="565739"/>
            <a:ext cx="2375756" cy="1503604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4" name="Google Shape;444;p29"/>
          <p:cNvSpPr/>
          <p:nvPr/>
        </p:nvSpPr>
        <p:spPr>
          <a:xfrm>
            <a:off x="10639367" y="505151"/>
            <a:ext cx="725551" cy="45839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5" name="Google Shape;445;p29"/>
          <p:cNvSpPr/>
          <p:nvPr/>
        </p:nvSpPr>
        <p:spPr>
          <a:xfrm flipH="1">
            <a:off x="5107602" y="6337434"/>
            <a:ext cx="7084399" cy="520569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6" name="Google Shape;446;p29"/>
          <p:cNvSpPr/>
          <p:nvPr/>
        </p:nvSpPr>
        <p:spPr>
          <a:xfrm>
            <a:off x="-133" y="6266001"/>
            <a:ext cx="12191909" cy="591996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7" name="Google Shape;447;p29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7655658"/>
      </p:ext>
    </p:extLst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9" name="Google Shape;449;p30"/>
          <p:cNvGrpSpPr/>
          <p:nvPr/>
        </p:nvGrpSpPr>
        <p:grpSpPr>
          <a:xfrm>
            <a:off x="941954" y="5303848"/>
            <a:ext cx="4005708" cy="1551845"/>
            <a:chOff x="2189450" y="2220300"/>
            <a:chExt cx="3202175" cy="1240550"/>
          </a:xfrm>
        </p:grpSpPr>
        <p:sp>
          <p:nvSpPr>
            <p:cNvPr id="450" name="Google Shape;450;p30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" name="Google Shape;451;p30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52" name="Google Shape;452;p30"/>
          <p:cNvGrpSpPr/>
          <p:nvPr/>
        </p:nvGrpSpPr>
        <p:grpSpPr>
          <a:xfrm>
            <a:off x="3325190" y="5636800"/>
            <a:ext cx="3152221" cy="1221197"/>
            <a:chOff x="2189450" y="2220300"/>
            <a:chExt cx="3202175" cy="1240550"/>
          </a:xfrm>
        </p:grpSpPr>
        <p:sp>
          <p:nvSpPr>
            <p:cNvPr id="453" name="Google Shape;453;p30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" name="Google Shape;454;p30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55" name="Google Shape;455;p30"/>
          <p:cNvSpPr/>
          <p:nvPr/>
        </p:nvSpPr>
        <p:spPr>
          <a:xfrm>
            <a:off x="646534" y="540604"/>
            <a:ext cx="1944577" cy="122840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6" name="Google Shape;456;p30"/>
          <p:cNvSpPr/>
          <p:nvPr/>
        </p:nvSpPr>
        <p:spPr>
          <a:xfrm>
            <a:off x="2764686" y="391066"/>
            <a:ext cx="1086700" cy="68656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7" name="Google Shape;457;p30"/>
          <p:cNvSpPr/>
          <p:nvPr/>
        </p:nvSpPr>
        <p:spPr>
          <a:xfrm>
            <a:off x="9816018" y="601467"/>
            <a:ext cx="2375756" cy="1503604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8" name="Google Shape;458;p30"/>
          <p:cNvSpPr/>
          <p:nvPr/>
        </p:nvSpPr>
        <p:spPr>
          <a:xfrm>
            <a:off x="9318567" y="505151"/>
            <a:ext cx="725551" cy="45839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9" name="Google Shape;459;p30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460" name="Google Shape;460;p30"/>
          <p:cNvSpPr/>
          <p:nvPr/>
        </p:nvSpPr>
        <p:spPr>
          <a:xfrm>
            <a:off x="0" y="6615503"/>
            <a:ext cx="4529509" cy="242508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1" name="Google Shape;461;p30"/>
          <p:cNvSpPr/>
          <p:nvPr/>
        </p:nvSpPr>
        <p:spPr>
          <a:xfrm flipH="1">
            <a:off x="5107602" y="6337434"/>
            <a:ext cx="7084399" cy="520569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2" name="Google Shape;462;p30"/>
          <p:cNvSpPr/>
          <p:nvPr/>
        </p:nvSpPr>
        <p:spPr>
          <a:xfrm>
            <a:off x="3287367" y="6574915"/>
            <a:ext cx="8904275" cy="291203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91728400"/>
      </p:ext>
    </p:extLst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1"/>
          <p:cNvSpPr/>
          <p:nvPr/>
        </p:nvSpPr>
        <p:spPr>
          <a:xfrm>
            <a:off x="1488567" y="382063"/>
            <a:ext cx="2375768" cy="1500788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5" name="Google Shape;465;p31"/>
          <p:cNvSpPr/>
          <p:nvPr/>
        </p:nvSpPr>
        <p:spPr>
          <a:xfrm>
            <a:off x="556080" y="578082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6" name="Google Shape;466;p31"/>
          <p:cNvSpPr/>
          <p:nvPr/>
        </p:nvSpPr>
        <p:spPr>
          <a:xfrm>
            <a:off x="9362533" y="324135"/>
            <a:ext cx="1708376" cy="107933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7" name="Google Shape;467;p31"/>
          <p:cNvSpPr/>
          <p:nvPr/>
        </p:nvSpPr>
        <p:spPr>
          <a:xfrm>
            <a:off x="10869217" y="1544768"/>
            <a:ext cx="725551" cy="45839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8" name="Google Shape;468;p31"/>
          <p:cNvSpPr/>
          <p:nvPr/>
        </p:nvSpPr>
        <p:spPr>
          <a:xfrm>
            <a:off x="8803934" y="1403453"/>
            <a:ext cx="501919" cy="317107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9" name="Google Shape;469;p31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26889584"/>
      </p:ext>
    </p:extLst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32"/>
          <p:cNvSpPr/>
          <p:nvPr/>
        </p:nvSpPr>
        <p:spPr>
          <a:xfrm flipH="1">
            <a:off x="-31" y="6493734"/>
            <a:ext cx="6979764" cy="364252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2" name="Google Shape;472;p32"/>
          <p:cNvSpPr/>
          <p:nvPr/>
        </p:nvSpPr>
        <p:spPr>
          <a:xfrm flipH="1">
            <a:off x="8422576" y="6591963"/>
            <a:ext cx="3769424" cy="266035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3" name="Google Shape;473;p32"/>
          <p:cNvSpPr txBox="1">
            <a:spLocks noGrp="1"/>
          </p:cNvSpPr>
          <p:nvPr>
            <p:ph type="subTitle" idx="1"/>
          </p:nvPr>
        </p:nvSpPr>
        <p:spPr>
          <a:xfrm>
            <a:off x="6750891" y="2954443"/>
            <a:ext cx="32160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474" name="Google Shape;474;p32"/>
          <p:cNvSpPr txBox="1">
            <a:spLocks noGrp="1"/>
          </p:cNvSpPr>
          <p:nvPr>
            <p:ph type="subTitle" idx="2"/>
          </p:nvPr>
        </p:nvSpPr>
        <p:spPr>
          <a:xfrm>
            <a:off x="6750900" y="3345067"/>
            <a:ext cx="3216000" cy="15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Patrick Hand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5" name="Google Shape;475;p32"/>
          <p:cNvSpPr txBox="1">
            <a:spLocks noGrp="1"/>
          </p:cNvSpPr>
          <p:nvPr>
            <p:ph type="subTitle" idx="3"/>
          </p:nvPr>
        </p:nvSpPr>
        <p:spPr>
          <a:xfrm>
            <a:off x="2216700" y="2954443"/>
            <a:ext cx="32160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476" name="Google Shape;476;p32"/>
          <p:cNvSpPr txBox="1">
            <a:spLocks noGrp="1"/>
          </p:cNvSpPr>
          <p:nvPr>
            <p:ph type="subTitle" idx="4"/>
          </p:nvPr>
        </p:nvSpPr>
        <p:spPr>
          <a:xfrm>
            <a:off x="2216700" y="3345067"/>
            <a:ext cx="3216000" cy="15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Patrick Hand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7" name="Google Shape;477;p32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4663691"/>
      </p:ext>
    </p:extLst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Title and two columns 3"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33"/>
          <p:cNvSpPr txBox="1">
            <a:spLocks noGrp="1"/>
          </p:cNvSpPr>
          <p:nvPr>
            <p:ph type="subTitle" idx="1"/>
          </p:nvPr>
        </p:nvSpPr>
        <p:spPr>
          <a:xfrm>
            <a:off x="1750167" y="2545633"/>
            <a:ext cx="5588000" cy="108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481" name="Google Shape;481;p33"/>
          <p:cNvSpPr txBox="1">
            <a:spLocks noGrp="1"/>
          </p:cNvSpPr>
          <p:nvPr>
            <p:ph type="subTitle" idx="2"/>
          </p:nvPr>
        </p:nvSpPr>
        <p:spPr>
          <a:xfrm>
            <a:off x="1745968" y="2228433"/>
            <a:ext cx="5588000" cy="3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2" name="Google Shape;482;p33"/>
          <p:cNvSpPr txBox="1">
            <a:spLocks noGrp="1"/>
          </p:cNvSpPr>
          <p:nvPr>
            <p:ph type="subTitle" idx="3"/>
          </p:nvPr>
        </p:nvSpPr>
        <p:spPr>
          <a:xfrm>
            <a:off x="4853900" y="4132033"/>
            <a:ext cx="5592000" cy="3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3" name="Google Shape;483;p33"/>
          <p:cNvSpPr txBox="1">
            <a:spLocks noGrp="1"/>
          </p:cNvSpPr>
          <p:nvPr>
            <p:ph type="subTitle" idx="4"/>
          </p:nvPr>
        </p:nvSpPr>
        <p:spPr>
          <a:xfrm>
            <a:off x="4858101" y="4449233"/>
            <a:ext cx="5592000" cy="12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2111782"/>
      </p:ext>
    </p:extLst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34"/>
          <p:cNvSpPr/>
          <p:nvPr/>
        </p:nvSpPr>
        <p:spPr>
          <a:xfrm>
            <a:off x="427967" y="1217402"/>
            <a:ext cx="2819528" cy="178111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6" name="Google Shape;486;p34"/>
          <p:cNvSpPr/>
          <p:nvPr/>
        </p:nvSpPr>
        <p:spPr>
          <a:xfrm>
            <a:off x="3247513" y="630815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7" name="Google Shape;487;p34"/>
          <p:cNvSpPr/>
          <p:nvPr/>
        </p:nvSpPr>
        <p:spPr>
          <a:xfrm>
            <a:off x="9557502" y="203101"/>
            <a:ext cx="2375756" cy="1503604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8" name="Google Shape;488;p34"/>
          <p:cNvSpPr/>
          <p:nvPr/>
        </p:nvSpPr>
        <p:spPr>
          <a:xfrm>
            <a:off x="8717934" y="1368999"/>
            <a:ext cx="785773" cy="49644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9" name="Google Shape;489;p34"/>
          <p:cNvSpPr/>
          <p:nvPr/>
        </p:nvSpPr>
        <p:spPr>
          <a:xfrm flipH="1">
            <a:off x="6965187" y="6423828"/>
            <a:ext cx="5226813" cy="426312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0" name="Google Shape;490;p34"/>
          <p:cNvSpPr/>
          <p:nvPr/>
        </p:nvSpPr>
        <p:spPr>
          <a:xfrm flipH="1">
            <a:off x="-3097" y="6364276"/>
            <a:ext cx="5956929" cy="485883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1" name="Google Shape;491;p34"/>
          <p:cNvSpPr/>
          <p:nvPr/>
        </p:nvSpPr>
        <p:spPr>
          <a:xfrm>
            <a:off x="-3167" y="6071634"/>
            <a:ext cx="12191995" cy="786353"/>
          </a:xfrm>
          <a:custGeom>
            <a:avLst/>
            <a:gdLst/>
            <a:ahLst/>
            <a:cxnLst/>
            <a:rect l="l" t="t" r="r" b="b"/>
            <a:pathLst>
              <a:path w="229590" h="28713" extrusionOk="0">
                <a:moveTo>
                  <a:pt x="0" y="0"/>
                </a:moveTo>
                <a:lnTo>
                  <a:pt x="0" y="28712"/>
                </a:lnTo>
                <a:lnTo>
                  <a:pt x="229589" y="28712"/>
                </a:lnTo>
                <a:lnTo>
                  <a:pt x="229589" y="20351"/>
                </a:lnTo>
                <a:cubicBezTo>
                  <a:pt x="229025" y="20540"/>
                  <a:pt x="228487" y="20728"/>
                  <a:pt x="227923" y="20916"/>
                </a:cubicBezTo>
                <a:cubicBezTo>
                  <a:pt x="223836" y="22287"/>
                  <a:pt x="219642" y="23846"/>
                  <a:pt x="215287" y="24438"/>
                </a:cubicBezTo>
                <a:cubicBezTo>
                  <a:pt x="213512" y="24685"/>
                  <a:pt x="211747" y="24787"/>
                  <a:pt x="209988" y="24787"/>
                </a:cubicBezTo>
                <a:cubicBezTo>
                  <a:pt x="206764" y="24787"/>
                  <a:pt x="203557" y="24443"/>
                  <a:pt x="200340" y="24008"/>
                </a:cubicBezTo>
                <a:cubicBezTo>
                  <a:pt x="196556" y="23486"/>
                  <a:pt x="192841" y="23007"/>
                  <a:pt x="189076" y="23007"/>
                </a:cubicBezTo>
                <a:cubicBezTo>
                  <a:pt x="187598" y="23007"/>
                  <a:pt x="186113" y="23081"/>
                  <a:pt x="184613" y="23255"/>
                </a:cubicBezTo>
                <a:cubicBezTo>
                  <a:pt x="179773" y="23793"/>
                  <a:pt x="175042" y="24922"/>
                  <a:pt x="170203" y="25433"/>
                </a:cubicBezTo>
                <a:cubicBezTo>
                  <a:pt x="167571" y="25727"/>
                  <a:pt x="164904" y="25789"/>
                  <a:pt x="162238" y="25789"/>
                </a:cubicBezTo>
                <a:cubicBezTo>
                  <a:pt x="160273" y="25789"/>
                  <a:pt x="158308" y="25755"/>
                  <a:pt x="156357" y="25755"/>
                </a:cubicBezTo>
                <a:cubicBezTo>
                  <a:pt x="151975" y="25755"/>
                  <a:pt x="136759" y="20755"/>
                  <a:pt x="134017" y="19894"/>
                </a:cubicBezTo>
                <a:cubicBezTo>
                  <a:pt x="131409" y="19115"/>
                  <a:pt x="128774" y="18174"/>
                  <a:pt x="126059" y="17824"/>
                </a:cubicBezTo>
                <a:cubicBezTo>
                  <a:pt x="123854" y="17551"/>
                  <a:pt x="121649" y="17402"/>
                  <a:pt x="119444" y="17402"/>
                </a:cubicBezTo>
                <a:cubicBezTo>
                  <a:pt x="117966" y="17402"/>
                  <a:pt x="116488" y="17469"/>
                  <a:pt x="115010" y="17609"/>
                </a:cubicBezTo>
                <a:cubicBezTo>
                  <a:pt x="104848" y="18577"/>
                  <a:pt x="95250" y="22045"/>
                  <a:pt x="85196" y="23470"/>
                </a:cubicBezTo>
                <a:cubicBezTo>
                  <a:pt x="81334" y="24010"/>
                  <a:pt x="77458" y="24253"/>
                  <a:pt x="73581" y="24253"/>
                </a:cubicBezTo>
                <a:cubicBezTo>
                  <a:pt x="67041" y="24253"/>
                  <a:pt x="60502" y="23563"/>
                  <a:pt x="54037" y="22448"/>
                </a:cubicBezTo>
                <a:cubicBezTo>
                  <a:pt x="48821" y="21561"/>
                  <a:pt x="43660" y="20432"/>
                  <a:pt x="38525" y="19249"/>
                </a:cubicBezTo>
                <a:cubicBezTo>
                  <a:pt x="33740" y="18147"/>
                  <a:pt x="28874" y="17287"/>
                  <a:pt x="24196" y="15862"/>
                </a:cubicBezTo>
                <a:cubicBezTo>
                  <a:pt x="19652" y="14491"/>
                  <a:pt x="15324" y="12690"/>
                  <a:pt x="11533" y="10028"/>
                </a:cubicBezTo>
                <a:cubicBezTo>
                  <a:pt x="7716" y="7393"/>
                  <a:pt x="4678" y="3979"/>
                  <a:pt x="1317" y="914"/>
                </a:cubicBezTo>
                <a:cubicBezTo>
                  <a:pt x="995" y="619"/>
                  <a:pt x="834" y="296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2" name="Google Shape;492;p34"/>
          <p:cNvSpPr txBox="1">
            <a:spLocks noGrp="1"/>
          </p:cNvSpPr>
          <p:nvPr>
            <p:ph type="subTitle" idx="1"/>
          </p:nvPr>
        </p:nvSpPr>
        <p:spPr>
          <a:xfrm>
            <a:off x="4492067" y="3615680"/>
            <a:ext cx="32160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493" name="Google Shape;493;p34"/>
          <p:cNvSpPr txBox="1">
            <a:spLocks noGrp="1"/>
          </p:cNvSpPr>
          <p:nvPr>
            <p:ph type="subTitle" idx="2"/>
          </p:nvPr>
        </p:nvSpPr>
        <p:spPr>
          <a:xfrm>
            <a:off x="4480624" y="3961073"/>
            <a:ext cx="3213200" cy="15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Patrick Hand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4" name="Google Shape;494;p34"/>
          <p:cNvSpPr txBox="1">
            <a:spLocks noGrp="1"/>
          </p:cNvSpPr>
          <p:nvPr>
            <p:ph type="subTitle" idx="3"/>
          </p:nvPr>
        </p:nvSpPr>
        <p:spPr>
          <a:xfrm>
            <a:off x="865989" y="3615680"/>
            <a:ext cx="32160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495" name="Google Shape;495;p34"/>
          <p:cNvSpPr txBox="1">
            <a:spLocks noGrp="1"/>
          </p:cNvSpPr>
          <p:nvPr>
            <p:ph type="subTitle" idx="4"/>
          </p:nvPr>
        </p:nvSpPr>
        <p:spPr>
          <a:xfrm>
            <a:off x="857889" y="3961080"/>
            <a:ext cx="3213200" cy="15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Patrick Hand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6" name="Google Shape;496;p34"/>
          <p:cNvSpPr txBox="1">
            <a:spLocks noGrp="1"/>
          </p:cNvSpPr>
          <p:nvPr>
            <p:ph type="subTitle" idx="5"/>
          </p:nvPr>
        </p:nvSpPr>
        <p:spPr>
          <a:xfrm>
            <a:off x="8111457" y="3615680"/>
            <a:ext cx="32160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497" name="Google Shape;497;p34"/>
          <p:cNvSpPr txBox="1">
            <a:spLocks noGrp="1"/>
          </p:cNvSpPr>
          <p:nvPr>
            <p:ph type="subTitle" idx="6"/>
          </p:nvPr>
        </p:nvSpPr>
        <p:spPr>
          <a:xfrm>
            <a:off x="8052667" y="3961067"/>
            <a:ext cx="3314400" cy="15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Patrick Hand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8" name="Google Shape;498;p34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grpSp>
        <p:nvGrpSpPr>
          <p:cNvPr id="499" name="Google Shape;499;p34"/>
          <p:cNvGrpSpPr/>
          <p:nvPr/>
        </p:nvGrpSpPr>
        <p:grpSpPr>
          <a:xfrm>
            <a:off x="2633840" y="5832407"/>
            <a:ext cx="2158816" cy="791139"/>
            <a:chOff x="5046670" y="3208808"/>
            <a:chExt cx="1120415" cy="410597"/>
          </a:xfrm>
        </p:grpSpPr>
        <p:grpSp>
          <p:nvGrpSpPr>
            <p:cNvPr id="500" name="Google Shape;500;p34"/>
            <p:cNvGrpSpPr/>
            <p:nvPr/>
          </p:nvGrpSpPr>
          <p:grpSpPr>
            <a:xfrm flipH="1">
              <a:off x="5811603" y="3321460"/>
              <a:ext cx="82906" cy="185771"/>
              <a:chOff x="3004175" y="2722350"/>
              <a:chExt cx="195950" cy="439175"/>
            </a:xfrm>
          </p:grpSpPr>
          <p:sp>
            <p:nvSpPr>
              <p:cNvPr id="501" name="Google Shape;501;p34"/>
              <p:cNvSpPr/>
              <p:nvPr/>
            </p:nvSpPr>
            <p:spPr>
              <a:xfrm>
                <a:off x="3076150" y="2722350"/>
                <a:ext cx="116075" cy="348875"/>
              </a:xfrm>
              <a:custGeom>
                <a:avLst/>
                <a:gdLst/>
                <a:ahLst/>
                <a:cxnLst/>
                <a:rect l="l" t="t" r="r" b="b"/>
                <a:pathLst>
                  <a:path w="4643" h="13955" extrusionOk="0">
                    <a:moveTo>
                      <a:pt x="3027" y="0"/>
                    </a:moveTo>
                    <a:lnTo>
                      <a:pt x="3027" y="0"/>
                    </a:lnTo>
                    <a:cubicBezTo>
                      <a:pt x="1088" y="2115"/>
                      <a:pt x="1" y="4789"/>
                      <a:pt x="30" y="7315"/>
                    </a:cubicBezTo>
                    <a:cubicBezTo>
                      <a:pt x="89" y="9871"/>
                      <a:pt x="1264" y="12251"/>
                      <a:pt x="3262" y="13808"/>
                    </a:cubicBezTo>
                    <a:lnTo>
                      <a:pt x="3350" y="13955"/>
                    </a:lnTo>
                    <a:cubicBezTo>
                      <a:pt x="4290" y="11986"/>
                      <a:pt x="4642" y="9812"/>
                      <a:pt x="4407" y="7668"/>
                    </a:cubicBezTo>
                    <a:cubicBezTo>
                      <a:pt x="4055" y="5083"/>
                      <a:pt x="2733" y="2674"/>
                      <a:pt x="302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2" name="Google Shape;502;p34"/>
              <p:cNvSpPr/>
              <p:nvPr/>
            </p:nvSpPr>
            <p:spPr>
              <a:xfrm>
                <a:off x="3004175" y="2950750"/>
                <a:ext cx="130025" cy="168700"/>
              </a:xfrm>
              <a:custGeom>
                <a:avLst/>
                <a:gdLst/>
                <a:ahLst/>
                <a:cxnLst/>
                <a:rect l="l" t="t" r="r" b="b"/>
                <a:pathLst>
                  <a:path w="5201" h="6748" extrusionOk="0">
                    <a:moveTo>
                      <a:pt x="353" y="1"/>
                    </a:moveTo>
                    <a:lnTo>
                      <a:pt x="353" y="1"/>
                    </a:lnTo>
                    <a:cubicBezTo>
                      <a:pt x="1" y="1469"/>
                      <a:pt x="530" y="2880"/>
                      <a:pt x="1146" y="4143"/>
                    </a:cubicBezTo>
                    <a:cubicBezTo>
                      <a:pt x="1470" y="4907"/>
                      <a:pt x="1940" y="5553"/>
                      <a:pt x="2527" y="6111"/>
                    </a:cubicBezTo>
                    <a:cubicBezTo>
                      <a:pt x="3053" y="6527"/>
                      <a:pt x="3693" y="6747"/>
                      <a:pt x="4349" y="6747"/>
                    </a:cubicBezTo>
                    <a:cubicBezTo>
                      <a:pt x="4574" y="6747"/>
                      <a:pt x="4800" y="6722"/>
                      <a:pt x="5024" y="6669"/>
                    </a:cubicBezTo>
                    <a:lnTo>
                      <a:pt x="5112" y="6493"/>
                    </a:lnTo>
                    <a:cubicBezTo>
                      <a:pt x="5201" y="5759"/>
                      <a:pt x="4966" y="5024"/>
                      <a:pt x="4525" y="4437"/>
                    </a:cubicBezTo>
                    <a:cubicBezTo>
                      <a:pt x="3996" y="3790"/>
                      <a:pt x="3203" y="3379"/>
                      <a:pt x="2527" y="2850"/>
                    </a:cubicBezTo>
                    <a:cubicBezTo>
                      <a:pt x="1558" y="2116"/>
                      <a:pt x="794" y="1117"/>
                      <a:pt x="35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3" name="Google Shape;503;p34"/>
              <p:cNvSpPr/>
              <p:nvPr/>
            </p:nvSpPr>
            <p:spPr>
              <a:xfrm>
                <a:off x="3051775" y="3051925"/>
                <a:ext cx="148225" cy="107525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4301" extrusionOk="0">
                    <a:moveTo>
                      <a:pt x="339" y="0"/>
                    </a:moveTo>
                    <a:cubicBezTo>
                      <a:pt x="153" y="0"/>
                      <a:pt x="1" y="224"/>
                      <a:pt x="183" y="360"/>
                    </a:cubicBezTo>
                    <a:cubicBezTo>
                      <a:pt x="1857" y="1770"/>
                      <a:pt x="3649" y="3092"/>
                      <a:pt x="5500" y="4267"/>
                    </a:cubicBezTo>
                    <a:cubicBezTo>
                      <a:pt x="5536" y="4290"/>
                      <a:pt x="5573" y="4300"/>
                      <a:pt x="5608" y="4300"/>
                    </a:cubicBezTo>
                    <a:cubicBezTo>
                      <a:pt x="5796" y="4300"/>
                      <a:pt x="5929" y="4005"/>
                      <a:pt x="5706" y="3856"/>
                    </a:cubicBezTo>
                    <a:cubicBezTo>
                      <a:pt x="3884" y="2710"/>
                      <a:pt x="2151" y="1447"/>
                      <a:pt x="506" y="66"/>
                    </a:cubicBezTo>
                    <a:cubicBezTo>
                      <a:pt x="452" y="20"/>
                      <a:pt x="394" y="0"/>
                      <a:pt x="33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4" name="Google Shape;504;p34"/>
              <p:cNvSpPr/>
              <p:nvPr/>
            </p:nvSpPr>
            <p:spPr>
              <a:xfrm>
                <a:off x="3115825" y="2829950"/>
                <a:ext cx="84300" cy="331575"/>
              </a:xfrm>
              <a:custGeom>
                <a:avLst/>
                <a:gdLst/>
                <a:ahLst/>
                <a:cxnLst/>
                <a:rect l="l" t="t" r="r" b="b"/>
                <a:pathLst>
                  <a:path w="3372" h="13263" extrusionOk="0">
                    <a:moveTo>
                      <a:pt x="624" y="0"/>
                    </a:moveTo>
                    <a:cubicBezTo>
                      <a:pt x="514" y="0"/>
                      <a:pt x="397" y="73"/>
                      <a:pt x="382" y="220"/>
                    </a:cubicBezTo>
                    <a:cubicBezTo>
                      <a:pt x="0" y="4686"/>
                      <a:pt x="852" y="9151"/>
                      <a:pt x="2879" y="13146"/>
                    </a:cubicBezTo>
                    <a:cubicBezTo>
                      <a:pt x="2925" y="13228"/>
                      <a:pt x="2993" y="13262"/>
                      <a:pt x="3062" y="13262"/>
                    </a:cubicBezTo>
                    <a:cubicBezTo>
                      <a:pt x="3215" y="13262"/>
                      <a:pt x="3371" y="13094"/>
                      <a:pt x="3290" y="12911"/>
                    </a:cubicBezTo>
                    <a:cubicBezTo>
                      <a:pt x="1293" y="9004"/>
                      <a:pt x="441" y="4598"/>
                      <a:pt x="823" y="220"/>
                    </a:cubicBezTo>
                    <a:cubicBezTo>
                      <a:pt x="837" y="73"/>
                      <a:pt x="735" y="0"/>
                      <a:pt x="6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5" name="Google Shape;505;p34"/>
              <p:cNvSpPr/>
              <p:nvPr/>
            </p:nvSpPr>
            <p:spPr>
              <a:xfrm>
                <a:off x="3127575" y="2898625"/>
                <a:ext cx="33150" cy="55975"/>
              </a:xfrm>
              <a:custGeom>
                <a:avLst/>
                <a:gdLst/>
                <a:ahLst/>
                <a:cxnLst/>
                <a:rect l="l" t="t" r="r" b="b"/>
                <a:pathLst>
                  <a:path w="1326" h="2239" extrusionOk="0">
                    <a:moveTo>
                      <a:pt x="1013" y="1"/>
                    </a:moveTo>
                    <a:cubicBezTo>
                      <a:pt x="941" y="1"/>
                      <a:pt x="869" y="34"/>
                      <a:pt x="823" y="117"/>
                    </a:cubicBezTo>
                    <a:cubicBezTo>
                      <a:pt x="470" y="676"/>
                      <a:pt x="206" y="1292"/>
                      <a:pt x="30" y="1939"/>
                    </a:cubicBezTo>
                    <a:cubicBezTo>
                      <a:pt x="0" y="2056"/>
                      <a:pt x="88" y="2174"/>
                      <a:pt x="206" y="2233"/>
                    </a:cubicBezTo>
                    <a:cubicBezTo>
                      <a:pt x="221" y="2236"/>
                      <a:pt x="237" y="2238"/>
                      <a:pt x="252" y="2238"/>
                    </a:cubicBezTo>
                    <a:cubicBezTo>
                      <a:pt x="353" y="2238"/>
                      <a:pt x="445" y="2158"/>
                      <a:pt x="470" y="2056"/>
                    </a:cubicBezTo>
                    <a:cubicBezTo>
                      <a:pt x="617" y="1439"/>
                      <a:pt x="881" y="881"/>
                      <a:pt x="1205" y="323"/>
                    </a:cubicBezTo>
                    <a:cubicBezTo>
                      <a:pt x="1326" y="162"/>
                      <a:pt x="1170" y="1"/>
                      <a:pt x="101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6" name="Google Shape;506;p34"/>
              <p:cNvSpPr/>
              <p:nvPr/>
            </p:nvSpPr>
            <p:spPr>
              <a:xfrm>
                <a:off x="3132825" y="2948700"/>
                <a:ext cx="32950" cy="59375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2375" extrusionOk="0">
                    <a:moveTo>
                      <a:pt x="1087" y="0"/>
                    </a:moveTo>
                    <a:cubicBezTo>
                      <a:pt x="1008" y="0"/>
                      <a:pt x="919" y="48"/>
                      <a:pt x="877" y="112"/>
                    </a:cubicBezTo>
                    <a:cubicBezTo>
                      <a:pt x="554" y="758"/>
                      <a:pt x="290" y="1405"/>
                      <a:pt x="55" y="2080"/>
                    </a:cubicBezTo>
                    <a:cubicBezTo>
                      <a:pt x="0" y="2261"/>
                      <a:pt x="146" y="2374"/>
                      <a:pt x="286" y="2374"/>
                    </a:cubicBezTo>
                    <a:cubicBezTo>
                      <a:pt x="374" y="2374"/>
                      <a:pt x="461" y="2329"/>
                      <a:pt x="495" y="2227"/>
                    </a:cubicBezTo>
                    <a:cubicBezTo>
                      <a:pt x="701" y="1581"/>
                      <a:pt x="965" y="935"/>
                      <a:pt x="1259" y="347"/>
                    </a:cubicBezTo>
                    <a:cubicBezTo>
                      <a:pt x="1318" y="230"/>
                      <a:pt x="1288" y="112"/>
                      <a:pt x="1171" y="24"/>
                    </a:cubicBezTo>
                    <a:cubicBezTo>
                      <a:pt x="1146" y="7"/>
                      <a:pt x="1117" y="0"/>
                      <a:pt x="108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7" name="Google Shape;507;p34"/>
              <p:cNvSpPr/>
              <p:nvPr/>
            </p:nvSpPr>
            <p:spPr>
              <a:xfrm>
                <a:off x="3098200" y="2931075"/>
                <a:ext cx="39975" cy="43375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1735" extrusionOk="0">
                    <a:moveTo>
                      <a:pt x="231" y="0"/>
                    </a:moveTo>
                    <a:cubicBezTo>
                      <a:pt x="201" y="0"/>
                      <a:pt x="172" y="7"/>
                      <a:pt x="147" y="24"/>
                    </a:cubicBezTo>
                    <a:cubicBezTo>
                      <a:pt x="29" y="112"/>
                      <a:pt x="0" y="229"/>
                      <a:pt x="59" y="347"/>
                    </a:cubicBezTo>
                    <a:cubicBezTo>
                      <a:pt x="353" y="817"/>
                      <a:pt x="705" y="1258"/>
                      <a:pt x="1116" y="1669"/>
                    </a:cubicBezTo>
                    <a:cubicBezTo>
                      <a:pt x="1163" y="1715"/>
                      <a:pt x="1215" y="1735"/>
                      <a:pt x="1266" y="1735"/>
                    </a:cubicBezTo>
                    <a:cubicBezTo>
                      <a:pt x="1441" y="1735"/>
                      <a:pt x="1599" y="1505"/>
                      <a:pt x="1440" y="1346"/>
                    </a:cubicBezTo>
                    <a:lnTo>
                      <a:pt x="1410" y="1346"/>
                    </a:lnTo>
                    <a:cubicBezTo>
                      <a:pt x="1234" y="1140"/>
                      <a:pt x="1058" y="935"/>
                      <a:pt x="881" y="729"/>
                    </a:cubicBezTo>
                    <a:lnTo>
                      <a:pt x="823" y="670"/>
                    </a:lnTo>
                    <a:lnTo>
                      <a:pt x="793" y="611"/>
                    </a:lnTo>
                    <a:cubicBezTo>
                      <a:pt x="764" y="582"/>
                      <a:pt x="705" y="523"/>
                      <a:pt x="676" y="464"/>
                    </a:cubicBezTo>
                    <a:cubicBezTo>
                      <a:pt x="646" y="406"/>
                      <a:pt x="529" y="229"/>
                      <a:pt x="441" y="112"/>
                    </a:cubicBezTo>
                    <a:cubicBezTo>
                      <a:pt x="398" y="48"/>
                      <a:pt x="310" y="0"/>
                      <a:pt x="2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508" name="Google Shape;508;p34"/>
            <p:cNvGrpSpPr/>
            <p:nvPr/>
          </p:nvGrpSpPr>
          <p:grpSpPr>
            <a:xfrm rot="3041596" flipH="1">
              <a:off x="5625845" y="3373209"/>
              <a:ext cx="96168" cy="82240"/>
              <a:chOff x="5928149" y="3267314"/>
              <a:chExt cx="96164" cy="82236"/>
            </a:xfrm>
          </p:grpSpPr>
          <p:sp>
            <p:nvSpPr>
              <p:cNvPr id="509" name="Google Shape;509;p34"/>
              <p:cNvSpPr/>
              <p:nvPr/>
            </p:nvSpPr>
            <p:spPr>
              <a:xfrm>
                <a:off x="5961138" y="3267314"/>
                <a:ext cx="63175" cy="68960"/>
              </a:xfrm>
              <a:custGeom>
                <a:avLst/>
                <a:gdLst/>
                <a:ahLst/>
                <a:cxnLst/>
                <a:rect l="l" t="t" r="r" b="b"/>
                <a:pathLst>
                  <a:path w="4554" h="4971" extrusionOk="0">
                    <a:moveTo>
                      <a:pt x="4378" y="1"/>
                    </a:moveTo>
                    <a:lnTo>
                      <a:pt x="4378" y="1"/>
                    </a:lnTo>
                    <a:cubicBezTo>
                      <a:pt x="3937" y="853"/>
                      <a:pt x="3232" y="1558"/>
                      <a:pt x="2409" y="2028"/>
                    </a:cubicBezTo>
                    <a:cubicBezTo>
                      <a:pt x="1792" y="2380"/>
                      <a:pt x="1117" y="2645"/>
                      <a:pt x="647" y="3115"/>
                    </a:cubicBezTo>
                    <a:cubicBezTo>
                      <a:pt x="235" y="3526"/>
                      <a:pt x="0" y="4084"/>
                      <a:pt x="0" y="4643"/>
                    </a:cubicBezTo>
                    <a:lnTo>
                      <a:pt x="59" y="4819"/>
                    </a:lnTo>
                    <a:cubicBezTo>
                      <a:pt x="321" y="4921"/>
                      <a:pt x="596" y="4971"/>
                      <a:pt x="872" y="4971"/>
                    </a:cubicBezTo>
                    <a:cubicBezTo>
                      <a:pt x="1309" y="4971"/>
                      <a:pt x="1749" y="4847"/>
                      <a:pt x="2145" y="4613"/>
                    </a:cubicBezTo>
                    <a:cubicBezTo>
                      <a:pt x="2644" y="4261"/>
                      <a:pt x="3085" y="3761"/>
                      <a:pt x="3408" y="3203"/>
                    </a:cubicBezTo>
                    <a:cubicBezTo>
                      <a:pt x="3996" y="2263"/>
                      <a:pt x="4554" y="1205"/>
                      <a:pt x="437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0" name="Google Shape;510;p34"/>
              <p:cNvSpPr/>
              <p:nvPr/>
            </p:nvSpPr>
            <p:spPr>
              <a:xfrm>
                <a:off x="5928149" y="3308432"/>
                <a:ext cx="72359" cy="41118"/>
              </a:xfrm>
              <a:custGeom>
                <a:avLst/>
                <a:gdLst/>
                <a:ahLst/>
                <a:cxnLst/>
                <a:rect l="l" t="t" r="r" b="b"/>
                <a:pathLst>
                  <a:path w="5216" h="2964" extrusionOk="0">
                    <a:moveTo>
                      <a:pt x="4896" y="0"/>
                    </a:moveTo>
                    <a:cubicBezTo>
                      <a:pt x="4861" y="0"/>
                      <a:pt x="4824" y="10"/>
                      <a:pt x="4787" y="33"/>
                    </a:cubicBezTo>
                    <a:cubicBezTo>
                      <a:pt x="3318" y="973"/>
                      <a:pt x="1791" y="1796"/>
                      <a:pt x="204" y="2560"/>
                    </a:cubicBezTo>
                    <a:cubicBezTo>
                      <a:pt x="0" y="2662"/>
                      <a:pt x="129" y="2964"/>
                      <a:pt x="340" y="2964"/>
                    </a:cubicBezTo>
                    <a:cubicBezTo>
                      <a:pt x="371" y="2964"/>
                      <a:pt x="405" y="2957"/>
                      <a:pt x="439" y="2942"/>
                    </a:cubicBezTo>
                    <a:cubicBezTo>
                      <a:pt x="2026" y="2207"/>
                      <a:pt x="3553" y="1355"/>
                      <a:pt x="4993" y="415"/>
                    </a:cubicBezTo>
                    <a:cubicBezTo>
                      <a:pt x="5216" y="291"/>
                      <a:pt x="5084" y="0"/>
                      <a:pt x="48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511" name="Google Shape;511;p34"/>
            <p:cNvGrpSpPr/>
            <p:nvPr/>
          </p:nvGrpSpPr>
          <p:grpSpPr>
            <a:xfrm rot="-2700000">
              <a:off x="5946361" y="3473182"/>
              <a:ext cx="96163" cy="82235"/>
              <a:chOff x="5928149" y="3267314"/>
              <a:chExt cx="96164" cy="82236"/>
            </a:xfrm>
          </p:grpSpPr>
          <p:sp>
            <p:nvSpPr>
              <p:cNvPr id="512" name="Google Shape;512;p34"/>
              <p:cNvSpPr/>
              <p:nvPr/>
            </p:nvSpPr>
            <p:spPr>
              <a:xfrm>
                <a:off x="5961138" y="3267314"/>
                <a:ext cx="63175" cy="68960"/>
              </a:xfrm>
              <a:custGeom>
                <a:avLst/>
                <a:gdLst/>
                <a:ahLst/>
                <a:cxnLst/>
                <a:rect l="l" t="t" r="r" b="b"/>
                <a:pathLst>
                  <a:path w="4554" h="4971" extrusionOk="0">
                    <a:moveTo>
                      <a:pt x="4378" y="1"/>
                    </a:moveTo>
                    <a:lnTo>
                      <a:pt x="4378" y="1"/>
                    </a:lnTo>
                    <a:cubicBezTo>
                      <a:pt x="3937" y="853"/>
                      <a:pt x="3232" y="1558"/>
                      <a:pt x="2409" y="2028"/>
                    </a:cubicBezTo>
                    <a:cubicBezTo>
                      <a:pt x="1792" y="2380"/>
                      <a:pt x="1117" y="2645"/>
                      <a:pt x="647" y="3115"/>
                    </a:cubicBezTo>
                    <a:cubicBezTo>
                      <a:pt x="235" y="3526"/>
                      <a:pt x="0" y="4084"/>
                      <a:pt x="0" y="4643"/>
                    </a:cubicBezTo>
                    <a:lnTo>
                      <a:pt x="59" y="4819"/>
                    </a:lnTo>
                    <a:cubicBezTo>
                      <a:pt x="321" y="4921"/>
                      <a:pt x="596" y="4971"/>
                      <a:pt x="872" y="4971"/>
                    </a:cubicBezTo>
                    <a:cubicBezTo>
                      <a:pt x="1309" y="4971"/>
                      <a:pt x="1749" y="4847"/>
                      <a:pt x="2145" y="4613"/>
                    </a:cubicBezTo>
                    <a:cubicBezTo>
                      <a:pt x="2644" y="4261"/>
                      <a:pt x="3085" y="3761"/>
                      <a:pt x="3408" y="3203"/>
                    </a:cubicBezTo>
                    <a:cubicBezTo>
                      <a:pt x="3996" y="2263"/>
                      <a:pt x="4554" y="1205"/>
                      <a:pt x="437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3" name="Google Shape;513;p34"/>
              <p:cNvSpPr/>
              <p:nvPr/>
            </p:nvSpPr>
            <p:spPr>
              <a:xfrm>
                <a:off x="5928149" y="3308432"/>
                <a:ext cx="72359" cy="41118"/>
              </a:xfrm>
              <a:custGeom>
                <a:avLst/>
                <a:gdLst/>
                <a:ahLst/>
                <a:cxnLst/>
                <a:rect l="l" t="t" r="r" b="b"/>
                <a:pathLst>
                  <a:path w="5216" h="2964" extrusionOk="0">
                    <a:moveTo>
                      <a:pt x="4896" y="0"/>
                    </a:moveTo>
                    <a:cubicBezTo>
                      <a:pt x="4861" y="0"/>
                      <a:pt x="4824" y="10"/>
                      <a:pt x="4787" y="33"/>
                    </a:cubicBezTo>
                    <a:cubicBezTo>
                      <a:pt x="3318" y="973"/>
                      <a:pt x="1791" y="1796"/>
                      <a:pt x="204" y="2560"/>
                    </a:cubicBezTo>
                    <a:cubicBezTo>
                      <a:pt x="0" y="2662"/>
                      <a:pt x="129" y="2964"/>
                      <a:pt x="340" y="2964"/>
                    </a:cubicBezTo>
                    <a:cubicBezTo>
                      <a:pt x="371" y="2964"/>
                      <a:pt x="405" y="2957"/>
                      <a:pt x="439" y="2942"/>
                    </a:cubicBezTo>
                    <a:cubicBezTo>
                      <a:pt x="2026" y="2207"/>
                      <a:pt x="3553" y="1355"/>
                      <a:pt x="4993" y="415"/>
                    </a:cubicBezTo>
                    <a:cubicBezTo>
                      <a:pt x="5216" y="291"/>
                      <a:pt x="5084" y="0"/>
                      <a:pt x="48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514" name="Google Shape;514;p34"/>
            <p:cNvGrpSpPr/>
            <p:nvPr/>
          </p:nvGrpSpPr>
          <p:grpSpPr>
            <a:xfrm>
              <a:off x="5222364" y="3208808"/>
              <a:ext cx="145434" cy="325956"/>
              <a:chOff x="3004175" y="2722350"/>
              <a:chExt cx="195950" cy="439175"/>
            </a:xfrm>
          </p:grpSpPr>
          <p:sp>
            <p:nvSpPr>
              <p:cNvPr id="515" name="Google Shape;515;p34"/>
              <p:cNvSpPr/>
              <p:nvPr/>
            </p:nvSpPr>
            <p:spPr>
              <a:xfrm>
                <a:off x="3076150" y="2722350"/>
                <a:ext cx="116075" cy="348875"/>
              </a:xfrm>
              <a:custGeom>
                <a:avLst/>
                <a:gdLst/>
                <a:ahLst/>
                <a:cxnLst/>
                <a:rect l="l" t="t" r="r" b="b"/>
                <a:pathLst>
                  <a:path w="4643" h="13955" extrusionOk="0">
                    <a:moveTo>
                      <a:pt x="3027" y="0"/>
                    </a:moveTo>
                    <a:lnTo>
                      <a:pt x="3027" y="0"/>
                    </a:lnTo>
                    <a:cubicBezTo>
                      <a:pt x="1088" y="2115"/>
                      <a:pt x="1" y="4789"/>
                      <a:pt x="30" y="7315"/>
                    </a:cubicBezTo>
                    <a:cubicBezTo>
                      <a:pt x="89" y="9871"/>
                      <a:pt x="1264" y="12251"/>
                      <a:pt x="3262" y="13808"/>
                    </a:cubicBezTo>
                    <a:lnTo>
                      <a:pt x="3350" y="13955"/>
                    </a:lnTo>
                    <a:cubicBezTo>
                      <a:pt x="4290" y="11986"/>
                      <a:pt x="4642" y="9812"/>
                      <a:pt x="4407" y="7668"/>
                    </a:cubicBezTo>
                    <a:cubicBezTo>
                      <a:pt x="4055" y="5083"/>
                      <a:pt x="2733" y="2674"/>
                      <a:pt x="302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6" name="Google Shape;516;p34"/>
              <p:cNvSpPr/>
              <p:nvPr/>
            </p:nvSpPr>
            <p:spPr>
              <a:xfrm>
                <a:off x="3004175" y="2950750"/>
                <a:ext cx="130025" cy="168700"/>
              </a:xfrm>
              <a:custGeom>
                <a:avLst/>
                <a:gdLst/>
                <a:ahLst/>
                <a:cxnLst/>
                <a:rect l="l" t="t" r="r" b="b"/>
                <a:pathLst>
                  <a:path w="5201" h="6748" extrusionOk="0">
                    <a:moveTo>
                      <a:pt x="353" y="1"/>
                    </a:moveTo>
                    <a:lnTo>
                      <a:pt x="353" y="1"/>
                    </a:lnTo>
                    <a:cubicBezTo>
                      <a:pt x="1" y="1469"/>
                      <a:pt x="530" y="2880"/>
                      <a:pt x="1146" y="4143"/>
                    </a:cubicBezTo>
                    <a:cubicBezTo>
                      <a:pt x="1470" y="4907"/>
                      <a:pt x="1940" y="5553"/>
                      <a:pt x="2527" y="6111"/>
                    </a:cubicBezTo>
                    <a:cubicBezTo>
                      <a:pt x="3053" y="6527"/>
                      <a:pt x="3693" y="6747"/>
                      <a:pt x="4349" y="6747"/>
                    </a:cubicBezTo>
                    <a:cubicBezTo>
                      <a:pt x="4574" y="6747"/>
                      <a:pt x="4800" y="6722"/>
                      <a:pt x="5024" y="6669"/>
                    </a:cubicBezTo>
                    <a:lnTo>
                      <a:pt x="5112" y="6493"/>
                    </a:lnTo>
                    <a:cubicBezTo>
                      <a:pt x="5201" y="5759"/>
                      <a:pt x="4966" y="5024"/>
                      <a:pt x="4525" y="4437"/>
                    </a:cubicBezTo>
                    <a:cubicBezTo>
                      <a:pt x="3996" y="3790"/>
                      <a:pt x="3203" y="3379"/>
                      <a:pt x="2527" y="2850"/>
                    </a:cubicBezTo>
                    <a:cubicBezTo>
                      <a:pt x="1558" y="2116"/>
                      <a:pt x="794" y="1117"/>
                      <a:pt x="35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7" name="Google Shape;517;p34"/>
              <p:cNvSpPr/>
              <p:nvPr/>
            </p:nvSpPr>
            <p:spPr>
              <a:xfrm>
                <a:off x="3051775" y="3051925"/>
                <a:ext cx="148225" cy="107525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4301" extrusionOk="0">
                    <a:moveTo>
                      <a:pt x="339" y="0"/>
                    </a:moveTo>
                    <a:cubicBezTo>
                      <a:pt x="153" y="0"/>
                      <a:pt x="1" y="224"/>
                      <a:pt x="183" y="360"/>
                    </a:cubicBezTo>
                    <a:cubicBezTo>
                      <a:pt x="1857" y="1770"/>
                      <a:pt x="3649" y="3092"/>
                      <a:pt x="5500" y="4267"/>
                    </a:cubicBezTo>
                    <a:cubicBezTo>
                      <a:pt x="5536" y="4290"/>
                      <a:pt x="5573" y="4300"/>
                      <a:pt x="5608" y="4300"/>
                    </a:cubicBezTo>
                    <a:cubicBezTo>
                      <a:pt x="5796" y="4300"/>
                      <a:pt x="5929" y="4005"/>
                      <a:pt x="5706" y="3856"/>
                    </a:cubicBezTo>
                    <a:cubicBezTo>
                      <a:pt x="3884" y="2710"/>
                      <a:pt x="2151" y="1447"/>
                      <a:pt x="506" y="66"/>
                    </a:cubicBezTo>
                    <a:cubicBezTo>
                      <a:pt x="452" y="20"/>
                      <a:pt x="394" y="0"/>
                      <a:pt x="33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8" name="Google Shape;518;p34"/>
              <p:cNvSpPr/>
              <p:nvPr/>
            </p:nvSpPr>
            <p:spPr>
              <a:xfrm>
                <a:off x="3115825" y="2829950"/>
                <a:ext cx="84300" cy="331575"/>
              </a:xfrm>
              <a:custGeom>
                <a:avLst/>
                <a:gdLst/>
                <a:ahLst/>
                <a:cxnLst/>
                <a:rect l="l" t="t" r="r" b="b"/>
                <a:pathLst>
                  <a:path w="3372" h="13263" extrusionOk="0">
                    <a:moveTo>
                      <a:pt x="624" y="0"/>
                    </a:moveTo>
                    <a:cubicBezTo>
                      <a:pt x="514" y="0"/>
                      <a:pt x="397" y="73"/>
                      <a:pt x="382" y="220"/>
                    </a:cubicBezTo>
                    <a:cubicBezTo>
                      <a:pt x="0" y="4686"/>
                      <a:pt x="852" y="9151"/>
                      <a:pt x="2879" y="13146"/>
                    </a:cubicBezTo>
                    <a:cubicBezTo>
                      <a:pt x="2925" y="13228"/>
                      <a:pt x="2993" y="13262"/>
                      <a:pt x="3062" y="13262"/>
                    </a:cubicBezTo>
                    <a:cubicBezTo>
                      <a:pt x="3215" y="13262"/>
                      <a:pt x="3371" y="13094"/>
                      <a:pt x="3290" y="12911"/>
                    </a:cubicBezTo>
                    <a:cubicBezTo>
                      <a:pt x="1293" y="9004"/>
                      <a:pt x="441" y="4598"/>
                      <a:pt x="823" y="220"/>
                    </a:cubicBezTo>
                    <a:cubicBezTo>
                      <a:pt x="837" y="73"/>
                      <a:pt x="735" y="0"/>
                      <a:pt x="6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9" name="Google Shape;519;p34"/>
              <p:cNvSpPr/>
              <p:nvPr/>
            </p:nvSpPr>
            <p:spPr>
              <a:xfrm>
                <a:off x="3127575" y="2898625"/>
                <a:ext cx="33150" cy="55975"/>
              </a:xfrm>
              <a:custGeom>
                <a:avLst/>
                <a:gdLst/>
                <a:ahLst/>
                <a:cxnLst/>
                <a:rect l="l" t="t" r="r" b="b"/>
                <a:pathLst>
                  <a:path w="1326" h="2239" extrusionOk="0">
                    <a:moveTo>
                      <a:pt x="1013" y="1"/>
                    </a:moveTo>
                    <a:cubicBezTo>
                      <a:pt x="941" y="1"/>
                      <a:pt x="869" y="34"/>
                      <a:pt x="823" y="117"/>
                    </a:cubicBezTo>
                    <a:cubicBezTo>
                      <a:pt x="470" y="676"/>
                      <a:pt x="206" y="1292"/>
                      <a:pt x="30" y="1939"/>
                    </a:cubicBezTo>
                    <a:cubicBezTo>
                      <a:pt x="0" y="2056"/>
                      <a:pt x="88" y="2174"/>
                      <a:pt x="206" y="2233"/>
                    </a:cubicBezTo>
                    <a:cubicBezTo>
                      <a:pt x="221" y="2236"/>
                      <a:pt x="237" y="2238"/>
                      <a:pt x="252" y="2238"/>
                    </a:cubicBezTo>
                    <a:cubicBezTo>
                      <a:pt x="353" y="2238"/>
                      <a:pt x="445" y="2158"/>
                      <a:pt x="470" y="2056"/>
                    </a:cubicBezTo>
                    <a:cubicBezTo>
                      <a:pt x="617" y="1439"/>
                      <a:pt x="881" y="881"/>
                      <a:pt x="1205" y="323"/>
                    </a:cubicBezTo>
                    <a:cubicBezTo>
                      <a:pt x="1326" y="162"/>
                      <a:pt x="1170" y="1"/>
                      <a:pt x="101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0" name="Google Shape;520;p34"/>
              <p:cNvSpPr/>
              <p:nvPr/>
            </p:nvSpPr>
            <p:spPr>
              <a:xfrm>
                <a:off x="3132825" y="2948700"/>
                <a:ext cx="32950" cy="59375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2375" extrusionOk="0">
                    <a:moveTo>
                      <a:pt x="1087" y="0"/>
                    </a:moveTo>
                    <a:cubicBezTo>
                      <a:pt x="1008" y="0"/>
                      <a:pt x="919" y="48"/>
                      <a:pt x="877" y="112"/>
                    </a:cubicBezTo>
                    <a:cubicBezTo>
                      <a:pt x="554" y="758"/>
                      <a:pt x="290" y="1405"/>
                      <a:pt x="55" y="2080"/>
                    </a:cubicBezTo>
                    <a:cubicBezTo>
                      <a:pt x="0" y="2261"/>
                      <a:pt x="146" y="2374"/>
                      <a:pt x="286" y="2374"/>
                    </a:cubicBezTo>
                    <a:cubicBezTo>
                      <a:pt x="374" y="2374"/>
                      <a:pt x="461" y="2329"/>
                      <a:pt x="495" y="2227"/>
                    </a:cubicBezTo>
                    <a:cubicBezTo>
                      <a:pt x="701" y="1581"/>
                      <a:pt x="965" y="935"/>
                      <a:pt x="1259" y="347"/>
                    </a:cubicBezTo>
                    <a:cubicBezTo>
                      <a:pt x="1318" y="230"/>
                      <a:pt x="1288" y="112"/>
                      <a:pt x="1171" y="24"/>
                    </a:cubicBezTo>
                    <a:cubicBezTo>
                      <a:pt x="1146" y="7"/>
                      <a:pt x="1117" y="0"/>
                      <a:pt x="108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1" name="Google Shape;521;p34"/>
              <p:cNvSpPr/>
              <p:nvPr/>
            </p:nvSpPr>
            <p:spPr>
              <a:xfrm>
                <a:off x="3098200" y="2931075"/>
                <a:ext cx="39975" cy="43375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1735" extrusionOk="0">
                    <a:moveTo>
                      <a:pt x="231" y="0"/>
                    </a:moveTo>
                    <a:cubicBezTo>
                      <a:pt x="201" y="0"/>
                      <a:pt x="172" y="7"/>
                      <a:pt x="147" y="24"/>
                    </a:cubicBezTo>
                    <a:cubicBezTo>
                      <a:pt x="29" y="112"/>
                      <a:pt x="0" y="229"/>
                      <a:pt x="59" y="347"/>
                    </a:cubicBezTo>
                    <a:cubicBezTo>
                      <a:pt x="353" y="817"/>
                      <a:pt x="705" y="1258"/>
                      <a:pt x="1116" y="1669"/>
                    </a:cubicBezTo>
                    <a:cubicBezTo>
                      <a:pt x="1163" y="1715"/>
                      <a:pt x="1215" y="1735"/>
                      <a:pt x="1266" y="1735"/>
                    </a:cubicBezTo>
                    <a:cubicBezTo>
                      <a:pt x="1441" y="1735"/>
                      <a:pt x="1599" y="1505"/>
                      <a:pt x="1440" y="1346"/>
                    </a:cubicBezTo>
                    <a:lnTo>
                      <a:pt x="1410" y="1346"/>
                    </a:lnTo>
                    <a:cubicBezTo>
                      <a:pt x="1234" y="1140"/>
                      <a:pt x="1058" y="935"/>
                      <a:pt x="881" y="729"/>
                    </a:cubicBezTo>
                    <a:lnTo>
                      <a:pt x="823" y="670"/>
                    </a:lnTo>
                    <a:lnTo>
                      <a:pt x="793" y="611"/>
                    </a:lnTo>
                    <a:cubicBezTo>
                      <a:pt x="764" y="582"/>
                      <a:pt x="705" y="523"/>
                      <a:pt x="676" y="464"/>
                    </a:cubicBezTo>
                    <a:cubicBezTo>
                      <a:pt x="646" y="406"/>
                      <a:pt x="529" y="229"/>
                      <a:pt x="441" y="112"/>
                    </a:cubicBezTo>
                    <a:cubicBezTo>
                      <a:pt x="398" y="48"/>
                      <a:pt x="310" y="0"/>
                      <a:pt x="2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522" name="Google Shape;522;p34"/>
            <p:cNvGrpSpPr/>
            <p:nvPr/>
          </p:nvGrpSpPr>
          <p:grpSpPr>
            <a:xfrm>
              <a:off x="5462380" y="3302316"/>
              <a:ext cx="96358" cy="191149"/>
              <a:chOff x="3213925" y="2904475"/>
              <a:chExt cx="173650" cy="344475"/>
            </a:xfrm>
          </p:grpSpPr>
          <p:sp>
            <p:nvSpPr>
              <p:cNvPr id="523" name="Google Shape;523;p34"/>
              <p:cNvSpPr/>
              <p:nvPr/>
            </p:nvSpPr>
            <p:spPr>
              <a:xfrm>
                <a:off x="3237725" y="2904475"/>
                <a:ext cx="104325" cy="275450"/>
              </a:xfrm>
              <a:custGeom>
                <a:avLst/>
                <a:gdLst/>
                <a:ahLst/>
                <a:cxnLst/>
                <a:rect l="l" t="t" r="r" b="b"/>
                <a:pathLst>
                  <a:path w="4173" h="11018" extrusionOk="0">
                    <a:moveTo>
                      <a:pt x="2116" y="1"/>
                    </a:moveTo>
                    <a:cubicBezTo>
                      <a:pt x="2116" y="2145"/>
                      <a:pt x="853" y="3908"/>
                      <a:pt x="383" y="5935"/>
                    </a:cubicBezTo>
                    <a:cubicBezTo>
                      <a:pt x="1" y="7610"/>
                      <a:pt x="118" y="9372"/>
                      <a:pt x="735" y="11017"/>
                    </a:cubicBezTo>
                    <a:lnTo>
                      <a:pt x="823" y="10900"/>
                    </a:lnTo>
                    <a:cubicBezTo>
                      <a:pt x="2557" y="9872"/>
                      <a:pt x="3702" y="8109"/>
                      <a:pt x="3937" y="6082"/>
                    </a:cubicBezTo>
                    <a:cubicBezTo>
                      <a:pt x="4172" y="4084"/>
                      <a:pt x="3526" y="1852"/>
                      <a:pt x="211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4" name="Google Shape;524;p34"/>
              <p:cNvSpPr/>
              <p:nvPr/>
            </p:nvSpPr>
            <p:spPr>
              <a:xfrm>
                <a:off x="3273725" y="3099100"/>
                <a:ext cx="113850" cy="124275"/>
              </a:xfrm>
              <a:custGeom>
                <a:avLst/>
                <a:gdLst/>
                <a:ahLst/>
                <a:cxnLst/>
                <a:rect l="l" t="t" r="r" b="b"/>
                <a:pathLst>
                  <a:path w="4554" h="4971" extrusionOk="0">
                    <a:moveTo>
                      <a:pt x="4378" y="1"/>
                    </a:moveTo>
                    <a:lnTo>
                      <a:pt x="4378" y="1"/>
                    </a:lnTo>
                    <a:cubicBezTo>
                      <a:pt x="3937" y="853"/>
                      <a:pt x="3232" y="1558"/>
                      <a:pt x="2409" y="2028"/>
                    </a:cubicBezTo>
                    <a:cubicBezTo>
                      <a:pt x="1792" y="2380"/>
                      <a:pt x="1117" y="2645"/>
                      <a:pt x="647" y="3115"/>
                    </a:cubicBezTo>
                    <a:cubicBezTo>
                      <a:pt x="235" y="3526"/>
                      <a:pt x="0" y="4084"/>
                      <a:pt x="0" y="4643"/>
                    </a:cubicBezTo>
                    <a:lnTo>
                      <a:pt x="59" y="4819"/>
                    </a:lnTo>
                    <a:cubicBezTo>
                      <a:pt x="321" y="4921"/>
                      <a:pt x="596" y="4971"/>
                      <a:pt x="872" y="4971"/>
                    </a:cubicBezTo>
                    <a:cubicBezTo>
                      <a:pt x="1309" y="4971"/>
                      <a:pt x="1749" y="4847"/>
                      <a:pt x="2145" y="4613"/>
                    </a:cubicBezTo>
                    <a:cubicBezTo>
                      <a:pt x="2644" y="4261"/>
                      <a:pt x="3085" y="3761"/>
                      <a:pt x="3408" y="3203"/>
                    </a:cubicBezTo>
                    <a:cubicBezTo>
                      <a:pt x="3996" y="2263"/>
                      <a:pt x="4554" y="1205"/>
                      <a:pt x="437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5" name="Google Shape;525;p34"/>
              <p:cNvSpPr/>
              <p:nvPr/>
            </p:nvSpPr>
            <p:spPr>
              <a:xfrm>
                <a:off x="3214275" y="3173200"/>
                <a:ext cx="130400" cy="74100"/>
              </a:xfrm>
              <a:custGeom>
                <a:avLst/>
                <a:gdLst/>
                <a:ahLst/>
                <a:cxnLst/>
                <a:rect l="l" t="t" r="r" b="b"/>
                <a:pathLst>
                  <a:path w="5216" h="2964" extrusionOk="0">
                    <a:moveTo>
                      <a:pt x="4896" y="0"/>
                    </a:moveTo>
                    <a:cubicBezTo>
                      <a:pt x="4861" y="0"/>
                      <a:pt x="4824" y="10"/>
                      <a:pt x="4787" y="33"/>
                    </a:cubicBezTo>
                    <a:cubicBezTo>
                      <a:pt x="3318" y="973"/>
                      <a:pt x="1791" y="1796"/>
                      <a:pt x="204" y="2560"/>
                    </a:cubicBezTo>
                    <a:cubicBezTo>
                      <a:pt x="0" y="2662"/>
                      <a:pt x="129" y="2964"/>
                      <a:pt x="340" y="2964"/>
                    </a:cubicBezTo>
                    <a:cubicBezTo>
                      <a:pt x="371" y="2964"/>
                      <a:pt x="405" y="2957"/>
                      <a:pt x="439" y="2942"/>
                    </a:cubicBezTo>
                    <a:cubicBezTo>
                      <a:pt x="2026" y="2207"/>
                      <a:pt x="3553" y="1355"/>
                      <a:pt x="4993" y="415"/>
                    </a:cubicBezTo>
                    <a:cubicBezTo>
                      <a:pt x="5216" y="291"/>
                      <a:pt x="5084" y="0"/>
                      <a:pt x="48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6" name="Google Shape;526;p34"/>
              <p:cNvSpPr/>
              <p:nvPr/>
            </p:nvSpPr>
            <p:spPr>
              <a:xfrm>
                <a:off x="3213925" y="2990600"/>
                <a:ext cx="89200" cy="258350"/>
              </a:xfrm>
              <a:custGeom>
                <a:avLst/>
                <a:gdLst/>
                <a:ahLst/>
                <a:cxnLst/>
                <a:rect l="l" t="t" r="r" b="b"/>
                <a:pathLst>
                  <a:path w="3568" h="10334" extrusionOk="0">
                    <a:moveTo>
                      <a:pt x="3347" y="0"/>
                    </a:moveTo>
                    <a:cubicBezTo>
                      <a:pt x="3244" y="0"/>
                      <a:pt x="3141" y="66"/>
                      <a:pt x="3127" y="199"/>
                    </a:cubicBezTo>
                    <a:cubicBezTo>
                      <a:pt x="3068" y="3695"/>
                      <a:pt x="2040" y="7102"/>
                      <a:pt x="101" y="10011"/>
                    </a:cubicBezTo>
                    <a:cubicBezTo>
                      <a:pt x="0" y="10172"/>
                      <a:pt x="148" y="10333"/>
                      <a:pt x="308" y="10333"/>
                    </a:cubicBezTo>
                    <a:cubicBezTo>
                      <a:pt x="381" y="10333"/>
                      <a:pt x="457" y="10299"/>
                      <a:pt x="512" y="10216"/>
                    </a:cubicBezTo>
                    <a:cubicBezTo>
                      <a:pt x="2451" y="7249"/>
                      <a:pt x="3538" y="3783"/>
                      <a:pt x="3567" y="199"/>
                    </a:cubicBezTo>
                    <a:cubicBezTo>
                      <a:pt x="3553" y="66"/>
                      <a:pt x="3450" y="0"/>
                      <a:pt x="33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7" name="Google Shape;527;p34"/>
              <p:cNvSpPr/>
              <p:nvPr/>
            </p:nvSpPr>
            <p:spPr>
              <a:xfrm>
                <a:off x="3267850" y="3042550"/>
                <a:ext cx="24250" cy="4795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918" extrusionOk="0">
                    <a:moveTo>
                      <a:pt x="249" y="1"/>
                    </a:moveTo>
                    <a:cubicBezTo>
                      <a:pt x="212" y="1"/>
                      <a:pt x="177" y="11"/>
                      <a:pt x="147" y="30"/>
                    </a:cubicBezTo>
                    <a:cubicBezTo>
                      <a:pt x="30" y="89"/>
                      <a:pt x="0" y="236"/>
                      <a:pt x="59" y="324"/>
                    </a:cubicBezTo>
                    <a:cubicBezTo>
                      <a:pt x="265" y="794"/>
                      <a:pt x="441" y="1264"/>
                      <a:pt x="500" y="1763"/>
                    </a:cubicBezTo>
                    <a:cubicBezTo>
                      <a:pt x="524" y="1861"/>
                      <a:pt x="609" y="1918"/>
                      <a:pt x="704" y="1918"/>
                    </a:cubicBezTo>
                    <a:cubicBezTo>
                      <a:pt x="724" y="1918"/>
                      <a:pt x="744" y="1915"/>
                      <a:pt x="764" y="1910"/>
                    </a:cubicBezTo>
                    <a:cubicBezTo>
                      <a:pt x="882" y="1881"/>
                      <a:pt x="970" y="1763"/>
                      <a:pt x="940" y="1646"/>
                    </a:cubicBezTo>
                    <a:cubicBezTo>
                      <a:pt x="852" y="1117"/>
                      <a:pt x="676" y="588"/>
                      <a:pt x="441" y="118"/>
                    </a:cubicBezTo>
                    <a:cubicBezTo>
                      <a:pt x="402" y="40"/>
                      <a:pt x="323" y="1"/>
                      <a:pt x="24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8" name="Google Shape;528;p34"/>
              <p:cNvSpPr/>
              <p:nvPr/>
            </p:nvSpPr>
            <p:spPr>
              <a:xfrm>
                <a:off x="3258300" y="3081300"/>
                <a:ext cx="25575" cy="51475"/>
              </a:xfrm>
              <a:custGeom>
                <a:avLst/>
                <a:gdLst/>
                <a:ahLst/>
                <a:cxnLst/>
                <a:rect l="l" t="t" r="r" b="b"/>
                <a:pathLst>
                  <a:path w="1023" h="2059" extrusionOk="0">
                    <a:moveTo>
                      <a:pt x="266" y="0"/>
                    </a:moveTo>
                    <a:cubicBezTo>
                      <a:pt x="246" y="0"/>
                      <a:pt x="226" y="3"/>
                      <a:pt x="206" y="8"/>
                    </a:cubicBezTo>
                    <a:cubicBezTo>
                      <a:pt x="88" y="37"/>
                      <a:pt x="0" y="155"/>
                      <a:pt x="59" y="272"/>
                    </a:cubicBezTo>
                    <a:cubicBezTo>
                      <a:pt x="235" y="801"/>
                      <a:pt x="412" y="1330"/>
                      <a:pt x="529" y="1888"/>
                    </a:cubicBezTo>
                    <a:cubicBezTo>
                      <a:pt x="565" y="2007"/>
                      <a:pt x="658" y="2058"/>
                      <a:pt x="750" y="2058"/>
                    </a:cubicBezTo>
                    <a:cubicBezTo>
                      <a:pt x="887" y="2058"/>
                      <a:pt x="1022" y="1946"/>
                      <a:pt x="970" y="1770"/>
                    </a:cubicBezTo>
                    <a:cubicBezTo>
                      <a:pt x="852" y="1212"/>
                      <a:pt x="676" y="684"/>
                      <a:pt x="470" y="155"/>
                    </a:cubicBezTo>
                    <a:cubicBezTo>
                      <a:pt x="446" y="57"/>
                      <a:pt x="361" y="0"/>
                      <a:pt x="2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9" name="Google Shape;529;p34"/>
              <p:cNvSpPr/>
              <p:nvPr/>
            </p:nvSpPr>
            <p:spPr>
              <a:xfrm>
                <a:off x="3282525" y="3072475"/>
                <a:ext cx="34550" cy="34000"/>
              </a:xfrm>
              <a:custGeom>
                <a:avLst/>
                <a:gdLst/>
                <a:ahLst/>
                <a:cxnLst/>
                <a:rect l="l" t="t" r="r" b="b"/>
                <a:pathLst>
                  <a:path w="1382" h="1360" extrusionOk="0">
                    <a:moveTo>
                      <a:pt x="1147" y="1"/>
                    </a:moveTo>
                    <a:cubicBezTo>
                      <a:pt x="1095" y="1"/>
                      <a:pt x="1044" y="23"/>
                      <a:pt x="1000" y="67"/>
                    </a:cubicBezTo>
                    <a:cubicBezTo>
                      <a:pt x="706" y="420"/>
                      <a:pt x="383" y="713"/>
                      <a:pt x="60" y="978"/>
                    </a:cubicBezTo>
                    <a:cubicBezTo>
                      <a:pt x="1" y="1037"/>
                      <a:pt x="1" y="1095"/>
                      <a:pt x="1" y="1154"/>
                    </a:cubicBezTo>
                    <a:cubicBezTo>
                      <a:pt x="1" y="1213"/>
                      <a:pt x="1" y="1272"/>
                      <a:pt x="60" y="1301"/>
                    </a:cubicBezTo>
                    <a:cubicBezTo>
                      <a:pt x="89" y="1330"/>
                      <a:pt x="148" y="1360"/>
                      <a:pt x="206" y="1360"/>
                    </a:cubicBezTo>
                    <a:cubicBezTo>
                      <a:pt x="265" y="1360"/>
                      <a:pt x="324" y="1330"/>
                      <a:pt x="383" y="1301"/>
                    </a:cubicBezTo>
                    <a:cubicBezTo>
                      <a:pt x="706" y="1037"/>
                      <a:pt x="1029" y="713"/>
                      <a:pt x="1293" y="390"/>
                    </a:cubicBezTo>
                    <a:cubicBezTo>
                      <a:pt x="1352" y="361"/>
                      <a:pt x="1382" y="302"/>
                      <a:pt x="1382" y="243"/>
                    </a:cubicBezTo>
                    <a:cubicBezTo>
                      <a:pt x="1382" y="185"/>
                      <a:pt x="1352" y="126"/>
                      <a:pt x="1293" y="67"/>
                    </a:cubicBezTo>
                    <a:cubicBezTo>
                      <a:pt x="1249" y="23"/>
                      <a:pt x="1198" y="1"/>
                      <a:pt x="114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530" name="Google Shape;530;p34"/>
            <p:cNvSpPr/>
            <p:nvPr/>
          </p:nvSpPr>
          <p:spPr>
            <a:xfrm>
              <a:off x="5046670" y="3449142"/>
              <a:ext cx="1120415" cy="170264"/>
            </a:xfrm>
            <a:custGeom>
              <a:avLst/>
              <a:gdLst/>
              <a:ahLst/>
              <a:cxnLst/>
              <a:rect l="l" t="t" r="r" b="b"/>
              <a:pathLst>
                <a:path w="110631" h="16812" extrusionOk="0">
                  <a:moveTo>
                    <a:pt x="65797" y="1"/>
                  </a:moveTo>
                  <a:cubicBezTo>
                    <a:pt x="61461" y="1"/>
                    <a:pt x="57100" y="1818"/>
                    <a:pt x="54384" y="5131"/>
                  </a:cubicBezTo>
                  <a:cubicBezTo>
                    <a:pt x="53279" y="4427"/>
                    <a:pt x="51971" y="4081"/>
                    <a:pt x="50660" y="4081"/>
                  </a:cubicBezTo>
                  <a:cubicBezTo>
                    <a:pt x="48884" y="4081"/>
                    <a:pt x="47101" y="4717"/>
                    <a:pt x="45808" y="5959"/>
                  </a:cubicBezTo>
                  <a:cubicBezTo>
                    <a:pt x="44506" y="3852"/>
                    <a:pt x="41935" y="2844"/>
                    <a:pt x="39414" y="2844"/>
                  </a:cubicBezTo>
                  <a:cubicBezTo>
                    <a:pt x="38785" y="2844"/>
                    <a:pt x="38159" y="2907"/>
                    <a:pt x="37557" y="3031"/>
                  </a:cubicBezTo>
                  <a:cubicBezTo>
                    <a:pt x="34482" y="3652"/>
                    <a:pt x="31909" y="5515"/>
                    <a:pt x="29454" y="7467"/>
                  </a:cubicBezTo>
                  <a:cubicBezTo>
                    <a:pt x="28301" y="8384"/>
                    <a:pt x="27059" y="9389"/>
                    <a:pt x="25581" y="9389"/>
                  </a:cubicBezTo>
                  <a:cubicBezTo>
                    <a:pt x="24220" y="9359"/>
                    <a:pt x="22978" y="8472"/>
                    <a:pt x="21618" y="8236"/>
                  </a:cubicBezTo>
                  <a:cubicBezTo>
                    <a:pt x="21379" y="8196"/>
                    <a:pt x="21144" y="8178"/>
                    <a:pt x="20912" y="8178"/>
                  </a:cubicBezTo>
                  <a:cubicBezTo>
                    <a:pt x="17504" y="8178"/>
                    <a:pt x="14840" y="12197"/>
                    <a:pt x="11267" y="12612"/>
                  </a:cubicBezTo>
                  <a:cubicBezTo>
                    <a:pt x="11019" y="12644"/>
                    <a:pt x="10766" y="12657"/>
                    <a:pt x="10511" y="12657"/>
                  </a:cubicBezTo>
                  <a:cubicBezTo>
                    <a:pt x="9826" y="12657"/>
                    <a:pt x="9126" y="12567"/>
                    <a:pt x="8458" y="12524"/>
                  </a:cubicBezTo>
                  <a:cubicBezTo>
                    <a:pt x="8397" y="12523"/>
                    <a:pt x="8336" y="12522"/>
                    <a:pt x="8275" y="12522"/>
                  </a:cubicBezTo>
                  <a:cubicBezTo>
                    <a:pt x="5112" y="12522"/>
                    <a:pt x="1944" y="14020"/>
                    <a:pt x="0" y="16486"/>
                  </a:cubicBezTo>
                  <a:lnTo>
                    <a:pt x="110631" y="16812"/>
                  </a:lnTo>
                  <a:cubicBezTo>
                    <a:pt x="109300" y="15185"/>
                    <a:pt x="107348" y="14121"/>
                    <a:pt x="105278" y="13854"/>
                  </a:cubicBezTo>
                  <a:cubicBezTo>
                    <a:pt x="104095" y="13707"/>
                    <a:pt x="102824" y="13795"/>
                    <a:pt x="101877" y="13115"/>
                  </a:cubicBezTo>
                  <a:cubicBezTo>
                    <a:pt x="100724" y="12317"/>
                    <a:pt x="100340" y="10631"/>
                    <a:pt x="99097" y="10040"/>
                  </a:cubicBezTo>
                  <a:cubicBezTo>
                    <a:pt x="98780" y="9883"/>
                    <a:pt x="98454" y="9820"/>
                    <a:pt x="98123" y="9820"/>
                  </a:cubicBezTo>
                  <a:cubicBezTo>
                    <a:pt x="96697" y="9820"/>
                    <a:pt x="95157" y="10997"/>
                    <a:pt x="93597" y="11045"/>
                  </a:cubicBezTo>
                  <a:cubicBezTo>
                    <a:pt x="93542" y="11048"/>
                    <a:pt x="93486" y="11049"/>
                    <a:pt x="93432" y="11049"/>
                  </a:cubicBezTo>
                  <a:cubicBezTo>
                    <a:pt x="90049" y="11049"/>
                    <a:pt x="87793" y="6186"/>
                    <a:pt x="84724" y="6186"/>
                  </a:cubicBezTo>
                  <a:cubicBezTo>
                    <a:pt x="84446" y="6186"/>
                    <a:pt x="84161" y="6226"/>
                    <a:pt x="83868" y="6313"/>
                  </a:cubicBezTo>
                  <a:cubicBezTo>
                    <a:pt x="83107" y="6539"/>
                    <a:pt x="82427" y="7086"/>
                    <a:pt x="81622" y="7086"/>
                  </a:cubicBezTo>
                  <a:cubicBezTo>
                    <a:pt x="81582" y="7086"/>
                    <a:pt x="81542" y="7085"/>
                    <a:pt x="81502" y="7082"/>
                  </a:cubicBezTo>
                  <a:cubicBezTo>
                    <a:pt x="80703" y="7053"/>
                    <a:pt x="80053" y="6432"/>
                    <a:pt x="79461" y="5870"/>
                  </a:cubicBezTo>
                  <a:cubicBezTo>
                    <a:pt x="76061" y="2617"/>
                    <a:pt x="71625" y="369"/>
                    <a:pt x="66952" y="44"/>
                  </a:cubicBezTo>
                  <a:cubicBezTo>
                    <a:pt x="66568" y="15"/>
                    <a:pt x="66182" y="1"/>
                    <a:pt x="657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31" name="Google Shape;531;p34"/>
          <p:cNvGrpSpPr/>
          <p:nvPr/>
        </p:nvGrpSpPr>
        <p:grpSpPr>
          <a:xfrm>
            <a:off x="8528458" y="5832407"/>
            <a:ext cx="2015697" cy="764472"/>
            <a:chOff x="6396343" y="4374305"/>
            <a:chExt cx="1511773" cy="573354"/>
          </a:xfrm>
        </p:grpSpPr>
        <p:grpSp>
          <p:nvGrpSpPr>
            <p:cNvPr id="532" name="Google Shape;532;p34"/>
            <p:cNvGrpSpPr/>
            <p:nvPr/>
          </p:nvGrpSpPr>
          <p:grpSpPr>
            <a:xfrm rot="4001758">
              <a:off x="7633951" y="4773240"/>
              <a:ext cx="111770" cy="119099"/>
              <a:chOff x="3004175" y="2950750"/>
              <a:chExt cx="195825" cy="208700"/>
            </a:xfrm>
          </p:grpSpPr>
          <p:sp>
            <p:nvSpPr>
              <p:cNvPr id="533" name="Google Shape;533;p34"/>
              <p:cNvSpPr/>
              <p:nvPr/>
            </p:nvSpPr>
            <p:spPr>
              <a:xfrm>
                <a:off x="3004175" y="2950750"/>
                <a:ext cx="130025" cy="168700"/>
              </a:xfrm>
              <a:custGeom>
                <a:avLst/>
                <a:gdLst/>
                <a:ahLst/>
                <a:cxnLst/>
                <a:rect l="l" t="t" r="r" b="b"/>
                <a:pathLst>
                  <a:path w="5201" h="6748" extrusionOk="0">
                    <a:moveTo>
                      <a:pt x="353" y="1"/>
                    </a:moveTo>
                    <a:lnTo>
                      <a:pt x="353" y="1"/>
                    </a:lnTo>
                    <a:cubicBezTo>
                      <a:pt x="1" y="1469"/>
                      <a:pt x="530" y="2880"/>
                      <a:pt x="1146" y="4143"/>
                    </a:cubicBezTo>
                    <a:cubicBezTo>
                      <a:pt x="1470" y="4907"/>
                      <a:pt x="1940" y="5553"/>
                      <a:pt x="2527" y="6111"/>
                    </a:cubicBezTo>
                    <a:cubicBezTo>
                      <a:pt x="3053" y="6527"/>
                      <a:pt x="3693" y="6747"/>
                      <a:pt x="4349" y="6747"/>
                    </a:cubicBezTo>
                    <a:cubicBezTo>
                      <a:pt x="4574" y="6747"/>
                      <a:pt x="4800" y="6722"/>
                      <a:pt x="5024" y="6669"/>
                    </a:cubicBezTo>
                    <a:lnTo>
                      <a:pt x="5112" y="6493"/>
                    </a:lnTo>
                    <a:cubicBezTo>
                      <a:pt x="5201" y="5759"/>
                      <a:pt x="4966" y="5024"/>
                      <a:pt x="4525" y="4437"/>
                    </a:cubicBezTo>
                    <a:cubicBezTo>
                      <a:pt x="3996" y="3790"/>
                      <a:pt x="3203" y="3379"/>
                      <a:pt x="2527" y="2850"/>
                    </a:cubicBezTo>
                    <a:cubicBezTo>
                      <a:pt x="1558" y="2116"/>
                      <a:pt x="794" y="1117"/>
                      <a:pt x="35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34" name="Google Shape;534;p34"/>
              <p:cNvSpPr/>
              <p:nvPr/>
            </p:nvSpPr>
            <p:spPr>
              <a:xfrm>
                <a:off x="3051775" y="3051925"/>
                <a:ext cx="148225" cy="107525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4301" extrusionOk="0">
                    <a:moveTo>
                      <a:pt x="339" y="0"/>
                    </a:moveTo>
                    <a:cubicBezTo>
                      <a:pt x="153" y="0"/>
                      <a:pt x="1" y="224"/>
                      <a:pt x="183" y="360"/>
                    </a:cubicBezTo>
                    <a:cubicBezTo>
                      <a:pt x="1857" y="1770"/>
                      <a:pt x="3649" y="3092"/>
                      <a:pt x="5500" y="4267"/>
                    </a:cubicBezTo>
                    <a:cubicBezTo>
                      <a:pt x="5536" y="4290"/>
                      <a:pt x="5573" y="4300"/>
                      <a:pt x="5608" y="4300"/>
                    </a:cubicBezTo>
                    <a:cubicBezTo>
                      <a:pt x="5796" y="4300"/>
                      <a:pt x="5929" y="4005"/>
                      <a:pt x="5706" y="3856"/>
                    </a:cubicBezTo>
                    <a:cubicBezTo>
                      <a:pt x="3884" y="2710"/>
                      <a:pt x="2151" y="1447"/>
                      <a:pt x="506" y="66"/>
                    </a:cubicBezTo>
                    <a:cubicBezTo>
                      <a:pt x="452" y="20"/>
                      <a:pt x="394" y="0"/>
                      <a:pt x="33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535" name="Google Shape;535;p34"/>
            <p:cNvGrpSpPr/>
            <p:nvPr/>
          </p:nvGrpSpPr>
          <p:grpSpPr>
            <a:xfrm>
              <a:off x="6980311" y="4374305"/>
              <a:ext cx="196224" cy="439790"/>
              <a:chOff x="3004175" y="2722350"/>
              <a:chExt cx="195950" cy="439175"/>
            </a:xfrm>
          </p:grpSpPr>
          <p:sp>
            <p:nvSpPr>
              <p:cNvPr id="536" name="Google Shape;536;p34"/>
              <p:cNvSpPr/>
              <p:nvPr/>
            </p:nvSpPr>
            <p:spPr>
              <a:xfrm>
                <a:off x="3076150" y="2722350"/>
                <a:ext cx="116075" cy="348875"/>
              </a:xfrm>
              <a:custGeom>
                <a:avLst/>
                <a:gdLst/>
                <a:ahLst/>
                <a:cxnLst/>
                <a:rect l="l" t="t" r="r" b="b"/>
                <a:pathLst>
                  <a:path w="4643" h="13955" extrusionOk="0">
                    <a:moveTo>
                      <a:pt x="3027" y="0"/>
                    </a:moveTo>
                    <a:lnTo>
                      <a:pt x="3027" y="0"/>
                    </a:lnTo>
                    <a:cubicBezTo>
                      <a:pt x="1088" y="2115"/>
                      <a:pt x="1" y="4789"/>
                      <a:pt x="30" y="7315"/>
                    </a:cubicBezTo>
                    <a:cubicBezTo>
                      <a:pt x="89" y="9871"/>
                      <a:pt x="1264" y="12251"/>
                      <a:pt x="3262" y="13808"/>
                    </a:cubicBezTo>
                    <a:lnTo>
                      <a:pt x="3350" y="13955"/>
                    </a:lnTo>
                    <a:cubicBezTo>
                      <a:pt x="4290" y="11986"/>
                      <a:pt x="4642" y="9812"/>
                      <a:pt x="4407" y="7668"/>
                    </a:cubicBezTo>
                    <a:cubicBezTo>
                      <a:pt x="4055" y="5083"/>
                      <a:pt x="2733" y="2674"/>
                      <a:pt x="302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37" name="Google Shape;537;p34"/>
              <p:cNvSpPr/>
              <p:nvPr/>
            </p:nvSpPr>
            <p:spPr>
              <a:xfrm>
                <a:off x="3004175" y="2950750"/>
                <a:ext cx="130025" cy="168700"/>
              </a:xfrm>
              <a:custGeom>
                <a:avLst/>
                <a:gdLst/>
                <a:ahLst/>
                <a:cxnLst/>
                <a:rect l="l" t="t" r="r" b="b"/>
                <a:pathLst>
                  <a:path w="5201" h="6748" extrusionOk="0">
                    <a:moveTo>
                      <a:pt x="353" y="1"/>
                    </a:moveTo>
                    <a:lnTo>
                      <a:pt x="353" y="1"/>
                    </a:lnTo>
                    <a:cubicBezTo>
                      <a:pt x="1" y="1469"/>
                      <a:pt x="530" y="2880"/>
                      <a:pt x="1146" y="4143"/>
                    </a:cubicBezTo>
                    <a:cubicBezTo>
                      <a:pt x="1470" y="4907"/>
                      <a:pt x="1940" y="5553"/>
                      <a:pt x="2527" y="6111"/>
                    </a:cubicBezTo>
                    <a:cubicBezTo>
                      <a:pt x="3053" y="6527"/>
                      <a:pt x="3693" y="6747"/>
                      <a:pt x="4349" y="6747"/>
                    </a:cubicBezTo>
                    <a:cubicBezTo>
                      <a:pt x="4574" y="6747"/>
                      <a:pt x="4800" y="6722"/>
                      <a:pt x="5024" y="6669"/>
                    </a:cubicBezTo>
                    <a:lnTo>
                      <a:pt x="5112" y="6493"/>
                    </a:lnTo>
                    <a:cubicBezTo>
                      <a:pt x="5201" y="5759"/>
                      <a:pt x="4966" y="5024"/>
                      <a:pt x="4525" y="4437"/>
                    </a:cubicBezTo>
                    <a:cubicBezTo>
                      <a:pt x="3996" y="3790"/>
                      <a:pt x="3203" y="3379"/>
                      <a:pt x="2527" y="2850"/>
                    </a:cubicBezTo>
                    <a:cubicBezTo>
                      <a:pt x="1558" y="2116"/>
                      <a:pt x="794" y="1117"/>
                      <a:pt x="35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38" name="Google Shape;538;p34"/>
              <p:cNvSpPr/>
              <p:nvPr/>
            </p:nvSpPr>
            <p:spPr>
              <a:xfrm>
                <a:off x="3051775" y="3051925"/>
                <a:ext cx="148225" cy="107525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4301" extrusionOk="0">
                    <a:moveTo>
                      <a:pt x="339" y="0"/>
                    </a:moveTo>
                    <a:cubicBezTo>
                      <a:pt x="153" y="0"/>
                      <a:pt x="1" y="224"/>
                      <a:pt x="183" y="360"/>
                    </a:cubicBezTo>
                    <a:cubicBezTo>
                      <a:pt x="1857" y="1770"/>
                      <a:pt x="3649" y="3092"/>
                      <a:pt x="5500" y="4267"/>
                    </a:cubicBezTo>
                    <a:cubicBezTo>
                      <a:pt x="5536" y="4290"/>
                      <a:pt x="5573" y="4300"/>
                      <a:pt x="5608" y="4300"/>
                    </a:cubicBezTo>
                    <a:cubicBezTo>
                      <a:pt x="5796" y="4300"/>
                      <a:pt x="5929" y="4005"/>
                      <a:pt x="5706" y="3856"/>
                    </a:cubicBezTo>
                    <a:cubicBezTo>
                      <a:pt x="3884" y="2710"/>
                      <a:pt x="2151" y="1447"/>
                      <a:pt x="506" y="66"/>
                    </a:cubicBezTo>
                    <a:cubicBezTo>
                      <a:pt x="452" y="20"/>
                      <a:pt x="394" y="0"/>
                      <a:pt x="33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39" name="Google Shape;539;p34"/>
              <p:cNvSpPr/>
              <p:nvPr/>
            </p:nvSpPr>
            <p:spPr>
              <a:xfrm>
                <a:off x="3115825" y="2829950"/>
                <a:ext cx="84300" cy="331575"/>
              </a:xfrm>
              <a:custGeom>
                <a:avLst/>
                <a:gdLst/>
                <a:ahLst/>
                <a:cxnLst/>
                <a:rect l="l" t="t" r="r" b="b"/>
                <a:pathLst>
                  <a:path w="3372" h="13263" extrusionOk="0">
                    <a:moveTo>
                      <a:pt x="624" y="0"/>
                    </a:moveTo>
                    <a:cubicBezTo>
                      <a:pt x="514" y="0"/>
                      <a:pt x="397" y="73"/>
                      <a:pt x="382" y="220"/>
                    </a:cubicBezTo>
                    <a:cubicBezTo>
                      <a:pt x="0" y="4686"/>
                      <a:pt x="852" y="9151"/>
                      <a:pt x="2879" y="13146"/>
                    </a:cubicBezTo>
                    <a:cubicBezTo>
                      <a:pt x="2925" y="13228"/>
                      <a:pt x="2993" y="13262"/>
                      <a:pt x="3062" y="13262"/>
                    </a:cubicBezTo>
                    <a:cubicBezTo>
                      <a:pt x="3215" y="13262"/>
                      <a:pt x="3371" y="13094"/>
                      <a:pt x="3290" y="12911"/>
                    </a:cubicBezTo>
                    <a:cubicBezTo>
                      <a:pt x="1293" y="9004"/>
                      <a:pt x="441" y="4598"/>
                      <a:pt x="823" y="220"/>
                    </a:cubicBezTo>
                    <a:cubicBezTo>
                      <a:pt x="837" y="73"/>
                      <a:pt x="735" y="0"/>
                      <a:pt x="6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0" name="Google Shape;540;p34"/>
              <p:cNvSpPr/>
              <p:nvPr/>
            </p:nvSpPr>
            <p:spPr>
              <a:xfrm>
                <a:off x="3127575" y="2898625"/>
                <a:ext cx="33150" cy="55975"/>
              </a:xfrm>
              <a:custGeom>
                <a:avLst/>
                <a:gdLst/>
                <a:ahLst/>
                <a:cxnLst/>
                <a:rect l="l" t="t" r="r" b="b"/>
                <a:pathLst>
                  <a:path w="1326" h="2239" extrusionOk="0">
                    <a:moveTo>
                      <a:pt x="1013" y="1"/>
                    </a:moveTo>
                    <a:cubicBezTo>
                      <a:pt x="941" y="1"/>
                      <a:pt x="869" y="34"/>
                      <a:pt x="823" y="117"/>
                    </a:cubicBezTo>
                    <a:cubicBezTo>
                      <a:pt x="470" y="676"/>
                      <a:pt x="206" y="1292"/>
                      <a:pt x="30" y="1939"/>
                    </a:cubicBezTo>
                    <a:cubicBezTo>
                      <a:pt x="0" y="2056"/>
                      <a:pt x="88" y="2174"/>
                      <a:pt x="206" y="2233"/>
                    </a:cubicBezTo>
                    <a:cubicBezTo>
                      <a:pt x="221" y="2236"/>
                      <a:pt x="237" y="2238"/>
                      <a:pt x="252" y="2238"/>
                    </a:cubicBezTo>
                    <a:cubicBezTo>
                      <a:pt x="353" y="2238"/>
                      <a:pt x="445" y="2158"/>
                      <a:pt x="470" y="2056"/>
                    </a:cubicBezTo>
                    <a:cubicBezTo>
                      <a:pt x="617" y="1439"/>
                      <a:pt x="881" y="881"/>
                      <a:pt x="1205" y="323"/>
                    </a:cubicBezTo>
                    <a:cubicBezTo>
                      <a:pt x="1326" y="162"/>
                      <a:pt x="1170" y="1"/>
                      <a:pt x="101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1" name="Google Shape;541;p34"/>
              <p:cNvSpPr/>
              <p:nvPr/>
            </p:nvSpPr>
            <p:spPr>
              <a:xfrm>
                <a:off x="3132825" y="2948700"/>
                <a:ext cx="32950" cy="59375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2375" extrusionOk="0">
                    <a:moveTo>
                      <a:pt x="1087" y="0"/>
                    </a:moveTo>
                    <a:cubicBezTo>
                      <a:pt x="1008" y="0"/>
                      <a:pt x="919" y="48"/>
                      <a:pt x="877" y="112"/>
                    </a:cubicBezTo>
                    <a:cubicBezTo>
                      <a:pt x="554" y="758"/>
                      <a:pt x="290" y="1405"/>
                      <a:pt x="55" y="2080"/>
                    </a:cubicBezTo>
                    <a:cubicBezTo>
                      <a:pt x="0" y="2261"/>
                      <a:pt x="146" y="2374"/>
                      <a:pt x="286" y="2374"/>
                    </a:cubicBezTo>
                    <a:cubicBezTo>
                      <a:pt x="374" y="2374"/>
                      <a:pt x="461" y="2329"/>
                      <a:pt x="495" y="2227"/>
                    </a:cubicBezTo>
                    <a:cubicBezTo>
                      <a:pt x="701" y="1581"/>
                      <a:pt x="965" y="935"/>
                      <a:pt x="1259" y="347"/>
                    </a:cubicBezTo>
                    <a:cubicBezTo>
                      <a:pt x="1318" y="230"/>
                      <a:pt x="1288" y="112"/>
                      <a:pt x="1171" y="24"/>
                    </a:cubicBezTo>
                    <a:cubicBezTo>
                      <a:pt x="1146" y="7"/>
                      <a:pt x="1117" y="0"/>
                      <a:pt x="108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2" name="Google Shape;542;p34"/>
              <p:cNvSpPr/>
              <p:nvPr/>
            </p:nvSpPr>
            <p:spPr>
              <a:xfrm>
                <a:off x="3098200" y="2931075"/>
                <a:ext cx="39975" cy="43375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1735" extrusionOk="0">
                    <a:moveTo>
                      <a:pt x="231" y="0"/>
                    </a:moveTo>
                    <a:cubicBezTo>
                      <a:pt x="201" y="0"/>
                      <a:pt x="172" y="7"/>
                      <a:pt x="147" y="24"/>
                    </a:cubicBezTo>
                    <a:cubicBezTo>
                      <a:pt x="29" y="112"/>
                      <a:pt x="0" y="229"/>
                      <a:pt x="59" y="347"/>
                    </a:cubicBezTo>
                    <a:cubicBezTo>
                      <a:pt x="353" y="817"/>
                      <a:pt x="705" y="1258"/>
                      <a:pt x="1116" y="1669"/>
                    </a:cubicBezTo>
                    <a:cubicBezTo>
                      <a:pt x="1163" y="1715"/>
                      <a:pt x="1215" y="1735"/>
                      <a:pt x="1266" y="1735"/>
                    </a:cubicBezTo>
                    <a:cubicBezTo>
                      <a:pt x="1441" y="1735"/>
                      <a:pt x="1599" y="1505"/>
                      <a:pt x="1440" y="1346"/>
                    </a:cubicBezTo>
                    <a:lnTo>
                      <a:pt x="1410" y="1346"/>
                    </a:lnTo>
                    <a:cubicBezTo>
                      <a:pt x="1234" y="1140"/>
                      <a:pt x="1058" y="935"/>
                      <a:pt x="881" y="729"/>
                    </a:cubicBezTo>
                    <a:lnTo>
                      <a:pt x="823" y="670"/>
                    </a:lnTo>
                    <a:lnTo>
                      <a:pt x="793" y="611"/>
                    </a:lnTo>
                    <a:cubicBezTo>
                      <a:pt x="764" y="582"/>
                      <a:pt x="705" y="523"/>
                      <a:pt x="676" y="464"/>
                    </a:cubicBezTo>
                    <a:cubicBezTo>
                      <a:pt x="646" y="406"/>
                      <a:pt x="529" y="229"/>
                      <a:pt x="441" y="112"/>
                    </a:cubicBezTo>
                    <a:cubicBezTo>
                      <a:pt x="398" y="48"/>
                      <a:pt x="310" y="0"/>
                      <a:pt x="2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543" name="Google Shape;543;p34"/>
            <p:cNvGrpSpPr/>
            <p:nvPr/>
          </p:nvGrpSpPr>
          <p:grpSpPr>
            <a:xfrm>
              <a:off x="7363411" y="4508535"/>
              <a:ext cx="130012" cy="257908"/>
              <a:chOff x="3213925" y="2904475"/>
              <a:chExt cx="173650" cy="344475"/>
            </a:xfrm>
          </p:grpSpPr>
          <p:sp>
            <p:nvSpPr>
              <p:cNvPr id="544" name="Google Shape;544;p34"/>
              <p:cNvSpPr/>
              <p:nvPr/>
            </p:nvSpPr>
            <p:spPr>
              <a:xfrm>
                <a:off x="3237725" y="2904475"/>
                <a:ext cx="104325" cy="275450"/>
              </a:xfrm>
              <a:custGeom>
                <a:avLst/>
                <a:gdLst/>
                <a:ahLst/>
                <a:cxnLst/>
                <a:rect l="l" t="t" r="r" b="b"/>
                <a:pathLst>
                  <a:path w="4173" h="11018" extrusionOk="0">
                    <a:moveTo>
                      <a:pt x="2116" y="1"/>
                    </a:moveTo>
                    <a:cubicBezTo>
                      <a:pt x="2116" y="2145"/>
                      <a:pt x="853" y="3908"/>
                      <a:pt x="383" y="5935"/>
                    </a:cubicBezTo>
                    <a:cubicBezTo>
                      <a:pt x="1" y="7610"/>
                      <a:pt x="118" y="9372"/>
                      <a:pt x="735" y="11017"/>
                    </a:cubicBezTo>
                    <a:lnTo>
                      <a:pt x="823" y="10900"/>
                    </a:lnTo>
                    <a:cubicBezTo>
                      <a:pt x="2557" y="9872"/>
                      <a:pt x="3702" y="8109"/>
                      <a:pt x="3937" y="6082"/>
                    </a:cubicBezTo>
                    <a:cubicBezTo>
                      <a:pt x="4172" y="4084"/>
                      <a:pt x="3526" y="1852"/>
                      <a:pt x="211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5" name="Google Shape;545;p34"/>
              <p:cNvSpPr/>
              <p:nvPr/>
            </p:nvSpPr>
            <p:spPr>
              <a:xfrm>
                <a:off x="3273725" y="3099100"/>
                <a:ext cx="113850" cy="124275"/>
              </a:xfrm>
              <a:custGeom>
                <a:avLst/>
                <a:gdLst/>
                <a:ahLst/>
                <a:cxnLst/>
                <a:rect l="l" t="t" r="r" b="b"/>
                <a:pathLst>
                  <a:path w="4554" h="4971" extrusionOk="0">
                    <a:moveTo>
                      <a:pt x="4378" y="1"/>
                    </a:moveTo>
                    <a:lnTo>
                      <a:pt x="4378" y="1"/>
                    </a:lnTo>
                    <a:cubicBezTo>
                      <a:pt x="3937" y="853"/>
                      <a:pt x="3232" y="1558"/>
                      <a:pt x="2409" y="2028"/>
                    </a:cubicBezTo>
                    <a:cubicBezTo>
                      <a:pt x="1792" y="2380"/>
                      <a:pt x="1117" y="2645"/>
                      <a:pt x="647" y="3115"/>
                    </a:cubicBezTo>
                    <a:cubicBezTo>
                      <a:pt x="235" y="3526"/>
                      <a:pt x="0" y="4084"/>
                      <a:pt x="0" y="4643"/>
                    </a:cubicBezTo>
                    <a:lnTo>
                      <a:pt x="59" y="4819"/>
                    </a:lnTo>
                    <a:cubicBezTo>
                      <a:pt x="321" y="4921"/>
                      <a:pt x="596" y="4971"/>
                      <a:pt x="872" y="4971"/>
                    </a:cubicBezTo>
                    <a:cubicBezTo>
                      <a:pt x="1309" y="4971"/>
                      <a:pt x="1749" y="4847"/>
                      <a:pt x="2145" y="4613"/>
                    </a:cubicBezTo>
                    <a:cubicBezTo>
                      <a:pt x="2644" y="4261"/>
                      <a:pt x="3085" y="3761"/>
                      <a:pt x="3408" y="3203"/>
                    </a:cubicBezTo>
                    <a:cubicBezTo>
                      <a:pt x="3996" y="2263"/>
                      <a:pt x="4554" y="1205"/>
                      <a:pt x="437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6" name="Google Shape;546;p34"/>
              <p:cNvSpPr/>
              <p:nvPr/>
            </p:nvSpPr>
            <p:spPr>
              <a:xfrm>
                <a:off x="3214275" y="3173200"/>
                <a:ext cx="130400" cy="74100"/>
              </a:xfrm>
              <a:custGeom>
                <a:avLst/>
                <a:gdLst/>
                <a:ahLst/>
                <a:cxnLst/>
                <a:rect l="l" t="t" r="r" b="b"/>
                <a:pathLst>
                  <a:path w="5216" h="2964" extrusionOk="0">
                    <a:moveTo>
                      <a:pt x="4896" y="0"/>
                    </a:moveTo>
                    <a:cubicBezTo>
                      <a:pt x="4861" y="0"/>
                      <a:pt x="4824" y="10"/>
                      <a:pt x="4787" y="33"/>
                    </a:cubicBezTo>
                    <a:cubicBezTo>
                      <a:pt x="3318" y="973"/>
                      <a:pt x="1791" y="1796"/>
                      <a:pt x="204" y="2560"/>
                    </a:cubicBezTo>
                    <a:cubicBezTo>
                      <a:pt x="0" y="2662"/>
                      <a:pt x="129" y="2964"/>
                      <a:pt x="340" y="2964"/>
                    </a:cubicBezTo>
                    <a:cubicBezTo>
                      <a:pt x="371" y="2964"/>
                      <a:pt x="405" y="2957"/>
                      <a:pt x="439" y="2942"/>
                    </a:cubicBezTo>
                    <a:cubicBezTo>
                      <a:pt x="2026" y="2207"/>
                      <a:pt x="3553" y="1355"/>
                      <a:pt x="4993" y="415"/>
                    </a:cubicBezTo>
                    <a:cubicBezTo>
                      <a:pt x="5216" y="291"/>
                      <a:pt x="5084" y="0"/>
                      <a:pt x="48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7" name="Google Shape;547;p34"/>
              <p:cNvSpPr/>
              <p:nvPr/>
            </p:nvSpPr>
            <p:spPr>
              <a:xfrm>
                <a:off x="3213925" y="2990600"/>
                <a:ext cx="89200" cy="258350"/>
              </a:xfrm>
              <a:custGeom>
                <a:avLst/>
                <a:gdLst/>
                <a:ahLst/>
                <a:cxnLst/>
                <a:rect l="l" t="t" r="r" b="b"/>
                <a:pathLst>
                  <a:path w="3568" h="10334" extrusionOk="0">
                    <a:moveTo>
                      <a:pt x="3347" y="0"/>
                    </a:moveTo>
                    <a:cubicBezTo>
                      <a:pt x="3244" y="0"/>
                      <a:pt x="3141" y="66"/>
                      <a:pt x="3127" y="199"/>
                    </a:cubicBezTo>
                    <a:cubicBezTo>
                      <a:pt x="3068" y="3695"/>
                      <a:pt x="2040" y="7102"/>
                      <a:pt x="101" y="10011"/>
                    </a:cubicBezTo>
                    <a:cubicBezTo>
                      <a:pt x="0" y="10172"/>
                      <a:pt x="148" y="10333"/>
                      <a:pt x="308" y="10333"/>
                    </a:cubicBezTo>
                    <a:cubicBezTo>
                      <a:pt x="381" y="10333"/>
                      <a:pt x="457" y="10299"/>
                      <a:pt x="512" y="10216"/>
                    </a:cubicBezTo>
                    <a:cubicBezTo>
                      <a:pt x="2451" y="7249"/>
                      <a:pt x="3538" y="3783"/>
                      <a:pt x="3567" y="199"/>
                    </a:cubicBezTo>
                    <a:cubicBezTo>
                      <a:pt x="3553" y="66"/>
                      <a:pt x="3450" y="0"/>
                      <a:pt x="33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8" name="Google Shape;548;p34"/>
              <p:cNvSpPr/>
              <p:nvPr/>
            </p:nvSpPr>
            <p:spPr>
              <a:xfrm>
                <a:off x="3267850" y="3042550"/>
                <a:ext cx="24250" cy="4795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918" extrusionOk="0">
                    <a:moveTo>
                      <a:pt x="249" y="1"/>
                    </a:moveTo>
                    <a:cubicBezTo>
                      <a:pt x="212" y="1"/>
                      <a:pt x="177" y="11"/>
                      <a:pt x="147" y="30"/>
                    </a:cubicBezTo>
                    <a:cubicBezTo>
                      <a:pt x="30" y="89"/>
                      <a:pt x="0" y="236"/>
                      <a:pt x="59" y="324"/>
                    </a:cubicBezTo>
                    <a:cubicBezTo>
                      <a:pt x="265" y="794"/>
                      <a:pt x="441" y="1264"/>
                      <a:pt x="500" y="1763"/>
                    </a:cubicBezTo>
                    <a:cubicBezTo>
                      <a:pt x="524" y="1861"/>
                      <a:pt x="609" y="1918"/>
                      <a:pt x="704" y="1918"/>
                    </a:cubicBezTo>
                    <a:cubicBezTo>
                      <a:pt x="724" y="1918"/>
                      <a:pt x="744" y="1915"/>
                      <a:pt x="764" y="1910"/>
                    </a:cubicBezTo>
                    <a:cubicBezTo>
                      <a:pt x="882" y="1881"/>
                      <a:pt x="970" y="1763"/>
                      <a:pt x="940" y="1646"/>
                    </a:cubicBezTo>
                    <a:cubicBezTo>
                      <a:pt x="852" y="1117"/>
                      <a:pt x="676" y="588"/>
                      <a:pt x="441" y="118"/>
                    </a:cubicBezTo>
                    <a:cubicBezTo>
                      <a:pt x="402" y="40"/>
                      <a:pt x="323" y="1"/>
                      <a:pt x="24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9" name="Google Shape;549;p34"/>
              <p:cNvSpPr/>
              <p:nvPr/>
            </p:nvSpPr>
            <p:spPr>
              <a:xfrm>
                <a:off x="3258300" y="3081300"/>
                <a:ext cx="25575" cy="51475"/>
              </a:xfrm>
              <a:custGeom>
                <a:avLst/>
                <a:gdLst/>
                <a:ahLst/>
                <a:cxnLst/>
                <a:rect l="l" t="t" r="r" b="b"/>
                <a:pathLst>
                  <a:path w="1023" h="2059" extrusionOk="0">
                    <a:moveTo>
                      <a:pt x="266" y="0"/>
                    </a:moveTo>
                    <a:cubicBezTo>
                      <a:pt x="246" y="0"/>
                      <a:pt x="226" y="3"/>
                      <a:pt x="206" y="8"/>
                    </a:cubicBezTo>
                    <a:cubicBezTo>
                      <a:pt x="88" y="37"/>
                      <a:pt x="0" y="155"/>
                      <a:pt x="59" y="272"/>
                    </a:cubicBezTo>
                    <a:cubicBezTo>
                      <a:pt x="235" y="801"/>
                      <a:pt x="412" y="1330"/>
                      <a:pt x="529" y="1888"/>
                    </a:cubicBezTo>
                    <a:cubicBezTo>
                      <a:pt x="565" y="2007"/>
                      <a:pt x="658" y="2058"/>
                      <a:pt x="750" y="2058"/>
                    </a:cubicBezTo>
                    <a:cubicBezTo>
                      <a:pt x="887" y="2058"/>
                      <a:pt x="1022" y="1946"/>
                      <a:pt x="970" y="1770"/>
                    </a:cubicBezTo>
                    <a:cubicBezTo>
                      <a:pt x="852" y="1212"/>
                      <a:pt x="676" y="684"/>
                      <a:pt x="470" y="155"/>
                    </a:cubicBezTo>
                    <a:cubicBezTo>
                      <a:pt x="446" y="57"/>
                      <a:pt x="361" y="0"/>
                      <a:pt x="2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0" name="Google Shape;550;p34"/>
              <p:cNvSpPr/>
              <p:nvPr/>
            </p:nvSpPr>
            <p:spPr>
              <a:xfrm>
                <a:off x="3282525" y="3072475"/>
                <a:ext cx="34550" cy="34000"/>
              </a:xfrm>
              <a:custGeom>
                <a:avLst/>
                <a:gdLst/>
                <a:ahLst/>
                <a:cxnLst/>
                <a:rect l="l" t="t" r="r" b="b"/>
                <a:pathLst>
                  <a:path w="1382" h="1360" extrusionOk="0">
                    <a:moveTo>
                      <a:pt x="1147" y="1"/>
                    </a:moveTo>
                    <a:cubicBezTo>
                      <a:pt x="1095" y="1"/>
                      <a:pt x="1044" y="23"/>
                      <a:pt x="1000" y="67"/>
                    </a:cubicBezTo>
                    <a:cubicBezTo>
                      <a:pt x="706" y="420"/>
                      <a:pt x="383" y="713"/>
                      <a:pt x="60" y="978"/>
                    </a:cubicBezTo>
                    <a:cubicBezTo>
                      <a:pt x="1" y="1037"/>
                      <a:pt x="1" y="1095"/>
                      <a:pt x="1" y="1154"/>
                    </a:cubicBezTo>
                    <a:cubicBezTo>
                      <a:pt x="1" y="1213"/>
                      <a:pt x="1" y="1272"/>
                      <a:pt x="60" y="1301"/>
                    </a:cubicBezTo>
                    <a:cubicBezTo>
                      <a:pt x="89" y="1330"/>
                      <a:pt x="148" y="1360"/>
                      <a:pt x="206" y="1360"/>
                    </a:cubicBezTo>
                    <a:cubicBezTo>
                      <a:pt x="265" y="1360"/>
                      <a:pt x="324" y="1330"/>
                      <a:pt x="383" y="1301"/>
                    </a:cubicBezTo>
                    <a:cubicBezTo>
                      <a:pt x="706" y="1037"/>
                      <a:pt x="1029" y="713"/>
                      <a:pt x="1293" y="390"/>
                    </a:cubicBezTo>
                    <a:cubicBezTo>
                      <a:pt x="1352" y="361"/>
                      <a:pt x="1382" y="302"/>
                      <a:pt x="1382" y="243"/>
                    </a:cubicBezTo>
                    <a:cubicBezTo>
                      <a:pt x="1382" y="185"/>
                      <a:pt x="1352" y="126"/>
                      <a:pt x="1293" y="67"/>
                    </a:cubicBezTo>
                    <a:cubicBezTo>
                      <a:pt x="1249" y="23"/>
                      <a:pt x="1198" y="1"/>
                      <a:pt x="114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551" name="Google Shape;551;p34"/>
            <p:cNvSpPr/>
            <p:nvPr/>
          </p:nvSpPr>
          <p:spPr>
            <a:xfrm>
              <a:off x="6396343" y="4717923"/>
              <a:ext cx="1511773" cy="229736"/>
            </a:xfrm>
            <a:custGeom>
              <a:avLst/>
              <a:gdLst/>
              <a:ahLst/>
              <a:cxnLst/>
              <a:rect l="l" t="t" r="r" b="b"/>
              <a:pathLst>
                <a:path w="110631" h="16812" extrusionOk="0">
                  <a:moveTo>
                    <a:pt x="65797" y="1"/>
                  </a:moveTo>
                  <a:cubicBezTo>
                    <a:pt x="61461" y="1"/>
                    <a:pt x="57100" y="1818"/>
                    <a:pt x="54384" y="5131"/>
                  </a:cubicBezTo>
                  <a:cubicBezTo>
                    <a:pt x="53279" y="4427"/>
                    <a:pt x="51971" y="4081"/>
                    <a:pt x="50660" y="4081"/>
                  </a:cubicBezTo>
                  <a:cubicBezTo>
                    <a:pt x="48884" y="4081"/>
                    <a:pt x="47101" y="4717"/>
                    <a:pt x="45808" y="5959"/>
                  </a:cubicBezTo>
                  <a:cubicBezTo>
                    <a:pt x="44506" y="3852"/>
                    <a:pt x="41935" y="2844"/>
                    <a:pt x="39414" y="2844"/>
                  </a:cubicBezTo>
                  <a:cubicBezTo>
                    <a:pt x="38785" y="2844"/>
                    <a:pt x="38159" y="2907"/>
                    <a:pt x="37557" y="3031"/>
                  </a:cubicBezTo>
                  <a:cubicBezTo>
                    <a:pt x="34482" y="3652"/>
                    <a:pt x="31909" y="5515"/>
                    <a:pt x="29454" y="7467"/>
                  </a:cubicBezTo>
                  <a:cubicBezTo>
                    <a:pt x="28301" y="8384"/>
                    <a:pt x="27059" y="9389"/>
                    <a:pt x="25581" y="9389"/>
                  </a:cubicBezTo>
                  <a:cubicBezTo>
                    <a:pt x="24220" y="9359"/>
                    <a:pt x="22978" y="8472"/>
                    <a:pt x="21618" y="8236"/>
                  </a:cubicBezTo>
                  <a:cubicBezTo>
                    <a:pt x="21379" y="8196"/>
                    <a:pt x="21144" y="8178"/>
                    <a:pt x="20912" y="8178"/>
                  </a:cubicBezTo>
                  <a:cubicBezTo>
                    <a:pt x="17504" y="8178"/>
                    <a:pt x="14840" y="12197"/>
                    <a:pt x="11267" y="12612"/>
                  </a:cubicBezTo>
                  <a:cubicBezTo>
                    <a:pt x="11019" y="12644"/>
                    <a:pt x="10766" y="12657"/>
                    <a:pt x="10511" y="12657"/>
                  </a:cubicBezTo>
                  <a:cubicBezTo>
                    <a:pt x="9826" y="12657"/>
                    <a:pt x="9126" y="12567"/>
                    <a:pt x="8458" y="12524"/>
                  </a:cubicBezTo>
                  <a:cubicBezTo>
                    <a:pt x="8397" y="12523"/>
                    <a:pt x="8336" y="12522"/>
                    <a:pt x="8275" y="12522"/>
                  </a:cubicBezTo>
                  <a:cubicBezTo>
                    <a:pt x="5112" y="12522"/>
                    <a:pt x="1944" y="14020"/>
                    <a:pt x="0" y="16486"/>
                  </a:cubicBezTo>
                  <a:lnTo>
                    <a:pt x="110631" y="16812"/>
                  </a:lnTo>
                  <a:cubicBezTo>
                    <a:pt x="109300" y="15185"/>
                    <a:pt x="107348" y="14121"/>
                    <a:pt x="105278" y="13854"/>
                  </a:cubicBezTo>
                  <a:cubicBezTo>
                    <a:pt x="104095" y="13707"/>
                    <a:pt x="102824" y="13795"/>
                    <a:pt x="101877" y="13115"/>
                  </a:cubicBezTo>
                  <a:cubicBezTo>
                    <a:pt x="100724" y="12317"/>
                    <a:pt x="100340" y="10631"/>
                    <a:pt x="99097" y="10040"/>
                  </a:cubicBezTo>
                  <a:cubicBezTo>
                    <a:pt x="98780" y="9883"/>
                    <a:pt x="98454" y="9820"/>
                    <a:pt x="98123" y="9820"/>
                  </a:cubicBezTo>
                  <a:cubicBezTo>
                    <a:pt x="96697" y="9820"/>
                    <a:pt x="95157" y="10997"/>
                    <a:pt x="93597" y="11045"/>
                  </a:cubicBezTo>
                  <a:cubicBezTo>
                    <a:pt x="93542" y="11048"/>
                    <a:pt x="93486" y="11049"/>
                    <a:pt x="93432" y="11049"/>
                  </a:cubicBezTo>
                  <a:cubicBezTo>
                    <a:pt x="90049" y="11049"/>
                    <a:pt x="87793" y="6186"/>
                    <a:pt x="84724" y="6186"/>
                  </a:cubicBezTo>
                  <a:cubicBezTo>
                    <a:pt x="84446" y="6186"/>
                    <a:pt x="84161" y="6226"/>
                    <a:pt x="83868" y="6313"/>
                  </a:cubicBezTo>
                  <a:cubicBezTo>
                    <a:pt x="83107" y="6539"/>
                    <a:pt x="82427" y="7086"/>
                    <a:pt x="81622" y="7086"/>
                  </a:cubicBezTo>
                  <a:cubicBezTo>
                    <a:pt x="81582" y="7086"/>
                    <a:pt x="81542" y="7085"/>
                    <a:pt x="81502" y="7082"/>
                  </a:cubicBezTo>
                  <a:cubicBezTo>
                    <a:pt x="80703" y="7053"/>
                    <a:pt x="80053" y="6432"/>
                    <a:pt x="79461" y="5870"/>
                  </a:cubicBezTo>
                  <a:cubicBezTo>
                    <a:pt x="76061" y="2617"/>
                    <a:pt x="71625" y="369"/>
                    <a:pt x="66952" y="44"/>
                  </a:cubicBezTo>
                  <a:cubicBezTo>
                    <a:pt x="66568" y="15"/>
                    <a:pt x="66182" y="1"/>
                    <a:pt x="657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426275686"/>
      </p:ext>
    </p:extLst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Title and three Columns 2"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35"/>
          <p:cNvSpPr/>
          <p:nvPr/>
        </p:nvSpPr>
        <p:spPr>
          <a:xfrm>
            <a:off x="-922033" y="6088793"/>
            <a:ext cx="8449425" cy="1029875"/>
          </a:xfrm>
          <a:custGeom>
            <a:avLst/>
            <a:gdLst/>
            <a:ahLst/>
            <a:cxnLst/>
            <a:rect l="l" t="t" r="r" b="b"/>
            <a:pathLst>
              <a:path w="190775" h="15616" extrusionOk="0">
                <a:moveTo>
                  <a:pt x="99957" y="1"/>
                </a:moveTo>
                <a:cubicBezTo>
                  <a:pt x="86947" y="1"/>
                  <a:pt x="75981" y="125"/>
                  <a:pt x="70092" y="125"/>
                </a:cubicBezTo>
                <a:cubicBezTo>
                  <a:pt x="17455" y="125"/>
                  <a:pt x="0" y="7626"/>
                  <a:pt x="3001" y="13139"/>
                </a:cubicBezTo>
                <a:cubicBezTo>
                  <a:pt x="3980" y="14934"/>
                  <a:pt x="5704" y="15558"/>
                  <a:pt x="9116" y="15558"/>
                </a:cubicBezTo>
                <a:cubicBezTo>
                  <a:pt x="16904" y="15558"/>
                  <a:pt x="33489" y="12305"/>
                  <a:pt x="70092" y="12305"/>
                </a:cubicBezTo>
                <a:cubicBezTo>
                  <a:pt x="91766" y="12305"/>
                  <a:pt x="116048" y="15110"/>
                  <a:pt x="137112" y="15110"/>
                </a:cubicBezTo>
                <a:cubicBezTo>
                  <a:pt x="138092" y="15110"/>
                  <a:pt x="139064" y="15104"/>
                  <a:pt x="140030" y="15091"/>
                </a:cubicBezTo>
                <a:cubicBezTo>
                  <a:pt x="168724" y="14710"/>
                  <a:pt x="190774" y="15615"/>
                  <a:pt x="190774" y="8805"/>
                </a:cubicBezTo>
                <a:cubicBezTo>
                  <a:pt x="190774" y="1012"/>
                  <a:pt x="137056" y="1"/>
                  <a:pt x="9995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4" name="Google Shape;554;p35"/>
          <p:cNvSpPr/>
          <p:nvPr/>
        </p:nvSpPr>
        <p:spPr>
          <a:xfrm>
            <a:off x="427967" y="1217402"/>
            <a:ext cx="2819528" cy="178111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5" name="Google Shape;555;p35"/>
          <p:cNvSpPr/>
          <p:nvPr/>
        </p:nvSpPr>
        <p:spPr>
          <a:xfrm>
            <a:off x="3247513" y="630815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6" name="Google Shape;556;p35"/>
          <p:cNvSpPr/>
          <p:nvPr/>
        </p:nvSpPr>
        <p:spPr>
          <a:xfrm>
            <a:off x="9557502" y="203101"/>
            <a:ext cx="2375756" cy="1503604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7" name="Google Shape;557;p35"/>
          <p:cNvSpPr/>
          <p:nvPr/>
        </p:nvSpPr>
        <p:spPr>
          <a:xfrm>
            <a:off x="8717934" y="1368999"/>
            <a:ext cx="785773" cy="49644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8" name="Google Shape;558;p35"/>
          <p:cNvSpPr txBox="1">
            <a:spLocks noGrp="1"/>
          </p:cNvSpPr>
          <p:nvPr>
            <p:ph type="subTitle" idx="1"/>
          </p:nvPr>
        </p:nvSpPr>
        <p:spPr>
          <a:xfrm>
            <a:off x="6735067" y="3153757"/>
            <a:ext cx="43264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559" name="Google Shape;559;p35"/>
          <p:cNvSpPr txBox="1">
            <a:spLocks noGrp="1"/>
          </p:cNvSpPr>
          <p:nvPr>
            <p:ph type="subTitle" idx="2"/>
          </p:nvPr>
        </p:nvSpPr>
        <p:spPr>
          <a:xfrm>
            <a:off x="6735067" y="3499151"/>
            <a:ext cx="4323200" cy="9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Patrick Hand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0" name="Google Shape;560;p35"/>
          <p:cNvSpPr txBox="1">
            <a:spLocks noGrp="1"/>
          </p:cNvSpPr>
          <p:nvPr>
            <p:ph type="subTitle" idx="3"/>
          </p:nvPr>
        </p:nvSpPr>
        <p:spPr>
          <a:xfrm>
            <a:off x="6735067" y="1743952"/>
            <a:ext cx="43264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561" name="Google Shape;561;p35"/>
          <p:cNvSpPr txBox="1">
            <a:spLocks noGrp="1"/>
          </p:cNvSpPr>
          <p:nvPr>
            <p:ph type="subTitle" idx="4"/>
          </p:nvPr>
        </p:nvSpPr>
        <p:spPr>
          <a:xfrm>
            <a:off x="6735067" y="2089349"/>
            <a:ext cx="4323200" cy="9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Patrick Hand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2" name="Google Shape;562;p35"/>
          <p:cNvSpPr txBox="1">
            <a:spLocks noGrp="1"/>
          </p:cNvSpPr>
          <p:nvPr>
            <p:ph type="subTitle" idx="5"/>
          </p:nvPr>
        </p:nvSpPr>
        <p:spPr>
          <a:xfrm>
            <a:off x="6735067" y="4563551"/>
            <a:ext cx="4323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563" name="Google Shape;563;p35"/>
          <p:cNvSpPr txBox="1">
            <a:spLocks noGrp="1"/>
          </p:cNvSpPr>
          <p:nvPr>
            <p:ph type="subTitle" idx="6"/>
          </p:nvPr>
        </p:nvSpPr>
        <p:spPr>
          <a:xfrm>
            <a:off x="6735067" y="4908952"/>
            <a:ext cx="4323200" cy="9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Patrick Hand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4" name="Google Shape;564;p35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935155"/>
      </p:ext>
    </p:extLst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4">
  <p:cSld name="Title and three Columns 4"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37"/>
          <p:cNvSpPr/>
          <p:nvPr/>
        </p:nvSpPr>
        <p:spPr>
          <a:xfrm>
            <a:off x="427967" y="1217402"/>
            <a:ext cx="2819528" cy="178111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4" name="Google Shape;614;p37"/>
          <p:cNvSpPr/>
          <p:nvPr/>
        </p:nvSpPr>
        <p:spPr>
          <a:xfrm>
            <a:off x="3247513" y="630815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5" name="Google Shape;615;p37"/>
          <p:cNvSpPr/>
          <p:nvPr/>
        </p:nvSpPr>
        <p:spPr>
          <a:xfrm>
            <a:off x="9557502" y="203101"/>
            <a:ext cx="2375756" cy="1503604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6" name="Google Shape;616;p37"/>
          <p:cNvSpPr/>
          <p:nvPr/>
        </p:nvSpPr>
        <p:spPr>
          <a:xfrm>
            <a:off x="8717934" y="1368999"/>
            <a:ext cx="785773" cy="49644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7" name="Google Shape;617;p37"/>
          <p:cNvSpPr/>
          <p:nvPr/>
        </p:nvSpPr>
        <p:spPr>
          <a:xfrm flipH="1">
            <a:off x="6965187" y="6423828"/>
            <a:ext cx="5226813" cy="426312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8" name="Google Shape;618;p37"/>
          <p:cNvSpPr/>
          <p:nvPr/>
        </p:nvSpPr>
        <p:spPr>
          <a:xfrm flipH="1">
            <a:off x="-3097" y="6364276"/>
            <a:ext cx="5956929" cy="485883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9" name="Google Shape;619;p37"/>
          <p:cNvSpPr/>
          <p:nvPr/>
        </p:nvSpPr>
        <p:spPr>
          <a:xfrm>
            <a:off x="-3167" y="6071634"/>
            <a:ext cx="12191995" cy="786353"/>
          </a:xfrm>
          <a:custGeom>
            <a:avLst/>
            <a:gdLst/>
            <a:ahLst/>
            <a:cxnLst/>
            <a:rect l="l" t="t" r="r" b="b"/>
            <a:pathLst>
              <a:path w="229590" h="28713" extrusionOk="0">
                <a:moveTo>
                  <a:pt x="0" y="0"/>
                </a:moveTo>
                <a:lnTo>
                  <a:pt x="0" y="28712"/>
                </a:lnTo>
                <a:lnTo>
                  <a:pt x="229589" y="28712"/>
                </a:lnTo>
                <a:lnTo>
                  <a:pt x="229589" y="20351"/>
                </a:lnTo>
                <a:cubicBezTo>
                  <a:pt x="229025" y="20540"/>
                  <a:pt x="228487" y="20728"/>
                  <a:pt x="227923" y="20916"/>
                </a:cubicBezTo>
                <a:cubicBezTo>
                  <a:pt x="223836" y="22287"/>
                  <a:pt x="219642" y="23846"/>
                  <a:pt x="215287" y="24438"/>
                </a:cubicBezTo>
                <a:cubicBezTo>
                  <a:pt x="213512" y="24685"/>
                  <a:pt x="211747" y="24787"/>
                  <a:pt x="209988" y="24787"/>
                </a:cubicBezTo>
                <a:cubicBezTo>
                  <a:pt x="206764" y="24787"/>
                  <a:pt x="203557" y="24443"/>
                  <a:pt x="200340" y="24008"/>
                </a:cubicBezTo>
                <a:cubicBezTo>
                  <a:pt x="196556" y="23486"/>
                  <a:pt x="192841" y="23007"/>
                  <a:pt x="189076" y="23007"/>
                </a:cubicBezTo>
                <a:cubicBezTo>
                  <a:pt x="187598" y="23007"/>
                  <a:pt x="186113" y="23081"/>
                  <a:pt x="184613" y="23255"/>
                </a:cubicBezTo>
                <a:cubicBezTo>
                  <a:pt x="179773" y="23793"/>
                  <a:pt x="175042" y="24922"/>
                  <a:pt x="170203" y="25433"/>
                </a:cubicBezTo>
                <a:cubicBezTo>
                  <a:pt x="167571" y="25727"/>
                  <a:pt x="164904" y="25789"/>
                  <a:pt x="162238" y="25789"/>
                </a:cubicBezTo>
                <a:cubicBezTo>
                  <a:pt x="160273" y="25789"/>
                  <a:pt x="158308" y="25755"/>
                  <a:pt x="156357" y="25755"/>
                </a:cubicBezTo>
                <a:cubicBezTo>
                  <a:pt x="151975" y="25755"/>
                  <a:pt x="136759" y="20755"/>
                  <a:pt x="134017" y="19894"/>
                </a:cubicBezTo>
                <a:cubicBezTo>
                  <a:pt x="131409" y="19115"/>
                  <a:pt x="128774" y="18174"/>
                  <a:pt x="126059" y="17824"/>
                </a:cubicBezTo>
                <a:cubicBezTo>
                  <a:pt x="123854" y="17551"/>
                  <a:pt x="121649" y="17402"/>
                  <a:pt x="119444" y="17402"/>
                </a:cubicBezTo>
                <a:cubicBezTo>
                  <a:pt x="117966" y="17402"/>
                  <a:pt x="116488" y="17469"/>
                  <a:pt x="115010" y="17609"/>
                </a:cubicBezTo>
                <a:cubicBezTo>
                  <a:pt x="104848" y="18577"/>
                  <a:pt x="95250" y="22045"/>
                  <a:pt x="85196" y="23470"/>
                </a:cubicBezTo>
                <a:cubicBezTo>
                  <a:pt x="81334" y="24010"/>
                  <a:pt x="77458" y="24253"/>
                  <a:pt x="73581" y="24253"/>
                </a:cubicBezTo>
                <a:cubicBezTo>
                  <a:pt x="67041" y="24253"/>
                  <a:pt x="60502" y="23563"/>
                  <a:pt x="54037" y="22448"/>
                </a:cubicBezTo>
                <a:cubicBezTo>
                  <a:pt x="48821" y="21561"/>
                  <a:pt x="43660" y="20432"/>
                  <a:pt x="38525" y="19249"/>
                </a:cubicBezTo>
                <a:cubicBezTo>
                  <a:pt x="33740" y="18147"/>
                  <a:pt x="28874" y="17287"/>
                  <a:pt x="24196" y="15862"/>
                </a:cubicBezTo>
                <a:cubicBezTo>
                  <a:pt x="19652" y="14491"/>
                  <a:pt x="15324" y="12690"/>
                  <a:pt x="11533" y="10028"/>
                </a:cubicBezTo>
                <a:cubicBezTo>
                  <a:pt x="7716" y="7393"/>
                  <a:pt x="4678" y="3979"/>
                  <a:pt x="1317" y="914"/>
                </a:cubicBezTo>
                <a:cubicBezTo>
                  <a:pt x="995" y="619"/>
                  <a:pt x="834" y="296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0" name="Google Shape;620;p37"/>
          <p:cNvSpPr txBox="1">
            <a:spLocks noGrp="1"/>
          </p:cNvSpPr>
          <p:nvPr>
            <p:ph type="subTitle" idx="1"/>
          </p:nvPr>
        </p:nvSpPr>
        <p:spPr>
          <a:xfrm>
            <a:off x="1342291" y="3709072"/>
            <a:ext cx="31556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621" name="Google Shape;621;p37"/>
          <p:cNvSpPr txBox="1">
            <a:spLocks noGrp="1"/>
          </p:cNvSpPr>
          <p:nvPr>
            <p:ph type="subTitle" idx="2"/>
          </p:nvPr>
        </p:nvSpPr>
        <p:spPr>
          <a:xfrm>
            <a:off x="1342291" y="4095083"/>
            <a:ext cx="3153200" cy="9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Patrick Hand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2" name="Google Shape;622;p37"/>
          <p:cNvSpPr txBox="1">
            <a:spLocks noGrp="1"/>
          </p:cNvSpPr>
          <p:nvPr>
            <p:ph type="subTitle" idx="3"/>
          </p:nvPr>
        </p:nvSpPr>
        <p:spPr>
          <a:xfrm>
            <a:off x="4518200" y="2489867"/>
            <a:ext cx="31556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623" name="Google Shape;623;p37"/>
          <p:cNvSpPr txBox="1">
            <a:spLocks noGrp="1"/>
          </p:cNvSpPr>
          <p:nvPr>
            <p:ph type="subTitle" idx="4"/>
          </p:nvPr>
        </p:nvSpPr>
        <p:spPr>
          <a:xfrm>
            <a:off x="4518200" y="2875883"/>
            <a:ext cx="3153200" cy="9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Patrick Hand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4" name="Google Shape;624;p37"/>
          <p:cNvSpPr txBox="1">
            <a:spLocks noGrp="1"/>
          </p:cNvSpPr>
          <p:nvPr>
            <p:ph type="subTitle" idx="5"/>
          </p:nvPr>
        </p:nvSpPr>
        <p:spPr>
          <a:xfrm>
            <a:off x="7691709" y="3709065"/>
            <a:ext cx="3153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625" name="Google Shape;625;p37"/>
          <p:cNvSpPr txBox="1">
            <a:spLocks noGrp="1"/>
          </p:cNvSpPr>
          <p:nvPr>
            <p:ph type="subTitle" idx="6"/>
          </p:nvPr>
        </p:nvSpPr>
        <p:spPr>
          <a:xfrm>
            <a:off x="7691709" y="4095084"/>
            <a:ext cx="3153200" cy="9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Patrick Hand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6" name="Google Shape;626;p37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grpSp>
        <p:nvGrpSpPr>
          <p:cNvPr id="627" name="Google Shape;627;p37"/>
          <p:cNvGrpSpPr/>
          <p:nvPr/>
        </p:nvGrpSpPr>
        <p:grpSpPr>
          <a:xfrm>
            <a:off x="2633840" y="5832407"/>
            <a:ext cx="2158816" cy="791139"/>
            <a:chOff x="5046670" y="3208808"/>
            <a:chExt cx="1120415" cy="410597"/>
          </a:xfrm>
        </p:grpSpPr>
        <p:grpSp>
          <p:nvGrpSpPr>
            <p:cNvPr id="628" name="Google Shape;628;p37"/>
            <p:cNvGrpSpPr/>
            <p:nvPr/>
          </p:nvGrpSpPr>
          <p:grpSpPr>
            <a:xfrm flipH="1">
              <a:off x="5811603" y="3321460"/>
              <a:ext cx="82906" cy="185771"/>
              <a:chOff x="3004175" y="2722350"/>
              <a:chExt cx="195950" cy="439175"/>
            </a:xfrm>
          </p:grpSpPr>
          <p:sp>
            <p:nvSpPr>
              <p:cNvPr id="629" name="Google Shape;629;p37"/>
              <p:cNvSpPr/>
              <p:nvPr/>
            </p:nvSpPr>
            <p:spPr>
              <a:xfrm>
                <a:off x="3076150" y="2722350"/>
                <a:ext cx="116075" cy="348875"/>
              </a:xfrm>
              <a:custGeom>
                <a:avLst/>
                <a:gdLst/>
                <a:ahLst/>
                <a:cxnLst/>
                <a:rect l="l" t="t" r="r" b="b"/>
                <a:pathLst>
                  <a:path w="4643" h="13955" extrusionOk="0">
                    <a:moveTo>
                      <a:pt x="3027" y="0"/>
                    </a:moveTo>
                    <a:lnTo>
                      <a:pt x="3027" y="0"/>
                    </a:lnTo>
                    <a:cubicBezTo>
                      <a:pt x="1088" y="2115"/>
                      <a:pt x="1" y="4789"/>
                      <a:pt x="30" y="7315"/>
                    </a:cubicBezTo>
                    <a:cubicBezTo>
                      <a:pt x="89" y="9871"/>
                      <a:pt x="1264" y="12251"/>
                      <a:pt x="3262" y="13808"/>
                    </a:cubicBezTo>
                    <a:lnTo>
                      <a:pt x="3350" y="13955"/>
                    </a:lnTo>
                    <a:cubicBezTo>
                      <a:pt x="4290" y="11986"/>
                      <a:pt x="4642" y="9812"/>
                      <a:pt x="4407" y="7668"/>
                    </a:cubicBezTo>
                    <a:cubicBezTo>
                      <a:pt x="4055" y="5083"/>
                      <a:pt x="2733" y="2674"/>
                      <a:pt x="302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0" name="Google Shape;630;p37"/>
              <p:cNvSpPr/>
              <p:nvPr/>
            </p:nvSpPr>
            <p:spPr>
              <a:xfrm>
                <a:off x="3004175" y="2950750"/>
                <a:ext cx="130025" cy="168700"/>
              </a:xfrm>
              <a:custGeom>
                <a:avLst/>
                <a:gdLst/>
                <a:ahLst/>
                <a:cxnLst/>
                <a:rect l="l" t="t" r="r" b="b"/>
                <a:pathLst>
                  <a:path w="5201" h="6748" extrusionOk="0">
                    <a:moveTo>
                      <a:pt x="353" y="1"/>
                    </a:moveTo>
                    <a:lnTo>
                      <a:pt x="353" y="1"/>
                    </a:lnTo>
                    <a:cubicBezTo>
                      <a:pt x="1" y="1469"/>
                      <a:pt x="530" y="2880"/>
                      <a:pt x="1146" y="4143"/>
                    </a:cubicBezTo>
                    <a:cubicBezTo>
                      <a:pt x="1470" y="4907"/>
                      <a:pt x="1940" y="5553"/>
                      <a:pt x="2527" y="6111"/>
                    </a:cubicBezTo>
                    <a:cubicBezTo>
                      <a:pt x="3053" y="6527"/>
                      <a:pt x="3693" y="6747"/>
                      <a:pt x="4349" y="6747"/>
                    </a:cubicBezTo>
                    <a:cubicBezTo>
                      <a:pt x="4574" y="6747"/>
                      <a:pt x="4800" y="6722"/>
                      <a:pt x="5024" y="6669"/>
                    </a:cubicBezTo>
                    <a:lnTo>
                      <a:pt x="5112" y="6493"/>
                    </a:lnTo>
                    <a:cubicBezTo>
                      <a:pt x="5201" y="5759"/>
                      <a:pt x="4966" y="5024"/>
                      <a:pt x="4525" y="4437"/>
                    </a:cubicBezTo>
                    <a:cubicBezTo>
                      <a:pt x="3996" y="3790"/>
                      <a:pt x="3203" y="3379"/>
                      <a:pt x="2527" y="2850"/>
                    </a:cubicBezTo>
                    <a:cubicBezTo>
                      <a:pt x="1558" y="2116"/>
                      <a:pt x="794" y="1117"/>
                      <a:pt x="35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1" name="Google Shape;631;p37"/>
              <p:cNvSpPr/>
              <p:nvPr/>
            </p:nvSpPr>
            <p:spPr>
              <a:xfrm>
                <a:off x="3051775" y="3051925"/>
                <a:ext cx="148225" cy="107525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4301" extrusionOk="0">
                    <a:moveTo>
                      <a:pt x="339" y="0"/>
                    </a:moveTo>
                    <a:cubicBezTo>
                      <a:pt x="153" y="0"/>
                      <a:pt x="1" y="224"/>
                      <a:pt x="183" y="360"/>
                    </a:cubicBezTo>
                    <a:cubicBezTo>
                      <a:pt x="1857" y="1770"/>
                      <a:pt x="3649" y="3092"/>
                      <a:pt x="5500" y="4267"/>
                    </a:cubicBezTo>
                    <a:cubicBezTo>
                      <a:pt x="5536" y="4290"/>
                      <a:pt x="5573" y="4300"/>
                      <a:pt x="5608" y="4300"/>
                    </a:cubicBezTo>
                    <a:cubicBezTo>
                      <a:pt x="5796" y="4300"/>
                      <a:pt x="5929" y="4005"/>
                      <a:pt x="5706" y="3856"/>
                    </a:cubicBezTo>
                    <a:cubicBezTo>
                      <a:pt x="3884" y="2710"/>
                      <a:pt x="2151" y="1447"/>
                      <a:pt x="506" y="66"/>
                    </a:cubicBezTo>
                    <a:cubicBezTo>
                      <a:pt x="452" y="20"/>
                      <a:pt x="394" y="0"/>
                      <a:pt x="33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2" name="Google Shape;632;p37"/>
              <p:cNvSpPr/>
              <p:nvPr/>
            </p:nvSpPr>
            <p:spPr>
              <a:xfrm>
                <a:off x="3115825" y="2829950"/>
                <a:ext cx="84300" cy="331575"/>
              </a:xfrm>
              <a:custGeom>
                <a:avLst/>
                <a:gdLst/>
                <a:ahLst/>
                <a:cxnLst/>
                <a:rect l="l" t="t" r="r" b="b"/>
                <a:pathLst>
                  <a:path w="3372" h="13263" extrusionOk="0">
                    <a:moveTo>
                      <a:pt x="624" y="0"/>
                    </a:moveTo>
                    <a:cubicBezTo>
                      <a:pt x="514" y="0"/>
                      <a:pt x="397" y="73"/>
                      <a:pt x="382" y="220"/>
                    </a:cubicBezTo>
                    <a:cubicBezTo>
                      <a:pt x="0" y="4686"/>
                      <a:pt x="852" y="9151"/>
                      <a:pt x="2879" y="13146"/>
                    </a:cubicBezTo>
                    <a:cubicBezTo>
                      <a:pt x="2925" y="13228"/>
                      <a:pt x="2993" y="13262"/>
                      <a:pt x="3062" y="13262"/>
                    </a:cubicBezTo>
                    <a:cubicBezTo>
                      <a:pt x="3215" y="13262"/>
                      <a:pt x="3371" y="13094"/>
                      <a:pt x="3290" y="12911"/>
                    </a:cubicBezTo>
                    <a:cubicBezTo>
                      <a:pt x="1293" y="9004"/>
                      <a:pt x="441" y="4598"/>
                      <a:pt x="823" y="220"/>
                    </a:cubicBezTo>
                    <a:cubicBezTo>
                      <a:pt x="837" y="73"/>
                      <a:pt x="735" y="0"/>
                      <a:pt x="6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3" name="Google Shape;633;p37"/>
              <p:cNvSpPr/>
              <p:nvPr/>
            </p:nvSpPr>
            <p:spPr>
              <a:xfrm>
                <a:off x="3127575" y="2898625"/>
                <a:ext cx="33150" cy="55975"/>
              </a:xfrm>
              <a:custGeom>
                <a:avLst/>
                <a:gdLst/>
                <a:ahLst/>
                <a:cxnLst/>
                <a:rect l="l" t="t" r="r" b="b"/>
                <a:pathLst>
                  <a:path w="1326" h="2239" extrusionOk="0">
                    <a:moveTo>
                      <a:pt x="1013" y="1"/>
                    </a:moveTo>
                    <a:cubicBezTo>
                      <a:pt x="941" y="1"/>
                      <a:pt x="869" y="34"/>
                      <a:pt x="823" y="117"/>
                    </a:cubicBezTo>
                    <a:cubicBezTo>
                      <a:pt x="470" y="676"/>
                      <a:pt x="206" y="1292"/>
                      <a:pt x="30" y="1939"/>
                    </a:cubicBezTo>
                    <a:cubicBezTo>
                      <a:pt x="0" y="2056"/>
                      <a:pt x="88" y="2174"/>
                      <a:pt x="206" y="2233"/>
                    </a:cubicBezTo>
                    <a:cubicBezTo>
                      <a:pt x="221" y="2236"/>
                      <a:pt x="237" y="2238"/>
                      <a:pt x="252" y="2238"/>
                    </a:cubicBezTo>
                    <a:cubicBezTo>
                      <a:pt x="353" y="2238"/>
                      <a:pt x="445" y="2158"/>
                      <a:pt x="470" y="2056"/>
                    </a:cubicBezTo>
                    <a:cubicBezTo>
                      <a:pt x="617" y="1439"/>
                      <a:pt x="881" y="881"/>
                      <a:pt x="1205" y="323"/>
                    </a:cubicBezTo>
                    <a:cubicBezTo>
                      <a:pt x="1326" y="162"/>
                      <a:pt x="1170" y="1"/>
                      <a:pt x="101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4" name="Google Shape;634;p37"/>
              <p:cNvSpPr/>
              <p:nvPr/>
            </p:nvSpPr>
            <p:spPr>
              <a:xfrm>
                <a:off x="3132825" y="2948700"/>
                <a:ext cx="32950" cy="59375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2375" extrusionOk="0">
                    <a:moveTo>
                      <a:pt x="1087" y="0"/>
                    </a:moveTo>
                    <a:cubicBezTo>
                      <a:pt x="1008" y="0"/>
                      <a:pt x="919" y="48"/>
                      <a:pt x="877" y="112"/>
                    </a:cubicBezTo>
                    <a:cubicBezTo>
                      <a:pt x="554" y="758"/>
                      <a:pt x="290" y="1405"/>
                      <a:pt x="55" y="2080"/>
                    </a:cubicBezTo>
                    <a:cubicBezTo>
                      <a:pt x="0" y="2261"/>
                      <a:pt x="146" y="2374"/>
                      <a:pt x="286" y="2374"/>
                    </a:cubicBezTo>
                    <a:cubicBezTo>
                      <a:pt x="374" y="2374"/>
                      <a:pt x="461" y="2329"/>
                      <a:pt x="495" y="2227"/>
                    </a:cubicBezTo>
                    <a:cubicBezTo>
                      <a:pt x="701" y="1581"/>
                      <a:pt x="965" y="935"/>
                      <a:pt x="1259" y="347"/>
                    </a:cubicBezTo>
                    <a:cubicBezTo>
                      <a:pt x="1318" y="230"/>
                      <a:pt x="1288" y="112"/>
                      <a:pt x="1171" y="24"/>
                    </a:cubicBezTo>
                    <a:cubicBezTo>
                      <a:pt x="1146" y="7"/>
                      <a:pt x="1117" y="0"/>
                      <a:pt x="108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5" name="Google Shape;635;p37"/>
              <p:cNvSpPr/>
              <p:nvPr/>
            </p:nvSpPr>
            <p:spPr>
              <a:xfrm>
                <a:off x="3098200" y="2931075"/>
                <a:ext cx="39975" cy="43375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1735" extrusionOk="0">
                    <a:moveTo>
                      <a:pt x="231" y="0"/>
                    </a:moveTo>
                    <a:cubicBezTo>
                      <a:pt x="201" y="0"/>
                      <a:pt x="172" y="7"/>
                      <a:pt x="147" y="24"/>
                    </a:cubicBezTo>
                    <a:cubicBezTo>
                      <a:pt x="29" y="112"/>
                      <a:pt x="0" y="229"/>
                      <a:pt x="59" y="347"/>
                    </a:cubicBezTo>
                    <a:cubicBezTo>
                      <a:pt x="353" y="817"/>
                      <a:pt x="705" y="1258"/>
                      <a:pt x="1116" y="1669"/>
                    </a:cubicBezTo>
                    <a:cubicBezTo>
                      <a:pt x="1163" y="1715"/>
                      <a:pt x="1215" y="1735"/>
                      <a:pt x="1266" y="1735"/>
                    </a:cubicBezTo>
                    <a:cubicBezTo>
                      <a:pt x="1441" y="1735"/>
                      <a:pt x="1599" y="1505"/>
                      <a:pt x="1440" y="1346"/>
                    </a:cubicBezTo>
                    <a:lnTo>
                      <a:pt x="1410" y="1346"/>
                    </a:lnTo>
                    <a:cubicBezTo>
                      <a:pt x="1234" y="1140"/>
                      <a:pt x="1058" y="935"/>
                      <a:pt x="881" y="729"/>
                    </a:cubicBezTo>
                    <a:lnTo>
                      <a:pt x="823" y="670"/>
                    </a:lnTo>
                    <a:lnTo>
                      <a:pt x="793" y="611"/>
                    </a:lnTo>
                    <a:cubicBezTo>
                      <a:pt x="764" y="582"/>
                      <a:pt x="705" y="523"/>
                      <a:pt x="676" y="464"/>
                    </a:cubicBezTo>
                    <a:cubicBezTo>
                      <a:pt x="646" y="406"/>
                      <a:pt x="529" y="229"/>
                      <a:pt x="441" y="112"/>
                    </a:cubicBezTo>
                    <a:cubicBezTo>
                      <a:pt x="398" y="48"/>
                      <a:pt x="310" y="0"/>
                      <a:pt x="2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636" name="Google Shape;636;p37"/>
            <p:cNvGrpSpPr/>
            <p:nvPr/>
          </p:nvGrpSpPr>
          <p:grpSpPr>
            <a:xfrm rot="3041596" flipH="1">
              <a:off x="5625845" y="3373209"/>
              <a:ext cx="96168" cy="82240"/>
              <a:chOff x="5928149" y="3267314"/>
              <a:chExt cx="96164" cy="82236"/>
            </a:xfrm>
          </p:grpSpPr>
          <p:sp>
            <p:nvSpPr>
              <p:cNvPr id="637" name="Google Shape;637;p37"/>
              <p:cNvSpPr/>
              <p:nvPr/>
            </p:nvSpPr>
            <p:spPr>
              <a:xfrm>
                <a:off x="5961138" y="3267314"/>
                <a:ext cx="63175" cy="68960"/>
              </a:xfrm>
              <a:custGeom>
                <a:avLst/>
                <a:gdLst/>
                <a:ahLst/>
                <a:cxnLst/>
                <a:rect l="l" t="t" r="r" b="b"/>
                <a:pathLst>
                  <a:path w="4554" h="4971" extrusionOk="0">
                    <a:moveTo>
                      <a:pt x="4378" y="1"/>
                    </a:moveTo>
                    <a:lnTo>
                      <a:pt x="4378" y="1"/>
                    </a:lnTo>
                    <a:cubicBezTo>
                      <a:pt x="3937" y="853"/>
                      <a:pt x="3232" y="1558"/>
                      <a:pt x="2409" y="2028"/>
                    </a:cubicBezTo>
                    <a:cubicBezTo>
                      <a:pt x="1792" y="2380"/>
                      <a:pt x="1117" y="2645"/>
                      <a:pt x="647" y="3115"/>
                    </a:cubicBezTo>
                    <a:cubicBezTo>
                      <a:pt x="235" y="3526"/>
                      <a:pt x="0" y="4084"/>
                      <a:pt x="0" y="4643"/>
                    </a:cubicBezTo>
                    <a:lnTo>
                      <a:pt x="59" y="4819"/>
                    </a:lnTo>
                    <a:cubicBezTo>
                      <a:pt x="321" y="4921"/>
                      <a:pt x="596" y="4971"/>
                      <a:pt x="872" y="4971"/>
                    </a:cubicBezTo>
                    <a:cubicBezTo>
                      <a:pt x="1309" y="4971"/>
                      <a:pt x="1749" y="4847"/>
                      <a:pt x="2145" y="4613"/>
                    </a:cubicBezTo>
                    <a:cubicBezTo>
                      <a:pt x="2644" y="4261"/>
                      <a:pt x="3085" y="3761"/>
                      <a:pt x="3408" y="3203"/>
                    </a:cubicBezTo>
                    <a:cubicBezTo>
                      <a:pt x="3996" y="2263"/>
                      <a:pt x="4554" y="1205"/>
                      <a:pt x="437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8" name="Google Shape;638;p37"/>
              <p:cNvSpPr/>
              <p:nvPr/>
            </p:nvSpPr>
            <p:spPr>
              <a:xfrm>
                <a:off x="5928149" y="3308432"/>
                <a:ext cx="72359" cy="41118"/>
              </a:xfrm>
              <a:custGeom>
                <a:avLst/>
                <a:gdLst/>
                <a:ahLst/>
                <a:cxnLst/>
                <a:rect l="l" t="t" r="r" b="b"/>
                <a:pathLst>
                  <a:path w="5216" h="2964" extrusionOk="0">
                    <a:moveTo>
                      <a:pt x="4896" y="0"/>
                    </a:moveTo>
                    <a:cubicBezTo>
                      <a:pt x="4861" y="0"/>
                      <a:pt x="4824" y="10"/>
                      <a:pt x="4787" y="33"/>
                    </a:cubicBezTo>
                    <a:cubicBezTo>
                      <a:pt x="3318" y="973"/>
                      <a:pt x="1791" y="1796"/>
                      <a:pt x="204" y="2560"/>
                    </a:cubicBezTo>
                    <a:cubicBezTo>
                      <a:pt x="0" y="2662"/>
                      <a:pt x="129" y="2964"/>
                      <a:pt x="340" y="2964"/>
                    </a:cubicBezTo>
                    <a:cubicBezTo>
                      <a:pt x="371" y="2964"/>
                      <a:pt x="405" y="2957"/>
                      <a:pt x="439" y="2942"/>
                    </a:cubicBezTo>
                    <a:cubicBezTo>
                      <a:pt x="2026" y="2207"/>
                      <a:pt x="3553" y="1355"/>
                      <a:pt x="4993" y="415"/>
                    </a:cubicBezTo>
                    <a:cubicBezTo>
                      <a:pt x="5216" y="291"/>
                      <a:pt x="5084" y="0"/>
                      <a:pt x="48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639" name="Google Shape;639;p37"/>
            <p:cNvGrpSpPr/>
            <p:nvPr/>
          </p:nvGrpSpPr>
          <p:grpSpPr>
            <a:xfrm rot="-2700000">
              <a:off x="5946361" y="3473182"/>
              <a:ext cx="96163" cy="82235"/>
              <a:chOff x="5928149" y="3267314"/>
              <a:chExt cx="96164" cy="82236"/>
            </a:xfrm>
          </p:grpSpPr>
          <p:sp>
            <p:nvSpPr>
              <p:cNvPr id="640" name="Google Shape;640;p37"/>
              <p:cNvSpPr/>
              <p:nvPr/>
            </p:nvSpPr>
            <p:spPr>
              <a:xfrm>
                <a:off x="5961138" y="3267314"/>
                <a:ext cx="63175" cy="68960"/>
              </a:xfrm>
              <a:custGeom>
                <a:avLst/>
                <a:gdLst/>
                <a:ahLst/>
                <a:cxnLst/>
                <a:rect l="l" t="t" r="r" b="b"/>
                <a:pathLst>
                  <a:path w="4554" h="4971" extrusionOk="0">
                    <a:moveTo>
                      <a:pt x="4378" y="1"/>
                    </a:moveTo>
                    <a:lnTo>
                      <a:pt x="4378" y="1"/>
                    </a:lnTo>
                    <a:cubicBezTo>
                      <a:pt x="3937" y="853"/>
                      <a:pt x="3232" y="1558"/>
                      <a:pt x="2409" y="2028"/>
                    </a:cubicBezTo>
                    <a:cubicBezTo>
                      <a:pt x="1792" y="2380"/>
                      <a:pt x="1117" y="2645"/>
                      <a:pt x="647" y="3115"/>
                    </a:cubicBezTo>
                    <a:cubicBezTo>
                      <a:pt x="235" y="3526"/>
                      <a:pt x="0" y="4084"/>
                      <a:pt x="0" y="4643"/>
                    </a:cubicBezTo>
                    <a:lnTo>
                      <a:pt x="59" y="4819"/>
                    </a:lnTo>
                    <a:cubicBezTo>
                      <a:pt x="321" y="4921"/>
                      <a:pt x="596" y="4971"/>
                      <a:pt x="872" y="4971"/>
                    </a:cubicBezTo>
                    <a:cubicBezTo>
                      <a:pt x="1309" y="4971"/>
                      <a:pt x="1749" y="4847"/>
                      <a:pt x="2145" y="4613"/>
                    </a:cubicBezTo>
                    <a:cubicBezTo>
                      <a:pt x="2644" y="4261"/>
                      <a:pt x="3085" y="3761"/>
                      <a:pt x="3408" y="3203"/>
                    </a:cubicBezTo>
                    <a:cubicBezTo>
                      <a:pt x="3996" y="2263"/>
                      <a:pt x="4554" y="1205"/>
                      <a:pt x="437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1" name="Google Shape;641;p37"/>
              <p:cNvSpPr/>
              <p:nvPr/>
            </p:nvSpPr>
            <p:spPr>
              <a:xfrm>
                <a:off x="5928149" y="3308432"/>
                <a:ext cx="72359" cy="41118"/>
              </a:xfrm>
              <a:custGeom>
                <a:avLst/>
                <a:gdLst/>
                <a:ahLst/>
                <a:cxnLst/>
                <a:rect l="l" t="t" r="r" b="b"/>
                <a:pathLst>
                  <a:path w="5216" h="2964" extrusionOk="0">
                    <a:moveTo>
                      <a:pt x="4896" y="0"/>
                    </a:moveTo>
                    <a:cubicBezTo>
                      <a:pt x="4861" y="0"/>
                      <a:pt x="4824" y="10"/>
                      <a:pt x="4787" y="33"/>
                    </a:cubicBezTo>
                    <a:cubicBezTo>
                      <a:pt x="3318" y="973"/>
                      <a:pt x="1791" y="1796"/>
                      <a:pt x="204" y="2560"/>
                    </a:cubicBezTo>
                    <a:cubicBezTo>
                      <a:pt x="0" y="2662"/>
                      <a:pt x="129" y="2964"/>
                      <a:pt x="340" y="2964"/>
                    </a:cubicBezTo>
                    <a:cubicBezTo>
                      <a:pt x="371" y="2964"/>
                      <a:pt x="405" y="2957"/>
                      <a:pt x="439" y="2942"/>
                    </a:cubicBezTo>
                    <a:cubicBezTo>
                      <a:pt x="2026" y="2207"/>
                      <a:pt x="3553" y="1355"/>
                      <a:pt x="4993" y="415"/>
                    </a:cubicBezTo>
                    <a:cubicBezTo>
                      <a:pt x="5216" y="291"/>
                      <a:pt x="5084" y="0"/>
                      <a:pt x="48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642" name="Google Shape;642;p37"/>
            <p:cNvGrpSpPr/>
            <p:nvPr/>
          </p:nvGrpSpPr>
          <p:grpSpPr>
            <a:xfrm>
              <a:off x="5222364" y="3208808"/>
              <a:ext cx="145434" cy="325956"/>
              <a:chOff x="3004175" y="2722350"/>
              <a:chExt cx="195950" cy="439175"/>
            </a:xfrm>
          </p:grpSpPr>
          <p:sp>
            <p:nvSpPr>
              <p:cNvPr id="643" name="Google Shape;643;p37"/>
              <p:cNvSpPr/>
              <p:nvPr/>
            </p:nvSpPr>
            <p:spPr>
              <a:xfrm>
                <a:off x="3076150" y="2722350"/>
                <a:ext cx="116075" cy="348875"/>
              </a:xfrm>
              <a:custGeom>
                <a:avLst/>
                <a:gdLst/>
                <a:ahLst/>
                <a:cxnLst/>
                <a:rect l="l" t="t" r="r" b="b"/>
                <a:pathLst>
                  <a:path w="4643" h="13955" extrusionOk="0">
                    <a:moveTo>
                      <a:pt x="3027" y="0"/>
                    </a:moveTo>
                    <a:lnTo>
                      <a:pt x="3027" y="0"/>
                    </a:lnTo>
                    <a:cubicBezTo>
                      <a:pt x="1088" y="2115"/>
                      <a:pt x="1" y="4789"/>
                      <a:pt x="30" y="7315"/>
                    </a:cubicBezTo>
                    <a:cubicBezTo>
                      <a:pt x="89" y="9871"/>
                      <a:pt x="1264" y="12251"/>
                      <a:pt x="3262" y="13808"/>
                    </a:cubicBezTo>
                    <a:lnTo>
                      <a:pt x="3350" y="13955"/>
                    </a:lnTo>
                    <a:cubicBezTo>
                      <a:pt x="4290" y="11986"/>
                      <a:pt x="4642" y="9812"/>
                      <a:pt x="4407" y="7668"/>
                    </a:cubicBezTo>
                    <a:cubicBezTo>
                      <a:pt x="4055" y="5083"/>
                      <a:pt x="2733" y="2674"/>
                      <a:pt x="302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4" name="Google Shape;644;p37"/>
              <p:cNvSpPr/>
              <p:nvPr/>
            </p:nvSpPr>
            <p:spPr>
              <a:xfrm>
                <a:off x="3004175" y="2950750"/>
                <a:ext cx="130025" cy="168700"/>
              </a:xfrm>
              <a:custGeom>
                <a:avLst/>
                <a:gdLst/>
                <a:ahLst/>
                <a:cxnLst/>
                <a:rect l="l" t="t" r="r" b="b"/>
                <a:pathLst>
                  <a:path w="5201" h="6748" extrusionOk="0">
                    <a:moveTo>
                      <a:pt x="353" y="1"/>
                    </a:moveTo>
                    <a:lnTo>
                      <a:pt x="353" y="1"/>
                    </a:lnTo>
                    <a:cubicBezTo>
                      <a:pt x="1" y="1469"/>
                      <a:pt x="530" y="2880"/>
                      <a:pt x="1146" y="4143"/>
                    </a:cubicBezTo>
                    <a:cubicBezTo>
                      <a:pt x="1470" y="4907"/>
                      <a:pt x="1940" y="5553"/>
                      <a:pt x="2527" y="6111"/>
                    </a:cubicBezTo>
                    <a:cubicBezTo>
                      <a:pt x="3053" y="6527"/>
                      <a:pt x="3693" y="6747"/>
                      <a:pt x="4349" y="6747"/>
                    </a:cubicBezTo>
                    <a:cubicBezTo>
                      <a:pt x="4574" y="6747"/>
                      <a:pt x="4800" y="6722"/>
                      <a:pt x="5024" y="6669"/>
                    </a:cubicBezTo>
                    <a:lnTo>
                      <a:pt x="5112" y="6493"/>
                    </a:lnTo>
                    <a:cubicBezTo>
                      <a:pt x="5201" y="5759"/>
                      <a:pt x="4966" y="5024"/>
                      <a:pt x="4525" y="4437"/>
                    </a:cubicBezTo>
                    <a:cubicBezTo>
                      <a:pt x="3996" y="3790"/>
                      <a:pt x="3203" y="3379"/>
                      <a:pt x="2527" y="2850"/>
                    </a:cubicBezTo>
                    <a:cubicBezTo>
                      <a:pt x="1558" y="2116"/>
                      <a:pt x="794" y="1117"/>
                      <a:pt x="35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5" name="Google Shape;645;p37"/>
              <p:cNvSpPr/>
              <p:nvPr/>
            </p:nvSpPr>
            <p:spPr>
              <a:xfrm>
                <a:off x="3051775" y="3051925"/>
                <a:ext cx="148225" cy="107525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4301" extrusionOk="0">
                    <a:moveTo>
                      <a:pt x="339" y="0"/>
                    </a:moveTo>
                    <a:cubicBezTo>
                      <a:pt x="153" y="0"/>
                      <a:pt x="1" y="224"/>
                      <a:pt x="183" y="360"/>
                    </a:cubicBezTo>
                    <a:cubicBezTo>
                      <a:pt x="1857" y="1770"/>
                      <a:pt x="3649" y="3092"/>
                      <a:pt x="5500" y="4267"/>
                    </a:cubicBezTo>
                    <a:cubicBezTo>
                      <a:pt x="5536" y="4290"/>
                      <a:pt x="5573" y="4300"/>
                      <a:pt x="5608" y="4300"/>
                    </a:cubicBezTo>
                    <a:cubicBezTo>
                      <a:pt x="5796" y="4300"/>
                      <a:pt x="5929" y="4005"/>
                      <a:pt x="5706" y="3856"/>
                    </a:cubicBezTo>
                    <a:cubicBezTo>
                      <a:pt x="3884" y="2710"/>
                      <a:pt x="2151" y="1447"/>
                      <a:pt x="506" y="66"/>
                    </a:cubicBezTo>
                    <a:cubicBezTo>
                      <a:pt x="452" y="20"/>
                      <a:pt x="394" y="0"/>
                      <a:pt x="33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6" name="Google Shape;646;p37"/>
              <p:cNvSpPr/>
              <p:nvPr/>
            </p:nvSpPr>
            <p:spPr>
              <a:xfrm>
                <a:off x="3115825" y="2829950"/>
                <a:ext cx="84300" cy="331575"/>
              </a:xfrm>
              <a:custGeom>
                <a:avLst/>
                <a:gdLst/>
                <a:ahLst/>
                <a:cxnLst/>
                <a:rect l="l" t="t" r="r" b="b"/>
                <a:pathLst>
                  <a:path w="3372" h="13263" extrusionOk="0">
                    <a:moveTo>
                      <a:pt x="624" y="0"/>
                    </a:moveTo>
                    <a:cubicBezTo>
                      <a:pt x="514" y="0"/>
                      <a:pt x="397" y="73"/>
                      <a:pt x="382" y="220"/>
                    </a:cubicBezTo>
                    <a:cubicBezTo>
                      <a:pt x="0" y="4686"/>
                      <a:pt x="852" y="9151"/>
                      <a:pt x="2879" y="13146"/>
                    </a:cubicBezTo>
                    <a:cubicBezTo>
                      <a:pt x="2925" y="13228"/>
                      <a:pt x="2993" y="13262"/>
                      <a:pt x="3062" y="13262"/>
                    </a:cubicBezTo>
                    <a:cubicBezTo>
                      <a:pt x="3215" y="13262"/>
                      <a:pt x="3371" y="13094"/>
                      <a:pt x="3290" y="12911"/>
                    </a:cubicBezTo>
                    <a:cubicBezTo>
                      <a:pt x="1293" y="9004"/>
                      <a:pt x="441" y="4598"/>
                      <a:pt x="823" y="220"/>
                    </a:cubicBezTo>
                    <a:cubicBezTo>
                      <a:pt x="837" y="73"/>
                      <a:pt x="735" y="0"/>
                      <a:pt x="6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7" name="Google Shape;647;p37"/>
              <p:cNvSpPr/>
              <p:nvPr/>
            </p:nvSpPr>
            <p:spPr>
              <a:xfrm>
                <a:off x="3127575" y="2898625"/>
                <a:ext cx="33150" cy="55975"/>
              </a:xfrm>
              <a:custGeom>
                <a:avLst/>
                <a:gdLst/>
                <a:ahLst/>
                <a:cxnLst/>
                <a:rect l="l" t="t" r="r" b="b"/>
                <a:pathLst>
                  <a:path w="1326" h="2239" extrusionOk="0">
                    <a:moveTo>
                      <a:pt x="1013" y="1"/>
                    </a:moveTo>
                    <a:cubicBezTo>
                      <a:pt x="941" y="1"/>
                      <a:pt x="869" y="34"/>
                      <a:pt x="823" y="117"/>
                    </a:cubicBezTo>
                    <a:cubicBezTo>
                      <a:pt x="470" y="676"/>
                      <a:pt x="206" y="1292"/>
                      <a:pt x="30" y="1939"/>
                    </a:cubicBezTo>
                    <a:cubicBezTo>
                      <a:pt x="0" y="2056"/>
                      <a:pt x="88" y="2174"/>
                      <a:pt x="206" y="2233"/>
                    </a:cubicBezTo>
                    <a:cubicBezTo>
                      <a:pt x="221" y="2236"/>
                      <a:pt x="237" y="2238"/>
                      <a:pt x="252" y="2238"/>
                    </a:cubicBezTo>
                    <a:cubicBezTo>
                      <a:pt x="353" y="2238"/>
                      <a:pt x="445" y="2158"/>
                      <a:pt x="470" y="2056"/>
                    </a:cubicBezTo>
                    <a:cubicBezTo>
                      <a:pt x="617" y="1439"/>
                      <a:pt x="881" y="881"/>
                      <a:pt x="1205" y="323"/>
                    </a:cubicBezTo>
                    <a:cubicBezTo>
                      <a:pt x="1326" y="162"/>
                      <a:pt x="1170" y="1"/>
                      <a:pt x="101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8" name="Google Shape;648;p37"/>
              <p:cNvSpPr/>
              <p:nvPr/>
            </p:nvSpPr>
            <p:spPr>
              <a:xfrm>
                <a:off x="3132825" y="2948700"/>
                <a:ext cx="32950" cy="59375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2375" extrusionOk="0">
                    <a:moveTo>
                      <a:pt x="1087" y="0"/>
                    </a:moveTo>
                    <a:cubicBezTo>
                      <a:pt x="1008" y="0"/>
                      <a:pt x="919" y="48"/>
                      <a:pt x="877" y="112"/>
                    </a:cubicBezTo>
                    <a:cubicBezTo>
                      <a:pt x="554" y="758"/>
                      <a:pt x="290" y="1405"/>
                      <a:pt x="55" y="2080"/>
                    </a:cubicBezTo>
                    <a:cubicBezTo>
                      <a:pt x="0" y="2261"/>
                      <a:pt x="146" y="2374"/>
                      <a:pt x="286" y="2374"/>
                    </a:cubicBezTo>
                    <a:cubicBezTo>
                      <a:pt x="374" y="2374"/>
                      <a:pt x="461" y="2329"/>
                      <a:pt x="495" y="2227"/>
                    </a:cubicBezTo>
                    <a:cubicBezTo>
                      <a:pt x="701" y="1581"/>
                      <a:pt x="965" y="935"/>
                      <a:pt x="1259" y="347"/>
                    </a:cubicBezTo>
                    <a:cubicBezTo>
                      <a:pt x="1318" y="230"/>
                      <a:pt x="1288" y="112"/>
                      <a:pt x="1171" y="24"/>
                    </a:cubicBezTo>
                    <a:cubicBezTo>
                      <a:pt x="1146" y="7"/>
                      <a:pt x="1117" y="0"/>
                      <a:pt x="108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9" name="Google Shape;649;p37"/>
              <p:cNvSpPr/>
              <p:nvPr/>
            </p:nvSpPr>
            <p:spPr>
              <a:xfrm>
                <a:off x="3098200" y="2931075"/>
                <a:ext cx="39975" cy="43375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1735" extrusionOk="0">
                    <a:moveTo>
                      <a:pt x="231" y="0"/>
                    </a:moveTo>
                    <a:cubicBezTo>
                      <a:pt x="201" y="0"/>
                      <a:pt x="172" y="7"/>
                      <a:pt x="147" y="24"/>
                    </a:cubicBezTo>
                    <a:cubicBezTo>
                      <a:pt x="29" y="112"/>
                      <a:pt x="0" y="229"/>
                      <a:pt x="59" y="347"/>
                    </a:cubicBezTo>
                    <a:cubicBezTo>
                      <a:pt x="353" y="817"/>
                      <a:pt x="705" y="1258"/>
                      <a:pt x="1116" y="1669"/>
                    </a:cubicBezTo>
                    <a:cubicBezTo>
                      <a:pt x="1163" y="1715"/>
                      <a:pt x="1215" y="1735"/>
                      <a:pt x="1266" y="1735"/>
                    </a:cubicBezTo>
                    <a:cubicBezTo>
                      <a:pt x="1441" y="1735"/>
                      <a:pt x="1599" y="1505"/>
                      <a:pt x="1440" y="1346"/>
                    </a:cubicBezTo>
                    <a:lnTo>
                      <a:pt x="1410" y="1346"/>
                    </a:lnTo>
                    <a:cubicBezTo>
                      <a:pt x="1234" y="1140"/>
                      <a:pt x="1058" y="935"/>
                      <a:pt x="881" y="729"/>
                    </a:cubicBezTo>
                    <a:lnTo>
                      <a:pt x="823" y="670"/>
                    </a:lnTo>
                    <a:lnTo>
                      <a:pt x="793" y="611"/>
                    </a:lnTo>
                    <a:cubicBezTo>
                      <a:pt x="764" y="582"/>
                      <a:pt x="705" y="523"/>
                      <a:pt x="676" y="464"/>
                    </a:cubicBezTo>
                    <a:cubicBezTo>
                      <a:pt x="646" y="406"/>
                      <a:pt x="529" y="229"/>
                      <a:pt x="441" y="112"/>
                    </a:cubicBezTo>
                    <a:cubicBezTo>
                      <a:pt x="398" y="48"/>
                      <a:pt x="310" y="0"/>
                      <a:pt x="2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650" name="Google Shape;650;p37"/>
            <p:cNvGrpSpPr/>
            <p:nvPr/>
          </p:nvGrpSpPr>
          <p:grpSpPr>
            <a:xfrm>
              <a:off x="5462380" y="3302316"/>
              <a:ext cx="96358" cy="191149"/>
              <a:chOff x="3213925" y="2904475"/>
              <a:chExt cx="173650" cy="344475"/>
            </a:xfrm>
          </p:grpSpPr>
          <p:sp>
            <p:nvSpPr>
              <p:cNvPr id="651" name="Google Shape;651;p37"/>
              <p:cNvSpPr/>
              <p:nvPr/>
            </p:nvSpPr>
            <p:spPr>
              <a:xfrm>
                <a:off x="3237725" y="2904475"/>
                <a:ext cx="104325" cy="275450"/>
              </a:xfrm>
              <a:custGeom>
                <a:avLst/>
                <a:gdLst/>
                <a:ahLst/>
                <a:cxnLst/>
                <a:rect l="l" t="t" r="r" b="b"/>
                <a:pathLst>
                  <a:path w="4173" h="11018" extrusionOk="0">
                    <a:moveTo>
                      <a:pt x="2116" y="1"/>
                    </a:moveTo>
                    <a:cubicBezTo>
                      <a:pt x="2116" y="2145"/>
                      <a:pt x="853" y="3908"/>
                      <a:pt x="383" y="5935"/>
                    </a:cubicBezTo>
                    <a:cubicBezTo>
                      <a:pt x="1" y="7610"/>
                      <a:pt x="118" y="9372"/>
                      <a:pt x="735" y="11017"/>
                    </a:cubicBezTo>
                    <a:lnTo>
                      <a:pt x="823" y="10900"/>
                    </a:lnTo>
                    <a:cubicBezTo>
                      <a:pt x="2557" y="9872"/>
                      <a:pt x="3702" y="8109"/>
                      <a:pt x="3937" y="6082"/>
                    </a:cubicBezTo>
                    <a:cubicBezTo>
                      <a:pt x="4172" y="4084"/>
                      <a:pt x="3526" y="1852"/>
                      <a:pt x="211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2" name="Google Shape;652;p37"/>
              <p:cNvSpPr/>
              <p:nvPr/>
            </p:nvSpPr>
            <p:spPr>
              <a:xfrm>
                <a:off x="3273725" y="3099100"/>
                <a:ext cx="113850" cy="124275"/>
              </a:xfrm>
              <a:custGeom>
                <a:avLst/>
                <a:gdLst/>
                <a:ahLst/>
                <a:cxnLst/>
                <a:rect l="l" t="t" r="r" b="b"/>
                <a:pathLst>
                  <a:path w="4554" h="4971" extrusionOk="0">
                    <a:moveTo>
                      <a:pt x="4378" y="1"/>
                    </a:moveTo>
                    <a:lnTo>
                      <a:pt x="4378" y="1"/>
                    </a:lnTo>
                    <a:cubicBezTo>
                      <a:pt x="3937" y="853"/>
                      <a:pt x="3232" y="1558"/>
                      <a:pt x="2409" y="2028"/>
                    </a:cubicBezTo>
                    <a:cubicBezTo>
                      <a:pt x="1792" y="2380"/>
                      <a:pt x="1117" y="2645"/>
                      <a:pt x="647" y="3115"/>
                    </a:cubicBezTo>
                    <a:cubicBezTo>
                      <a:pt x="235" y="3526"/>
                      <a:pt x="0" y="4084"/>
                      <a:pt x="0" y="4643"/>
                    </a:cubicBezTo>
                    <a:lnTo>
                      <a:pt x="59" y="4819"/>
                    </a:lnTo>
                    <a:cubicBezTo>
                      <a:pt x="321" y="4921"/>
                      <a:pt x="596" y="4971"/>
                      <a:pt x="872" y="4971"/>
                    </a:cubicBezTo>
                    <a:cubicBezTo>
                      <a:pt x="1309" y="4971"/>
                      <a:pt x="1749" y="4847"/>
                      <a:pt x="2145" y="4613"/>
                    </a:cubicBezTo>
                    <a:cubicBezTo>
                      <a:pt x="2644" y="4261"/>
                      <a:pt x="3085" y="3761"/>
                      <a:pt x="3408" y="3203"/>
                    </a:cubicBezTo>
                    <a:cubicBezTo>
                      <a:pt x="3996" y="2263"/>
                      <a:pt x="4554" y="1205"/>
                      <a:pt x="437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3" name="Google Shape;653;p37"/>
              <p:cNvSpPr/>
              <p:nvPr/>
            </p:nvSpPr>
            <p:spPr>
              <a:xfrm>
                <a:off x="3214275" y="3173200"/>
                <a:ext cx="130400" cy="74100"/>
              </a:xfrm>
              <a:custGeom>
                <a:avLst/>
                <a:gdLst/>
                <a:ahLst/>
                <a:cxnLst/>
                <a:rect l="l" t="t" r="r" b="b"/>
                <a:pathLst>
                  <a:path w="5216" h="2964" extrusionOk="0">
                    <a:moveTo>
                      <a:pt x="4896" y="0"/>
                    </a:moveTo>
                    <a:cubicBezTo>
                      <a:pt x="4861" y="0"/>
                      <a:pt x="4824" y="10"/>
                      <a:pt x="4787" y="33"/>
                    </a:cubicBezTo>
                    <a:cubicBezTo>
                      <a:pt x="3318" y="973"/>
                      <a:pt x="1791" y="1796"/>
                      <a:pt x="204" y="2560"/>
                    </a:cubicBezTo>
                    <a:cubicBezTo>
                      <a:pt x="0" y="2662"/>
                      <a:pt x="129" y="2964"/>
                      <a:pt x="340" y="2964"/>
                    </a:cubicBezTo>
                    <a:cubicBezTo>
                      <a:pt x="371" y="2964"/>
                      <a:pt x="405" y="2957"/>
                      <a:pt x="439" y="2942"/>
                    </a:cubicBezTo>
                    <a:cubicBezTo>
                      <a:pt x="2026" y="2207"/>
                      <a:pt x="3553" y="1355"/>
                      <a:pt x="4993" y="415"/>
                    </a:cubicBezTo>
                    <a:cubicBezTo>
                      <a:pt x="5216" y="291"/>
                      <a:pt x="5084" y="0"/>
                      <a:pt x="48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4" name="Google Shape;654;p37"/>
              <p:cNvSpPr/>
              <p:nvPr/>
            </p:nvSpPr>
            <p:spPr>
              <a:xfrm>
                <a:off x="3213925" y="2990600"/>
                <a:ext cx="89200" cy="258350"/>
              </a:xfrm>
              <a:custGeom>
                <a:avLst/>
                <a:gdLst/>
                <a:ahLst/>
                <a:cxnLst/>
                <a:rect l="l" t="t" r="r" b="b"/>
                <a:pathLst>
                  <a:path w="3568" h="10334" extrusionOk="0">
                    <a:moveTo>
                      <a:pt x="3347" y="0"/>
                    </a:moveTo>
                    <a:cubicBezTo>
                      <a:pt x="3244" y="0"/>
                      <a:pt x="3141" y="66"/>
                      <a:pt x="3127" y="199"/>
                    </a:cubicBezTo>
                    <a:cubicBezTo>
                      <a:pt x="3068" y="3695"/>
                      <a:pt x="2040" y="7102"/>
                      <a:pt x="101" y="10011"/>
                    </a:cubicBezTo>
                    <a:cubicBezTo>
                      <a:pt x="0" y="10172"/>
                      <a:pt x="148" y="10333"/>
                      <a:pt x="308" y="10333"/>
                    </a:cubicBezTo>
                    <a:cubicBezTo>
                      <a:pt x="381" y="10333"/>
                      <a:pt x="457" y="10299"/>
                      <a:pt x="512" y="10216"/>
                    </a:cubicBezTo>
                    <a:cubicBezTo>
                      <a:pt x="2451" y="7249"/>
                      <a:pt x="3538" y="3783"/>
                      <a:pt x="3567" y="199"/>
                    </a:cubicBezTo>
                    <a:cubicBezTo>
                      <a:pt x="3553" y="66"/>
                      <a:pt x="3450" y="0"/>
                      <a:pt x="33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5" name="Google Shape;655;p37"/>
              <p:cNvSpPr/>
              <p:nvPr/>
            </p:nvSpPr>
            <p:spPr>
              <a:xfrm>
                <a:off x="3267850" y="3042550"/>
                <a:ext cx="24250" cy="4795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918" extrusionOk="0">
                    <a:moveTo>
                      <a:pt x="249" y="1"/>
                    </a:moveTo>
                    <a:cubicBezTo>
                      <a:pt x="212" y="1"/>
                      <a:pt x="177" y="11"/>
                      <a:pt x="147" y="30"/>
                    </a:cubicBezTo>
                    <a:cubicBezTo>
                      <a:pt x="30" y="89"/>
                      <a:pt x="0" y="236"/>
                      <a:pt x="59" y="324"/>
                    </a:cubicBezTo>
                    <a:cubicBezTo>
                      <a:pt x="265" y="794"/>
                      <a:pt x="441" y="1264"/>
                      <a:pt x="500" y="1763"/>
                    </a:cubicBezTo>
                    <a:cubicBezTo>
                      <a:pt x="524" y="1861"/>
                      <a:pt x="609" y="1918"/>
                      <a:pt x="704" y="1918"/>
                    </a:cubicBezTo>
                    <a:cubicBezTo>
                      <a:pt x="724" y="1918"/>
                      <a:pt x="744" y="1915"/>
                      <a:pt x="764" y="1910"/>
                    </a:cubicBezTo>
                    <a:cubicBezTo>
                      <a:pt x="882" y="1881"/>
                      <a:pt x="970" y="1763"/>
                      <a:pt x="940" y="1646"/>
                    </a:cubicBezTo>
                    <a:cubicBezTo>
                      <a:pt x="852" y="1117"/>
                      <a:pt x="676" y="588"/>
                      <a:pt x="441" y="118"/>
                    </a:cubicBezTo>
                    <a:cubicBezTo>
                      <a:pt x="402" y="40"/>
                      <a:pt x="323" y="1"/>
                      <a:pt x="24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6" name="Google Shape;656;p37"/>
              <p:cNvSpPr/>
              <p:nvPr/>
            </p:nvSpPr>
            <p:spPr>
              <a:xfrm>
                <a:off x="3258300" y="3081300"/>
                <a:ext cx="25575" cy="51475"/>
              </a:xfrm>
              <a:custGeom>
                <a:avLst/>
                <a:gdLst/>
                <a:ahLst/>
                <a:cxnLst/>
                <a:rect l="l" t="t" r="r" b="b"/>
                <a:pathLst>
                  <a:path w="1023" h="2059" extrusionOk="0">
                    <a:moveTo>
                      <a:pt x="266" y="0"/>
                    </a:moveTo>
                    <a:cubicBezTo>
                      <a:pt x="246" y="0"/>
                      <a:pt x="226" y="3"/>
                      <a:pt x="206" y="8"/>
                    </a:cubicBezTo>
                    <a:cubicBezTo>
                      <a:pt x="88" y="37"/>
                      <a:pt x="0" y="155"/>
                      <a:pt x="59" y="272"/>
                    </a:cubicBezTo>
                    <a:cubicBezTo>
                      <a:pt x="235" y="801"/>
                      <a:pt x="412" y="1330"/>
                      <a:pt x="529" y="1888"/>
                    </a:cubicBezTo>
                    <a:cubicBezTo>
                      <a:pt x="565" y="2007"/>
                      <a:pt x="658" y="2058"/>
                      <a:pt x="750" y="2058"/>
                    </a:cubicBezTo>
                    <a:cubicBezTo>
                      <a:pt x="887" y="2058"/>
                      <a:pt x="1022" y="1946"/>
                      <a:pt x="970" y="1770"/>
                    </a:cubicBezTo>
                    <a:cubicBezTo>
                      <a:pt x="852" y="1212"/>
                      <a:pt x="676" y="684"/>
                      <a:pt x="470" y="155"/>
                    </a:cubicBezTo>
                    <a:cubicBezTo>
                      <a:pt x="446" y="57"/>
                      <a:pt x="361" y="0"/>
                      <a:pt x="2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7" name="Google Shape;657;p37"/>
              <p:cNvSpPr/>
              <p:nvPr/>
            </p:nvSpPr>
            <p:spPr>
              <a:xfrm>
                <a:off x="3282525" y="3072475"/>
                <a:ext cx="34550" cy="34000"/>
              </a:xfrm>
              <a:custGeom>
                <a:avLst/>
                <a:gdLst/>
                <a:ahLst/>
                <a:cxnLst/>
                <a:rect l="l" t="t" r="r" b="b"/>
                <a:pathLst>
                  <a:path w="1382" h="1360" extrusionOk="0">
                    <a:moveTo>
                      <a:pt x="1147" y="1"/>
                    </a:moveTo>
                    <a:cubicBezTo>
                      <a:pt x="1095" y="1"/>
                      <a:pt x="1044" y="23"/>
                      <a:pt x="1000" y="67"/>
                    </a:cubicBezTo>
                    <a:cubicBezTo>
                      <a:pt x="706" y="420"/>
                      <a:pt x="383" y="713"/>
                      <a:pt x="60" y="978"/>
                    </a:cubicBezTo>
                    <a:cubicBezTo>
                      <a:pt x="1" y="1037"/>
                      <a:pt x="1" y="1095"/>
                      <a:pt x="1" y="1154"/>
                    </a:cubicBezTo>
                    <a:cubicBezTo>
                      <a:pt x="1" y="1213"/>
                      <a:pt x="1" y="1272"/>
                      <a:pt x="60" y="1301"/>
                    </a:cubicBezTo>
                    <a:cubicBezTo>
                      <a:pt x="89" y="1330"/>
                      <a:pt x="148" y="1360"/>
                      <a:pt x="206" y="1360"/>
                    </a:cubicBezTo>
                    <a:cubicBezTo>
                      <a:pt x="265" y="1360"/>
                      <a:pt x="324" y="1330"/>
                      <a:pt x="383" y="1301"/>
                    </a:cubicBezTo>
                    <a:cubicBezTo>
                      <a:pt x="706" y="1037"/>
                      <a:pt x="1029" y="713"/>
                      <a:pt x="1293" y="390"/>
                    </a:cubicBezTo>
                    <a:cubicBezTo>
                      <a:pt x="1352" y="361"/>
                      <a:pt x="1382" y="302"/>
                      <a:pt x="1382" y="243"/>
                    </a:cubicBezTo>
                    <a:cubicBezTo>
                      <a:pt x="1382" y="185"/>
                      <a:pt x="1352" y="126"/>
                      <a:pt x="1293" y="67"/>
                    </a:cubicBezTo>
                    <a:cubicBezTo>
                      <a:pt x="1249" y="23"/>
                      <a:pt x="1198" y="1"/>
                      <a:pt x="114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658" name="Google Shape;658;p37"/>
            <p:cNvSpPr/>
            <p:nvPr/>
          </p:nvSpPr>
          <p:spPr>
            <a:xfrm>
              <a:off x="5046670" y="3449142"/>
              <a:ext cx="1120415" cy="170264"/>
            </a:xfrm>
            <a:custGeom>
              <a:avLst/>
              <a:gdLst/>
              <a:ahLst/>
              <a:cxnLst/>
              <a:rect l="l" t="t" r="r" b="b"/>
              <a:pathLst>
                <a:path w="110631" h="16812" extrusionOk="0">
                  <a:moveTo>
                    <a:pt x="65797" y="1"/>
                  </a:moveTo>
                  <a:cubicBezTo>
                    <a:pt x="61461" y="1"/>
                    <a:pt x="57100" y="1818"/>
                    <a:pt x="54384" y="5131"/>
                  </a:cubicBezTo>
                  <a:cubicBezTo>
                    <a:pt x="53279" y="4427"/>
                    <a:pt x="51971" y="4081"/>
                    <a:pt x="50660" y="4081"/>
                  </a:cubicBezTo>
                  <a:cubicBezTo>
                    <a:pt x="48884" y="4081"/>
                    <a:pt x="47101" y="4717"/>
                    <a:pt x="45808" y="5959"/>
                  </a:cubicBezTo>
                  <a:cubicBezTo>
                    <a:pt x="44506" y="3852"/>
                    <a:pt x="41935" y="2844"/>
                    <a:pt x="39414" y="2844"/>
                  </a:cubicBezTo>
                  <a:cubicBezTo>
                    <a:pt x="38785" y="2844"/>
                    <a:pt x="38159" y="2907"/>
                    <a:pt x="37557" y="3031"/>
                  </a:cubicBezTo>
                  <a:cubicBezTo>
                    <a:pt x="34482" y="3652"/>
                    <a:pt x="31909" y="5515"/>
                    <a:pt x="29454" y="7467"/>
                  </a:cubicBezTo>
                  <a:cubicBezTo>
                    <a:pt x="28301" y="8384"/>
                    <a:pt x="27059" y="9389"/>
                    <a:pt x="25581" y="9389"/>
                  </a:cubicBezTo>
                  <a:cubicBezTo>
                    <a:pt x="24220" y="9359"/>
                    <a:pt x="22978" y="8472"/>
                    <a:pt x="21618" y="8236"/>
                  </a:cubicBezTo>
                  <a:cubicBezTo>
                    <a:pt x="21379" y="8196"/>
                    <a:pt x="21144" y="8178"/>
                    <a:pt x="20912" y="8178"/>
                  </a:cubicBezTo>
                  <a:cubicBezTo>
                    <a:pt x="17504" y="8178"/>
                    <a:pt x="14840" y="12197"/>
                    <a:pt x="11267" y="12612"/>
                  </a:cubicBezTo>
                  <a:cubicBezTo>
                    <a:pt x="11019" y="12644"/>
                    <a:pt x="10766" y="12657"/>
                    <a:pt x="10511" y="12657"/>
                  </a:cubicBezTo>
                  <a:cubicBezTo>
                    <a:pt x="9826" y="12657"/>
                    <a:pt x="9126" y="12567"/>
                    <a:pt x="8458" y="12524"/>
                  </a:cubicBezTo>
                  <a:cubicBezTo>
                    <a:pt x="8397" y="12523"/>
                    <a:pt x="8336" y="12522"/>
                    <a:pt x="8275" y="12522"/>
                  </a:cubicBezTo>
                  <a:cubicBezTo>
                    <a:pt x="5112" y="12522"/>
                    <a:pt x="1944" y="14020"/>
                    <a:pt x="0" y="16486"/>
                  </a:cubicBezTo>
                  <a:lnTo>
                    <a:pt x="110631" y="16812"/>
                  </a:lnTo>
                  <a:cubicBezTo>
                    <a:pt x="109300" y="15185"/>
                    <a:pt x="107348" y="14121"/>
                    <a:pt x="105278" y="13854"/>
                  </a:cubicBezTo>
                  <a:cubicBezTo>
                    <a:pt x="104095" y="13707"/>
                    <a:pt x="102824" y="13795"/>
                    <a:pt x="101877" y="13115"/>
                  </a:cubicBezTo>
                  <a:cubicBezTo>
                    <a:pt x="100724" y="12317"/>
                    <a:pt x="100340" y="10631"/>
                    <a:pt x="99097" y="10040"/>
                  </a:cubicBezTo>
                  <a:cubicBezTo>
                    <a:pt x="98780" y="9883"/>
                    <a:pt x="98454" y="9820"/>
                    <a:pt x="98123" y="9820"/>
                  </a:cubicBezTo>
                  <a:cubicBezTo>
                    <a:pt x="96697" y="9820"/>
                    <a:pt x="95157" y="10997"/>
                    <a:pt x="93597" y="11045"/>
                  </a:cubicBezTo>
                  <a:cubicBezTo>
                    <a:pt x="93542" y="11048"/>
                    <a:pt x="93486" y="11049"/>
                    <a:pt x="93432" y="11049"/>
                  </a:cubicBezTo>
                  <a:cubicBezTo>
                    <a:pt x="90049" y="11049"/>
                    <a:pt x="87793" y="6186"/>
                    <a:pt x="84724" y="6186"/>
                  </a:cubicBezTo>
                  <a:cubicBezTo>
                    <a:pt x="84446" y="6186"/>
                    <a:pt x="84161" y="6226"/>
                    <a:pt x="83868" y="6313"/>
                  </a:cubicBezTo>
                  <a:cubicBezTo>
                    <a:pt x="83107" y="6539"/>
                    <a:pt x="82427" y="7086"/>
                    <a:pt x="81622" y="7086"/>
                  </a:cubicBezTo>
                  <a:cubicBezTo>
                    <a:pt x="81582" y="7086"/>
                    <a:pt x="81542" y="7085"/>
                    <a:pt x="81502" y="7082"/>
                  </a:cubicBezTo>
                  <a:cubicBezTo>
                    <a:pt x="80703" y="7053"/>
                    <a:pt x="80053" y="6432"/>
                    <a:pt x="79461" y="5870"/>
                  </a:cubicBezTo>
                  <a:cubicBezTo>
                    <a:pt x="76061" y="2617"/>
                    <a:pt x="71625" y="369"/>
                    <a:pt x="66952" y="44"/>
                  </a:cubicBezTo>
                  <a:cubicBezTo>
                    <a:pt x="66568" y="15"/>
                    <a:pt x="66182" y="1"/>
                    <a:pt x="657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59" name="Google Shape;659;p37"/>
          <p:cNvGrpSpPr/>
          <p:nvPr/>
        </p:nvGrpSpPr>
        <p:grpSpPr>
          <a:xfrm>
            <a:off x="8528458" y="5832407"/>
            <a:ext cx="2015697" cy="764472"/>
            <a:chOff x="6396343" y="4374305"/>
            <a:chExt cx="1511773" cy="573354"/>
          </a:xfrm>
        </p:grpSpPr>
        <p:grpSp>
          <p:nvGrpSpPr>
            <p:cNvPr id="660" name="Google Shape;660;p37"/>
            <p:cNvGrpSpPr/>
            <p:nvPr/>
          </p:nvGrpSpPr>
          <p:grpSpPr>
            <a:xfrm rot="4001758">
              <a:off x="7633951" y="4773240"/>
              <a:ext cx="111770" cy="119099"/>
              <a:chOff x="3004175" y="2950750"/>
              <a:chExt cx="195825" cy="208700"/>
            </a:xfrm>
          </p:grpSpPr>
          <p:sp>
            <p:nvSpPr>
              <p:cNvPr id="661" name="Google Shape;661;p37"/>
              <p:cNvSpPr/>
              <p:nvPr/>
            </p:nvSpPr>
            <p:spPr>
              <a:xfrm>
                <a:off x="3004175" y="2950750"/>
                <a:ext cx="130025" cy="168700"/>
              </a:xfrm>
              <a:custGeom>
                <a:avLst/>
                <a:gdLst/>
                <a:ahLst/>
                <a:cxnLst/>
                <a:rect l="l" t="t" r="r" b="b"/>
                <a:pathLst>
                  <a:path w="5201" h="6748" extrusionOk="0">
                    <a:moveTo>
                      <a:pt x="353" y="1"/>
                    </a:moveTo>
                    <a:lnTo>
                      <a:pt x="353" y="1"/>
                    </a:lnTo>
                    <a:cubicBezTo>
                      <a:pt x="1" y="1469"/>
                      <a:pt x="530" y="2880"/>
                      <a:pt x="1146" y="4143"/>
                    </a:cubicBezTo>
                    <a:cubicBezTo>
                      <a:pt x="1470" y="4907"/>
                      <a:pt x="1940" y="5553"/>
                      <a:pt x="2527" y="6111"/>
                    </a:cubicBezTo>
                    <a:cubicBezTo>
                      <a:pt x="3053" y="6527"/>
                      <a:pt x="3693" y="6747"/>
                      <a:pt x="4349" y="6747"/>
                    </a:cubicBezTo>
                    <a:cubicBezTo>
                      <a:pt x="4574" y="6747"/>
                      <a:pt x="4800" y="6722"/>
                      <a:pt x="5024" y="6669"/>
                    </a:cubicBezTo>
                    <a:lnTo>
                      <a:pt x="5112" y="6493"/>
                    </a:lnTo>
                    <a:cubicBezTo>
                      <a:pt x="5201" y="5759"/>
                      <a:pt x="4966" y="5024"/>
                      <a:pt x="4525" y="4437"/>
                    </a:cubicBezTo>
                    <a:cubicBezTo>
                      <a:pt x="3996" y="3790"/>
                      <a:pt x="3203" y="3379"/>
                      <a:pt x="2527" y="2850"/>
                    </a:cubicBezTo>
                    <a:cubicBezTo>
                      <a:pt x="1558" y="2116"/>
                      <a:pt x="794" y="1117"/>
                      <a:pt x="35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2" name="Google Shape;662;p37"/>
              <p:cNvSpPr/>
              <p:nvPr/>
            </p:nvSpPr>
            <p:spPr>
              <a:xfrm>
                <a:off x="3051775" y="3051925"/>
                <a:ext cx="148225" cy="107525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4301" extrusionOk="0">
                    <a:moveTo>
                      <a:pt x="339" y="0"/>
                    </a:moveTo>
                    <a:cubicBezTo>
                      <a:pt x="153" y="0"/>
                      <a:pt x="1" y="224"/>
                      <a:pt x="183" y="360"/>
                    </a:cubicBezTo>
                    <a:cubicBezTo>
                      <a:pt x="1857" y="1770"/>
                      <a:pt x="3649" y="3092"/>
                      <a:pt x="5500" y="4267"/>
                    </a:cubicBezTo>
                    <a:cubicBezTo>
                      <a:pt x="5536" y="4290"/>
                      <a:pt x="5573" y="4300"/>
                      <a:pt x="5608" y="4300"/>
                    </a:cubicBezTo>
                    <a:cubicBezTo>
                      <a:pt x="5796" y="4300"/>
                      <a:pt x="5929" y="4005"/>
                      <a:pt x="5706" y="3856"/>
                    </a:cubicBezTo>
                    <a:cubicBezTo>
                      <a:pt x="3884" y="2710"/>
                      <a:pt x="2151" y="1447"/>
                      <a:pt x="506" y="66"/>
                    </a:cubicBezTo>
                    <a:cubicBezTo>
                      <a:pt x="452" y="20"/>
                      <a:pt x="394" y="0"/>
                      <a:pt x="33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663" name="Google Shape;663;p37"/>
            <p:cNvGrpSpPr/>
            <p:nvPr/>
          </p:nvGrpSpPr>
          <p:grpSpPr>
            <a:xfrm>
              <a:off x="6980311" y="4374305"/>
              <a:ext cx="196224" cy="439790"/>
              <a:chOff x="3004175" y="2722350"/>
              <a:chExt cx="195950" cy="439175"/>
            </a:xfrm>
          </p:grpSpPr>
          <p:sp>
            <p:nvSpPr>
              <p:cNvPr id="664" name="Google Shape;664;p37"/>
              <p:cNvSpPr/>
              <p:nvPr/>
            </p:nvSpPr>
            <p:spPr>
              <a:xfrm>
                <a:off x="3076150" y="2722350"/>
                <a:ext cx="116075" cy="348875"/>
              </a:xfrm>
              <a:custGeom>
                <a:avLst/>
                <a:gdLst/>
                <a:ahLst/>
                <a:cxnLst/>
                <a:rect l="l" t="t" r="r" b="b"/>
                <a:pathLst>
                  <a:path w="4643" h="13955" extrusionOk="0">
                    <a:moveTo>
                      <a:pt x="3027" y="0"/>
                    </a:moveTo>
                    <a:lnTo>
                      <a:pt x="3027" y="0"/>
                    </a:lnTo>
                    <a:cubicBezTo>
                      <a:pt x="1088" y="2115"/>
                      <a:pt x="1" y="4789"/>
                      <a:pt x="30" y="7315"/>
                    </a:cubicBezTo>
                    <a:cubicBezTo>
                      <a:pt x="89" y="9871"/>
                      <a:pt x="1264" y="12251"/>
                      <a:pt x="3262" y="13808"/>
                    </a:cubicBezTo>
                    <a:lnTo>
                      <a:pt x="3350" y="13955"/>
                    </a:lnTo>
                    <a:cubicBezTo>
                      <a:pt x="4290" y="11986"/>
                      <a:pt x="4642" y="9812"/>
                      <a:pt x="4407" y="7668"/>
                    </a:cubicBezTo>
                    <a:cubicBezTo>
                      <a:pt x="4055" y="5083"/>
                      <a:pt x="2733" y="2674"/>
                      <a:pt x="302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5" name="Google Shape;665;p37"/>
              <p:cNvSpPr/>
              <p:nvPr/>
            </p:nvSpPr>
            <p:spPr>
              <a:xfrm>
                <a:off x="3004175" y="2950750"/>
                <a:ext cx="130025" cy="168700"/>
              </a:xfrm>
              <a:custGeom>
                <a:avLst/>
                <a:gdLst/>
                <a:ahLst/>
                <a:cxnLst/>
                <a:rect l="l" t="t" r="r" b="b"/>
                <a:pathLst>
                  <a:path w="5201" h="6748" extrusionOk="0">
                    <a:moveTo>
                      <a:pt x="353" y="1"/>
                    </a:moveTo>
                    <a:lnTo>
                      <a:pt x="353" y="1"/>
                    </a:lnTo>
                    <a:cubicBezTo>
                      <a:pt x="1" y="1469"/>
                      <a:pt x="530" y="2880"/>
                      <a:pt x="1146" y="4143"/>
                    </a:cubicBezTo>
                    <a:cubicBezTo>
                      <a:pt x="1470" y="4907"/>
                      <a:pt x="1940" y="5553"/>
                      <a:pt x="2527" y="6111"/>
                    </a:cubicBezTo>
                    <a:cubicBezTo>
                      <a:pt x="3053" y="6527"/>
                      <a:pt x="3693" y="6747"/>
                      <a:pt x="4349" y="6747"/>
                    </a:cubicBezTo>
                    <a:cubicBezTo>
                      <a:pt x="4574" y="6747"/>
                      <a:pt x="4800" y="6722"/>
                      <a:pt x="5024" y="6669"/>
                    </a:cubicBezTo>
                    <a:lnTo>
                      <a:pt x="5112" y="6493"/>
                    </a:lnTo>
                    <a:cubicBezTo>
                      <a:pt x="5201" y="5759"/>
                      <a:pt x="4966" y="5024"/>
                      <a:pt x="4525" y="4437"/>
                    </a:cubicBezTo>
                    <a:cubicBezTo>
                      <a:pt x="3996" y="3790"/>
                      <a:pt x="3203" y="3379"/>
                      <a:pt x="2527" y="2850"/>
                    </a:cubicBezTo>
                    <a:cubicBezTo>
                      <a:pt x="1558" y="2116"/>
                      <a:pt x="794" y="1117"/>
                      <a:pt x="35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6" name="Google Shape;666;p37"/>
              <p:cNvSpPr/>
              <p:nvPr/>
            </p:nvSpPr>
            <p:spPr>
              <a:xfrm>
                <a:off x="3051775" y="3051925"/>
                <a:ext cx="148225" cy="107525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4301" extrusionOk="0">
                    <a:moveTo>
                      <a:pt x="339" y="0"/>
                    </a:moveTo>
                    <a:cubicBezTo>
                      <a:pt x="153" y="0"/>
                      <a:pt x="1" y="224"/>
                      <a:pt x="183" y="360"/>
                    </a:cubicBezTo>
                    <a:cubicBezTo>
                      <a:pt x="1857" y="1770"/>
                      <a:pt x="3649" y="3092"/>
                      <a:pt x="5500" y="4267"/>
                    </a:cubicBezTo>
                    <a:cubicBezTo>
                      <a:pt x="5536" y="4290"/>
                      <a:pt x="5573" y="4300"/>
                      <a:pt x="5608" y="4300"/>
                    </a:cubicBezTo>
                    <a:cubicBezTo>
                      <a:pt x="5796" y="4300"/>
                      <a:pt x="5929" y="4005"/>
                      <a:pt x="5706" y="3856"/>
                    </a:cubicBezTo>
                    <a:cubicBezTo>
                      <a:pt x="3884" y="2710"/>
                      <a:pt x="2151" y="1447"/>
                      <a:pt x="506" y="66"/>
                    </a:cubicBezTo>
                    <a:cubicBezTo>
                      <a:pt x="452" y="20"/>
                      <a:pt x="394" y="0"/>
                      <a:pt x="33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7" name="Google Shape;667;p37"/>
              <p:cNvSpPr/>
              <p:nvPr/>
            </p:nvSpPr>
            <p:spPr>
              <a:xfrm>
                <a:off x="3115825" y="2829950"/>
                <a:ext cx="84300" cy="331575"/>
              </a:xfrm>
              <a:custGeom>
                <a:avLst/>
                <a:gdLst/>
                <a:ahLst/>
                <a:cxnLst/>
                <a:rect l="l" t="t" r="r" b="b"/>
                <a:pathLst>
                  <a:path w="3372" h="13263" extrusionOk="0">
                    <a:moveTo>
                      <a:pt x="624" y="0"/>
                    </a:moveTo>
                    <a:cubicBezTo>
                      <a:pt x="514" y="0"/>
                      <a:pt x="397" y="73"/>
                      <a:pt x="382" y="220"/>
                    </a:cubicBezTo>
                    <a:cubicBezTo>
                      <a:pt x="0" y="4686"/>
                      <a:pt x="852" y="9151"/>
                      <a:pt x="2879" y="13146"/>
                    </a:cubicBezTo>
                    <a:cubicBezTo>
                      <a:pt x="2925" y="13228"/>
                      <a:pt x="2993" y="13262"/>
                      <a:pt x="3062" y="13262"/>
                    </a:cubicBezTo>
                    <a:cubicBezTo>
                      <a:pt x="3215" y="13262"/>
                      <a:pt x="3371" y="13094"/>
                      <a:pt x="3290" y="12911"/>
                    </a:cubicBezTo>
                    <a:cubicBezTo>
                      <a:pt x="1293" y="9004"/>
                      <a:pt x="441" y="4598"/>
                      <a:pt x="823" y="220"/>
                    </a:cubicBezTo>
                    <a:cubicBezTo>
                      <a:pt x="837" y="73"/>
                      <a:pt x="735" y="0"/>
                      <a:pt x="6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8" name="Google Shape;668;p37"/>
              <p:cNvSpPr/>
              <p:nvPr/>
            </p:nvSpPr>
            <p:spPr>
              <a:xfrm>
                <a:off x="3127575" y="2898625"/>
                <a:ext cx="33150" cy="55975"/>
              </a:xfrm>
              <a:custGeom>
                <a:avLst/>
                <a:gdLst/>
                <a:ahLst/>
                <a:cxnLst/>
                <a:rect l="l" t="t" r="r" b="b"/>
                <a:pathLst>
                  <a:path w="1326" h="2239" extrusionOk="0">
                    <a:moveTo>
                      <a:pt x="1013" y="1"/>
                    </a:moveTo>
                    <a:cubicBezTo>
                      <a:pt x="941" y="1"/>
                      <a:pt x="869" y="34"/>
                      <a:pt x="823" y="117"/>
                    </a:cubicBezTo>
                    <a:cubicBezTo>
                      <a:pt x="470" y="676"/>
                      <a:pt x="206" y="1292"/>
                      <a:pt x="30" y="1939"/>
                    </a:cubicBezTo>
                    <a:cubicBezTo>
                      <a:pt x="0" y="2056"/>
                      <a:pt x="88" y="2174"/>
                      <a:pt x="206" y="2233"/>
                    </a:cubicBezTo>
                    <a:cubicBezTo>
                      <a:pt x="221" y="2236"/>
                      <a:pt x="237" y="2238"/>
                      <a:pt x="252" y="2238"/>
                    </a:cubicBezTo>
                    <a:cubicBezTo>
                      <a:pt x="353" y="2238"/>
                      <a:pt x="445" y="2158"/>
                      <a:pt x="470" y="2056"/>
                    </a:cubicBezTo>
                    <a:cubicBezTo>
                      <a:pt x="617" y="1439"/>
                      <a:pt x="881" y="881"/>
                      <a:pt x="1205" y="323"/>
                    </a:cubicBezTo>
                    <a:cubicBezTo>
                      <a:pt x="1326" y="162"/>
                      <a:pt x="1170" y="1"/>
                      <a:pt x="101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9" name="Google Shape;669;p37"/>
              <p:cNvSpPr/>
              <p:nvPr/>
            </p:nvSpPr>
            <p:spPr>
              <a:xfrm>
                <a:off x="3132825" y="2948700"/>
                <a:ext cx="32950" cy="59375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2375" extrusionOk="0">
                    <a:moveTo>
                      <a:pt x="1087" y="0"/>
                    </a:moveTo>
                    <a:cubicBezTo>
                      <a:pt x="1008" y="0"/>
                      <a:pt x="919" y="48"/>
                      <a:pt x="877" y="112"/>
                    </a:cubicBezTo>
                    <a:cubicBezTo>
                      <a:pt x="554" y="758"/>
                      <a:pt x="290" y="1405"/>
                      <a:pt x="55" y="2080"/>
                    </a:cubicBezTo>
                    <a:cubicBezTo>
                      <a:pt x="0" y="2261"/>
                      <a:pt x="146" y="2374"/>
                      <a:pt x="286" y="2374"/>
                    </a:cubicBezTo>
                    <a:cubicBezTo>
                      <a:pt x="374" y="2374"/>
                      <a:pt x="461" y="2329"/>
                      <a:pt x="495" y="2227"/>
                    </a:cubicBezTo>
                    <a:cubicBezTo>
                      <a:pt x="701" y="1581"/>
                      <a:pt x="965" y="935"/>
                      <a:pt x="1259" y="347"/>
                    </a:cubicBezTo>
                    <a:cubicBezTo>
                      <a:pt x="1318" y="230"/>
                      <a:pt x="1288" y="112"/>
                      <a:pt x="1171" y="24"/>
                    </a:cubicBezTo>
                    <a:cubicBezTo>
                      <a:pt x="1146" y="7"/>
                      <a:pt x="1117" y="0"/>
                      <a:pt x="108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0" name="Google Shape;670;p37"/>
              <p:cNvSpPr/>
              <p:nvPr/>
            </p:nvSpPr>
            <p:spPr>
              <a:xfrm>
                <a:off x="3098200" y="2931075"/>
                <a:ext cx="39975" cy="43375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1735" extrusionOk="0">
                    <a:moveTo>
                      <a:pt x="231" y="0"/>
                    </a:moveTo>
                    <a:cubicBezTo>
                      <a:pt x="201" y="0"/>
                      <a:pt x="172" y="7"/>
                      <a:pt x="147" y="24"/>
                    </a:cubicBezTo>
                    <a:cubicBezTo>
                      <a:pt x="29" y="112"/>
                      <a:pt x="0" y="229"/>
                      <a:pt x="59" y="347"/>
                    </a:cubicBezTo>
                    <a:cubicBezTo>
                      <a:pt x="353" y="817"/>
                      <a:pt x="705" y="1258"/>
                      <a:pt x="1116" y="1669"/>
                    </a:cubicBezTo>
                    <a:cubicBezTo>
                      <a:pt x="1163" y="1715"/>
                      <a:pt x="1215" y="1735"/>
                      <a:pt x="1266" y="1735"/>
                    </a:cubicBezTo>
                    <a:cubicBezTo>
                      <a:pt x="1441" y="1735"/>
                      <a:pt x="1599" y="1505"/>
                      <a:pt x="1440" y="1346"/>
                    </a:cubicBezTo>
                    <a:lnTo>
                      <a:pt x="1410" y="1346"/>
                    </a:lnTo>
                    <a:cubicBezTo>
                      <a:pt x="1234" y="1140"/>
                      <a:pt x="1058" y="935"/>
                      <a:pt x="881" y="729"/>
                    </a:cubicBezTo>
                    <a:lnTo>
                      <a:pt x="823" y="670"/>
                    </a:lnTo>
                    <a:lnTo>
                      <a:pt x="793" y="611"/>
                    </a:lnTo>
                    <a:cubicBezTo>
                      <a:pt x="764" y="582"/>
                      <a:pt x="705" y="523"/>
                      <a:pt x="676" y="464"/>
                    </a:cubicBezTo>
                    <a:cubicBezTo>
                      <a:pt x="646" y="406"/>
                      <a:pt x="529" y="229"/>
                      <a:pt x="441" y="112"/>
                    </a:cubicBezTo>
                    <a:cubicBezTo>
                      <a:pt x="398" y="48"/>
                      <a:pt x="310" y="0"/>
                      <a:pt x="2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671" name="Google Shape;671;p37"/>
            <p:cNvGrpSpPr/>
            <p:nvPr/>
          </p:nvGrpSpPr>
          <p:grpSpPr>
            <a:xfrm>
              <a:off x="7363411" y="4508535"/>
              <a:ext cx="130012" cy="257908"/>
              <a:chOff x="3213925" y="2904475"/>
              <a:chExt cx="173650" cy="344475"/>
            </a:xfrm>
          </p:grpSpPr>
          <p:sp>
            <p:nvSpPr>
              <p:cNvPr id="672" name="Google Shape;672;p37"/>
              <p:cNvSpPr/>
              <p:nvPr/>
            </p:nvSpPr>
            <p:spPr>
              <a:xfrm>
                <a:off x="3237725" y="2904475"/>
                <a:ext cx="104325" cy="275450"/>
              </a:xfrm>
              <a:custGeom>
                <a:avLst/>
                <a:gdLst/>
                <a:ahLst/>
                <a:cxnLst/>
                <a:rect l="l" t="t" r="r" b="b"/>
                <a:pathLst>
                  <a:path w="4173" h="11018" extrusionOk="0">
                    <a:moveTo>
                      <a:pt x="2116" y="1"/>
                    </a:moveTo>
                    <a:cubicBezTo>
                      <a:pt x="2116" y="2145"/>
                      <a:pt x="853" y="3908"/>
                      <a:pt x="383" y="5935"/>
                    </a:cubicBezTo>
                    <a:cubicBezTo>
                      <a:pt x="1" y="7610"/>
                      <a:pt x="118" y="9372"/>
                      <a:pt x="735" y="11017"/>
                    </a:cubicBezTo>
                    <a:lnTo>
                      <a:pt x="823" y="10900"/>
                    </a:lnTo>
                    <a:cubicBezTo>
                      <a:pt x="2557" y="9872"/>
                      <a:pt x="3702" y="8109"/>
                      <a:pt x="3937" y="6082"/>
                    </a:cubicBezTo>
                    <a:cubicBezTo>
                      <a:pt x="4172" y="4084"/>
                      <a:pt x="3526" y="1852"/>
                      <a:pt x="211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3" name="Google Shape;673;p37"/>
              <p:cNvSpPr/>
              <p:nvPr/>
            </p:nvSpPr>
            <p:spPr>
              <a:xfrm>
                <a:off x="3273725" y="3099100"/>
                <a:ext cx="113850" cy="124275"/>
              </a:xfrm>
              <a:custGeom>
                <a:avLst/>
                <a:gdLst/>
                <a:ahLst/>
                <a:cxnLst/>
                <a:rect l="l" t="t" r="r" b="b"/>
                <a:pathLst>
                  <a:path w="4554" h="4971" extrusionOk="0">
                    <a:moveTo>
                      <a:pt x="4378" y="1"/>
                    </a:moveTo>
                    <a:lnTo>
                      <a:pt x="4378" y="1"/>
                    </a:lnTo>
                    <a:cubicBezTo>
                      <a:pt x="3937" y="853"/>
                      <a:pt x="3232" y="1558"/>
                      <a:pt x="2409" y="2028"/>
                    </a:cubicBezTo>
                    <a:cubicBezTo>
                      <a:pt x="1792" y="2380"/>
                      <a:pt x="1117" y="2645"/>
                      <a:pt x="647" y="3115"/>
                    </a:cubicBezTo>
                    <a:cubicBezTo>
                      <a:pt x="235" y="3526"/>
                      <a:pt x="0" y="4084"/>
                      <a:pt x="0" y="4643"/>
                    </a:cubicBezTo>
                    <a:lnTo>
                      <a:pt x="59" y="4819"/>
                    </a:lnTo>
                    <a:cubicBezTo>
                      <a:pt x="321" y="4921"/>
                      <a:pt x="596" y="4971"/>
                      <a:pt x="872" y="4971"/>
                    </a:cubicBezTo>
                    <a:cubicBezTo>
                      <a:pt x="1309" y="4971"/>
                      <a:pt x="1749" y="4847"/>
                      <a:pt x="2145" y="4613"/>
                    </a:cubicBezTo>
                    <a:cubicBezTo>
                      <a:pt x="2644" y="4261"/>
                      <a:pt x="3085" y="3761"/>
                      <a:pt x="3408" y="3203"/>
                    </a:cubicBezTo>
                    <a:cubicBezTo>
                      <a:pt x="3996" y="2263"/>
                      <a:pt x="4554" y="1205"/>
                      <a:pt x="437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4" name="Google Shape;674;p37"/>
              <p:cNvSpPr/>
              <p:nvPr/>
            </p:nvSpPr>
            <p:spPr>
              <a:xfrm>
                <a:off x="3214275" y="3173200"/>
                <a:ext cx="130400" cy="74100"/>
              </a:xfrm>
              <a:custGeom>
                <a:avLst/>
                <a:gdLst/>
                <a:ahLst/>
                <a:cxnLst/>
                <a:rect l="l" t="t" r="r" b="b"/>
                <a:pathLst>
                  <a:path w="5216" h="2964" extrusionOk="0">
                    <a:moveTo>
                      <a:pt x="4896" y="0"/>
                    </a:moveTo>
                    <a:cubicBezTo>
                      <a:pt x="4861" y="0"/>
                      <a:pt x="4824" y="10"/>
                      <a:pt x="4787" y="33"/>
                    </a:cubicBezTo>
                    <a:cubicBezTo>
                      <a:pt x="3318" y="973"/>
                      <a:pt x="1791" y="1796"/>
                      <a:pt x="204" y="2560"/>
                    </a:cubicBezTo>
                    <a:cubicBezTo>
                      <a:pt x="0" y="2662"/>
                      <a:pt x="129" y="2964"/>
                      <a:pt x="340" y="2964"/>
                    </a:cubicBezTo>
                    <a:cubicBezTo>
                      <a:pt x="371" y="2964"/>
                      <a:pt x="405" y="2957"/>
                      <a:pt x="439" y="2942"/>
                    </a:cubicBezTo>
                    <a:cubicBezTo>
                      <a:pt x="2026" y="2207"/>
                      <a:pt x="3553" y="1355"/>
                      <a:pt x="4993" y="415"/>
                    </a:cubicBezTo>
                    <a:cubicBezTo>
                      <a:pt x="5216" y="291"/>
                      <a:pt x="5084" y="0"/>
                      <a:pt x="48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5" name="Google Shape;675;p37"/>
              <p:cNvSpPr/>
              <p:nvPr/>
            </p:nvSpPr>
            <p:spPr>
              <a:xfrm>
                <a:off x="3213925" y="2990600"/>
                <a:ext cx="89200" cy="258350"/>
              </a:xfrm>
              <a:custGeom>
                <a:avLst/>
                <a:gdLst/>
                <a:ahLst/>
                <a:cxnLst/>
                <a:rect l="l" t="t" r="r" b="b"/>
                <a:pathLst>
                  <a:path w="3568" h="10334" extrusionOk="0">
                    <a:moveTo>
                      <a:pt x="3347" y="0"/>
                    </a:moveTo>
                    <a:cubicBezTo>
                      <a:pt x="3244" y="0"/>
                      <a:pt x="3141" y="66"/>
                      <a:pt x="3127" y="199"/>
                    </a:cubicBezTo>
                    <a:cubicBezTo>
                      <a:pt x="3068" y="3695"/>
                      <a:pt x="2040" y="7102"/>
                      <a:pt x="101" y="10011"/>
                    </a:cubicBezTo>
                    <a:cubicBezTo>
                      <a:pt x="0" y="10172"/>
                      <a:pt x="148" y="10333"/>
                      <a:pt x="308" y="10333"/>
                    </a:cubicBezTo>
                    <a:cubicBezTo>
                      <a:pt x="381" y="10333"/>
                      <a:pt x="457" y="10299"/>
                      <a:pt x="512" y="10216"/>
                    </a:cubicBezTo>
                    <a:cubicBezTo>
                      <a:pt x="2451" y="7249"/>
                      <a:pt x="3538" y="3783"/>
                      <a:pt x="3567" y="199"/>
                    </a:cubicBezTo>
                    <a:cubicBezTo>
                      <a:pt x="3553" y="66"/>
                      <a:pt x="3450" y="0"/>
                      <a:pt x="33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6" name="Google Shape;676;p37"/>
              <p:cNvSpPr/>
              <p:nvPr/>
            </p:nvSpPr>
            <p:spPr>
              <a:xfrm>
                <a:off x="3267850" y="3042550"/>
                <a:ext cx="24250" cy="4795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918" extrusionOk="0">
                    <a:moveTo>
                      <a:pt x="249" y="1"/>
                    </a:moveTo>
                    <a:cubicBezTo>
                      <a:pt x="212" y="1"/>
                      <a:pt x="177" y="11"/>
                      <a:pt x="147" y="30"/>
                    </a:cubicBezTo>
                    <a:cubicBezTo>
                      <a:pt x="30" y="89"/>
                      <a:pt x="0" y="236"/>
                      <a:pt x="59" y="324"/>
                    </a:cubicBezTo>
                    <a:cubicBezTo>
                      <a:pt x="265" y="794"/>
                      <a:pt x="441" y="1264"/>
                      <a:pt x="500" y="1763"/>
                    </a:cubicBezTo>
                    <a:cubicBezTo>
                      <a:pt x="524" y="1861"/>
                      <a:pt x="609" y="1918"/>
                      <a:pt x="704" y="1918"/>
                    </a:cubicBezTo>
                    <a:cubicBezTo>
                      <a:pt x="724" y="1918"/>
                      <a:pt x="744" y="1915"/>
                      <a:pt x="764" y="1910"/>
                    </a:cubicBezTo>
                    <a:cubicBezTo>
                      <a:pt x="882" y="1881"/>
                      <a:pt x="970" y="1763"/>
                      <a:pt x="940" y="1646"/>
                    </a:cubicBezTo>
                    <a:cubicBezTo>
                      <a:pt x="852" y="1117"/>
                      <a:pt x="676" y="588"/>
                      <a:pt x="441" y="118"/>
                    </a:cubicBezTo>
                    <a:cubicBezTo>
                      <a:pt x="402" y="40"/>
                      <a:pt x="323" y="1"/>
                      <a:pt x="24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7" name="Google Shape;677;p37"/>
              <p:cNvSpPr/>
              <p:nvPr/>
            </p:nvSpPr>
            <p:spPr>
              <a:xfrm>
                <a:off x="3258300" y="3081300"/>
                <a:ext cx="25575" cy="51475"/>
              </a:xfrm>
              <a:custGeom>
                <a:avLst/>
                <a:gdLst/>
                <a:ahLst/>
                <a:cxnLst/>
                <a:rect l="l" t="t" r="r" b="b"/>
                <a:pathLst>
                  <a:path w="1023" h="2059" extrusionOk="0">
                    <a:moveTo>
                      <a:pt x="266" y="0"/>
                    </a:moveTo>
                    <a:cubicBezTo>
                      <a:pt x="246" y="0"/>
                      <a:pt x="226" y="3"/>
                      <a:pt x="206" y="8"/>
                    </a:cubicBezTo>
                    <a:cubicBezTo>
                      <a:pt x="88" y="37"/>
                      <a:pt x="0" y="155"/>
                      <a:pt x="59" y="272"/>
                    </a:cubicBezTo>
                    <a:cubicBezTo>
                      <a:pt x="235" y="801"/>
                      <a:pt x="412" y="1330"/>
                      <a:pt x="529" y="1888"/>
                    </a:cubicBezTo>
                    <a:cubicBezTo>
                      <a:pt x="565" y="2007"/>
                      <a:pt x="658" y="2058"/>
                      <a:pt x="750" y="2058"/>
                    </a:cubicBezTo>
                    <a:cubicBezTo>
                      <a:pt x="887" y="2058"/>
                      <a:pt x="1022" y="1946"/>
                      <a:pt x="970" y="1770"/>
                    </a:cubicBezTo>
                    <a:cubicBezTo>
                      <a:pt x="852" y="1212"/>
                      <a:pt x="676" y="684"/>
                      <a:pt x="470" y="155"/>
                    </a:cubicBezTo>
                    <a:cubicBezTo>
                      <a:pt x="446" y="57"/>
                      <a:pt x="361" y="0"/>
                      <a:pt x="2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8" name="Google Shape;678;p37"/>
              <p:cNvSpPr/>
              <p:nvPr/>
            </p:nvSpPr>
            <p:spPr>
              <a:xfrm>
                <a:off x="3282525" y="3072475"/>
                <a:ext cx="34550" cy="34000"/>
              </a:xfrm>
              <a:custGeom>
                <a:avLst/>
                <a:gdLst/>
                <a:ahLst/>
                <a:cxnLst/>
                <a:rect l="l" t="t" r="r" b="b"/>
                <a:pathLst>
                  <a:path w="1382" h="1360" extrusionOk="0">
                    <a:moveTo>
                      <a:pt x="1147" y="1"/>
                    </a:moveTo>
                    <a:cubicBezTo>
                      <a:pt x="1095" y="1"/>
                      <a:pt x="1044" y="23"/>
                      <a:pt x="1000" y="67"/>
                    </a:cubicBezTo>
                    <a:cubicBezTo>
                      <a:pt x="706" y="420"/>
                      <a:pt x="383" y="713"/>
                      <a:pt x="60" y="978"/>
                    </a:cubicBezTo>
                    <a:cubicBezTo>
                      <a:pt x="1" y="1037"/>
                      <a:pt x="1" y="1095"/>
                      <a:pt x="1" y="1154"/>
                    </a:cubicBezTo>
                    <a:cubicBezTo>
                      <a:pt x="1" y="1213"/>
                      <a:pt x="1" y="1272"/>
                      <a:pt x="60" y="1301"/>
                    </a:cubicBezTo>
                    <a:cubicBezTo>
                      <a:pt x="89" y="1330"/>
                      <a:pt x="148" y="1360"/>
                      <a:pt x="206" y="1360"/>
                    </a:cubicBezTo>
                    <a:cubicBezTo>
                      <a:pt x="265" y="1360"/>
                      <a:pt x="324" y="1330"/>
                      <a:pt x="383" y="1301"/>
                    </a:cubicBezTo>
                    <a:cubicBezTo>
                      <a:pt x="706" y="1037"/>
                      <a:pt x="1029" y="713"/>
                      <a:pt x="1293" y="390"/>
                    </a:cubicBezTo>
                    <a:cubicBezTo>
                      <a:pt x="1352" y="361"/>
                      <a:pt x="1382" y="302"/>
                      <a:pt x="1382" y="243"/>
                    </a:cubicBezTo>
                    <a:cubicBezTo>
                      <a:pt x="1382" y="185"/>
                      <a:pt x="1352" y="126"/>
                      <a:pt x="1293" y="67"/>
                    </a:cubicBezTo>
                    <a:cubicBezTo>
                      <a:pt x="1249" y="23"/>
                      <a:pt x="1198" y="1"/>
                      <a:pt x="114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679" name="Google Shape;679;p37"/>
            <p:cNvSpPr/>
            <p:nvPr/>
          </p:nvSpPr>
          <p:spPr>
            <a:xfrm>
              <a:off x="6396343" y="4717923"/>
              <a:ext cx="1511773" cy="229736"/>
            </a:xfrm>
            <a:custGeom>
              <a:avLst/>
              <a:gdLst/>
              <a:ahLst/>
              <a:cxnLst/>
              <a:rect l="l" t="t" r="r" b="b"/>
              <a:pathLst>
                <a:path w="110631" h="16812" extrusionOk="0">
                  <a:moveTo>
                    <a:pt x="65797" y="1"/>
                  </a:moveTo>
                  <a:cubicBezTo>
                    <a:pt x="61461" y="1"/>
                    <a:pt x="57100" y="1818"/>
                    <a:pt x="54384" y="5131"/>
                  </a:cubicBezTo>
                  <a:cubicBezTo>
                    <a:pt x="53279" y="4427"/>
                    <a:pt x="51971" y="4081"/>
                    <a:pt x="50660" y="4081"/>
                  </a:cubicBezTo>
                  <a:cubicBezTo>
                    <a:pt x="48884" y="4081"/>
                    <a:pt x="47101" y="4717"/>
                    <a:pt x="45808" y="5959"/>
                  </a:cubicBezTo>
                  <a:cubicBezTo>
                    <a:pt x="44506" y="3852"/>
                    <a:pt x="41935" y="2844"/>
                    <a:pt x="39414" y="2844"/>
                  </a:cubicBezTo>
                  <a:cubicBezTo>
                    <a:pt x="38785" y="2844"/>
                    <a:pt x="38159" y="2907"/>
                    <a:pt x="37557" y="3031"/>
                  </a:cubicBezTo>
                  <a:cubicBezTo>
                    <a:pt x="34482" y="3652"/>
                    <a:pt x="31909" y="5515"/>
                    <a:pt x="29454" y="7467"/>
                  </a:cubicBezTo>
                  <a:cubicBezTo>
                    <a:pt x="28301" y="8384"/>
                    <a:pt x="27059" y="9389"/>
                    <a:pt x="25581" y="9389"/>
                  </a:cubicBezTo>
                  <a:cubicBezTo>
                    <a:pt x="24220" y="9359"/>
                    <a:pt x="22978" y="8472"/>
                    <a:pt x="21618" y="8236"/>
                  </a:cubicBezTo>
                  <a:cubicBezTo>
                    <a:pt x="21379" y="8196"/>
                    <a:pt x="21144" y="8178"/>
                    <a:pt x="20912" y="8178"/>
                  </a:cubicBezTo>
                  <a:cubicBezTo>
                    <a:pt x="17504" y="8178"/>
                    <a:pt x="14840" y="12197"/>
                    <a:pt x="11267" y="12612"/>
                  </a:cubicBezTo>
                  <a:cubicBezTo>
                    <a:pt x="11019" y="12644"/>
                    <a:pt x="10766" y="12657"/>
                    <a:pt x="10511" y="12657"/>
                  </a:cubicBezTo>
                  <a:cubicBezTo>
                    <a:pt x="9826" y="12657"/>
                    <a:pt x="9126" y="12567"/>
                    <a:pt x="8458" y="12524"/>
                  </a:cubicBezTo>
                  <a:cubicBezTo>
                    <a:pt x="8397" y="12523"/>
                    <a:pt x="8336" y="12522"/>
                    <a:pt x="8275" y="12522"/>
                  </a:cubicBezTo>
                  <a:cubicBezTo>
                    <a:pt x="5112" y="12522"/>
                    <a:pt x="1944" y="14020"/>
                    <a:pt x="0" y="16486"/>
                  </a:cubicBezTo>
                  <a:lnTo>
                    <a:pt x="110631" y="16812"/>
                  </a:lnTo>
                  <a:cubicBezTo>
                    <a:pt x="109300" y="15185"/>
                    <a:pt x="107348" y="14121"/>
                    <a:pt x="105278" y="13854"/>
                  </a:cubicBezTo>
                  <a:cubicBezTo>
                    <a:pt x="104095" y="13707"/>
                    <a:pt x="102824" y="13795"/>
                    <a:pt x="101877" y="13115"/>
                  </a:cubicBezTo>
                  <a:cubicBezTo>
                    <a:pt x="100724" y="12317"/>
                    <a:pt x="100340" y="10631"/>
                    <a:pt x="99097" y="10040"/>
                  </a:cubicBezTo>
                  <a:cubicBezTo>
                    <a:pt x="98780" y="9883"/>
                    <a:pt x="98454" y="9820"/>
                    <a:pt x="98123" y="9820"/>
                  </a:cubicBezTo>
                  <a:cubicBezTo>
                    <a:pt x="96697" y="9820"/>
                    <a:pt x="95157" y="10997"/>
                    <a:pt x="93597" y="11045"/>
                  </a:cubicBezTo>
                  <a:cubicBezTo>
                    <a:pt x="93542" y="11048"/>
                    <a:pt x="93486" y="11049"/>
                    <a:pt x="93432" y="11049"/>
                  </a:cubicBezTo>
                  <a:cubicBezTo>
                    <a:pt x="90049" y="11049"/>
                    <a:pt x="87793" y="6186"/>
                    <a:pt x="84724" y="6186"/>
                  </a:cubicBezTo>
                  <a:cubicBezTo>
                    <a:pt x="84446" y="6186"/>
                    <a:pt x="84161" y="6226"/>
                    <a:pt x="83868" y="6313"/>
                  </a:cubicBezTo>
                  <a:cubicBezTo>
                    <a:pt x="83107" y="6539"/>
                    <a:pt x="82427" y="7086"/>
                    <a:pt x="81622" y="7086"/>
                  </a:cubicBezTo>
                  <a:cubicBezTo>
                    <a:pt x="81582" y="7086"/>
                    <a:pt x="81542" y="7085"/>
                    <a:pt x="81502" y="7082"/>
                  </a:cubicBezTo>
                  <a:cubicBezTo>
                    <a:pt x="80703" y="7053"/>
                    <a:pt x="80053" y="6432"/>
                    <a:pt x="79461" y="5870"/>
                  </a:cubicBezTo>
                  <a:cubicBezTo>
                    <a:pt x="76061" y="2617"/>
                    <a:pt x="71625" y="369"/>
                    <a:pt x="66952" y="44"/>
                  </a:cubicBezTo>
                  <a:cubicBezTo>
                    <a:pt x="66568" y="15"/>
                    <a:pt x="66182" y="1"/>
                    <a:pt x="657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80" name="Google Shape;680;p37"/>
          <p:cNvSpPr txBox="1">
            <a:spLocks noGrp="1"/>
          </p:cNvSpPr>
          <p:nvPr>
            <p:ph type="title" idx="7" hasCustomPrompt="1"/>
          </p:nvPr>
        </p:nvSpPr>
        <p:spPr>
          <a:xfrm>
            <a:off x="2466492" y="3146204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  <p:sp>
        <p:nvSpPr>
          <p:cNvPr id="681" name="Google Shape;681;p37"/>
          <p:cNvSpPr txBox="1">
            <a:spLocks noGrp="1"/>
          </p:cNvSpPr>
          <p:nvPr>
            <p:ph type="title" idx="8" hasCustomPrompt="1"/>
          </p:nvPr>
        </p:nvSpPr>
        <p:spPr>
          <a:xfrm>
            <a:off x="5642392" y="1927020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  <p:sp>
        <p:nvSpPr>
          <p:cNvPr id="682" name="Google Shape;682;p37"/>
          <p:cNvSpPr txBox="1">
            <a:spLocks noGrp="1"/>
          </p:cNvSpPr>
          <p:nvPr>
            <p:ph type="title" idx="9" hasCustomPrompt="1"/>
          </p:nvPr>
        </p:nvSpPr>
        <p:spPr>
          <a:xfrm>
            <a:off x="8815892" y="3146204"/>
            <a:ext cx="9072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3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56076553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/>
          <p:nvPr/>
        </p:nvSpPr>
        <p:spPr>
          <a:xfrm>
            <a:off x="1488567" y="382063"/>
            <a:ext cx="2375768" cy="1500788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8" name="Google Shape;108;p5"/>
          <p:cNvSpPr/>
          <p:nvPr/>
        </p:nvSpPr>
        <p:spPr>
          <a:xfrm>
            <a:off x="421203" y="382070"/>
            <a:ext cx="1067376" cy="674357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9" name="Google Shape;109;p5"/>
          <p:cNvSpPr/>
          <p:nvPr/>
        </p:nvSpPr>
        <p:spPr>
          <a:xfrm>
            <a:off x="8802467" y="592802"/>
            <a:ext cx="1708376" cy="107933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0" name="Google Shape;110;p5"/>
          <p:cNvSpPr/>
          <p:nvPr/>
        </p:nvSpPr>
        <p:spPr>
          <a:xfrm>
            <a:off x="11250717" y="684335"/>
            <a:ext cx="725551" cy="45839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1" name="Google Shape;111;p5"/>
          <p:cNvSpPr/>
          <p:nvPr/>
        </p:nvSpPr>
        <p:spPr>
          <a:xfrm>
            <a:off x="10544001" y="307653"/>
            <a:ext cx="501919" cy="317107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3636307" y="2519936"/>
            <a:ext cx="5714400" cy="14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 sz="1867">
                <a:solidFill>
                  <a:schemeClr val="lt2"/>
                </a:solidFill>
              </a:defRPr>
            </a:lvl1pPr>
            <a:lvl2pPr marL="1219170" lvl="1" indent="-406390" rtl="0"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Char char="○"/>
              <a:defRPr sz="1600">
                <a:solidFill>
                  <a:schemeClr val="lt2"/>
                </a:solidFill>
              </a:defRPr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Char char="■"/>
              <a:defRPr sz="1600">
                <a:solidFill>
                  <a:schemeClr val="lt2"/>
                </a:solidFill>
              </a:defRPr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Char char="●"/>
              <a:defRPr sz="1600">
                <a:solidFill>
                  <a:schemeClr val="lt2"/>
                </a:solidFill>
              </a:defRPr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Char char="○"/>
              <a:defRPr sz="1600">
                <a:solidFill>
                  <a:schemeClr val="lt2"/>
                </a:solidFill>
              </a:defRPr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Char char="■"/>
              <a:defRPr sz="1600">
                <a:solidFill>
                  <a:schemeClr val="lt2"/>
                </a:solidFill>
              </a:defRPr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Char char="●"/>
              <a:defRPr sz="1600">
                <a:solidFill>
                  <a:schemeClr val="lt2"/>
                </a:solidFill>
              </a:defRPr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Char char="○"/>
              <a:defRPr sz="1600">
                <a:solidFill>
                  <a:schemeClr val="lt2"/>
                </a:solidFill>
              </a:defRPr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Clr>
                <a:schemeClr val="lt2"/>
              </a:buClr>
              <a:buSzPts val="1200"/>
              <a:buChar char="■"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14" name="Google Shape;114;p5"/>
          <p:cNvSpPr txBox="1">
            <a:spLocks noGrp="1"/>
          </p:cNvSpPr>
          <p:nvPr>
            <p:ph type="subTitle" idx="2"/>
          </p:nvPr>
        </p:nvSpPr>
        <p:spPr>
          <a:xfrm>
            <a:off x="3636307" y="2231933"/>
            <a:ext cx="5714400" cy="3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5"/>
          <p:cNvSpPr txBox="1">
            <a:spLocks noGrp="1"/>
          </p:cNvSpPr>
          <p:nvPr>
            <p:ph type="body" idx="3"/>
          </p:nvPr>
        </p:nvSpPr>
        <p:spPr>
          <a:xfrm>
            <a:off x="3636307" y="4422427"/>
            <a:ext cx="5714400" cy="14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 sz="1867">
                <a:solidFill>
                  <a:schemeClr val="lt2"/>
                </a:solidFill>
              </a:defRPr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Char char="○"/>
              <a:defRPr sz="1600">
                <a:solidFill>
                  <a:schemeClr val="lt2"/>
                </a:solidFill>
              </a:defRPr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Char char="■"/>
              <a:defRPr sz="1600">
                <a:solidFill>
                  <a:schemeClr val="lt2"/>
                </a:solidFill>
              </a:defRPr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Char char="●"/>
              <a:defRPr sz="1600">
                <a:solidFill>
                  <a:schemeClr val="lt2"/>
                </a:solidFill>
              </a:defRPr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Char char="○"/>
              <a:defRPr sz="1600">
                <a:solidFill>
                  <a:schemeClr val="lt2"/>
                </a:solidFill>
              </a:defRPr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Char char="■"/>
              <a:defRPr sz="1600">
                <a:solidFill>
                  <a:schemeClr val="lt2"/>
                </a:solidFill>
              </a:defRPr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Char char="●"/>
              <a:defRPr sz="1600">
                <a:solidFill>
                  <a:schemeClr val="lt2"/>
                </a:solidFill>
              </a:defRPr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Char char="○"/>
              <a:defRPr sz="1600">
                <a:solidFill>
                  <a:schemeClr val="lt2"/>
                </a:solidFill>
              </a:defRPr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Clr>
                <a:schemeClr val="lt2"/>
              </a:buClr>
              <a:buSzPts val="1200"/>
              <a:buChar char="■"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5"/>
          <p:cNvSpPr txBox="1">
            <a:spLocks noGrp="1"/>
          </p:cNvSpPr>
          <p:nvPr>
            <p:ph type="subTitle" idx="4"/>
          </p:nvPr>
        </p:nvSpPr>
        <p:spPr>
          <a:xfrm>
            <a:off x="3636307" y="4135533"/>
            <a:ext cx="5714400" cy="3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8598847"/>
      </p:ext>
    </p:extLst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38"/>
          <p:cNvSpPr/>
          <p:nvPr/>
        </p:nvSpPr>
        <p:spPr>
          <a:xfrm>
            <a:off x="1639601" y="581769"/>
            <a:ext cx="1664601" cy="1051519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5" name="Google Shape;685;p38"/>
          <p:cNvSpPr/>
          <p:nvPr/>
        </p:nvSpPr>
        <p:spPr>
          <a:xfrm>
            <a:off x="460105" y="339165"/>
            <a:ext cx="907281" cy="57321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6" name="Google Shape;686;p38"/>
          <p:cNvSpPr/>
          <p:nvPr/>
        </p:nvSpPr>
        <p:spPr>
          <a:xfrm>
            <a:off x="8821934" y="749467"/>
            <a:ext cx="1782732" cy="1128283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7" name="Google Shape;687;p38"/>
          <p:cNvSpPr/>
          <p:nvPr/>
        </p:nvSpPr>
        <p:spPr>
          <a:xfrm>
            <a:off x="10839118" y="415932"/>
            <a:ext cx="785773" cy="49644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8" name="Google Shape;688;p38"/>
          <p:cNvSpPr/>
          <p:nvPr/>
        </p:nvSpPr>
        <p:spPr>
          <a:xfrm flipH="1">
            <a:off x="493722" y="6352866"/>
            <a:ext cx="5790807" cy="505149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9" name="Google Shape;689;p38"/>
          <p:cNvSpPr/>
          <p:nvPr/>
        </p:nvSpPr>
        <p:spPr>
          <a:xfrm flipH="1">
            <a:off x="9" y="6352866"/>
            <a:ext cx="8200157" cy="505109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0" name="Google Shape;690;p38"/>
          <p:cNvSpPr/>
          <p:nvPr/>
        </p:nvSpPr>
        <p:spPr>
          <a:xfrm flipH="1">
            <a:off x="707795" y="6352851"/>
            <a:ext cx="182272" cy="128547"/>
          </a:xfrm>
          <a:custGeom>
            <a:avLst/>
            <a:gdLst/>
            <a:ahLst/>
            <a:cxnLst/>
            <a:rect l="l" t="t" r="r" b="b"/>
            <a:pathLst>
              <a:path w="21469" h="15141" extrusionOk="0">
                <a:moveTo>
                  <a:pt x="14579" y="1"/>
                </a:moveTo>
                <a:cubicBezTo>
                  <a:pt x="14135" y="1"/>
                  <a:pt x="13692" y="13"/>
                  <a:pt x="13255" y="18"/>
                </a:cubicBezTo>
                <a:lnTo>
                  <a:pt x="12900" y="18"/>
                </a:lnTo>
                <a:cubicBezTo>
                  <a:pt x="12736" y="16"/>
                  <a:pt x="12573" y="15"/>
                  <a:pt x="12409" y="15"/>
                </a:cubicBezTo>
                <a:cubicBezTo>
                  <a:pt x="11285" y="15"/>
                  <a:pt x="10160" y="70"/>
                  <a:pt x="9036" y="168"/>
                </a:cubicBezTo>
                <a:cubicBezTo>
                  <a:pt x="8868" y="186"/>
                  <a:pt x="8681" y="186"/>
                  <a:pt x="8494" y="205"/>
                </a:cubicBezTo>
                <a:cubicBezTo>
                  <a:pt x="7934" y="242"/>
                  <a:pt x="7318" y="298"/>
                  <a:pt x="6833" y="541"/>
                </a:cubicBezTo>
                <a:cubicBezTo>
                  <a:pt x="6310" y="784"/>
                  <a:pt x="5862" y="877"/>
                  <a:pt x="5265" y="1138"/>
                </a:cubicBezTo>
                <a:cubicBezTo>
                  <a:pt x="5227" y="1157"/>
                  <a:pt x="5190" y="1176"/>
                  <a:pt x="5134" y="1194"/>
                </a:cubicBezTo>
                <a:cubicBezTo>
                  <a:pt x="4966" y="1269"/>
                  <a:pt x="4798" y="1362"/>
                  <a:pt x="4611" y="1474"/>
                </a:cubicBezTo>
                <a:cubicBezTo>
                  <a:pt x="4555" y="1512"/>
                  <a:pt x="4518" y="1530"/>
                  <a:pt x="4462" y="1568"/>
                </a:cubicBezTo>
                <a:cubicBezTo>
                  <a:pt x="4369" y="1642"/>
                  <a:pt x="4257" y="1698"/>
                  <a:pt x="4163" y="1773"/>
                </a:cubicBezTo>
                <a:cubicBezTo>
                  <a:pt x="3678" y="2128"/>
                  <a:pt x="3099" y="2613"/>
                  <a:pt x="2409" y="3304"/>
                </a:cubicBezTo>
                <a:cubicBezTo>
                  <a:pt x="2017" y="3696"/>
                  <a:pt x="1681" y="4107"/>
                  <a:pt x="1401" y="4517"/>
                </a:cubicBezTo>
                <a:cubicBezTo>
                  <a:pt x="1027" y="5077"/>
                  <a:pt x="747" y="5675"/>
                  <a:pt x="542" y="6253"/>
                </a:cubicBezTo>
                <a:cubicBezTo>
                  <a:pt x="523" y="6328"/>
                  <a:pt x="486" y="6421"/>
                  <a:pt x="467" y="6496"/>
                </a:cubicBezTo>
                <a:cubicBezTo>
                  <a:pt x="0" y="8064"/>
                  <a:pt x="131" y="9539"/>
                  <a:pt x="467" y="10528"/>
                </a:cubicBezTo>
                <a:cubicBezTo>
                  <a:pt x="1008" y="12190"/>
                  <a:pt x="1289" y="14131"/>
                  <a:pt x="8793" y="14971"/>
                </a:cubicBezTo>
                <a:cubicBezTo>
                  <a:pt x="8980" y="14990"/>
                  <a:pt x="9166" y="15009"/>
                  <a:pt x="9353" y="15027"/>
                </a:cubicBezTo>
                <a:cubicBezTo>
                  <a:pt x="9428" y="15027"/>
                  <a:pt x="9521" y="15046"/>
                  <a:pt x="9596" y="15046"/>
                </a:cubicBezTo>
                <a:cubicBezTo>
                  <a:pt x="9670" y="15046"/>
                  <a:pt x="9745" y="15065"/>
                  <a:pt x="9801" y="15065"/>
                </a:cubicBezTo>
                <a:cubicBezTo>
                  <a:pt x="10455" y="15116"/>
                  <a:pt x="11068" y="15141"/>
                  <a:pt x="11642" y="15141"/>
                </a:cubicBezTo>
                <a:cubicBezTo>
                  <a:pt x="16955" y="15141"/>
                  <a:pt x="19010" y="12998"/>
                  <a:pt x="20442" y="9427"/>
                </a:cubicBezTo>
                <a:cubicBezTo>
                  <a:pt x="21469" y="6851"/>
                  <a:pt x="21133" y="3323"/>
                  <a:pt x="19079" y="1344"/>
                </a:cubicBezTo>
                <a:cubicBezTo>
                  <a:pt x="18687" y="970"/>
                  <a:pt x="18239" y="672"/>
                  <a:pt x="17716" y="466"/>
                </a:cubicBezTo>
                <a:cubicBezTo>
                  <a:pt x="16726" y="70"/>
                  <a:pt x="15652" y="1"/>
                  <a:pt x="1457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1" name="Google Shape;691;p38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grpSp>
        <p:nvGrpSpPr>
          <p:cNvPr id="692" name="Google Shape;692;p38"/>
          <p:cNvGrpSpPr/>
          <p:nvPr/>
        </p:nvGrpSpPr>
        <p:grpSpPr>
          <a:xfrm>
            <a:off x="9316597" y="5218845"/>
            <a:ext cx="2296836" cy="1660040"/>
            <a:chOff x="3217149" y="3242033"/>
            <a:chExt cx="1735994" cy="1253933"/>
          </a:xfrm>
        </p:grpSpPr>
        <p:sp>
          <p:nvSpPr>
            <p:cNvPr id="693" name="Google Shape;693;p38"/>
            <p:cNvSpPr/>
            <p:nvPr/>
          </p:nvSpPr>
          <p:spPr>
            <a:xfrm>
              <a:off x="4629306" y="4242614"/>
              <a:ext cx="61260" cy="172170"/>
            </a:xfrm>
            <a:custGeom>
              <a:avLst/>
              <a:gdLst/>
              <a:ahLst/>
              <a:cxnLst/>
              <a:rect l="l" t="t" r="r" b="b"/>
              <a:pathLst>
                <a:path w="3905" h="10975" extrusionOk="0">
                  <a:moveTo>
                    <a:pt x="1068" y="1"/>
                  </a:moveTo>
                  <a:cubicBezTo>
                    <a:pt x="420" y="1"/>
                    <a:pt x="30" y="996"/>
                    <a:pt x="30" y="1748"/>
                  </a:cubicBezTo>
                  <a:cubicBezTo>
                    <a:pt x="1" y="5119"/>
                    <a:pt x="1243" y="8461"/>
                    <a:pt x="3490" y="10974"/>
                  </a:cubicBezTo>
                  <a:lnTo>
                    <a:pt x="3816" y="10265"/>
                  </a:lnTo>
                  <a:cubicBezTo>
                    <a:pt x="3904" y="7101"/>
                    <a:pt x="3283" y="3877"/>
                    <a:pt x="2012" y="920"/>
                  </a:cubicBezTo>
                  <a:cubicBezTo>
                    <a:pt x="1864" y="565"/>
                    <a:pt x="1657" y="151"/>
                    <a:pt x="1272" y="33"/>
                  </a:cubicBezTo>
                  <a:cubicBezTo>
                    <a:pt x="1202" y="11"/>
                    <a:pt x="1133" y="1"/>
                    <a:pt x="10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" name="Google Shape;694;p38"/>
            <p:cNvSpPr/>
            <p:nvPr/>
          </p:nvSpPr>
          <p:spPr>
            <a:xfrm>
              <a:off x="4673843" y="4210250"/>
              <a:ext cx="154036" cy="212879"/>
            </a:xfrm>
            <a:custGeom>
              <a:avLst/>
              <a:gdLst/>
              <a:ahLst/>
              <a:cxnLst/>
              <a:rect l="l" t="t" r="r" b="b"/>
              <a:pathLst>
                <a:path w="9819" h="13570" extrusionOk="0">
                  <a:moveTo>
                    <a:pt x="7836" y="0"/>
                  </a:moveTo>
                  <a:cubicBezTo>
                    <a:pt x="7727" y="0"/>
                    <a:pt x="7619" y="8"/>
                    <a:pt x="7512" y="26"/>
                  </a:cubicBezTo>
                  <a:cubicBezTo>
                    <a:pt x="6566" y="174"/>
                    <a:pt x="5826" y="824"/>
                    <a:pt x="5176" y="1475"/>
                  </a:cubicBezTo>
                  <a:cubicBezTo>
                    <a:pt x="2041" y="4609"/>
                    <a:pt x="149" y="8986"/>
                    <a:pt x="1" y="13422"/>
                  </a:cubicBezTo>
                  <a:lnTo>
                    <a:pt x="60" y="13570"/>
                  </a:lnTo>
                  <a:cubicBezTo>
                    <a:pt x="3727" y="10731"/>
                    <a:pt x="6832" y="7123"/>
                    <a:pt x="9168" y="3131"/>
                  </a:cubicBezTo>
                  <a:cubicBezTo>
                    <a:pt x="9493" y="2598"/>
                    <a:pt x="9819" y="1918"/>
                    <a:pt x="9671" y="1297"/>
                  </a:cubicBezTo>
                  <a:cubicBezTo>
                    <a:pt x="9514" y="487"/>
                    <a:pt x="8664" y="0"/>
                    <a:pt x="78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" name="Google Shape;695;p38"/>
            <p:cNvSpPr/>
            <p:nvPr/>
          </p:nvSpPr>
          <p:spPr>
            <a:xfrm>
              <a:off x="4283224" y="3779879"/>
              <a:ext cx="597537" cy="537014"/>
            </a:xfrm>
            <a:custGeom>
              <a:avLst/>
              <a:gdLst/>
              <a:ahLst/>
              <a:cxnLst/>
              <a:rect l="l" t="t" r="r" b="b"/>
              <a:pathLst>
                <a:path w="38090" h="34232" extrusionOk="0">
                  <a:moveTo>
                    <a:pt x="26522" y="1"/>
                  </a:moveTo>
                  <a:cubicBezTo>
                    <a:pt x="21511" y="1"/>
                    <a:pt x="16406" y="2528"/>
                    <a:pt x="12539" y="5931"/>
                  </a:cubicBezTo>
                  <a:cubicBezTo>
                    <a:pt x="4555" y="12910"/>
                    <a:pt x="1" y="23615"/>
                    <a:pt x="503" y="34232"/>
                  </a:cubicBezTo>
                  <a:lnTo>
                    <a:pt x="1125" y="33906"/>
                  </a:lnTo>
                  <a:cubicBezTo>
                    <a:pt x="1598" y="28495"/>
                    <a:pt x="4939" y="23615"/>
                    <a:pt x="9375" y="20481"/>
                  </a:cubicBezTo>
                  <a:cubicBezTo>
                    <a:pt x="13811" y="17375"/>
                    <a:pt x="19193" y="15867"/>
                    <a:pt x="24605" y="15394"/>
                  </a:cubicBezTo>
                  <a:cubicBezTo>
                    <a:pt x="26971" y="15158"/>
                    <a:pt x="29396" y="15128"/>
                    <a:pt x="31673" y="14418"/>
                  </a:cubicBezTo>
                  <a:cubicBezTo>
                    <a:pt x="33950" y="13679"/>
                    <a:pt x="36138" y="12171"/>
                    <a:pt x="36878" y="9923"/>
                  </a:cubicBezTo>
                  <a:cubicBezTo>
                    <a:pt x="38090" y="6256"/>
                    <a:pt x="35074" y="2382"/>
                    <a:pt x="31525" y="933"/>
                  </a:cubicBezTo>
                  <a:cubicBezTo>
                    <a:pt x="29902" y="290"/>
                    <a:pt x="28217" y="1"/>
                    <a:pt x="265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" name="Google Shape;696;p38"/>
            <p:cNvSpPr/>
            <p:nvPr/>
          </p:nvSpPr>
          <p:spPr>
            <a:xfrm>
              <a:off x="4292040" y="3871228"/>
              <a:ext cx="505138" cy="458200"/>
            </a:xfrm>
            <a:custGeom>
              <a:avLst/>
              <a:gdLst/>
              <a:ahLst/>
              <a:cxnLst/>
              <a:rect l="l" t="t" r="r" b="b"/>
              <a:pathLst>
                <a:path w="32200" h="29208" extrusionOk="0">
                  <a:moveTo>
                    <a:pt x="27880" y="1"/>
                  </a:moveTo>
                  <a:cubicBezTo>
                    <a:pt x="23012" y="1"/>
                    <a:pt x="18145" y="2029"/>
                    <a:pt x="14107" y="4573"/>
                  </a:cubicBezTo>
                  <a:cubicBezTo>
                    <a:pt x="12421" y="5608"/>
                    <a:pt x="10795" y="6732"/>
                    <a:pt x="9464" y="8181"/>
                  </a:cubicBezTo>
                  <a:cubicBezTo>
                    <a:pt x="7009" y="10872"/>
                    <a:pt x="4821" y="13918"/>
                    <a:pt x="3165" y="17201"/>
                  </a:cubicBezTo>
                  <a:cubicBezTo>
                    <a:pt x="1331" y="20838"/>
                    <a:pt x="208" y="24771"/>
                    <a:pt x="1" y="28882"/>
                  </a:cubicBezTo>
                  <a:cubicBezTo>
                    <a:pt x="1" y="29097"/>
                    <a:pt x="188" y="29208"/>
                    <a:pt x="384" y="29208"/>
                  </a:cubicBezTo>
                  <a:cubicBezTo>
                    <a:pt x="594" y="29208"/>
                    <a:pt x="813" y="29082"/>
                    <a:pt x="829" y="28823"/>
                  </a:cubicBezTo>
                  <a:cubicBezTo>
                    <a:pt x="1154" y="21696"/>
                    <a:pt x="4555" y="14983"/>
                    <a:pt x="9168" y="9660"/>
                  </a:cubicBezTo>
                  <a:cubicBezTo>
                    <a:pt x="9848" y="8891"/>
                    <a:pt x="10528" y="8122"/>
                    <a:pt x="11327" y="7501"/>
                  </a:cubicBezTo>
                  <a:cubicBezTo>
                    <a:pt x="12066" y="6850"/>
                    <a:pt x="12865" y="6259"/>
                    <a:pt x="13693" y="5756"/>
                  </a:cubicBezTo>
                  <a:cubicBezTo>
                    <a:pt x="16029" y="4189"/>
                    <a:pt x="18543" y="2917"/>
                    <a:pt x="21145" y="2001"/>
                  </a:cubicBezTo>
                  <a:cubicBezTo>
                    <a:pt x="23324" y="1268"/>
                    <a:pt x="25617" y="786"/>
                    <a:pt x="27908" y="786"/>
                  </a:cubicBezTo>
                  <a:cubicBezTo>
                    <a:pt x="29130" y="786"/>
                    <a:pt x="30351" y="923"/>
                    <a:pt x="31554" y="1232"/>
                  </a:cubicBezTo>
                  <a:cubicBezTo>
                    <a:pt x="31591" y="1240"/>
                    <a:pt x="31627" y="1244"/>
                    <a:pt x="31660" y="1244"/>
                  </a:cubicBezTo>
                  <a:cubicBezTo>
                    <a:pt x="32080" y="1244"/>
                    <a:pt x="32200" y="600"/>
                    <a:pt x="31761" y="463"/>
                  </a:cubicBezTo>
                  <a:cubicBezTo>
                    <a:pt x="30478" y="145"/>
                    <a:pt x="29179" y="1"/>
                    <a:pt x="2788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" name="Google Shape;697;p38"/>
            <p:cNvSpPr/>
            <p:nvPr/>
          </p:nvSpPr>
          <p:spPr>
            <a:xfrm>
              <a:off x="3860132" y="3973181"/>
              <a:ext cx="316856" cy="343713"/>
            </a:xfrm>
            <a:custGeom>
              <a:avLst/>
              <a:gdLst/>
              <a:ahLst/>
              <a:cxnLst/>
              <a:rect l="l" t="t" r="r" b="b"/>
              <a:pathLst>
                <a:path w="20198" h="21910" extrusionOk="0">
                  <a:moveTo>
                    <a:pt x="4028" y="0"/>
                  </a:moveTo>
                  <a:cubicBezTo>
                    <a:pt x="3206" y="0"/>
                    <a:pt x="2396" y="100"/>
                    <a:pt x="1686" y="499"/>
                  </a:cubicBezTo>
                  <a:cubicBezTo>
                    <a:pt x="474" y="1239"/>
                    <a:pt x="1" y="2865"/>
                    <a:pt x="296" y="4255"/>
                  </a:cubicBezTo>
                  <a:cubicBezTo>
                    <a:pt x="563" y="5645"/>
                    <a:pt x="1450" y="6828"/>
                    <a:pt x="2426" y="7833"/>
                  </a:cubicBezTo>
                  <a:cubicBezTo>
                    <a:pt x="6122" y="11530"/>
                    <a:pt x="11504" y="12920"/>
                    <a:pt x="15792" y="15995"/>
                  </a:cubicBezTo>
                  <a:cubicBezTo>
                    <a:pt x="17243" y="17056"/>
                    <a:pt x="18647" y="18403"/>
                    <a:pt x="19376" y="20024"/>
                  </a:cubicBezTo>
                  <a:lnTo>
                    <a:pt x="19376" y="20024"/>
                  </a:lnTo>
                  <a:cubicBezTo>
                    <a:pt x="20198" y="14601"/>
                    <a:pt x="18663" y="10213"/>
                    <a:pt x="14964" y="5852"/>
                  </a:cubicBezTo>
                  <a:cubicBezTo>
                    <a:pt x="13663" y="4314"/>
                    <a:pt x="11386" y="1978"/>
                    <a:pt x="8725" y="736"/>
                  </a:cubicBezTo>
                  <a:cubicBezTo>
                    <a:pt x="7542" y="174"/>
                    <a:pt x="6122" y="115"/>
                    <a:pt x="4851" y="26"/>
                  </a:cubicBezTo>
                  <a:cubicBezTo>
                    <a:pt x="4577" y="11"/>
                    <a:pt x="4302" y="0"/>
                    <a:pt x="4028" y="0"/>
                  </a:cubicBezTo>
                  <a:close/>
                  <a:moveTo>
                    <a:pt x="19376" y="20024"/>
                  </a:moveTo>
                  <a:cubicBezTo>
                    <a:pt x="19317" y="20410"/>
                    <a:pt x="19246" y="20802"/>
                    <a:pt x="19164" y="21200"/>
                  </a:cubicBezTo>
                  <a:lnTo>
                    <a:pt x="19873" y="21910"/>
                  </a:lnTo>
                  <a:cubicBezTo>
                    <a:pt x="19818" y="21245"/>
                    <a:pt x="19642" y="20616"/>
                    <a:pt x="19376" y="200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" name="Google Shape;698;p38"/>
            <p:cNvSpPr/>
            <p:nvPr/>
          </p:nvSpPr>
          <p:spPr>
            <a:xfrm>
              <a:off x="3929973" y="4040904"/>
              <a:ext cx="235438" cy="281387"/>
            </a:xfrm>
            <a:custGeom>
              <a:avLst/>
              <a:gdLst/>
              <a:ahLst/>
              <a:cxnLst/>
              <a:rect l="l" t="t" r="r" b="b"/>
              <a:pathLst>
                <a:path w="15008" h="17937" extrusionOk="0">
                  <a:moveTo>
                    <a:pt x="470" y="0"/>
                  </a:moveTo>
                  <a:cubicBezTo>
                    <a:pt x="103" y="0"/>
                    <a:pt x="0" y="639"/>
                    <a:pt x="399" y="825"/>
                  </a:cubicBezTo>
                  <a:cubicBezTo>
                    <a:pt x="5633" y="2984"/>
                    <a:pt x="10128" y="7095"/>
                    <a:pt x="12701" y="12151"/>
                  </a:cubicBezTo>
                  <a:cubicBezTo>
                    <a:pt x="13558" y="13837"/>
                    <a:pt x="14150" y="15641"/>
                    <a:pt x="14061" y="17534"/>
                  </a:cubicBezTo>
                  <a:cubicBezTo>
                    <a:pt x="14046" y="17804"/>
                    <a:pt x="14252" y="17937"/>
                    <a:pt x="14462" y="17937"/>
                  </a:cubicBezTo>
                  <a:cubicBezTo>
                    <a:pt x="14666" y="17937"/>
                    <a:pt x="14875" y="17811"/>
                    <a:pt x="14889" y="17563"/>
                  </a:cubicBezTo>
                  <a:cubicBezTo>
                    <a:pt x="15007" y="14310"/>
                    <a:pt x="13292" y="11176"/>
                    <a:pt x="11429" y="8573"/>
                  </a:cubicBezTo>
                  <a:cubicBezTo>
                    <a:pt x="9714" y="6178"/>
                    <a:pt x="7555" y="4108"/>
                    <a:pt x="5101" y="2452"/>
                  </a:cubicBezTo>
                  <a:cubicBezTo>
                    <a:pt x="3681" y="1476"/>
                    <a:pt x="2173" y="707"/>
                    <a:pt x="606" y="27"/>
                  </a:cubicBezTo>
                  <a:cubicBezTo>
                    <a:pt x="557" y="9"/>
                    <a:pt x="512" y="0"/>
                    <a:pt x="4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" name="Google Shape;699;p38"/>
            <p:cNvSpPr/>
            <p:nvPr/>
          </p:nvSpPr>
          <p:spPr>
            <a:xfrm>
              <a:off x="4121313" y="3667416"/>
              <a:ext cx="160546" cy="593348"/>
            </a:xfrm>
            <a:custGeom>
              <a:avLst/>
              <a:gdLst/>
              <a:ahLst/>
              <a:cxnLst/>
              <a:rect l="l" t="t" r="r" b="b"/>
              <a:pathLst>
                <a:path w="10234" h="37823" extrusionOk="0">
                  <a:moveTo>
                    <a:pt x="3892" y="0"/>
                  </a:moveTo>
                  <a:cubicBezTo>
                    <a:pt x="3635" y="0"/>
                    <a:pt x="3372" y="46"/>
                    <a:pt x="3106" y="147"/>
                  </a:cubicBezTo>
                  <a:cubicBezTo>
                    <a:pt x="2248" y="473"/>
                    <a:pt x="1687" y="1271"/>
                    <a:pt x="1332" y="2040"/>
                  </a:cubicBezTo>
                  <a:cubicBezTo>
                    <a:pt x="1" y="4761"/>
                    <a:pt x="238" y="8013"/>
                    <a:pt x="740" y="11059"/>
                  </a:cubicBezTo>
                  <a:cubicBezTo>
                    <a:pt x="2248" y="20256"/>
                    <a:pt x="5679" y="29010"/>
                    <a:pt x="9080" y="37704"/>
                  </a:cubicBezTo>
                  <a:lnTo>
                    <a:pt x="10233" y="37822"/>
                  </a:lnTo>
                  <a:cubicBezTo>
                    <a:pt x="8754" y="32174"/>
                    <a:pt x="8222" y="26260"/>
                    <a:pt x="8784" y="20404"/>
                  </a:cubicBezTo>
                  <a:cubicBezTo>
                    <a:pt x="9021" y="18216"/>
                    <a:pt x="9346" y="16057"/>
                    <a:pt x="9405" y="13869"/>
                  </a:cubicBezTo>
                  <a:cubicBezTo>
                    <a:pt x="9523" y="10350"/>
                    <a:pt x="8902" y="6801"/>
                    <a:pt x="7601" y="3548"/>
                  </a:cubicBezTo>
                  <a:cubicBezTo>
                    <a:pt x="6937" y="1862"/>
                    <a:pt x="5523" y="0"/>
                    <a:pt x="38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" name="Google Shape;700;p38"/>
            <p:cNvSpPr/>
            <p:nvPr/>
          </p:nvSpPr>
          <p:spPr>
            <a:xfrm>
              <a:off x="4264211" y="3618063"/>
              <a:ext cx="237995" cy="390336"/>
            </a:xfrm>
            <a:custGeom>
              <a:avLst/>
              <a:gdLst/>
              <a:ahLst/>
              <a:cxnLst/>
              <a:rect l="l" t="t" r="r" b="b"/>
              <a:pathLst>
                <a:path w="15171" h="24882" extrusionOk="0">
                  <a:moveTo>
                    <a:pt x="13128" y="1"/>
                  </a:moveTo>
                  <a:cubicBezTo>
                    <a:pt x="13059" y="1"/>
                    <a:pt x="12991" y="4"/>
                    <a:pt x="12923" y="11"/>
                  </a:cubicBezTo>
                  <a:cubicBezTo>
                    <a:pt x="12066" y="40"/>
                    <a:pt x="11238" y="484"/>
                    <a:pt x="10558" y="957"/>
                  </a:cubicBezTo>
                  <a:cubicBezTo>
                    <a:pt x="7305" y="3175"/>
                    <a:pt x="4968" y="6546"/>
                    <a:pt x="3372" y="10184"/>
                  </a:cubicBezTo>
                  <a:cubicBezTo>
                    <a:pt x="1775" y="13791"/>
                    <a:pt x="887" y="17636"/>
                    <a:pt x="0" y="21480"/>
                  </a:cubicBezTo>
                  <a:lnTo>
                    <a:pt x="355" y="24881"/>
                  </a:lnTo>
                  <a:cubicBezTo>
                    <a:pt x="1982" y="20120"/>
                    <a:pt x="4643" y="15684"/>
                    <a:pt x="8103" y="11988"/>
                  </a:cubicBezTo>
                  <a:cubicBezTo>
                    <a:pt x="10794" y="9149"/>
                    <a:pt x="14106" y="6487"/>
                    <a:pt x="14993" y="2643"/>
                  </a:cubicBezTo>
                  <a:cubicBezTo>
                    <a:pt x="15082" y="2140"/>
                    <a:pt x="15171" y="1667"/>
                    <a:pt x="15023" y="1223"/>
                  </a:cubicBezTo>
                  <a:cubicBezTo>
                    <a:pt x="14777" y="486"/>
                    <a:pt x="13951" y="1"/>
                    <a:pt x="131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" name="Google Shape;701;p38"/>
            <p:cNvSpPr/>
            <p:nvPr/>
          </p:nvSpPr>
          <p:spPr>
            <a:xfrm>
              <a:off x="4320811" y="3332848"/>
              <a:ext cx="117374" cy="386054"/>
            </a:xfrm>
            <a:custGeom>
              <a:avLst/>
              <a:gdLst/>
              <a:ahLst/>
              <a:cxnLst/>
              <a:rect l="l" t="t" r="r" b="b"/>
              <a:pathLst>
                <a:path w="7482" h="24609" extrusionOk="0">
                  <a:moveTo>
                    <a:pt x="5334" y="1"/>
                  </a:moveTo>
                  <a:cubicBezTo>
                    <a:pt x="5311" y="1"/>
                    <a:pt x="5287" y="2"/>
                    <a:pt x="5264" y="5"/>
                  </a:cubicBezTo>
                  <a:cubicBezTo>
                    <a:pt x="4968" y="34"/>
                    <a:pt x="4732" y="212"/>
                    <a:pt x="4495" y="448"/>
                  </a:cubicBezTo>
                  <a:cubicBezTo>
                    <a:pt x="1213" y="3465"/>
                    <a:pt x="385" y="8315"/>
                    <a:pt x="178" y="12780"/>
                  </a:cubicBezTo>
                  <a:cubicBezTo>
                    <a:pt x="0" y="16743"/>
                    <a:pt x="59" y="20705"/>
                    <a:pt x="444" y="24609"/>
                  </a:cubicBezTo>
                  <a:lnTo>
                    <a:pt x="1834" y="20291"/>
                  </a:lnTo>
                  <a:cubicBezTo>
                    <a:pt x="4022" y="15441"/>
                    <a:pt x="5708" y="10414"/>
                    <a:pt x="6890" y="5239"/>
                  </a:cubicBezTo>
                  <a:cubicBezTo>
                    <a:pt x="7305" y="3524"/>
                    <a:pt x="7482" y="1335"/>
                    <a:pt x="6062" y="271"/>
                  </a:cubicBezTo>
                  <a:cubicBezTo>
                    <a:pt x="5846" y="136"/>
                    <a:pt x="5581" y="1"/>
                    <a:pt x="533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" name="Google Shape;702;p38"/>
            <p:cNvSpPr/>
            <p:nvPr/>
          </p:nvSpPr>
          <p:spPr>
            <a:xfrm>
              <a:off x="4407093" y="3242033"/>
              <a:ext cx="295537" cy="332136"/>
            </a:xfrm>
            <a:custGeom>
              <a:avLst/>
              <a:gdLst/>
              <a:ahLst/>
              <a:cxnLst/>
              <a:rect l="l" t="t" r="r" b="b"/>
              <a:pathLst>
                <a:path w="18839" h="21172" extrusionOk="0">
                  <a:moveTo>
                    <a:pt x="14971" y="0"/>
                  </a:moveTo>
                  <a:cubicBezTo>
                    <a:pt x="13258" y="0"/>
                    <a:pt x="11543" y="1266"/>
                    <a:pt x="10262" y="2570"/>
                  </a:cubicBezTo>
                  <a:cubicBezTo>
                    <a:pt x="5627" y="7316"/>
                    <a:pt x="2289" y="13231"/>
                    <a:pt x="602" y="19656"/>
                  </a:cubicBezTo>
                  <a:lnTo>
                    <a:pt x="602" y="19656"/>
                  </a:lnTo>
                  <a:cubicBezTo>
                    <a:pt x="4191" y="16472"/>
                    <a:pt x="8067" y="13609"/>
                    <a:pt x="12155" y="11117"/>
                  </a:cubicBezTo>
                  <a:cubicBezTo>
                    <a:pt x="14225" y="9845"/>
                    <a:pt x="16472" y="8603"/>
                    <a:pt x="17655" y="6444"/>
                  </a:cubicBezTo>
                  <a:cubicBezTo>
                    <a:pt x="18838" y="4345"/>
                    <a:pt x="18395" y="1062"/>
                    <a:pt x="16118" y="204"/>
                  </a:cubicBezTo>
                  <a:cubicBezTo>
                    <a:pt x="15739" y="64"/>
                    <a:pt x="15355" y="0"/>
                    <a:pt x="14971" y="0"/>
                  </a:cubicBezTo>
                  <a:close/>
                  <a:moveTo>
                    <a:pt x="602" y="19656"/>
                  </a:moveTo>
                  <a:cubicBezTo>
                    <a:pt x="401" y="19835"/>
                    <a:pt x="200" y="20015"/>
                    <a:pt x="1" y="20195"/>
                  </a:cubicBezTo>
                  <a:lnTo>
                    <a:pt x="237" y="21171"/>
                  </a:lnTo>
                  <a:cubicBezTo>
                    <a:pt x="349" y="20663"/>
                    <a:pt x="470" y="20158"/>
                    <a:pt x="602" y="196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" name="Google Shape;703;p38"/>
            <p:cNvSpPr/>
            <p:nvPr/>
          </p:nvSpPr>
          <p:spPr>
            <a:xfrm>
              <a:off x="4247974" y="3317396"/>
              <a:ext cx="377065" cy="987214"/>
            </a:xfrm>
            <a:custGeom>
              <a:avLst/>
              <a:gdLst/>
              <a:ahLst/>
              <a:cxnLst/>
              <a:rect l="l" t="t" r="r" b="b"/>
              <a:pathLst>
                <a:path w="24036" h="62930" extrusionOk="0">
                  <a:moveTo>
                    <a:pt x="23521" y="0"/>
                  </a:moveTo>
                  <a:cubicBezTo>
                    <a:pt x="23453" y="0"/>
                    <a:pt x="23380" y="22"/>
                    <a:pt x="23303" y="73"/>
                  </a:cubicBezTo>
                  <a:cubicBezTo>
                    <a:pt x="16472" y="4864"/>
                    <a:pt x="11090" y="11547"/>
                    <a:pt x="7364" y="19029"/>
                  </a:cubicBezTo>
                  <a:cubicBezTo>
                    <a:pt x="3224" y="27368"/>
                    <a:pt x="1124" y="36595"/>
                    <a:pt x="414" y="45821"/>
                  </a:cubicBezTo>
                  <a:cubicBezTo>
                    <a:pt x="0" y="51381"/>
                    <a:pt x="59" y="56941"/>
                    <a:pt x="414" y="62530"/>
                  </a:cubicBezTo>
                  <a:cubicBezTo>
                    <a:pt x="459" y="62796"/>
                    <a:pt x="673" y="62929"/>
                    <a:pt x="876" y="62929"/>
                  </a:cubicBezTo>
                  <a:cubicBezTo>
                    <a:pt x="1080" y="62929"/>
                    <a:pt x="1272" y="62796"/>
                    <a:pt x="1272" y="62530"/>
                  </a:cubicBezTo>
                  <a:cubicBezTo>
                    <a:pt x="592" y="52801"/>
                    <a:pt x="887" y="42953"/>
                    <a:pt x="3105" y="33401"/>
                  </a:cubicBezTo>
                  <a:cubicBezTo>
                    <a:pt x="5028" y="25121"/>
                    <a:pt x="8488" y="17136"/>
                    <a:pt x="13692" y="10423"/>
                  </a:cubicBezTo>
                  <a:cubicBezTo>
                    <a:pt x="16531" y="6727"/>
                    <a:pt x="19902" y="3415"/>
                    <a:pt x="23717" y="753"/>
                  </a:cubicBezTo>
                  <a:cubicBezTo>
                    <a:pt x="24036" y="508"/>
                    <a:pt x="23847" y="0"/>
                    <a:pt x="2352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4" name="Google Shape;704;p38"/>
            <p:cNvSpPr/>
            <p:nvPr/>
          </p:nvSpPr>
          <p:spPr>
            <a:xfrm>
              <a:off x="3581318" y="4116486"/>
              <a:ext cx="196721" cy="310816"/>
            </a:xfrm>
            <a:custGeom>
              <a:avLst/>
              <a:gdLst/>
              <a:ahLst/>
              <a:cxnLst/>
              <a:rect l="l" t="t" r="r" b="b"/>
              <a:pathLst>
                <a:path w="12540" h="19813" extrusionOk="0">
                  <a:moveTo>
                    <a:pt x="8340" y="1"/>
                  </a:moveTo>
                  <a:cubicBezTo>
                    <a:pt x="8193" y="1"/>
                    <a:pt x="8044" y="10"/>
                    <a:pt x="7897" y="29"/>
                  </a:cubicBezTo>
                  <a:cubicBezTo>
                    <a:pt x="5915" y="295"/>
                    <a:pt x="4437" y="2070"/>
                    <a:pt x="3431" y="3785"/>
                  </a:cubicBezTo>
                  <a:cubicBezTo>
                    <a:pt x="740" y="8605"/>
                    <a:pt x="1" y="14431"/>
                    <a:pt x="1361" y="19813"/>
                  </a:cubicBezTo>
                  <a:lnTo>
                    <a:pt x="1686" y="19369"/>
                  </a:lnTo>
                  <a:cubicBezTo>
                    <a:pt x="2396" y="15762"/>
                    <a:pt x="5058" y="12893"/>
                    <a:pt x="7808" y="10498"/>
                  </a:cubicBezTo>
                  <a:cubicBezTo>
                    <a:pt x="8991" y="9463"/>
                    <a:pt x="10203" y="8487"/>
                    <a:pt x="11090" y="7186"/>
                  </a:cubicBezTo>
                  <a:cubicBezTo>
                    <a:pt x="11978" y="5943"/>
                    <a:pt x="12539" y="4287"/>
                    <a:pt x="12096" y="2809"/>
                  </a:cubicBezTo>
                  <a:cubicBezTo>
                    <a:pt x="11634" y="1205"/>
                    <a:pt x="10022" y="1"/>
                    <a:pt x="83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5" name="Google Shape;705;p38"/>
            <p:cNvSpPr/>
            <p:nvPr/>
          </p:nvSpPr>
          <p:spPr>
            <a:xfrm>
              <a:off x="3334052" y="4008838"/>
              <a:ext cx="266311" cy="407797"/>
            </a:xfrm>
            <a:custGeom>
              <a:avLst/>
              <a:gdLst/>
              <a:ahLst/>
              <a:cxnLst/>
              <a:rect l="l" t="t" r="r" b="b"/>
              <a:pathLst>
                <a:path w="16976" h="25995" extrusionOk="0">
                  <a:moveTo>
                    <a:pt x="4021" y="1"/>
                  </a:moveTo>
                  <a:cubicBezTo>
                    <a:pt x="3802" y="1"/>
                    <a:pt x="3585" y="19"/>
                    <a:pt x="3372" y="60"/>
                  </a:cubicBezTo>
                  <a:cubicBezTo>
                    <a:pt x="858" y="533"/>
                    <a:pt x="1" y="3993"/>
                    <a:pt x="1124" y="6300"/>
                  </a:cubicBezTo>
                  <a:cubicBezTo>
                    <a:pt x="2278" y="8577"/>
                    <a:pt x="4555" y="10026"/>
                    <a:pt x="6625" y="11534"/>
                  </a:cubicBezTo>
                  <a:cubicBezTo>
                    <a:pt x="11268" y="14935"/>
                    <a:pt x="15319" y="19578"/>
                    <a:pt x="16620" y="25137"/>
                  </a:cubicBezTo>
                  <a:lnTo>
                    <a:pt x="16975" y="25995"/>
                  </a:lnTo>
                  <a:cubicBezTo>
                    <a:pt x="16058" y="21115"/>
                    <a:pt x="16058" y="16088"/>
                    <a:pt x="14728" y="11327"/>
                  </a:cubicBezTo>
                  <a:cubicBezTo>
                    <a:pt x="13426" y="6566"/>
                    <a:pt x="10440" y="1834"/>
                    <a:pt x="5708" y="296"/>
                  </a:cubicBezTo>
                  <a:cubicBezTo>
                    <a:pt x="5173" y="125"/>
                    <a:pt x="4592" y="1"/>
                    <a:pt x="40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6" name="Google Shape;706;p38"/>
            <p:cNvSpPr/>
            <p:nvPr/>
          </p:nvSpPr>
          <p:spPr>
            <a:xfrm>
              <a:off x="3436962" y="4094806"/>
              <a:ext cx="173363" cy="338066"/>
            </a:xfrm>
            <a:custGeom>
              <a:avLst/>
              <a:gdLst/>
              <a:ahLst/>
              <a:cxnLst/>
              <a:rect l="l" t="t" r="r" b="b"/>
              <a:pathLst>
                <a:path w="11051" h="21550" extrusionOk="0">
                  <a:moveTo>
                    <a:pt x="584" y="0"/>
                  </a:moveTo>
                  <a:cubicBezTo>
                    <a:pt x="279" y="0"/>
                    <a:pt x="1" y="417"/>
                    <a:pt x="301" y="672"/>
                  </a:cubicBezTo>
                  <a:cubicBezTo>
                    <a:pt x="4649" y="4841"/>
                    <a:pt x="7783" y="10253"/>
                    <a:pt x="9321" y="16108"/>
                  </a:cubicBezTo>
                  <a:cubicBezTo>
                    <a:pt x="9765" y="17794"/>
                    <a:pt x="10060" y="19480"/>
                    <a:pt x="10208" y="21195"/>
                  </a:cubicBezTo>
                  <a:cubicBezTo>
                    <a:pt x="10238" y="21432"/>
                    <a:pt x="10460" y="21550"/>
                    <a:pt x="10663" y="21550"/>
                  </a:cubicBezTo>
                  <a:cubicBezTo>
                    <a:pt x="10866" y="21550"/>
                    <a:pt x="11051" y="21432"/>
                    <a:pt x="11007" y="21195"/>
                  </a:cubicBezTo>
                  <a:cubicBezTo>
                    <a:pt x="10415" y="15014"/>
                    <a:pt x="8079" y="9011"/>
                    <a:pt x="4353" y="4073"/>
                  </a:cubicBezTo>
                  <a:cubicBezTo>
                    <a:pt x="3288" y="2653"/>
                    <a:pt x="2135" y="1322"/>
                    <a:pt x="834" y="110"/>
                  </a:cubicBezTo>
                  <a:cubicBezTo>
                    <a:pt x="756" y="32"/>
                    <a:pt x="669" y="0"/>
                    <a:pt x="5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7" name="Google Shape;707;p38"/>
            <p:cNvSpPr/>
            <p:nvPr/>
          </p:nvSpPr>
          <p:spPr>
            <a:xfrm>
              <a:off x="3595939" y="4203928"/>
              <a:ext cx="105702" cy="217115"/>
            </a:xfrm>
            <a:custGeom>
              <a:avLst/>
              <a:gdLst/>
              <a:ahLst/>
              <a:cxnLst/>
              <a:rect l="l" t="t" r="r" b="b"/>
              <a:pathLst>
                <a:path w="6738" h="13840" extrusionOk="0">
                  <a:moveTo>
                    <a:pt x="6205" y="0"/>
                  </a:moveTo>
                  <a:cubicBezTo>
                    <a:pt x="6112" y="0"/>
                    <a:pt x="6016" y="39"/>
                    <a:pt x="5930" y="133"/>
                  </a:cubicBezTo>
                  <a:cubicBezTo>
                    <a:pt x="2706" y="3918"/>
                    <a:pt x="695" y="8561"/>
                    <a:pt x="15" y="13440"/>
                  </a:cubicBezTo>
                  <a:cubicBezTo>
                    <a:pt x="0" y="13707"/>
                    <a:pt x="200" y="13840"/>
                    <a:pt x="407" y="13840"/>
                  </a:cubicBezTo>
                  <a:cubicBezTo>
                    <a:pt x="614" y="13840"/>
                    <a:pt x="828" y="13707"/>
                    <a:pt x="843" y="13440"/>
                  </a:cubicBezTo>
                  <a:cubicBezTo>
                    <a:pt x="1464" y="8768"/>
                    <a:pt x="3445" y="4273"/>
                    <a:pt x="6491" y="695"/>
                  </a:cubicBezTo>
                  <a:cubicBezTo>
                    <a:pt x="6738" y="381"/>
                    <a:pt x="6492" y="0"/>
                    <a:pt x="62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8" name="Google Shape;708;p38"/>
            <p:cNvSpPr/>
            <p:nvPr/>
          </p:nvSpPr>
          <p:spPr>
            <a:xfrm>
              <a:off x="3217149" y="4232228"/>
              <a:ext cx="1735524" cy="263738"/>
            </a:xfrm>
            <a:custGeom>
              <a:avLst/>
              <a:gdLst/>
              <a:ahLst/>
              <a:cxnLst/>
              <a:rect l="l" t="t" r="r" b="b"/>
              <a:pathLst>
                <a:path w="110631" h="16812" extrusionOk="0">
                  <a:moveTo>
                    <a:pt x="65797" y="1"/>
                  </a:moveTo>
                  <a:cubicBezTo>
                    <a:pt x="61461" y="1"/>
                    <a:pt x="57100" y="1818"/>
                    <a:pt x="54384" y="5131"/>
                  </a:cubicBezTo>
                  <a:cubicBezTo>
                    <a:pt x="53279" y="4427"/>
                    <a:pt x="51971" y="4081"/>
                    <a:pt x="50660" y="4081"/>
                  </a:cubicBezTo>
                  <a:cubicBezTo>
                    <a:pt x="48884" y="4081"/>
                    <a:pt x="47101" y="4717"/>
                    <a:pt x="45808" y="5959"/>
                  </a:cubicBezTo>
                  <a:cubicBezTo>
                    <a:pt x="44506" y="3852"/>
                    <a:pt x="41935" y="2844"/>
                    <a:pt x="39414" y="2844"/>
                  </a:cubicBezTo>
                  <a:cubicBezTo>
                    <a:pt x="38785" y="2844"/>
                    <a:pt x="38159" y="2907"/>
                    <a:pt x="37557" y="3031"/>
                  </a:cubicBezTo>
                  <a:cubicBezTo>
                    <a:pt x="34482" y="3652"/>
                    <a:pt x="31909" y="5515"/>
                    <a:pt x="29454" y="7467"/>
                  </a:cubicBezTo>
                  <a:cubicBezTo>
                    <a:pt x="28301" y="8384"/>
                    <a:pt x="27059" y="9389"/>
                    <a:pt x="25581" y="9389"/>
                  </a:cubicBezTo>
                  <a:cubicBezTo>
                    <a:pt x="24220" y="9359"/>
                    <a:pt x="22978" y="8472"/>
                    <a:pt x="21618" y="8236"/>
                  </a:cubicBezTo>
                  <a:cubicBezTo>
                    <a:pt x="21379" y="8196"/>
                    <a:pt x="21144" y="8178"/>
                    <a:pt x="20912" y="8178"/>
                  </a:cubicBezTo>
                  <a:cubicBezTo>
                    <a:pt x="17504" y="8178"/>
                    <a:pt x="14840" y="12197"/>
                    <a:pt x="11267" y="12612"/>
                  </a:cubicBezTo>
                  <a:cubicBezTo>
                    <a:pt x="11019" y="12644"/>
                    <a:pt x="10766" y="12657"/>
                    <a:pt x="10511" y="12657"/>
                  </a:cubicBezTo>
                  <a:cubicBezTo>
                    <a:pt x="9826" y="12657"/>
                    <a:pt x="9126" y="12567"/>
                    <a:pt x="8458" y="12524"/>
                  </a:cubicBezTo>
                  <a:cubicBezTo>
                    <a:pt x="8397" y="12523"/>
                    <a:pt x="8336" y="12522"/>
                    <a:pt x="8275" y="12522"/>
                  </a:cubicBezTo>
                  <a:cubicBezTo>
                    <a:pt x="5112" y="12522"/>
                    <a:pt x="1944" y="14020"/>
                    <a:pt x="0" y="16486"/>
                  </a:cubicBezTo>
                  <a:lnTo>
                    <a:pt x="110631" y="16812"/>
                  </a:lnTo>
                  <a:cubicBezTo>
                    <a:pt x="109300" y="15185"/>
                    <a:pt x="107348" y="14121"/>
                    <a:pt x="105278" y="13854"/>
                  </a:cubicBezTo>
                  <a:cubicBezTo>
                    <a:pt x="104095" y="13707"/>
                    <a:pt x="102824" y="13795"/>
                    <a:pt x="101877" y="13115"/>
                  </a:cubicBezTo>
                  <a:cubicBezTo>
                    <a:pt x="100724" y="12317"/>
                    <a:pt x="100340" y="10631"/>
                    <a:pt x="99097" y="10040"/>
                  </a:cubicBezTo>
                  <a:cubicBezTo>
                    <a:pt x="98780" y="9883"/>
                    <a:pt x="98454" y="9820"/>
                    <a:pt x="98123" y="9820"/>
                  </a:cubicBezTo>
                  <a:cubicBezTo>
                    <a:pt x="96697" y="9820"/>
                    <a:pt x="95157" y="10997"/>
                    <a:pt x="93597" y="11045"/>
                  </a:cubicBezTo>
                  <a:cubicBezTo>
                    <a:pt x="93542" y="11048"/>
                    <a:pt x="93486" y="11049"/>
                    <a:pt x="93432" y="11049"/>
                  </a:cubicBezTo>
                  <a:cubicBezTo>
                    <a:pt x="90049" y="11049"/>
                    <a:pt x="87793" y="6186"/>
                    <a:pt x="84724" y="6186"/>
                  </a:cubicBezTo>
                  <a:cubicBezTo>
                    <a:pt x="84446" y="6186"/>
                    <a:pt x="84161" y="6226"/>
                    <a:pt x="83868" y="6313"/>
                  </a:cubicBezTo>
                  <a:cubicBezTo>
                    <a:pt x="83107" y="6539"/>
                    <a:pt x="82427" y="7086"/>
                    <a:pt x="81622" y="7086"/>
                  </a:cubicBezTo>
                  <a:cubicBezTo>
                    <a:pt x="81582" y="7086"/>
                    <a:pt x="81542" y="7085"/>
                    <a:pt x="81502" y="7082"/>
                  </a:cubicBezTo>
                  <a:cubicBezTo>
                    <a:pt x="80703" y="7053"/>
                    <a:pt x="80053" y="6432"/>
                    <a:pt x="79461" y="5870"/>
                  </a:cubicBezTo>
                  <a:cubicBezTo>
                    <a:pt x="76061" y="2617"/>
                    <a:pt x="71625" y="369"/>
                    <a:pt x="66952" y="44"/>
                  </a:cubicBezTo>
                  <a:cubicBezTo>
                    <a:pt x="66568" y="15"/>
                    <a:pt x="66182" y="1"/>
                    <a:pt x="657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9" name="Google Shape;709;p38"/>
            <p:cNvSpPr/>
            <p:nvPr/>
          </p:nvSpPr>
          <p:spPr>
            <a:xfrm>
              <a:off x="4226624" y="4231601"/>
              <a:ext cx="726520" cy="263911"/>
            </a:xfrm>
            <a:custGeom>
              <a:avLst/>
              <a:gdLst/>
              <a:ahLst/>
              <a:cxnLst/>
              <a:rect l="l" t="t" r="r" b="b"/>
              <a:pathLst>
                <a:path w="46312" h="16823" extrusionOk="0">
                  <a:moveTo>
                    <a:pt x="1514" y="1"/>
                  </a:moveTo>
                  <a:cubicBezTo>
                    <a:pt x="1008" y="1"/>
                    <a:pt x="499" y="33"/>
                    <a:pt x="1" y="84"/>
                  </a:cubicBezTo>
                  <a:cubicBezTo>
                    <a:pt x="4437" y="1770"/>
                    <a:pt x="8222" y="5171"/>
                    <a:pt x="10233" y="9518"/>
                  </a:cubicBezTo>
                  <a:cubicBezTo>
                    <a:pt x="11077" y="9220"/>
                    <a:pt x="11962" y="9078"/>
                    <a:pt x="12847" y="9078"/>
                  </a:cubicBezTo>
                  <a:cubicBezTo>
                    <a:pt x="15651" y="9078"/>
                    <a:pt x="18456" y="10499"/>
                    <a:pt x="19962" y="12859"/>
                  </a:cubicBezTo>
                  <a:cubicBezTo>
                    <a:pt x="20647" y="12593"/>
                    <a:pt x="21378" y="12466"/>
                    <a:pt x="22112" y="12466"/>
                  </a:cubicBezTo>
                  <a:cubicBezTo>
                    <a:pt x="24070" y="12466"/>
                    <a:pt x="26046" y="13375"/>
                    <a:pt x="27208" y="14989"/>
                  </a:cubicBezTo>
                  <a:cubicBezTo>
                    <a:pt x="27681" y="15639"/>
                    <a:pt x="28065" y="16408"/>
                    <a:pt x="28804" y="16763"/>
                  </a:cubicBezTo>
                  <a:cubicBezTo>
                    <a:pt x="28834" y="16793"/>
                    <a:pt x="28923" y="16793"/>
                    <a:pt x="28952" y="16793"/>
                  </a:cubicBezTo>
                  <a:lnTo>
                    <a:pt x="46311" y="16822"/>
                  </a:lnTo>
                  <a:cubicBezTo>
                    <a:pt x="44951" y="15196"/>
                    <a:pt x="42999" y="14131"/>
                    <a:pt x="40929" y="13865"/>
                  </a:cubicBezTo>
                  <a:cubicBezTo>
                    <a:pt x="39776" y="13717"/>
                    <a:pt x="38475" y="13776"/>
                    <a:pt x="37528" y="13126"/>
                  </a:cubicBezTo>
                  <a:cubicBezTo>
                    <a:pt x="36375" y="12298"/>
                    <a:pt x="36020" y="10641"/>
                    <a:pt x="34748" y="10050"/>
                  </a:cubicBezTo>
                  <a:cubicBezTo>
                    <a:pt x="34419" y="9894"/>
                    <a:pt x="34086" y="9830"/>
                    <a:pt x="33749" y="9830"/>
                  </a:cubicBezTo>
                  <a:cubicBezTo>
                    <a:pt x="32300" y="9830"/>
                    <a:pt x="30784" y="11007"/>
                    <a:pt x="29248" y="11055"/>
                  </a:cubicBezTo>
                  <a:cubicBezTo>
                    <a:pt x="29193" y="11058"/>
                    <a:pt x="29139" y="11059"/>
                    <a:pt x="29085" y="11059"/>
                  </a:cubicBezTo>
                  <a:cubicBezTo>
                    <a:pt x="25754" y="11059"/>
                    <a:pt x="23502" y="6197"/>
                    <a:pt x="20388" y="6197"/>
                  </a:cubicBezTo>
                  <a:cubicBezTo>
                    <a:pt x="20106" y="6197"/>
                    <a:pt x="19817" y="6237"/>
                    <a:pt x="19519" y="6324"/>
                  </a:cubicBezTo>
                  <a:cubicBezTo>
                    <a:pt x="18773" y="6545"/>
                    <a:pt x="18079" y="7101"/>
                    <a:pt x="17315" y="7101"/>
                  </a:cubicBezTo>
                  <a:cubicBezTo>
                    <a:pt x="17262" y="7101"/>
                    <a:pt x="17207" y="7099"/>
                    <a:pt x="17153" y="7093"/>
                  </a:cubicBezTo>
                  <a:cubicBezTo>
                    <a:pt x="16354" y="7063"/>
                    <a:pt x="15704" y="6442"/>
                    <a:pt x="15112" y="5880"/>
                  </a:cubicBezTo>
                  <a:cubicBezTo>
                    <a:pt x="11712" y="2657"/>
                    <a:pt x="7276" y="380"/>
                    <a:pt x="2603" y="55"/>
                  </a:cubicBezTo>
                  <a:cubicBezTo>
                    <a:pt x="2244" y="17"/>
                    <a:pt x="1880" y="1"/>
                    <a:pt x="15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10" name="Google Shape;710;p38"/>
          <p:cNvSpPr txBox="1">
            <a:spLocks noGrp="1"/>
          </p:cNvSpPr>
          <p:nvPr>
            <p:ph type="ctrTitle" idx="2"/>
          </p:nvPr>
        </p:nvSpPr>
        <p:spPr>
          <a:xfrm>
            <a:off x="2015787" y="4483767"/>
            <a:ext cx="32208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11" name="Google Shape;711;p38"/>
          <p:cNvSpPr txBox="1">
            <a:spLocks noGrp="1"/>
          </p:cNvSpPr>
          <p:nvPr>
            <p:ph type="subTitle" idx="1"/>
          </p:nvPr>
        </p:nvSpPr>
        <p:spPr>
          <a:xfrm>
            <a:off x="1923387" y="4854701"/>
            <a:ext cx="3405600" cy="10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12" name="Google Shape;712;p38"/>
          <p:cNvSpPr txBox="1">
            <a:spLocks noGrp="1"/>
          </p:cNvSpPr>
          <p:nvPr>
            <p:ph type="ctrTitle" idx="3"/>
          </p:nvPr>
        </p:nvSpPr>
        <p:spPr>
          <a:xfrm>
            <a:off x="6947207" y="2459335"/>
            <a:ext cx="32288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13" name="Google Shape;713;p38"/>
          <p:cNvSpPr txBox="1">
            <a:spLocks noGrp="1"/>
          </p:cNvSpPr>
          <p:nvPr>
            <p:ph type="subTitle" idx="4"/>
          </p:nvPr>
        </p:nvSpPr>
        <p:spPr>
          <a:xfrm>
            <a:off x="6854607" y="2830268"/>
            <a:ext cx="3414000" cy="10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14" name="Google Shape;714;p38"/>
          <p:cNvSpPr txBox="1">
            <a:spLocks noGrp="1"/>
          </p:cNvSpPr>
          <p:nvPr>
            <p:ph type="ctrTitle" idx="5"/>
          </p:nvPr>
        </p:nvSpPr>
        <p:spPr>
          <a:xfrm>
            <a:off x="2015787" y="2459335"/>
            <a:ext cx="32208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15" name="Google Shape;715;p38"/>
          <p:cNvSpPr txBox="1">
            <a:spLocks noGrp="1"/>
          </p:cNvSpPr>
          <p:nvPr>
            <p:ph type="subTitle" idx="6"/>
          </p:nvPr>
        </p:nvSpPr>
        <p:spPr>
          <a:xfrm>
            <a:off x="1923387" y="2830268"/>
            <a:ext cx="3405600" cy="10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16" name="Google Shape;716;p38"/>
          <p:cNvSpPr txBox="1">
            <a:spLocks noGrp="1"/>
          </p:cNvSpPr>
          <p:nvPr>
            <p:ph type="ctrTitle" idx="7"/>
          </p:nvPr>
        </p:nvSpPr>
        <p:spPr>
          <a:xfrm>
            <a:off x="6947207" y="4483768"/>
            <a:ext cx="32288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17" name="Google Shape;717;p38"/>
          <p:cNvSpPr txBox="1">
            <a:spLocks noGrp="1"/>
          </p:cNvSpPr>
          <p:nvPr>
            <p:ph type="subTitle" idx="8"/>
          </p:nvPr>
        </p:nvSpPr>
        <p:spPr>
          <a:xfrm>
            <a:off x="6854607" y="4854701"/>
            <a:ext cx="3414000" cy="10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6829865"/>
      </p:ext>
    </p:extLst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Title and four columns 2"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39"/>
          <p:cNvSpPr/>
          <p:nvPr/>
        </p:nvSpPr>
        <p:spPr>
          <a:xfrm>
            <a:off x="1639601" y="581769"/>
            <a:ext cx="1664601" cy="1051519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0" name="Google Shape;720;p39"/>
          <p:cNvSpPr/>
          <p:nvPr/>
        </p:nvSpPr>
        <p:spPr>
          <a:xfrm>
            <a:off x="460105" y="339165"/>
            <a:ext cx="907281" cy="57321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1" name="Google Shape;721;p39"/>
          <p:cNvSpPr/>
          <p:nvPr/>
        </p:nvSpPr>
        <p:spPr>
          <a:xfrm>
            <a:off x="8821934" y="749467"/>
            <a:ext cx="1782732" cy="1128283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2" name="Google Shape;722;p39"/>
          <p:cNvSpPr/>
          <p:nvPr/>
        </p:nvSpPr>
        <p:spPr>
          <a:xfrm>
            <a:off x="10839118" y="415932"/>
            <a:ext cx="785773" cy="49644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3" name="Google Shape;723;p39"/>
          <p:cNvSpPr/>
          <p:nvPr/>
        </p:nvSpPr>
        <p:spPr>
          <a:xfrm flipH="1">
            <a:off x="3146985" y="5750633"/>
            <a:ext cx="6261016" cy="1128272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4" name="Google Shape;724;p39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725" name="Google Shape;725;p39"/>
          <p:cNvSpPr txBox="1">
            <a:spLocks noGrp="1"/>
          </p:cNvSpPr>
          <p:nvPr>
            <p:ph type="ctrTitle" idx="2"/>
          </p:nvPr>
        </p:nvSpPr>
        <p:spPr>
          <a:xfrm>
            <a:off x="1396987" y="4242300"/>
            <a:ext cx="32208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26" name="Google Shape;726;p39"/>
          <p:cNvSpPr txBox="1">
            <a:spLocks noGrp="1"/>
          </p:cNvSpPr>
          <p:nvPr>
            <p:ph type="subTitle" idx="1"/>
          </p:nvPr>
        </p:nvSpPr>
        <p:spPr>
          <a:xfrm>
            <a:off x="1212187" y="4613233"/>
            <a:ext cx="3405600" cy="10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27" name="Google Shape;727;p39"/>
          <p:cNvSpPr txBox="1">
            <a:spLocks noGrp="1"/>
          </p:cNvSpPr>
          <p:nvPr>
            <p:ph type="ctrTitle" idx="3"/>
          </p:nvPr>
        </p:nvSpPr>
        <p:spPr>
          <a:xfrm>
            <a:off x="7565807" y="2319467"/>
            <a:ext cx="32288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28" name="Google Shape;728;p39"/>
          <p:cNvSpPr txBox="1">
            <a:spLocks noGrp="1"/>
          </p:cNvSpPr>
          <p:nvPr>
            <p:ph type="subTitle" idx="4"/>
          </p:nvPr>
        </p:nvSpPr>
        <p:spPr>
          <a:xfrm>
            <a:off x="7565807" y="2690400"/>
            <a:ext cx="3414000" cy="10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29" name="Google Shape;729;p39"/>
          <p:cNvSpPr txBox="1">
            <a:spLocks noGrp="1"/>
          </p:cNvSpPr>
          <p:nvPr>
            <p:ph type="ctrTitle" idx="5"/>
          </p:nvPr>
        </p:nvSpPr>
        <p:spPr>
          <a:xfrm>
            <a:off x="1396987" y="2319467"/>
            <a:ext cx="32208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30" name="Google Shape;730;p39"/>
          <p:cNvSpPr txBox="1">
            <a:spLocks noGrp="1"/>
          </p:cNvSpPr>
          <p:nvPr>
            <p:ph type="subTitle" idx="6"/>
          </p:nvPr>
        </p:nvSpPr>
        <p:spPr>
          <a:xfrm>
            <a:off x="1212187" y="2690400"/>
            <a:ext cx="3405600" cy="10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31" name="Google Shape;731;p39"/>
          <p:cNvSpPr txBox="1">
            <a:spLocks noGrp="1"/>
          </p:cNvSpPr>
          <p:nvPr>
            <p:ph type="ctrTitle" idx="7"/>
          </p:nvPr>
        </p:nvSpPr>
        <p:spPr>
          <a:xfrm>
            <a:off x="7565807" y="4242300"/>
            <a:ext cx="32288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Patrick Hand"/>
              <a:buNone/>
              <a:defRPr sz="2933" b="0"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32" name="Google Shape;732;p39"/>
          <p:cNvSpPr txBox="1">
            <a:spLocks noGrp="1"/>
          </p:cNvSpPr>
          <p:nvPr>
            <p:ph type="subTitle" idx="8"/>
          </p:nvPr>
        </p:nvSpPr>
        <p:spPr>
          <a:xfrm>
            <a:off x="7565807" y="4613233"/>
            <a:ext cx="3414000" cy="10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33" name="Google Shape;733;p39"/>
          <p:cNvSpPr/>
          <p:nvPr/>
        </p:nvSpPr>
        <p:spPr>
          <a:xfrm>
            <a:off x="0" y="6305703"/>
            <a:ext cx="6261016" cy="573204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4" name="Google Shape;734;p39"/>
          <p:cNvSpPr/>
          <p:nvPr/>
        </p:nvSpPr>
        <p:spPr>
          <a:xfrm>
            <a:off x="0" y="5944599"/>
            <a:ext cx="12191995" cy="913456"/>
          </a:xfrm>
          <a:custGeom>
            <a:avLst/>
            <a:gdLst/>
            <a:ahLst/>
            <a:cxnLst/>
            <a:rect l="l" t="t" r="r" b="b"/>
            <a:pathLst>
              <a:path w="229590" h="28713" extrusionOk="0">
                <a:moveTo>
                  <a:pt x="0" y="0"/>
                </a:moveTo>
                <a:lnTo>
                  <a:pt x="0" y="28712"/>
                </a:lnTo>
                <a:lnTo>
                  <a:pt x="229589" y="28712"/>
                </a:lnTo>
                <a:lnTo>
                  <a:pt x="229589" y="20351"/>
                </a:lnTo>
                <a:cubicBezTo>
                  <a:pt x="229025" y="20540"/>
                  <a:pt x="228487" y="20728"/>
                  <a:pt x="227923" y="20916"/>
                </a:cubicBezTo>
                <a:cubicBezTo>
                  <a:pt x="223836" y="22287"/>
                  <a:pt x="219642" y="23846"/>
                  <a:pt x="215287" y="24438"/>
                </a:cubicBezTo>
                <a:cubicBezTo>
                  <a:pt x="213512" y="24685"/>
                  <a:pt x="211747" y="24787"/>
                  <a:pt x="209988" y="24787"/>
                </a:cubicBezTo>
                <a:cubicBezTo>
                  <a:pt x="206764" y="24787"/>
                  <a:pt x="203557" y="24443"/>
                  <a:pt x="200340" y="24008"/>
                </a:cubicBezTo>
                <a:cubicBezTo>
                  <a:pt x="196556" y="23486"/>
                  <a:pt x="192841" y="23007"/>
                  <a:pt x="189076" y="23007"/>
                </a:cubicBezTo>
                <a:cubicBezTo>
                  <a:pt x="187598" y="23007"/>
                  <a:pt x="186113" y="23081"/>
                  <a:pt x="184613" y="23255"/>
                </a:cubicBezTo>
                <a:cubicBezTo>
                  <a:pt x="179773" y="23793"/>
                  <a:pt x="175042" y="24922"/>
                  <a:pt x="170203" y="25433"/>
                </a:cubicBezTo>
                <a:cubicBezTo>
                  <a:pt x="167571" y="25727"/>
                  <a:pt x="164904" y="25789"/>
                  <a:pt x="162238" y="25789"/>
                </a:cubicBezTo>
                <a:cubicBezTo>
                  <a:pt x="160273" y="25789"/>
                  <a:pt x="158308" y="25755"/>
                  <a:pt x="156357" y="25755"/>
                </a:cubicBezTo>
                <a:cubicBezTo>
                  <a:pt x="151975" y="25755"/>
                  <a:pt x="136759" y="20755"/>
                  <a:pt x="134017" y="19894"/>
                </a:cubicBezTo>
                <a:cubicBezTo>
                  <a:pt x="131409" y="19115"/>
                  <a:pt x="128774" y="18174"/>
                  <a:pt x="126059" y="17824"/>
                </a:cubicBezTo>
                <a:cubicBezTo>
                  <a:pt x="123854" y="17551"/>
                  <a:pt x="121649" y="17402"/>
                  <a:pt x="119444" y="17402"/>
                </a:cubicBezTo>
                <a:cubicBezTo>
                  <a:pt x="117966" y="17402"/>
                  <a:pt x="116488" y="17469"/>
                  <a:pt x="115010" y="17609"/>
                </a:cubicBezTo>
                <a:cubicBezTo>
                  <a:pt x="104848" y="18577"/>
                  <a:pt x="95250" y="22045"/>
                  <a:pt x="85196" y="23470"/>
                </a:cubicBezTo>
                <a:cubicBezTo>
                  <a:pt x="81334" y="24010"/>
                  <a:pt x="77458" y="24253"/>
                  <a:pt x="73581" y="24253"/>
                </a:cubicBezTo>
                <a:cubicBezTo>
                  <a:pt x="67041" y="24253"/>
                  <a:pt x="60502" y="23563"/>
                  <a:pt x="54037" y="22448"/>
                </a:cubicBezTo>
                <a:cubicBezTo>
                  <a:pt x="48821" y="21561"/>
                  <a:pt x="43660" y="20432"/>
                  <a:pt x="38525" y="19249"/>
                </a:cubicBezTo>
                <a:cubicBezTo>
                  <a:pt x="33740" y="18147"/>
                  <a:pt x="28874" y="17287"/>
                  <a:pt x="24196" y="15862"/>
                </a:cubicBezTo>
                <a:cubicBezTo>
                  <a:pt x="19652" y="14491"/>
                  <a:pt x="15324" y="12690"/>
                  <a:pt x="11533" y="10028"/>
                </a:cubicBezTo>
                <a:cubicBezTo>
                  <a:pt x="7716" y="7393"/>
                  <a:pt x="4678" y="3979"/>
                  <a:pt x="1317" y="914"/>
                </a:cubicBezTo>
                <a:cubicBezTo>
                  <a:pt x="995" y="619"/>
                  <a:pt x="834" y="296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949829134"/>
      </p:ext>
    </p:extLst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1_Title and Four Columns"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6" name="Google Shape;736;p40"/>
          <p:cNvGrpSpPr/>
          <p:nvPr/>
        </p:nvGrpSpPr>
        <p:grpSpPr>
          <a:xfrm>
            <a:off x="418089" y="4927092"/>
            <a:ext cx="4465967" cy="1730153"/>
            <a:chOff x="2189450" y="2220300"/>
            <a:chExt cx="3202175" cy="1240550"/>
          </a:xfrm>
        </p:grpSpPr>
        <p:sp>
          <p:nvSpPr>
            <p:cNvPr id="737" name="Google Shape;737;p40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8" name="Google Shape;738;p40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39" name="Google Shape;739;p40"/>
          <p:cNvGrpSpPr/>
          <p:nvPr/>
        </p:nvGrpSpPr>
        <p:grpSpPr>
          <a:xfrm>
            <a:off x="3075404" y="5298511"/>
            <a:ext cx="3514707" cy="1361628"/>
            <a:chOff x="2189450" y="2220300"/>
            <a:chExt cx="3202175" cy="1240550"/>
          </a:xfrm>
        </p:grpSpPr>
        <p:sp>
          <p:nvSpPr>
            <p:cNvPr id="740" name="Google Shape;740;p40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1" name="Google Shape;741;p40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42" name="Google Shape;742;p40"/>
          <p:cNvSpPr/>
          <p:nvPr/>
        </p:nvSpPr>
        <p:spPr>
          <a:xfrm>
            <a:off x="1488567" y="382063"/>
            <a:ext cx="2375768" cy="1500788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3" name="Google Shape;743;p40"/>
          <p:cNvSpPr/>
          <p:nvPr/>
        </p:nvSpPr>
        <p:spPr>
          <a:xfrm>
            <a:off x="556080" y="578082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4" name="Google Shape;744;p40"/>
          <p:cNvSpPr/>
          <p:nvPr/>
        </p:nvSpPr>
        <p:spPr>
          <a:xfrm>
            <a:off x="9362533" y="324135"/>
            <a:ext cx="1708376" cy="107933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5" name="Google Shape;745;p40"/>
          <p:cNvSpPr/>
          <p:nvPr/>
        </p:nvSpPr>
        <p:spPr>
          <a:xfrm>
            <a:off x="10869217" y="1544768"/>
            <a:ext cx="725551" cy="45839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6" name="Google Shape;746;p40"/>
          <p:cNvSpPr/>
          <p:nvPr/>
        </p:nvSpPr>
        <p:spPr>
          <a:xfrm>
            <a:off x="8803934" y="1403453"/>
            <a:ext cx="501919" cy="317107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7" name="Google Shape;747;p40"/>
          <p:cNvSpPr/>
          <p:nvPr/>
        </p:nvSpPr>
        <p:spPr>
          <a:xfrm>
            <a:off x="6234998" y="6137574"/>
            <a:ext cx="5956929" cy="708973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8" name="Google Shape;748;p40"/>
          <p:cNvSpPr/>
          <p:nvPr/>
        </p:nvSpPr>
        <p:spPr>
          <a:xfrm>
            <a:off x="0" y="5390100"/>
            <a:ext cx="12191995" cy="1467904"/>
          </a:xfrm>
          <a:custGeom>
            <a:avLst/>
            <a:gdLst/>
            <a:ahLst/>
            <a:cxnLst/>
            <a:rect l="l" t="t" r="r" b="b"/>
            <a:pathLst>
              <a:path w="229590" h="28713" extrusionOk="0">
                <a:moveTo>
                  <a:pt x="0" y="0"/>
                </a:moveTo>
                <a:lnTo>
                  <a:pt x="0" y="28712"/>
                </a:lnTo>
                <a:lnTo>
                  <a:pt x="229589" y="28712"/>
                </a:lnTo>
                <a:lnTo>
                  <a:pt x="229589" y="20351"/>
                </a:lnTo>
                <a:cubicBezTo>
                  <a:pt x="229025" y="20540"/>
                  <a:pt x="228487" y="20728"/>
                  <a:pt x="227923" y="20916"/>
                </a:cubicBezTo>
                <a:cubicBezTo>
                  <a:pt x="223836" y="22287"/>
                  <a:pt x="219642" y="23846"/>
                  <a:pt x="215287" y="24438"/>
                </a:cubicBezTo>
                <a:cubicBezTo>
                  <a:pt x="213512" y="24685"/>
                  <a:pt x="211747" y="24787"/>
                  <a:pt x="209988" y="24787"/>
                </a:cubicBezTo>
                <a:cubicBezTo>
                  <a:pt x="206764" y="24787"/>
                  <a:pt x="203557" y="24443"/>
                  <a:pt x="200340" y="24008"/>
                </a:cubicBezTo>
                <a:cubicBezTo>
                  <a:pt x="196556" y="23486"/>
                  <a:pt x="192841" y="23007"/>
                  <a:pt x="189076" y="23007"/>
                </a:cubicBezTo>
                <a:cubicBezTo>
                  <a:pt x="187598" y="23007"/>
                  <a:pt x="186113" y="23081"/>
                  <a:pt x="184613" y="23255"/>
                </a:cubicBezTo>
                <a:cubicBezTo>
                  <a:pt x="179773" y="23793"/>
                  <a:pt x="175042" y="24922"/>
                  <a:pt x="170203" y="25433"/>
                </a:cubicBezTo>
                <a:cubicBezTo>
                  <a:pt x="167571" y="25727"/>
                  <a:pt x="164904" y="25789"/>
                  <a:pt x="162238" y="25789"/>
                </a:cubicBezTo>
                <a:cubicBezTo>
                  <a:pt x="160273" y="25789"/>
                  <a:pt x="158308" y="25755"/>
                  <a:pt x="156357" y="25755"/>
                </a:cubicBezTo>
                <a:cubicBezTo>
                  <a:pt x="151975" y="25755"/>
                  <a:pt x="136759" y="20755"/>
                  <a:pt x="134017" y="19894"/>
                </a:cubicBezTo>
                <a:cubicBezTo>
                  <a:pt x="131409" y="19115"/>
                  <a:pt x="128774" y="18174"/>
                  <a:pt x="126059" y="17824"/>
                </a:cubicBezTo>
                <a:cubicBezTo>
                  <a:pt x="123854" y="17551"/>
                  <a:pt x="121649" y="17402"/>
                  <a:pt x="119444" y="17402"/>
                </a:cubicBezTo>
                <a:cubicBezTo>
                  <a:pt x="117966" y="17402"/>
                  <a:pt x="116488" y="17469"/>
                  <a:pt x="115010" y="17609"/>
                </a:cubicBezTo>
                <a:cubicBezTo>
                  <a:pt x="104848" y="18577"/>
                  <a:pt x="95250" y="22045"/>
                  <a:pt x="85196" y="23470"/>
                </a:cubicBezTo>
                <a:cubicBezTo>
                  <a:pt x="81334" y="24010"/>
                  <a:pt x="77458" y="24253"/>
                  <a:pt x="73581" y="24253"/>
                </a:cubicBezTo>
                <a:cubicBezTo>
                  <a:pt x="67041" y="24253"/>
                  <a:pt x="60502" y="23563"/>
                  <a:pt x="54037" y="22448"/>
                </a:cubicBezTo>
                <a:cubicBezTo>
                  <a:pt x="48821" y="21561"/>
                  <a:pt x="43660" y="20432"/>
                  <a:pt x="38525" y="19249"/>
                </a:cubicBezTo>
                <a:cubicBezTo>
                  <a:pt x="33740" y="18147"/>
                  <a:pt x="28874" y="17287"/>
                  <a:pt x="24196" y="15862"/>
                </a:cubicBezTo>
                <a:cubicBezTo>
                  <a:pt x="19652" y="14491"/>
                  <a:pt x="15324" y="12690"/>
                  <a:pt x="11533" y="10028"/>
                </a:cubicBezTo>
                <a:cubicBezTo>
                  <a:pt x="7716" y="7393"/>
                  <a:pt x="4678" y="3979"/>
                  <a:pt x="1317" y="914"/>
                </a:cubicBezTo>
                <a:cubicBezTo>
                  <a:pt x="995" y="619"/>
                  <a:pt x="834" y="296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9" name="Google Shape;749;p40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750" name="Google Shape;750;p40"/>
          <p:cNvSpPr txBox="1">
            <a:spLocks noGrp="1"/>
          </p:cNvSpPr>
          <p:nvPr>
            <p:ph type="subTitle" idx="1"/>
          </p:nvPr>
        </p:nvSpPr>
        <p:spPr>
          <a:xfrm>
            <a:off x="1051800" y="3549800"/>
            <a:ext cx="24748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51" name="Google Shape;751;p40"/>
          <p:cNvSpPr txBox="1">
            <a:spLocks noGrp="1"/>
          </p:cNvSpPr>
          <p:nvPr>
            <p:ph type="subTitle" idx="2"/>
          </p:nvPr>
        </p:nvSpPr>
        <p:spPr>
          <a:xfrm>
            <a:off x="1051800" y="3911657"/>
            <a:ext cx="2474800" cy="168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2" name="Google Shape;752;p40"/>
          <p:cNvSpPr txBox="1">
            <a:spLocks noGrp="1"/>
          </p:cNvSpPr>
          <p:nvPr>
            <p:ph type="subTitle" idx="3"/>
          </p:nvPr>
        </p:nvSpPr>
        <p:spPr>
          <a:xfrm>
            <a:off x="3595351" y="3549800"/>
            <a:ext cx="24748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53" name="Google Shape;753;p40"/>
          <p:cNvSpPr txBox="1">
            <a:spLocks noGrp="1"/>
          </p:cNvSpPr>
          <p:nvPr>
            <p:ph type="subTitle" idx="4"/>
          </p:nvPr>
        </p:nvSpPr>
        <p:spPr>
          <a:xfrm>
            <a:off x="3595351" y="3911667"/>
            <a:ext cx="2474800" cy="168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4" name="Google Shape;754;p40"/>
          <p:cNvSpPr txBox="1">
            <a:spLocks noGrp="1"/>
          </p:cNvSpPr>
          <p:nvPr>
            <p:ph type="subTitle" idx="5"/>
          </p:nvPr>
        </p:nvSpPr>
        <p:spPr>
          <a:xfrm>
            <a:off x="6198517" y="3549800"/>
            <a:ext cx="24748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55" name="Google Shape;755;p40"/>
          <p:cNvSpPr txBox="1">
            <a:spLocks noGrp="1"/>
          </p:cNvSpPr>
          <p:nvPr>
            <p:ph type="subTitle" idx="6"/>
          </p:nvPr>
        </p:nvSpPr>
        <p:spPr>
          <a:xfrm>
            <a:off x="6198517" y="3911667"/>
            <a:ext cx="2474800" cy="168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6" name="Google Shape;756;p40"/>
          <p:cNvSpPr txBox="1">
            <a:spLocks noGrp="1"/>
          </p:cNvSpPr>
          <p:nvPr>
            <p:ph type="subTitle" idx="7"/>
          </p:nvPr>
        </p:nvSpPr>
        <p:spPr>
          <a:xfrm>
            <a:off x="8801684" y="3549800"/>
            <a:ext cx="24748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Patrick Hand"/>
              <a:buNone/>
              <a:defRPr sz="2933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Patrick Hand"/>
              <a:buNone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57" name="Google Shape;757;p40"/>
          <p:cNvSpPr txBox="1">
            <a:spLocks noGrp="1"/>
          </p:cNvSpPr>
          <p:nvPr>
            <p:ph type="subTitle" idx="8"/>
          </p:nvPr>
        </p:nvSpPr>
        <p:spPr>
          <a:xfrm>
            <a:off x="8801684" y="3911667"/>
            <a:ext cx="2474800" cy="168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9531544"/>
      </p:ext>
    </p:extLst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41"/>
          <p:cNvSpPr/>
          <p:nvPr/>
        </p:nvSpPr>
        <p:spPr>
          <a:xfrm>
            <a:off x="1639601" y="581769"/>
            <a:ext cx="1664601" cy="1051519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0" name="Google Shape;760;p41"/>
          <p:cNvSpPr/>
          <p:nvPr/>
        </p:nvSpPr>
        <p:spPr>
          <a:xfrm>
            <a:off x="460105" y="339165"/>
            <a:ext cx="907281" cy="57321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1" name="Google Shape;761;p41"/>
          <p:cNvSpPr/>
          <p:nvPr/>
        </p:nvSpPr>
        <p:spPr>
          <a:xfrm>
            <a:off x="8821934" y="749467"/>
            <a:ext cx="1782732" cy="1128283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2" name="Google Shape;762;p41"/>
          <p:cNvSpPr/>
          <p:nvPr/>
        </p:nvSpPr>
        <p:spPr>
          <a:xfrm>
            <a:off x="10839118" y="415932"/>
            <a:ext cx="785773" cy="49644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3" name="Google Shape;763;p41"/>
          <p:cNvSpPr/>
          <p:nvPr/>
        </p:nvSpPr>
        <p:spPr>
          <a:xfrm>
            <a:off x="1591867" y="6459000"/>
            <a:ext cx="5689272" cy="329867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764" name="Google Shape;764;p41"/>
          <p:cNvSpPr/>
          <p:nvPr/>
        </p:nvSpPr>
        <p:spPr>
          <a:xfrm flipH="1">
            <a:off x="91" y="6566796"/>
            <a:ext cx="12191909" cy="291203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5" name="Google Shape;765;p41"/>
          <p:cNvSpPr txBox="1">
            <a:spLocks noGrp="1"/>
          </p:cNvSpPr>
          <p:nvPr>
            <p:ph type="subTitle" idx="1"/>
          </p:nvPr>
        </p:nvSpPr>
        <p:spPr>
          <a:xfrm>
            <a:off x="4580967" y="2065700"/>
            <a:ext cx="30300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66" name="Google Shape;766;p41"/>
          <p:cNvSpPr txBox="1">
            <a:spLocks noGrp="1"/>
          </p:cNvSpPr>
          <p:nvPr>
            <p:ph type="subTitle" idx="2"/>
          </p:nvPr>
        </p:nvSpPr>
        <p:spPr>
          <a:xfrm>
            <a:off x="4582301" y="2426300"/>
            <a:ext cx="3027600" cy="8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7" name="Google Shape;767;p41"/>
          <p:cNvSpPr txBox="1">
            <a:spLocks noGrp="1"/>
          </p:cNvSpPr>
          <p:nvPr>
            <p:ph type="subTitle" idx="3"/>
          </p:nvPr>
        </p:nvSpPr>
        <p:spPr>
          <a:xfrm>
            <a:off x="4580967" y="3836033"/>
            <a:ext cx="30300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68" name="Google Shape;768;p41"/>
          <p:cNvSpPr txBox="1">
            <a:spLocks noGrp="1"/>
          </p:cNvSpPr>
          <p:nvPr>
            <p:ph type="subTitle" idx="4"/>
          </p:nvPr>
        </p:nvSpPr>
        <p:spPr>
          <a:xfrm>
            <a:off x="4582301" y="4196500"/>
            <a:ext cx="3027600" cy="8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9" name="Google Shape;769;p41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770" name="Google Shape;770;p41"/>
          <p:cNvSpPr txBox="1">
            <a:spLocks noGrp="1"/>
          </p:cNvSpPr>
          <p:nvPr>
            <p:ph type="subTitle" idx="5"/>
          </p:nvPr>
        </p:nvSpPr>
        <p:spPr>
          <a:xfrm>
            <a:off x="8204600" y="2065700"/>
            <a:ext cx="30276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71" name="Google Shape;771;p41"/>
          <p:cNvSpPr txBox="1">
            <a:spLocks noGrp="1"/>
          </p:cNvSpPr>
          <p:nvPr>
            <p:ph type="subTitle" idx="6"/>
          </p:nvPr>
        </p:nvSpPr>
        <p:spPr>
          <a:xfrm>
            <a:off x="8205933" y="2426300"/>
            <a:ext cx="3024800" cy="8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2" name="Google Shape;772;p41"/>
          <p:cNvSpPr txBox="1">
            <a:spLocks noGrp="1"/>
          </p:cNvSpPr>
          <p:nvPr>
            <p:ph type="subTitle" idx="7"/>
          </p:nvPr>
        </p:nvSpPr>
        <p:spPr>
          <a:xfrm>
            <a:off x="8204600" y="3836033"/>
            <a:ext cx="30276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73" name="Google Shape;773;p41"/>
          <p:cNvSpPr txBox="1">
            <a:spLocks noGrp="1"/>
          </p:cNvSpPr>
          <p:nvPr>
            <p:ph type="subTitle" idx="8"/>
          </p:nvPr>
        </p:nvSpPr>
        <p:spPr>
          <a:xfrm>
            <a:off x="8205933" y="4196500"/>
            <a:ext cx="3024800" cy="8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4" name="Google Shape;774;p41"/>
          <p:cNvSpPr txBox="1">
            <a:spLocks noGrp="1"/>
          </p:cNvSpPr>
          <p:nvPr>
            <p:ph type="subTitle" idx="9"/>
          </p:nvPr>
        </p:nvSpPr>
        <p:spPr>
          <a:xfrm>
            <a:off x="962667" y="2065700"/>
            <a:ext cx="30248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75" name="Google Shape;775;p41"/>
          <p:cNvSpPr txBox="1">
            <a:spLocks noGrp="1"/>
          </p:cNvSpPr>
          <p:nvPr>
            <p:ph type="subTitle" idx="13"/>
          </p:nvPr>
        </p:nvSpPr>
        <p:spPr>
          <a:xfrm>
            <a:off x="964000" y="2426300"/>
            <a:ext cx="3022000" cy="8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6" name="Google Shape;776;p41"/>
          <p:cNvSpPr txBox="1">
            <a:spLocks noGrp="1"/>
          </p:cNvSpPr>
          <p:nvPr>
            <p:ph type="subTitle" idx="14"/>
          </p:nvPr>
        </p:nvSpPr>
        <p:spPr>
          <a:xfrm>
            <a:off x="962667" y="3836033"/>
            <a:ext cx="30248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atrick Hand"/>
              <a:buNone/>
              <a:defRPr sz="2933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77" name="Google Shape;777;p41"/>
          <p:cNvSpPr txBox="1">
            <a:spLocks noGrp="1"/>
          </p:cNvSpPr>
          <p:nvPr>
            <p:ph type="subTitle" idx="15"/>
          </p:nvPr>
        </p:nvSpPr>
        <p:spPr>
          <a:xfrm>
            <a:off x="964000" y="4196500"/>
            <a:ext cx="3022000" cy="8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2683269"/>
      </p:ext>
    </p:extLst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2">
  <p:cSld name="Big number 2"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42"/>
          <p:cNvSpPr/>
          <p:nvPr/>
        </p:nvSpPr>
        <p:spPr>
          <a:xfrm>
            <a:off x="1591867" y="6459000"/>
            <a:ext cx="5689272" cy="329867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780" name="Google Shape;780;p42"/>
          <p:cNvSpPr/>
          <p:nvPr/>
        </p:nvSpPr>
        <p:spPr>
          <a:xfrm flipH="1">
            <a:off x="91" y="6566796"/>
            <a:ext cx="12191909" cy="291203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1" name="Google Shape;781;p42"/>
          <p:cNvSpPr txBox="1">
            <a:spLocks noGrp="1"/>
          </p:cNvSpPr>
          <p:nvPr>
            <p:ph type="title" hasCustomPrompt="1"/>
          </p:nvPr>
        </p:nvSpPr>
        <p:spPr>
          <a:xfrm>
            <a:off x="987700" y="2349167"/>
            <a:ext cx="7481200" cy="190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8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782" name="Google Shape;782;p42"/>
          <p:cNvSpPr txBox="1">
            <a:spLocks noGrp="1"/>
          </p:cNvSpPr>
          <p:nvPr>
            <p:ph type="subTitle" idx="1"/>
          </p:nvPr>
        </p:nvSpPr>
        <p:spPr>
          <a:xfrm>
            <a:off x="3004033" y="4531000"/>
            <a:ext cx="3448400" cy="91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3" name="Google Shape;783;p42"/>
          <p:cNvSpPr txBox="1">
            <a:spLocks noGrp="1"/>
          </p:cNvSpPr>
          <p:nvPr>
            <p:ph type="subTitle" idx="2"/>
          </p:nvPr>
        </p:nvSpPr>
        <p:spPr>
          <a:xfrm>
            <a:off x="3003967" y="1294981"/>
            <a:ext cx="3448400" cy="8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8209911"/>
      </p:ext>
    </p:extLst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Numbers and text 1"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43"/>
          <p:cNvSpPr/>
          <p:nvPr/>
        </p:nvSpPr>
        <p:spPr>
          <a:xfrm flipH="1">
            <a:off x="62" y="6468085"/>
            <a:ext cx="5956929" cy="383744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6" name="Google Shape;786;p43"/>
          <p:cNvSpPr/>
          <p:nvPr/>
        </p:nvSpPr>
        <p:spPr>
          <a:xfrm flipH="1">
            <a:off x="0" y="6063533"/>
            <a:ext cx="12191995" cy="794393"/>
          </a:xfrm>
          <a:custGeom>
            <a:avLst/>
            <a:gdLst/>
            <a:ahLst/>
            <a:cxnLst/>
            <a:rect l="l" t="t" r="r" b="b"/>
            <a:pathLst>
              <a:path w="229590" h="28713" extrusionOk="0">
                <a:moveTo>
                  <a:pt x="0" y="0"/>
                </a:moveTo>
                <a:lnTo>
                  <a:pt x="0" y="28712"/>
                </a:lnTo>
                <a:lnTo>
                  <a:pt x="229589" y="28712"/>
                </a:lnTo>
                <a:lnTo>
                  <a:pt x="229589" y="20351"/>
                </a:lnTo>
                <a:cubicBezTo>
                  <a:pt x="229025" y="20540"/>
                  <a:pt x="228487" y="20728"/>
                  <a:pt x="227923" y="20916"/>
                </a:cubicBezTo>
                <a:cubicBezTo>
                  <a:pt x="223836" y="22287"/>
                  <a:pt x="219642" y="23846"/>
                  <a:pt x="215287" y="24438"/>
                </a:cubicBezTo>
                <a:cubicBezTo>
                  <a:pt x="213512" y="24685"/>
                  <a:pt x="211747" y="24787"/>
                  <a:pt x="209988" y="24787"/>
                </a:cubicBezTo>
                <a:cubicBezTo>
                  <a:pt x="206764" y="24787"/>
                  <a:pt x="203557" y="24443"/>
                  <a:pt x="200340" y="24008"/>
                </a:cubicBezTo>
                <a:cubicBezTo>
                  <a:pt x="196556" y="23486"/>
                  <a:pt x="192841" y="23007"/>
                  <a:pt x="189076" y="23007"/>
                </a:cubicBezTo>
                <a:cubicBezTo>
                  <a:pt x="187598" y="23007"/>
                  <a:pt x="186113" y="23081"/>
                  <a:pt x="184613" y="23255"/>
                </a:cubicBezTo>
                <a:cubicBezTo>
                  <a:pt x="179773" y="23793"/>
                  <a:pt x="175042" y="24922"/>
                  <a:pt x="170203" y="25433"/>
                </a:cubicBezTo>
                <a:cubicBezTo>
                  <a:pt x="167571" y="25727"/>
                  <a:pt x="164904" y="25789"/>
                  <a:pt x="162238" y="25789"/>
                </a:cubicBezTo>
                <a:cubicBezTo>
                  <a:pt x="160273" y="25789"/>
                  <a:pt x="158308" y="25755"/>
                  <a:pt x="156357" y="25755"/>
                </a:cubicBezTo>
                <a:cubicBezTo>
                  <a:pt x="151975" y="25755"/>
                  <a:pt x="136759" y="20755"/>
                  <a:pt x="134017" y="19894"/>
                </a:cubicBezTo>
                <a:cubicBezTo>
                  <a:pt x="131409" y="19115"/>
                  <a:pt x="128774" y="18174"/>
                  <a:pt x="126059" y="17824"/>
                </a:cubicBezTo>
                <a:cubicBezTo>
                  <a:pt x="123854" y="17551"/>
                  <a:pt x="121649" y="17402"/>
                  <a:pt x="119444" y="17402"/>
                </a:cubicBezTo>
                <a:cubicBezTo>
                  <a:pt x="117966" y="17402"/>
                  <a:pt x="116488" y="17469"/>
                  <a:pt x="115010" y="17609"/>
                </a:cubicBezTo>
                <a:cubicBezTo>
                  <a:pt x="104848" y="18577"/>
                  <a:pt x="95250" y="22045"/>
                  <a:pt x="85196" y="23470"/>
                </a:cubicBezTo>
                <a:cubicBezTo>
                  <a:pt x="81334" y="24010"/>
                  <a:pt x="77458" y="24253"/>
                  <a:pt x="73581" y="24253"/>
                </a:cubicBezTo>
                <a:cubicBezTo>
                  <a:pt x="67041" y="24253"/>
                  <a:pt x="60502" y="23563"/>
                  <a:pt x="54037" y="22448"/>
                </a:cubicBezTo>
                <a:cubicBezTo>
                  <a:pt x="48821" y="21561"/>
                  <a:pt x="43660" y="20432"/>
                  <a:pt x="38525" y="19249"/>
                </a:cubicBezTo>
                <a:cubicBezTo>
                  <a:pt x="33740" y="18147"/>
                  <a:pt x="28874" y="17287"/>
                  <a:pt x="24196" y="15862"/>
                </a:cubicBezTo>
                <a:cubicBezTo>
                  <a:pt x="19652" y="14491"/>
                  <a:pt x="15324" y="12690"/>
                  <a:pt x="11533" y="10028"/>
                </a:cubicBezTo>
                <a:cubicBezTo>
                  <a:pt x="7716" y="7393"/>
                  <a:pt x="4678" y="3979"/>
                  <a:pt x="1317" y="914"/>
                </a:cubicBezTo>
                <a:cubicBezTo>
                  <a:pt x="995" y="619"/>
                  <a:pt x="834" y="296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7" name="Google Shape;787;p43"/>
          <p:cNvSpPr/>
          <p:nvPr/>
        </p:nvSpPr>
        <p:spPr>
          <a:xfrm>
            <a:off x="1642800" y="958397"/>
            <a:ext cx="2375768" cy="1500788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8" name="Google Shape;788;p43"/>
          <p:cNvSpPr/>
          <p:nvPr/>
        </p:nvSpPr>
        <p:spPr>
          <a:xfrm>
            <a:off x="466780" y="531082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9" name="Google Shape;789;p43"/>
          <p:cNvSpPr/>
          <p:nvPr/>
        </p:nvSpPr>
        <p:spPr>
          <a:xfrm>
            <a:off x="9131245" y="454000"/>
            <a:ext cx="1990980" cy="1257880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0" name="Google Shape;790;p43"/>
          <p:cNvSpPr/>
          <p:nvPr/>
        </p:nvSpPr>
        <p:spPr>
          <a:xfrm>
            <a:off x="10887186" y="1876570"/>
            <a:ext cx="845559" cy="53421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1" name="Google Shape;791;p43"/>
          <p:cNvSpPr/>
          <p:nvPr/>
        </p:nvSpPr>
        <p:spPr>
          <a:xfrm>
            <a:off x="8480233" y="1711876"/>
            <a:ext cx="584968" cy="369576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2" name="Google Shape;792;p43"/>
          <p:cNvSpPr txBox="1">
            <a:spLocks noGrp="1"/>
          </p:cNvSpPr>
          <p:nvPr>
            <p:ph type="subTitle" idx="1"/>
          </p:nvPr>
        </p:nvSpPr>
        <p:spPr>
          <a:xfrm>
            <a:off x="2195220" y="1883521"/>
            <a:ext cx="7836400" cy="5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3" name="Google Shape;793;p43"/>
          <p:cNvSpPr txBox="1">
            <a:spLocks noGrp="1"/>
          </p:cNvSpPr>
          <p:nvPr>
            <p:ph type="title" hasCustomPrompt="1"/>
          </p:nvPr>
        </p:nvSpPr>
        <p:spPr>
          <a:xfrm>
            <a:off x="2181033" y="752667"/>
            <a:ext cx="7836400" cy="13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8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794" name="Google Shape;794;p43"/>
          <p:cNvSpPr txBox="1">
            <a:spLocks noGrp="1"/>
          </p:cNvSpPr>
          <p:nvPr>
            <p:ph type="subTitle" idx="2"/>
          </p:nvPr>
        </p:nvSpPr>
        <p:spPr>
          <a:xfrm>
            <a:off x="2195220" y="3704925"/>
            <a:ext cx="7836400" cy="5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5" name="Google Shape;795;p43"/>
          <p:cNvSpPr txBox="1">
            <a:spLocks noGrp="1"/>
          </p:cNvSpPr>
          <p:nvPr>
            <p:ph type="title" idx="3" hasCustomPrompt="1"/>
          </p:nvPr>
        </p:nvSpPr>
        <p:spPr>
          <a:xfrm>
            <a:off x="2181033" y="2574071"/>
            <a:ext cx="7836400" cy="13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None/>
              <a:defRPr sz="8400">
                <a:solidFill>
                  <a:schemeClr val="accent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96" name="Google Shape;796;p43"/>
          <p:cNvSpPr txBox="1">
            <a:spLocks noGrp="1"/>
          </p:cNvSpPr>
          <p:nvPr>
            <p:ph type="subTitle" idx="4"/>
          </p:nvPr>
        </p:nvSpPr>
        <p:spPr>
          <a:xfrm>
            <a:off x="2195220" y="5526779"/>
            <a:ext cx="7836400" cy="5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7" name="Google Shape;797;p43"/>
          <p:cNvSpPr txBox="1">
            <a:spLocks noGrp="1"/>
          </p:cNvSpPr>
          <p:nvPr>
            <p:ph type="title" idx="5" hasCustomPrompt="1"/>
          </p:nvPr>
        </p:nvSpPr>
        <p:spPr>
          <a:xfrm>
            <a:off x="2181033" y="4395924"/>
            <a:ext cx="7836400" cy="13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None/>
              <a:defRPr sz="84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228451190"/>
      </p:ext>
    </p:extLst>
  </p:cSld>
  <p:clrMapOvr>
    <a:masterClrMapping/>
  </p:clrMapOvr>
  <p:transition spd="slow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2">
  <p:cSld name="Numbers and text 2"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44"/>
          <p:cNvSpPr/>
          <p:nvPr/>
        </p:nvSpPr>
        <p:spPr>
          <a:xfrm flipH="1">
            <a:off x="62" y="6468085"/>
            <a:ext cx="5956929" cy="383744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0" name="Google Shape;800;p44"/>
          <p:cNvSpPr/>
          <p:nvPr/>
        </p:nvSpPr>
        <p:spPr>
          <a:xfrm flipH="1">
            <a:off x="0" y="6063533"/>
            <a:ext cx="12191995" cy="794393"/>
          </a:xfrm>
          <a:custGeom>
            <a:avLst/>
            <a:gdLst/>
            <a:ahLst/>
            <a:cxnLst/>
            <a:rect l="l" t="t" r="r" b="b"/>
            <a:pathLst>
              <a:path w="229590" h="28713" extrusionOk="0">
                <a:moveTo>
                  <a:pt x="0" y="0"/>
                </a:moveTo>
                <a:lnTo>
                  <a:pt x="0" y="28712"/>
                </a:lnTo>
                <a:lnTo>
                  <a:pt x="229589" y="28712"/>
                </a:lnTo>
                <a:lnTo>
                  <a:pt x="229589" y="20351"/>
                </a:lnTo>
                <a:cubicBezTo>
                  <a:pt x="229025" y="20540"/>
                  <a:pt x="228487" y="20728"/>
                  <a:pt x="227923" y="20916"/>
                </a:cubicBezTo>
                <a:cubicBezTo>
                  <a:pt x="223836" y="22287"/>
                  <a:pt x="219642" y="23846"/>
                  <a:pt x="215287" y="24438"/>
                </a:cubicBezTo>
                <a:cubicBezTo>
                  <a:pt x="213512" y="24685"/>
                  <a:pt x="211747" y="24787"/>
                  <a:pt x="209988" y="24787"/>
                </a:cubicBezTo>
                <a:cubicBezTo>
                  <a:pt x="206764" y="24787"/>
                  <a:pt x="203557" y="24443"/>
                  <a:pt x="200340" y="24008"/>
                </a:cubicBezTo>
                <a:cubicBezTo>
                  <a:pt x="196556" y="23486"/>
                  <a:pt x="192841" y="23007"/>
                  <a:pt x="189076" y="23007"/>
                </a:cubicBezTo>
                <a:cubicBezTo>
                  <a:pt x="187598" y="23007"/>
                  <a:pt x="186113" y="23081"/>
                  <a:pt x="184613" y="23255"/>
                </a:cubicBezTo>
                <a:cubicBezTo>
                  <a:pt x="179773" y="23793"/>
                  <a:pt x="175042" y="24922"/>
                  <a:pt x="170203" y="25433"/>
                </a:cubicBezTo>
                <a:cubicBezTo>
                  <a:pt x="167571" y="25727"/>
                  <a:pt x="164904" y="25789"/>
                  <a:pt x="162238" y="25789"/>
                </a:cubicBezTo>
                <a:cubicBezTo>
                  <a:pt x="160273" y="25789"/>
                  <a:pt x="158308" y="25755"/>
                  <a:pt x="156357" y="25755"/>
                </a:cubicBezTo>
                <a:cubicBezTo>
                  <a:pt x="151975" y="25755"/>
                  <a:pt x="136759" y="20755"/>
                  <a:pt x="134017" y="19894"/>
                </a:cubicBezTo>
                <a:cubicBezTo>
                  <a:pt x="131409" y="19115"/>
                  <a:pt x="128774" y="18174"/>
                  <a:pt x="126059" y="17824"/>
                </a:cubicBezTo>
                <a:cubicBezTo>
                  <a:pt x="123854" y="17551"/>
                  <a:pt x="121649" y="17402"/>
                  <a:pt x="119444" y="17402"/>
                </a:cubicBezTo>
                <a:cubicBezTo>
                  <a:pt x="117966" y="17402"/>
                  <a:pt x="116488" y="17469"/>
                  <a:pt x="115010" y="17609"/>
                </a:cubicBezTo>
                <a:cubicBezTo>
                  <a:pt x="104848" y="18577"/>
                  <a:pt x="95250" y="22045"/>
                  <a:pt x="85196" y="23470"/>
                </a:cubicBezTo>
                <a:cubicBezTo>
                  <a:pt x="81334" y="24010"/>
                  <a:pt x="77458" y="24253"/>
                  <a:pt x="73581" y="24253"/>
                </a:cubicBezTo>
                <a:cubicBezTo>
                  <a:pt x="67041" y="24253"/>
                  <a:pt x="60502" y="23563"/>
                  <a:pt x="54037" y="22448"/>
                </a:cubicBezTo>
                <a:cubicBezTo>
                  <a:pt x="48821" y="21561"/>
                  <a:pt x="43660" y="20432"/>
                  <a:pt x="38525" y="19249"/>
                </a:cubicBezTo>
                <a:cubicBezTo>
                  <a:pt x="33740" y="18147"/>
                  <a:pt x="28874" y="17287"/>
                  <a:pt x="24196" y="15862"/>
                </a:cubicBezTo>
                <a:cubicBezTo>
                  <a:pt x="19652" y="14491"/>
                  <a:pt x="15324" y="12690"/>
                  <a:pt x="11533" y="10028"/>
                </a:cubicBezTo>
                <a:cubicBezTo>
                  <a:pt x="7716" y="7393"/>
                  <a:pt x="4678" y="3979"/>
                  <a:pt x="1317" y="914"/>
                </a:cubicBezTo>
                <a:cubicBezTo>
                  <a:pt x="995" y="619"/>
                  <a:pt x="834" y="296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1" name="Google Shape;801;p44"/>
          <p:cNvSpPr/>
          <p:nvPr/>
        </p:nvSpPr>
        <p:spPr>
          <a:xfrm>
            <a:off x="1642800" y="958397"/>
            <a:ext cx="2375768" cy="1500788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2" name="Google Shape;802;p44"/>
          <p:cNvSpPr/>
          <p:nvPr/>
        </p:nvSpPr>
        <p:spPr>
          <a:xfrm>
            <a:off x="466780" y="531082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3" name="Google Shape;803;p44"/>
          <p:cNvSpPr/>
          <p:nvPr/>
        </p:nvSpPr>
        <p:spPr>
          <a:xfrm>
            <a:off x="9131245" y="454000"/>
            <a:ext cx="1990980" cy="1257880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4" name="Google Shape;804;p44"/>
          <p:cNvSpPr/>
          <p:nvPr/>
        </p:nvSpPr>
        <p:spPr>
          <a:xfrm>
            <a:off x="10887186" y="1876570"/>
            <a:ext cx="845559" cy="53421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5" name="Google Shape;805;p44"/>
          <p:cNvSpPr/>
          <p:nvPr/>
        </p:nvSpPr>
        <p:spPr>
          <a:xfrm>
            <a:off x="8480233" y="1711876"/>
            <a:ext cx="584968" cy="369576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6" name="Google Shape;806;p44"/>
          <p:cNvSpPr txBox="1">
            <a:spLocks noGrp="1"/>
          </p:cNvSpPr>
          <p:nvPr>
            <p:ph type="subTitle" idx="1"/>
          </p:nvPr>
        </p:nvSpPr>
        <p:spPr>
          <a:xfrm>
            <a:off x="3467067" y="2680667"/>
            <a:ext cx="5286000" cy="5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7" name="Google Shape;807;p44"/>
          <p:cNvSpPr txBox="1">
            <a:spLocks noGrp="1"/>
          </p:cNvSpPr>
          <p:nvPr>
            <p:ph type="title" hasCustomPrompt="1"/>
          </p:nvPr>
        </p:nvSpPr>
        <p:spPr>
          <a:xfrm>
            <a:off x="4001033" y="1260667"/>
            <a:ext cx="4202800" cy="13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1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808" name="Google Shape;808;p44"/>
          <p:cNvSpPr txBox="1">
            <a:spLocks noGrp="1"/>
          </p:cNvSpPr>
          <p:nvPr>
            <p:ph type="subTitle" idx="2"/>
          </p:nvPr>
        </p:nvSpPr>
        <p:spPr>
          <a:xfrm>
            <a:off x="1537608" y="4840385"/>
            <a:ext cx="4202800" cy="5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9" name="Google Shape;809;p44"/>
          <p:cNvSpPr txBox="1">
            <a:spLocks noGrp="1"/>
          </p:cNvSpPr>
          <p:nvPr>
            <p:ph type="title" idx="3" hasCustomPrompt="1"/>
          </p:nvPr>
        </p:nvSpPr>
        <p:spPr>
          <a:xfrm>
            <a:off x="1530000" y="3623600"/>
            <a:ext cx="4202800" cy="13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None/>
              <a:defRPr sz="8400">
                <a:solidFill>
                  <a:schemeClr val="accent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10" name="Google Shape;810;p44"/>
          <p:cNvSpPr txBox="1">
            <a:spLocks noGrp="1"/>
          </p:cNvSpPr>
          <p:nvPr>
            <p:ph type="subTitle" idx="4"/>
          </p:nvPr>
        </p:nvSpPr>
        <p:spPr>
          <a:xfrm>
            <a:off x="6459208" y="4840400"/>
            <a:ext cx="4202800" cy="5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1" name="Google Shape;811;p44"/>
          <p:cNvSpPr txBox="1">
            <a:spLocks noGrp="1"/>
          </p:cNvSpPr>
          <p:nvPr>
            <p:ph type="title" idx="5" hasCustomPrompt="1"/>
          </p:nvPr>
        </p:nvSpPr>
        <p:spPr>
          <a:xfrm>
            <a:off x="6451600" y="3623615"/>
            <a:ext cx="4202800" cy="13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None/>
              <a:defRPr sz="84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737734010"/>
      </p:ext>
    </p:extLst>
  </p:cSld>
  <p:clrMapOvr>
    <a:masterClrMapping/>
  </p:clrMapOvr>
  <p:transition spd="slow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3">
  <p:cSld name="Numbers and text 3"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45"/>
          <p:cNvSpPr/>
          <p:nvPr/>
        </p:nvSpPr>
        <p:spPr>
          <a:xfrm flipH="1">
            <a:off x="62" y="6468085"/>
            <a:ext cx="5956929" cy="383744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4" name="Google Shape;814;p45"/>
          <p:cNvSpPr/>
          <p:nvPr/>
        </p:nvSpPr>
        <p:spPr>
          <a:xfrm flipH="1">
            <a:off x="0" y="6063533"/>
            <a:ext cx="12191995" cy="794393"/>
          </a:xfrm>
          <a:custGeom>
            <a:avLst/>
            <a:gdLst/>
            <a:ahLst/>
            <a:cxnLst/>
            <a:rect l="l" t="t" r="r" b="b"/>
            <a:pathLst>
              <a:path w="229590" h="28713" extrusionOk="0">
                <a:moveTo>
                  <a:pt x="0" y="0"/>
                </a:moveTo>
                <a:lnTo>
                  <a:pt x="0" y="28712"/>
                </a:lnTo>
                <a:lnTo>
                  <a:pt x="229589" y="28712"/>
                </a:lnTo>
                <a:lnTo>
                  <a:pt x="229589" y="20351"/>
                </a:lnTo>
                <a:cubicBezTo>
                  <a:pt x="229025" y="20540"/>
                  <a:pt x="228487" y="20728"/>
                  <a:pt x="227923" y="20916"/>
                </a:cubicBezTo>
                <a:cubicBezTo>
                  <a:pt x="223836" y="22287"/>
                  <a:pt x="219642" y="23846"/>
                  <a:pt x="215287" y="24438"/>
                </a:cubicBezTo>
                <a:cubicBezTo>
                  <a:pt x="213512" y="24685"/>
                  <a:pt x="211747" y="24787"/>
                  <a:pt x="209988" y="24787"/>
                </a:cubicBezTo>
                <a:cubicBezTo>
                  <a:pt x="206764" y="24787"/>
                  <a:pt x="203557" y="24443"/>
                  <a:pt x="200340" y="24008"/>
                </a:cubicBezTo>
                <a:cubicBezTo>
                  <a:pt x="196556" y="23486"/>
                  <a:pt x="192841" y="23007"/>
                  <a:pt x="189076" y="23007"/>
                </a:cubicBezTo>
                <a:cubicBezTo>
                  <a:pt x="187598" y="23007"/>
                  <a:pt x="186113" y="23081"/>
                  <a:pt x="184613" y="23255"/>
                </a:cubicBezTo>
                <a:cubicBezTo>
                  <a:pt x="179773" y="23793"/>
                  <a:pt x="175042" y="24922"/>
                  <a:pt x="170203" y="25433"/>
                </a:cubicBezTo>
                <a:cubicBezTo>
                  <a:pt x="167571" y="25727"/>
                  <a:pt x="164904" y="25789"/>
                  <a:pt x="162238" y="25789"/>
                </a:cubicBezTo>
                <a:cubicBezTo>
                  <a:pt x="160273" y="25789"/>
                  <a:pt x="158308" y="25755"/>
                  <a:pt x="156357" y="25755"/>
                </a:cubicBezTo>
                <a:cubicBezTo>
                  <a:pt x="151975" y="25755"/>
                  <a:pt x="136759" y="20755"/>
                  <a:pt x="134017" y="19894"/>
                </a:cubicBezTo>
                <a:cubicBezTo>
                  <a:pt x="131409" y="19115"/>
                  <a:pt x="128774" y="18174"/>
                  <a:pt x="126059" y="17824"/>
                </a:cubicBezTo>
                <a:cubicBezTo>
                  <a:pt x="123854" y="17551"/>
                  <a:pt x="121649" y="17402"/>
                  <a:pt x="119444" y="17402"/>
                </a:cubicBezTo>
                <a:cubicBezTo>
                  <a:pt x="117966" y="17402"/>
                  <a:pt x="116488" y="17469"/>
                  <a:pt x="115010" y="17609"/>
                </a:cubicBezTo>
                <a:cubicBezTo>
                  <a:pt x="104848" y="18577"/>
                  <a:pt x="95250" y="22045"/>
                  <a:pt x="85196" y="23470"/>
                </a:cubicBezTo>
                <a:cubicBezTo>
                  <a:pt x="81334" y="24010"/>
                  <a:pt x="77458" y="24253"/>
                  <a:pt x="73581" y="24253"/>
                </a:cubicBezTo>
                <a:cubicBezTo>
                  <a:pt x="67041" y="24253"/>
                  <a:pt x="60502" y="23563"/>
                  <a:pt x="54037" y="22448"/>
                </a:cubicBezTo>
                <a:cubicBezTo>
                  <a:pt x="48821" y="21561"/>
                  <a:pt x="43660" y="20432"/>
                  <a:pt x="38525" y="19249"/>
                </a:cubicBezTo>
                <a:cubicBezTo>
                  <a:pt x="33740" y="18147"/>
                  <a:pt x="28874" y="17287"/>
                  <a:pt x="24196" y="15862"/>
                </a:cubicBezTo>
                <a:cubicBezTo>
                  <a:pt x="19652" y="14491"/>
                  <a:pt x="15324" y="12690"/>
                  <a:pt x="11533" y="10028"/>
                </a:cubicBezTo>
                <a:cubicBezTo>
                  <a:pt x="7716" y="7393"/>
                  <a:pt x="4678" y="3979"/>
                  <a:pt x="1317" y="914"/>
                </a:cubicBezTo>
                <a:cubicBezTo>
                  <a:pt x="995" y="619"/>
                  <a:pt x="834" y="296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5" name="Google Shape;815;p45"/>
          <p:cNvSpPr/>
          <p:nvPr/>
        </p:nvSpPr>
        <p:spPr>
          <a:xfrm>
            <a:off x="1642800" y="958397"/>
            <a:ext cx="2375768" cy="1500788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6" name="Google Shape;816;p45"/>
          <p:cNvSpPr/>
          <p:nvPr/>
        </p:nvSpPr>
        <p:spPr>
          <a:xfrm>
            <a:off x="466780" y="531082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7" name="Google Shape;817;p45"/>
          <p:cNvSpPr/>
          <p:nvPr/>
        </p:nvSpPr>
        <p:spPr>
          <a:xfrm>
            <a:off x="9131245" y="454000"/>
            <a:ext cx="1990980" cy="1257880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8" name="Google Shape;818;p45"/>
          <p:cNvSpPr/>
          <p:nvPr/>
        </p:nvSpPr>
        <p:spPr>
          <a:xfrm>
            <a:off x="10887186" y="1876570"/>
            <a:ext cx="845559" cy="53421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9" name="Google Shape;819;p45"/>
          <p:cNvSpPr/>
          <p:nvPr/>
        </p:nvSpPr>
        <p:spPr>
          <a:xfrm>
            <a:off x="5295271" y="1711875"/>
            <a:ext cx="348955" cy="369576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20" name="Google Shape;820;p45"/>
          <p:cNvSpPr txBox="1">
            <a:spLocks noGrp="1"/>
          </p:cNvSpPr>
          <p:nvPr>
            <p:ph type="subTitle" idx="1"/>
          </p:nvPr>
        </p:nvSpPr>
        <p:spPr>
          <a:xfrm>
            <a:off x="1162963" y="2599609"/>
            <a:ext cx="4674800" cy="5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1" name="Google Shape;821;p45"/>
          <p:cNvSpPr txBox="1">
            <a:spLocks noGrp="1"/>
          </p:cNvSpPr>
          <p:nvPr>
            <p:ph type="title" hasCustomPrompt="1"/>
          </p:nvPr>
        </p:nvSpPr>
        <p:spPr>
          <a:xfrm>
            <a:off x="1162963" y="1468757"/>
            <a:ext cx="4674800" cy="13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8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822" name="Google Shape;822;p45"/>
          <p:cNvSpPr txBox="1">
            <a:spLocks noGrp="1"/>
          </p:cNvSpPr>
          <p:nvPr>
            <p:ph type="subTitle" idx="2"/>
          </p:nvPr>
        </p:nvSpPr>
        <p:spPr>
          <a:xfrm>
            <a:off x="1162963" y="4827409"/>
            <a:ext cx="4674800" cy="5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3" name="Google Shape;823;p45"/>
          <p:cNvSpPr txBox="1">
            <a:spLocks noGrp="1"/>
          </p:cNvSpPr>
          <p:nvPr>
            <p:ph type="title" idx="3" hasCustomPrompt="1"/>
          </p:nvPr>
        </p:nvSpPr>
        <p:spPr>
          <a:xfrm>
            <a:off x="1162963" y="3696559"/>
            <a:ext cx="4674800" cy="13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None/>
              <a:defRPr sz="8400">
                <a:solidFill>
                  <a:schemeClr val="accent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60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24" name="Google Shape;824;p45"/>
          <p:cNvSpPr txBox="1">
            <a:spLocks noGrp="1"/>
          </p:cNvSpPr>
          <p:nvPr>
            <p:ph type="subTitle" idx="4"/>
          </p:nvPr>
        </p:nvSpPr>
        <p:spPr>
          <a:xfrm>
            <a:off x="6354229" y="4827425"/>
            <a:ext cx="4674800" cy="5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5" name="Google Shape;825;p45"/>
          <p:cNvSpPr txBox="1">
            <a:spLocks noGrp="1"/>
          </p:cNvSpPr>
          <p:nvPr>
            <p:ph type="title" idx="5" hasCustomPrompt="1"/>
          </p:nvPr>
        </p:nvSpPr>
        <p:spPr>
          <a:xfrm>
            <a:off x="6354229" y="3698008"/>
            <a:ext cx="4674800" cy="13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None/>
              <a:defRPr sz="8400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26" name="Google Shape;826;p45"/>
          <p:cNvSpPr txBox="1">
            <a:spLocks noGrp="1"/>
          </p:cNvSpPr>
          <p:nvPr>
            <p:ph type="subTitle" idx="6"/>
          </p:nvPr>
        </p:nvSpPr>
        <p:spPr>
          <a:xfrm>
            <a:off x="6354229" y="2598192"/>
            <a:ext cx="4674800" cy="5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7" name="Google Shape;827;p45"/>
          <p:cNvSpPr txBox="1">
            <a:spLocks noGrp="1"/>
          </p:cNvSpPr>
          <p:nvPr>
            <p:ph type="title" idx="7" hasCustomPrompt="1"/>
          </p:nvPr>
        </p:nvSpPr>
        <p:spPr>
          <a:xfrm>
            <a:off x="6354229" y="1468775"/>
            <a:ext cx="4674800" cy="13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None/>
              <a:defRPr sz="84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221878204"/>
      </p:ext>
    </p:extLst>
  </p:cSld>
  <p:clrMapOvr>
    <a:masterClrMapping/>
  </p:clrMapOvr>
  <p:transition spd="slow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and text 2">
  <p:cSld name="Tittle and text 2"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p46"/>
          <p:cNvSpPr/>
          <p:nvPr/>
        </p:nvSpPr>
        <p:spPr>
          <a:xfrm>
            <a:off x="0" y="6615503"/>
            <a:ext cx="4529509" cy="242508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0" name="Google Shape;830;p46"/>
          <p:cNvSpPr/>
          <p:nvPr/>
        </p:nvSpPr>
        <p:spPr>
          <a:xfrm flipH="1">
            <a:off x="5107602" y="6337434"/>
            <a:ext cx="7084399" cy="520569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1" name="Google Shape;831;p46"/>
          <p:cNvSpPr/>
          <p:nvPr/>
        </p:nvSpPr>
        <p:spPr>
          <a:xfrm>
            <a:off x="3287367" y="6566799"/>
            <a:ext cx="8904275" cy="291203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2" name="Google Shape;832;p46"/>
          <p:cNvSpPr/>
          <p:nvPr/>
        </p:nvSpPr>
        <p:spPr>
          <a:xfrm>
            <a:off x="1639601" y="581769"/>
            <a:ext cx="1664601" cy="1051519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3" name="Google Shape;833;p46"/>
          <p:cNvSpPr/>
          <p:nvPr/>
        </p:nvSpPr>
        <p:spPr>
          <a:xfrm>
            <a:off x="460105" y="339165"/>
            <a:ext cx="907281" cy="57321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4" name="Google Shape;834;p46"/>
          <p:cNvSpPr/>
          <p:nvPr/>
        </p:nvSpPr>
        <p:spPr>
          <a:xfrm>
            <a:off x="7918968" y="1001101"/>
            <a:ext cx="2701909" cy="1710025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5" name="Google Shape;835;p46"/>
          <p:cNvSpPr/>
          <p:nvPr/>
        </p:nvSpPr>
        <p:spPr>
          <a:xfrm>
            <a:off x="10676773" y="1177997"/>
            <a:ext cx="1044425" cy="659856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6" name="Google Shape;836;p46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837" name="Google Shape;837;p46"/>
          <p:cNvSpPr txBox="1">
            <a:spLocks noGrp="1"/>
          </p:cNvSpPr>
          <p:nvPr>
            <p:ph type="subTitle" idx="1"/>
          </p:nvPr>
        </p:nvSpPr>
        <p:spPr>
          <a:xfrm>
            <a:off x="1198733" y="2544833"/>
            <a:ext cx="2854800" cy="207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8" name="Google Shape;838;p46"/>
          <p:cNvSpPr/>
          <p:nvPr/>
        </p:nvSpPr>
        <p:spPr>
          <a:xfrm>
            <a:off x="10587470" y="438811"/>
            <a:ext cx="591847" cy="37392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833673640"/>
      </p:ext>
    </p:extLst>
  </p:cSld>
  <p:clrMapOvr>
    <a:masterClrMapping/>
  </p:clrMapOvr>
  <p:transition spd="slow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and text 3">
  <p:cSld name="Tittle and text 3"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47"/>
          <p:cNvSpPr/>
          <p:nvPr/>
        </p:nvSpPr>
        <p:spPr>
          <a:xfrm>
            <a:off x="0" y="6615503"/>
            <a:ext cx="4529509" cy="242508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1" name="Google Shape;841;p47"/>
          <p:cNvSpPr/>
          <p:nvPr/>
        </p:nvSpPr>
        <p:spPr>
          <a:xfrm flipH="1">
            <a:off x="5107602" y="6337434"/>
            <a:ext cx="7084399" cy="520569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2" name="Google Shape;842;p47"/>
          <p:cNvSpPr/>
          <p:nvPr/>
        </p:nvSpPr>
        <p:spPr>
          <a:xfrm>
            <a:off x="3287367" y="6566799"/>
            <a:ext cx="8904275" cy="291203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3" name="Google Shape;843;p47"/>
          <p:cNvSpPr/>
          <p:nvPr/>
        </p:nvSpPr>
        <p:spPr>
          <a:xfrm>
            <a:off x="1639601" y="581769"/>
            <a:ext cx="1664601" cy="1051519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4" name="Google Shape;844;p47"/>
          <p:cNvSpPr/>
          <p:nvPr/>
        </p:nvSpPr>
        <p:spPr>
          <a:xfrm>
            <a:off x="460105" y="339165"/>
            <a:ext cx="907281" cy="57321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5" name="Google Shape;845;p47"/>
          <p:cNvSpPr/>
          <p:nvPr/>
        </p:nvSpPr>
        <p:spPr>
          <a:xfrm>
            <a:off x="7918968" y="1001101"/>
            <a:ext cx="2701909" cy="1710025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6" name="Google Shape;846;p47"/>
          <p:cNvSpPr/>
          <p:nvPr/>
        </p:nvSpPr>
        <p:spPr>
          <a:xfrm>
            <a:off x="10676773" y="1177997"/>
            <a:ext cx="1044425" cy="659856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7" name="Google Shape;847;p47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848" name="Google Shape;848;p47"/>
          <p:cNvSpPr txBox="1">
            <a:spLocks noGrp="1"/>
          </p:cNvSpPr>
          <p:nvPr>
            <p:ph type="subTitle" idx="1"/>
          </p:nvPr>
        </p:nvSpPr>
        <p:spPr>
          <a:xfrm>
            <a:off x="8016200" y="2544833"/>
            <a:ext cx="3297600" cy="207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9" name="Google Shape;849;p47"/>
          <p:cNvSpPr/>
          <p:nvPr/>
        </p:nvSpPr>
        <p:spPr>
          <a:xfrm>
            <a:off x="10587470" y="438811"/>
            <a:ext cx="591847" cy="37392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12501244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p6"/>
          <p:cNvGrpSpPr/>
          <p:nvPr/>
        </p:nvGrpSpPr>
        <p:grpSpPr>
          <a:xfrm>
            <a:off x="418089" y="4927092"/>
            <a:ext cx="4465967" cy="1730153"/>
            <a:chOff x="2189450" y="2220300"/>
            <a:chExt cx="3202175" cy="1240550"/>
          </a:xfrm>
        </p:grpSpPr>
        <p:sp>
          <p:nvSpPr>
            <p:cNvPr id="119" name="Google Shape;119;p6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120;p6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1" name="Google Shape;121;p6"/>
          <p:cNvGrpSpPr/>
          <p:nvPr/>
        </p:nvGrpSpPr>
        <p:grpSpPr>
          <a:xfrm>
            <a:off x="3075404" y="5298511"/>
            <a:ext cx="3514707" cy="1361628"/>
            <a:chOff x="2189450" y="2220300"/>
            <a:chExt cx="3202175" cy="1240550"/>
          </a:xfrm>
        </p:grpSpPr>
        <p:sp>
          <p:nvSpPr>
            <p:cNvPr id="122" name="Google Shape;122;p6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6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4" name="Google Shape;124;p6"/>
          <p:cNvSpPr/>
          <p:nvPr/>
        </p:nvSpPr>
        <p:spPr>
          <a:xfrm>
            <a:off x="1488567" y="382063"/>
            <a:ext cx="2375768" cy="1500788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" name="Google Shape;125;p6"/>
          <p:cNvSpPr/>
          <p:nvPr/>
        </p:nvSpPr>
        <p:spPr>
          <a:xfrm>
            <a:off x="556080" y="578082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6" name="Google Shape;126;p6"/>
          <p:cNvSpPr/>
          <p:nvPr/>
        </p:nvSpPr>
        <p:spPr>
          <a:xfrm>
            <a:off x="9362533" y="324135"/>
            <a:ext cx="1708376" cy="107933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7" name="Google Shape;127;p6"/>
          <p:cNvSpPr/>
          <p:nvPr/>
        </p:nvSpPr>
        <p:spPr>
          <a:xfrm>
            <a:off x="10869217" y="1544768"/>
            <a:ext cx="725551" cy="45839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8" name="Google Shape;128;p6"/>
          <p:cNvSpPr/>
          <p:nvPr/>
        </p:nvSpPr>
        <p:spPr>
          <a:xfrm>
            <a:off x="8803934" y="1403453"/>
            <a:ext cx="501919" cy="317107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9" name="Google Shape;129;p6"/>
          <p:cNvSpPr/>
          <p:nvPr/>
        </p:nvSpPr>
        <p:spPr>
          <a:xfrm>
            <a:off x="6234998" y="6137574"/>
            <a:ext cx="5956929" cy="708973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" name="Google Shape;130;p6"/>
          <p:cNvSpPr/>
          <p:nvPr/>
        </p:nvSpPr>
        <p:spPr>
          <a:xfrm>
            <a:off x="0" y="5390100"/>
            <a:ext cx="12191995" cy="1467904"/>
          </a:xfrm>
          <a:custGeom>
            <a:avLst/>
            <a:gdLst/>
            <a:ahLst/>
            <a:cxnLst/>
            <a:rect l="l" t="t" r="r" b="b"/>
            <a:pathLst>
              <a:path w="229590" h="28713" extrusionOk="0">
                <a:moveTo>
                  <a:pt x="0" y="0"/>
                </a:moveTo>
                <a:lnTo>
                  <a:pt x="0" y="28712"/>
                </a:lnTo>
                <a:lnTo>
                  <a:pt x="229589" y="28712"/>
                </a:lnTo>
                <a:lnTo>
                  <a:pt x="229589" y="20351"/>
                </a:lnTo>
                <a:cubicBezTo>
                  <a:pt x="229025" y="20540"/>
                  <a:pt x="228487" y="20728"/>
                  <a:pt x="227923" y="20916"/>
                </a:cubicBezTo>
                <a:cubicBezTo>
                  <a:pt x="223836" y="22287"/>
                  <a:pt x="219642" y="23846"/>
                  <a:pt x="215287" y="24438"/>
                </a:cubicBezTo>
                <a:cubicBezTo>
                  <a:pt x="213512" y="24685"/>
                  <a:pt x="211747" y="24787"/>
                  <a:pt x="209988" y="24787"/>
                </a:cubicBezTo>
                <a:cubicBezTo>
                  <a:pt x="206764" y="24787"/>
                  <a:pt x="203557" y="24443"/>
                  <a:pt x="200340" y="24008"/>
                </a:cubicBezTo>
                <a:cubicBezTo>
                  <a:pt x="196556" y="23486"/>
                  <a:pt x="192841" y="23007"/>
                  <a:pt x="189076" y="23007"/>
                </a:cubicBezTo>
                <a:cubicBezTo>
                  <a:pt x="187598" y="23007"/>
                  <a:pt x="186113" y="23081"/>
                  <a:pt x="184613" y="23255"/>
                </a:cubicBezTo>
                <a:cubicBezTo>
                  <a:pt x="179773" y="23793"/>
                  <a:pt x="175042" y="24922"/>
                  <a:pt x="170203" y="25433"/>
                </a:cubicBezTo>
                <a:cubicBezTo>
                  <a:pt x="167571" y="25727"/>
                  <a:pt x="164904" y="25789"/>
                  <a:pt x="162238" y="25789"/>
                </a:cubicBezTo>
                <a:cubicBezTo>
                  <a:pt x="160273" y="25789"/>
                  <a:pt x="158308" y="25755"/>
                  <a:pt x="156357" y="25755"/>
                </a:cubicBezTo>
                <a:cubicBezTo>
                  <a:pt x="151975" y="25755"/>
                  <a:pt x="136759" y="20755"/>
                  <a:pt x="134017" y="19894"/>
                </a:cubicBezTo>
                <a:cubicBezTo>
                  <a:pt x="131409" y="19115"/>
                  <a:pt x="128774" y="18174"/>
                  <a:pt x="126059" y="17824"/>
                </a:cubicBezTo>
                <a:cubicBezTo>
                  <a:pt x="123854" y="17551"/>
                  <a:pt x="121649" y="17402"/>
                  <a:pt x="119444" y="17402"/>
                </a:cubicBezTo>
                <a:cubicBezTo>
                  <a:pt x="117966" y="17402"/>
                  <a:pt x="116488" y="17469"/>
                  <a:pt x="115010" y="17609"/>
                </a:cubicBezTo>
                <a:cubicBezTo>
                  <a:pt x="104848" y="18577"/>
                  <a:pt x="95250" y="22045"/>
                  <a:pt x="85196" y="23470"/>
                </a:cubicBezTo>
                <a:cubicBezTo>
                  <a:pt x="81334" y="24010"/>
                  <a:pt x="77458" y="24253"/>
                  <a:pt x="73581" y="24253"/>
                </a:cubicBezTo>
                <a:cubicBezTo>
                  <a:pt x="67041" y="24253"/>
                  <a:pt x="60502" y="23563"/>
                  <a:pt x="54037" y="22448"/>
                </a:cubicBezTo>
                <a:cubicBezTo>
                  <a:pt x="48821" y="21561"/>
                  <a:pt x="43660" y="20432"/>
                  <a:pt x="38525" y="19249"/>
                </a:cubicBezTo>
                <a:cubicBezTo>
                  <a:pt x="33740" y="18147"/>
                  <a:pt x="28874" y="17287"/>
                  <a:pt x="24196" y="15862"/>
                </a:cubicBezTo>
                <a:cubicBezTo>
                  <a:pt x="19652" y="14491"/>
                  <a:pt x="15324" y="12690"/>
                  <a:pt x="11533" y="10028"/>
                </a:cubicBezTo>
                <a:cubicBezTo>
                  <a:pt x="7716" y="7393"/>
                  <a:pt x="4678" y="3979"/>
                  <a:pt x="1317" y="914"/>
                </a:cubicBezTo>
                <a:cubicBezTo>
                  <a:pt x="995" y="619"/>
                  <a:pt x="834" y="296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" name="Google Shape;131;p6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6876340"/>
      </p:ext>
    </p:extLst>
  </p:cSld>
  <p:clrMapOvr>
    <a:masterClrMapping/>
  </p:clrMapOvr>
  <p:transition spd="slow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and text 3">
  <p:cSld name="1_Tittle and text 3"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p48"/>
          <p:cNvSpPr/>
          <p:nvPr/>
        </p:nvSpPr>
        <p:spPr>
          <a:xfrm>
            <a:off x="0" y="6615503"/>
            <a:ext cx="4529509" cy="242508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2" name="Google Shape;852;p48"/>
          <p:cNvSpPr/>
          <p:nvPr/>
        </p:nvSpPr>
        <p:spPr>
          <a:xfrm flipH="1">
            <a:off x="5107602" y="6337434"/>
            <a:ext cx="7084399" cy="520569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3" name="Google Shape;853;p48"/>
          <p:cNvSpPr/>
          <p:nvPr/>
        </p:nvSpPr>
        <p:spPr>
          <a:xfrm>
            <a:off x="3287367" y="6566799"/>
            <a:ext cx="8904275" cy="291203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4" name="Google Shape;854;p48"/>
          <p:cNvSpPr/>
          <p:nvPr/>
        </p:nvSpPr>
        <p:spPr>
          <a:xfrm>
            <a:off x="1639601" y="581769"/>
            <a:ext cx="1664601" cy="1051519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5" name="Google Shape;855;p48"/>
          <p:cNvSpPr/>
          <p:nvPr/>
        </p:nvSpPr>
        <p:spPr>
          <a:xfrm>
            <a:off x="460105" y="339165"/>
            <a:ext cx="907281" cy="57321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6" name="Google Shape;856;p48"/>
          <p:cNvSpPr/>
          <p:nvPr/>
        </p:nvSpPr>
        <p:spPr>
          <a:xfrm>
            <a:off x="7918968" y="1001101"/>
            <a:ext cx="2701909" cy="1710025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7" name="Google Shape;857;p48"/>
          <p:cNvSpPr/>
          <p:nvPr/>
        </p:nvSpPr>
        <p:spPr>
          <a:xfrm>
            <a:off x="10676773" y="1177997"/>
            <a:ext cx="1044425" cy="659856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8" name="Google Shape;858;p48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859" name="Google Shape;859;p48"/>
          <p:cNvSpPr txBox="1">
            <a:spLocks noGrp="1"/>
          </p:cNvSpPr>
          <p:nvPr>
            <p:ph type="subTitle" idx="1"/>
          </p:nvPr>
        </p:nvSpPr>
        <p:spPr>
          <a:xfrm>
            <a:off x="1198733" y="2043767"/>
            <a:ext cx="7006000" cy="337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60" name="Google Shape;860;p48"/>
          <p:cNvSpPr/>
          <p:nvPr/>
        </p:nvSpPr>
        <p:spPr>
          <a:xfrm>
            <a:off x="10587470" y="438811"/>
            <a:ext cx="591847" cy="37392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96455688"/>
      </p:ext>
    </p:extLst>
  </p:cSld>
  <p:clrMapOvr>
    <a:masterClrMapping/>
  </p:clrMapOvr>
  <p:transition spd="slow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!">
  <p:cSld name="Thanks!"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p49"/>
          <p:cNvSpPr/>
          <p:nvPr/>
        </p:nvSpPr>
        <p:spPr>
          <a:xfrm>
            <a:off x="771100" y="1127498"/>
            <a:ext cx="2481267" cy="156744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3" name="Google Shape;863;p49"/>
          <p:cNvSpPr/>
          <p:nvPr/>
        </p:nvSpPr>
        <p:spPr>
          <a:xfrm>
            <a:off x="337739" y="541756"/>
            <a:ext cx="785773" cy="49644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4" name="Google Shape;864;p49"/>
          <p:cNvSpPr/>
          <p:nvPr/>
        </p:nvSpPr>
        <p:spPr>
          <a:xfrm>
            <a:off x="9539802" y="1242101"/>
            <a:ext cx="2375756" cy="1503604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5" name="Google Shape;865;p49"/>
          <p:cNvSpPr/>
          <p:nvPr/>
        </p:nvSpPr>
        <p:spPr>
          <a:xfrm>
            <a:off x="1431068" y="302770"/>
            <a:ext cx="672581" cy="42489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6" name="Google Shape;866;p49"/>
          <p:cNvSpPr txBox="1">
            <a:spLocks noGrp="1"/>
          </p:cNvSpPr>
          <p:nvPr>
            <p:ph type="subTitle" idx="1"/>
          </p:nvPr>
        </p:nvSpPr>
        <p:spPr>
          <a:xfrm>
            <a:off x="3798833" y="1990733"/>
            <a:ext cx="4594400" cy="141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867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7" name="Google Shape;867;p49"/>
          <p:cNvSpPr txBox="1">
            <a:spLocks noGrp="1"/>
          </p:cNvSpPr>
          <p:nvPr>
            <p:ph type="title"/>
          </p:nvPr>
        </p:nvSpPr>
        <p:spPr>
          <a:xfrm>
            <a:off x="1639600" y="867333"/>
            <a:ext cx="8904400" cy="7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6667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868" name="Google Shape;868;p49"/>
          <p:cNvSpPr txBox="1"/>
          <p:nvPr/>
        </p:nvSpPr>
        <p:spPr>
          <a:xfrm>
            <a:off x="3842600" y="4237400"/>
            <a:ext cx="4498400" cy="12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rPr>
              <a:t>CREDITS: This presentation template was created by </a:t>
            </a:r>
            <a:r>
              <a:rPr lang="en" sz="1600">
                <a:solidFill>
                  <a:schemeClr val="dk2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600"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rPr>
              <a:t>, including icons by </a:t>
            </a:r>
            <a:r>
              <a:rPr lang="en" sz="1600">
                <a:solidFill>
                  <a:schemeClr val="dk2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600"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rPr>
              <a:t>, infographics &amp; images by </a:t>
            </a:r>
            <a:r>
              <a:rPr lang="en" sz="1600">
                <a:solidFill>
                  <a:schemeClr val="dk2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6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" sz="1600"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rPr>
              <a:t>and illustrations by </a:t>
            </a:r>
            <a:r>
              <a:rPr lang="en" sz="1600">
                <a:solidFill>
                  <a:schemeClr val="dk2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Storyset</a:t>
            </a:r>
            <a:endParaRPr sz="1467">
              <a:solidFill>
                <a:schemeClr val="dk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69" name="Google Shape;869;p49"/>
          <p:cNvSpPr/>
          <p:nvPr/>
        </p:nvSpPr>
        <p:spPr>
          <a:xfrm>
            <a:off x="10806402" y="416404"/>
            <a:ext cx="672581" cy="42489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0" name="Google Shape;870;p49"/>
          <p:cNvSpPr/>
          <p:nvPr/>
        </p:nvSpPr>
        <p:spPr>
          <a:xfrm flipH="1">
            <a:off x="-32" y="6399600"/>
            <a:ext cx="7078197" cy="458397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871" name="Google Shape;871;p49"/>
          <p:cNvSpPr/>
          <p:nvPr/>
        </p:nvSpPr>
        <p:spPr>
          <a:xfrm flipH="1">
            <a:off x="91" y="6566796"/>
            <a:ext cx="12191909" cy="291203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2" name="Google Shape;872;p49"/>
          <p:cNvSpPr/>
          <p:nvPr/>
        </p:nvSpPr>
        <p:spPr>
          <a:xfrm flipH="1">
            <a:off x="569828" y="6399584"/>
            <a:ext cx="182272" cy="128547"/>
          </a:xfrm>
          <a:custGeom>
            <a:avLst/>
            <a:gdLst/>
            <a:ahLst/>
            <a:cxnLst/>
            <a:rect l="l" t="t" r="r" b="b"/>
            <a:pathLst>
              <a:path w="21469" h="15141" extrusionOk="0">
                <a:moveTo>
                  <a:pt x="14579" y="1"/>
                </a:moveTo>
                <a:cubicBezTo>
                  <a:pt x="14135" y="1"/>
                  <a:pt x="13692" y="13"/>
                  <a:pt x="13255" y="18"/>
                </a:cubicBezTo>
                <a:lnTo>
                  <a:pt x="12900" y="18"/>
                </a:lnTo>
                <a:cubicBezTo>
                  <a:pt x="12736" y="16"/>
                  <a:pt x="12573" y="15"/>
                  <a:pt x="12409" y="15"/>
                </a:cubicBezTo>
                <a:cubicBezTo>
                  <a:pt x="11285" y="15"/>
                  <a:pt x="10160" y="70"/>
                  <a:pt x="9036" y="168"/>
                </a:cubicBezTo>
                <a:cubicBezTo>
                  <a:pt x="8868" y="186"/>
                  <a:pt x="8681" y="186"/>
                  <a:pt x="8494" y="205"/>
                </a:cubicBezTo>
                <a:cubicBezTo>
                  <a:pt x="7934" y="242"/>
                  <a:pt x="7318" y="298"/>
                  <a:pt x="6833" y="541"/>
                </a:cubicBezTo>
                <a:cubicBezTo>
                  <a:pt x="6310" y="784"/>
                  <a:pt x="5862" y="877"/>
                  <a:pt x="5265" y="1138"/>
                </a:cubicBezTo>
                <a:cubicBezTo>
                  <a:pt x="5227" y="1157"/>
                  <a:pt x="5190" y="1176"/>
                  <a:pt x="5134" y="1194"/>
                </a:cubicBezTo>
                <a:cubicBezTo>
                  <a:pt x="4966" y="1269"/>
                  <a:pt x="4798" y="1362"/>
                  <a:pt x="4611" y="1474"/>
                </a:cubicBezTo>
                <a:cubicBezTo>
                  <a:pt x="4555" y="1512"/>
                  <a:pt x="4518" y="1530"/>
                  <a:pt x="4462" y="1568"/>
                </a:cubicBezTo>
                <a:cubicBezTo>
                  <a:pt x="4369" y="1642"/>
                  <a:pt x="4257" y="1698"/>
                  <a:pt x="4163" y="1773"/>
                </a:cubicBezTo>
                <a:cubicBezTo>
                  <a:pt x="3678" y="2128"/>
                  <a:pt x="3099" y="2613"/>
                  <a:pt x="2409" y="3304"/>
                </a:cubicBezTo>
                <a:cubicBezTo>
                  <a:pt x="2017" y="3696"/>
                  <a:pt x="1681" y="4107"/>
                  <a:pt x="1401" y="4517"/>
                </a:cubicBezTo>
                <a:cubicBezTo>
                  <a:pt x="1027" y="5077"/>
                  <a:pt x="747" y="5675"/>
                  <a:pt x="542" y="6253"/>
                </a:cubicBezTo>
                <a:cubicBezTo>
                  <a:pt x="523" y="6328"/>
                  <a:pt x="486" y="6421"/>
                  <a:pt x="467" y="6496"/>
                </a:cubicBezTo>
                <a:cubicBezTo>
                  <a:pt x="0" y="8064"/>
                  <a:pt x="131" y="9539"/>
                  <a:pt x="467" y="10528"/>
                </a:cubicBezTo>
                <a:cubicBezTo>
                  <a:pt x="1008" y="12190"/>
                  <a:pt x="1289" y="14131"/>
                  <a:pt x="8793" y="14971"/>
                </a:cubicBezTo>
                <a:cubicBezTo>
                  <a:pt x="8980" y="14990"/>
                  <a:pt x="9166" y="15009"/>
                  <a:pt x="9353" y="15027"/>
                </a:cubicBezTo>
                <a:cubicBezTo>
                  <a:pt x="9428" y="15027"/>
                  <a:pt x="9521" y="15046"/>
                  <a:pt x="9596" y="15046"/>
                </a:cubicBezTo>
                <a:cubicBezTo>
                  <a:pt x="9670" y="15046"/>
                  <a:pt x="9745" y="15065"/>
                  <a:pt x="9801" y="15065"/>
                </a:cubicBezTo>
                <a:cubicBezTo>
                  <a:pt x="10455" y="15116"/>
                  <a:pt x="11068" y="15141"/>
                  <a:pt x="11642" y="15141"/>
                </a:cubicBezTo>
                <a:cubicBezTo>
                  <a:pt x="16955" y="15141"/>
                  <a:pt x="19010" y="12998"/>
                  <a:pt x="20442" y="9427"/>
                </a:cubicBezTo>
                <a:cubicBezTo>
                  <a:pt x="21469" y="6851"/>
                  <a:pt x="21133" y="3323"/>
                  <a:pt x="19079" y="1344"/>
                </a:cubicBezTo>
                <a:cubicBezTo>
                  <a:pt x="18687" y="970"/>
                  <a:pt x="18239" y="672"/>
                  <a:pt x="17716" y="466"/>
                </a:cubicBezTo>
                <a:cubicBezTo>
                  <a:pt x="16726" y="70"/>
                  <a:pt x="15652" y="1"/>
                  <a:pt x="1457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730176300"/>
      </p:ext>
    </p:extLst>
  </p:cSld>
  <p:clrMapOvr>
    <a:masterClrMapping/>
  </p:clrMapOvr>
  <p:transition spd="slow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50"/>
          <p:cNvSpPr/>
          <p:nvPr/>
        </p:nvSpPr>
        <p:spPr>
          <a:xfrm>
            <a:off x="2480034" y="6144697"/>
            <a:ext cx="9711845" cy="713331"/>
          </a:xfrm>
          <a:custGeom>
            <a:avLst/>
            <a:gdLst/>
            <a:ahLst/>
            <a:cxnLst/>
            <a:rect l="l" t="t" r="r" b="b"/>
            <a:pathLst>
              <a:path w="129451" h="32597" extrusionOk="0">
                <a:moveTo>
                  <a:pt x="124299" y="0"/>
                </a:moveTo>
                <a:cubicBezTo>
                  <a:pt x="114383" y="0"/>
                  <a:pt x="105380" y="3761"/>
                  <a:pt x="99313" y="3761"/>
                </a:cubicBezTo>
                <a:cubicBezTo>
                  <a:pt x="98215" y="3761"/>
                  <a:pt x="97214" y="3638"/>
                  <a:pt x="96320" y="3347"/>
                </a:cubicBezTo>
                <a:cubicBezTo>
                  <a:pt x="92990" y="2269"/>
                  <a:pt x="90357" y="2158"/>
                  <a:pt x="87783" y="2158"/>
                </a:cubicBezTo>
                <a:cubicBezTo>
                  <a:pt x="87116" y="2158"/>
                  <a:pt x="86453" y="2166"/>
                  <a:pt x="85783" y="2166"/>
                </a:cubicBezTo>
                <a:cubicBezTo>
                  <a:pt x="83387" y="2166"/>
                  <a:pt x="80899" y="2070"/>
                  <a:pt x="77814" y="1199"/>
                </a:cubicBezTo>
                <a:cubicBezTo>
                  <a:pt x="75060" y="408"/>
                  <a:pt x="72628" y="83"/>
                  <a:pt x="70423" y="83"/>
                </a:cubicBezTo>
                <a:cubicBezTo>
                  <a:pt x="60378" y="83"/>
                  <a:pt x="55051" y="6819"/>
                  <a:pt x="45442" y="6819"/>
                </a:cubicBezTo>
                <a:cubicBezTo>
                  <a:pt x="43982" y="6819"/>
                  <a:pt x="42422" y="6663"/>
                  <a:pt x="40733" y="6305"/>
                </a:cubicBezTo>
                <a:cubicBezTo>
                  <a:pt x="37210" y="5551"/>
                  <a:pt x="34230" y="5157"/>
                  <a:pt x="31699" y="5157"/>
                </a:cubicBezTo>
                <a:cubicBezTo>
                  <a:pt x="28485" y="5157"/>
                  <a:pt x="25993" y="5792"/>
                  <a:pt x="24029" y="7136"/>
                </a:cubicBezTo>
                <a:cubicBezTo>
                  <a:pt x="23382" y="7598"/>
                  <a:pt x="22527" y="7691"/>
                  <a:pt x="21949" y="8199"/>
                </a:cubicBezTo>
                <a:cubicBezTo>
                  <a:pt x="20147" y="9816"/>
                  <a:pt x="19131" y="12312"/>
                  <a:pt x="18715" y="14645"/>
                </a:cubicBezTo>
                <a:cubicBezTo>
                  <a:pt x="18325" y="17070"/>
                  <a:pt x="16191" y="18804"/>
                  <a:pt x="13757" y="18804"/>
                </a:cubicBezTo>
                <a:cubicBezTo>
                  <a:pt x="13593" y="18804"/>
                  <a:pt x="13428" y="18797"/>
                  <a:pt x="13262" y="18781"/>
                </a:cubicBezTo>
                <a:cubicBezTo>
                  <a:pt x="12087" y="18665"/>
                  <a:pt x="10945" y="18596"/>
                  <a:pt x="9855" y="18596"/>
                </a:cubicBezTo>
                <a:cubicBezTo>
                  <a:pt x="4219" y="18596"/>
                  <a:pt x="1" y="20420"/>
                  <a:pt x="1" y="26867"/>
                </a:cubicBezTo>
                <a:cubicBezTo>
                  <a:pt x="1" y="28992"/>
                  <a:pt x="347" y="30933"/>
                  <a:pt x="1017" y="32597"/>
                </a:cubicBezTo>
                <a:lnTo>
                  <a:pt x="129451" y="32597"/>
                </a:lnTo>
                <a:lnTo>
                  <a:pt x="129451" y="367"/>
                </a:lnTo>
                <a:cubicBezTo>
                  <a:pt x="127713" y="110"/>
                  <a:pt x="125993" y="0"/>
                  <a:pt x="1242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5" name="Google Shape;875;p50"/>
          <p:cNvSpPr/>
          <p:nvPr/>
        </p:nvSpPr>
        <p:spPr>
          <a:xfrm>
            <a:off x="2480034" y="6209631"/>
            <a:ext cx="4390316" cy="348227"/>
          </a:xfrm>
          <a:custGeom>
            <a:avLst/>
            <a:gdLst/>
            <a:ahLst/>
            <a:cxnLst/>
            <a:rect l="l" t="t" r="r" b="b"/>
            <a:pathLst>
              <a:path w="92240" h="25852" extrusionOk="0">
                <a:moveTo>
                  <a:pt x="47662" y="0"/>
                </a:moveTo>
                <a:cubicBezTo>
                  <a:pt x="46167" y="0"/>
                  <a:pt x="44671" y="161"/>
                  <a:pt x="43176" y="500"/>
                </a:cubicBezTo>
                <a:cubicBezTo>
                  <a:pt x="33014" y="2704"/>
                  <a:pt x="23443" y="10608"/>
                  <a:pt x="13388" y="13861"/>
                </a:cubicBezTo>
                <a:cubicBezTo>
                  <a:pt x="2984" y="17221"/>
                  <a:pt x="0" y="25851"/>
                  <a:pt x="0" y="25851"/>
                </a:cubicBezTo>
                <a:lnTo>
                  <a:pt x="92239" y="25851"/>
                </a:lnTo>
                <a:cubicBezTo>
                  <a:pt x="92239" y="25851"/>
                  <a:pt x="78340" y="10366"/>
                  <a:pt x="66699" y="5661"/>
                </a:cubicBezTo>
                <a:cubicBezTo>
                  <a:pt x="63769" y="4478"/>
                  <a:pt x="56940" y="1790"/>
                  <a:pt x="54225" y="984"/>
                </a:cubicBezTo>
                <a:cubicBezTo>
                  <a:pt x="52037" y="345"/>
                  <a:pt x="49850" y="0"/>
                  <a:pt x="4766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6" name="Google Shape;876;p50"/>
          <p:cNvSpPr/>
          <p:nvPr/>
        </p:nvSpPr>
        <p:spPr>
          <a:xfrm flipH="1">
            <a:off x="1256" y="6374746"/>
            <a:ext cx="10189845" cy="483205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77" name="Google Shape;877;p50"/>
          <p:cNvGrpSpPr/>
          <p:nvPr/>
        </p:nvGrpSpPr>
        <p:grpSpPr>
          <a:xfrm>
            <a:off x="608656" y="5863614"/>
            <a:ext cx="2402765" cy="1010553"/>
            <a:chOff x="456506" y="4454146"/>
            <a:chExt cx="1639143" cy="689390"/>
          </a:xfrm>
        </p:grpSpPr>
        <p:sp>
          <p:nvSpPr>
            <p:cNvPr id="878" name="Google Shape;878;p50"/>
            <p:cNvSpPr/>
            <p:nvPr/>
          </p:nvSpPr>
          <p:spPr>
            <a:xfrm>
              <a:off x="1789865" y="4904274"/>
              <a:ext cx="57843" cy="162595"/>
            </a:xfrm>
            <a:custGeom>
              <a:avLst/>
              <a:gdLst/>
              <a:ahLst/>
              <a:cxnLst/>
              <a:rect l="l" t="t" r="r" b="b"/>
              <a:pathLst>
                <a:path w="3905" h="10975" extrusionOk="0">
                  <a:moveTo>
                    <a:pt x="1068" y="1"/>
                  </a:moveTo>
                  <a:cubicBezTo>
                    <a:pt x="420" y="1"/>
                    <a:pt x="30" y="996"/>
                    <a:pt x="30" y="1748"/>
                  </a:cubicBezTo>
                  <a:cubicBezTo>
                    <a:pt x="1" y="5119"/>
                    <a:pt x="1243" y="8461"/>
                    <a:pt x="3490" y="10974"/>
                  </a:cubicBezTo>
                  <a:lnTo>
                    <a:pt x="3816" y="10265"/>
                  </a:lnTo>
                  <a:cubicBezTo>
                    <a:pt x="3904" y="7101"/>
                    <a:pt x="3283" y="3877"/>
                    <a:pt x="2012" y="920"/>
                  </a:cubicBezTo>
                  <a:cubicBezTo>
                    <a:pt x="1864" y="565"/>
                    <a:pt x="1657" y="151"/>
                    <a:pt x="1272" y="33"/>
                  </a:cubicBezTo>
                  <a:cubicBezTo>
                    <a:pt x="1202" y="11"/>
                    <a:pt x="1133" y="1"/>
                    <a:pt x="10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9" name="Google Shape;879;p50"/>
            <p:cNvSpPr/>
            <p:nvPr/>
          </p:nvSpPr>
          <p:spPr>
            <a:xfrm>
              <a:off x="1831917" y="4873710"/>
              <a:ext cx="145444" cy="201040"/>
            </a:xfrm>
            <a:custGeom>
              <a:avLst/>
              <a:gdLst/>
              <a:ahLst/>
              <a:cxnLst/>
              <a:rect l="l" t="t" r="r" b="b"/>
              <a:pathLst>
                <a:path w="9819" h="13570" extrusionOk="0">
                  <a:moveTo>
                    <a:pt x="7836" y="0"/>
                  </a:moveTo>
                  <a:cubicBezTo>
                    <a:pt x="7727" y="0"/>
                    <a:pt x="7619" y="8"/>
                    <a:pt x="7512" y="26"/>
                  </a:cubicBezTo>
                  <a:cubicBezTo>
                    <a:pt x="6566" y="174"/>
                    <a:pt x="5826" y="824"/>
                    <a:pt x="5176" y="1475"/>
                  </a:cubicBezTo>
                  <a:cubicBezTo>
                    <a:pt x="2041" y="4609"/>
                    <a:pt x="149" y="8986"/>
                    <a:pt x="1" y="13422"/>
                  </a:cubicBezTo>
                  <a:lnTo>
                    <a:pt x="60" y="13570"/>
                  </a:lnTo>
                  <a:cubicBezTo>
                    <a:pt x="3727" y="10731"/>
                    <a:pt x="6832" y="7123"/>
                    <a:pt x="9168" y="3131"/>
                  </a:cubicBezTo>
                  <a:cubicBezTo>
                    <a:pt x="9493" y="2598"/>
                    <a:pt x="9819" y="1918"/>
                    <a:pt x="9671" y="1297"/>
                  </a:cubicBezTo>
                  <a:cubicBezTo>
                    <a:pt x="9514" y="487"/>
                    <a:pt x="8664" y="0"/>
                    <a:pt x="78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0" name="Google Shape;880;p50"/>
            <p:cNvSpPr/>
            <p:nvPr/>
          </p:nvSpPr>
          <p:spPr>
            <a:xfrm>
              <a:off x="800355" y="4785159"/>
              <a:ext cx="185749" cy="293530"/>
            </a:xfrm>
            <a:custGeom>
              <a:avLst/>
              <a:gdLst/>
              <a:ahLst/>
              <a:cxnLst/>
              <a:rect l="l" t="t" r="r" b="b"/>
              <a:pathLst>
                <a:path w="12540" h="19813" extrusionOk="0">
                  <a:moveTo>
                    <a:pt x="8340" y="1"/>
                  </a:moveTo>
                  <a:cubicBezTo>
                    <a:pt x="8193" y="1"/>
                    <a:pt x="8044" y="10"/>
                    <a:pt x="7897" y="29"/>
                  </a:cubicBezTo>
                  <a:cubicBezTo>
                    <a:pt x="5915" y="295"/>
                    <a:pt x="4437" y="2070"/>
                    <a:pt x="3431" y="3785"/>
                  </a:cubicBezTo>
                  <a:cubicBezTo>
                    <a:pt x="740" y="8605"/>
                    <a:pt x="1" y="14431"/>
                    <a:pt x="1361" y="19813"/>
                  </a:cubicBezTo>
                  <a:lnTo>
                    <a:pt x="1686" y="19369"/>
                  </a:lnTo>
                  <a:cubicBezTo>
                    <a:pt x="2396" y="15762"/>
                    <a:pt x="5058" y="12893"/>
                    <a:pt x="7808" y="10498"/>
                  </a:cubicBezTo>
                  <a:cubicBezTo>
                    <a:pt x="8991" y="9463"/>
                    <a:pt x="10203" y="8487"/>
                    <a:pt x="11090" y="7186"/>
                  </a:cubicBezTo>
                  <a:cubicBezTo>
                    <a:pt x="11978" y="5943"/>
                    <a:pt x="12539" y="4287"/>
                    <a:pt x="12096" y="2809"/>
                  </a:cubicBezTo>
                  <a:cubicBezTo>
                    <a:pt x="11634" y="1205"/>
                    <a:pt x="10022" y="1"/>
                    <a:pt x="83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1" name="Google Shape;881;p50"/>
            <p:cNvSpPr/>
            <p:nvPr/>
          </p:nvSpPr>
          <p:spPr>
            <a:xfrm>
              <a:off x="566886" y="4683497"/>
              <a:ext cx="251457" cy="385116"/>
            </a:xfrm>
            <a:custGeom>
              <a:avLst/>
              <a:gdLst/>
              <a:ahLst/>
              <a:cxnLst/>
              <a:rect l="l" t="t" r="r" b="b"/>
              <a:pathLst>
                <a:path w="16976" h="25995" extrusionOk="0">
                  <a:moveTo>
                    <a:pt x="4021" y="1"/>
                  </a:moveTo>
                  <a:cubicBezTo>
                    <a:pt x="3802" y="1"/>
                    <a:pt x="3585" y="19"/>
                    <a:pt x="3372" y="60"/>
                  </a:cubicBezTo>
                  <a:cubicBezTo>
                    <a:pt x="858" y="533"/>
                    <a:pt x="1" y="3993"/>
                    <a:pt x="1124" y="6300"/>
                  </a:cubicBezTo>
                  <a:cubicBezTo>
                    <a:pt x="2278" y="8577"/>
                    <a:pt x="4555" y="10026"/>
                    <a:pt x="6625" y="11534"/>
                  </a:cubicBezTo>
                  <a:cubicBezTo>
                    <a:pt x="11268" y="14935"/>
                    <a:pt x="15319" y="19578"/>
                    <a:pt x="16620" y="25137"/>
                  </a:cubicBezTo>
                  <a:lnTo>
                    <a:pt x="16975" y="25995"/>
                  </a:lnTo>
                  <a:cubicBezTo>
                    <a:pt x="16058" y="21115"/>
                    <a:pt x="16058" y="16088"/>
                    <a:pt x="14728" y="11327"/>
                  </a:cubicBezTo>
                  <a:cubicBezTo>
                    <a:pt x="13426" y="6566"/>
                    <a:pt x="10440" y="1834"/>
                    <a:pt x="5708" y="296"/>
                  </a:cubicBezTo>
                  <a:cubicBezTo>
                    <a:pt x="5173" y="125"/>
                    <a:pt x="4592" y="1"/>
                    <a:pt x="40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2" name="Google Shape;882;p50"/>
            <p:cNvSpPr/>
            <p:nvPr/>
          </p:nvSpPr>
          <p:spPr>
            <a:xfrm>
              <a:off x="664054" y="4764684"/>
              <a:ext cx="163693" cy="319263"/>
            </a:xfrm>
            <a:custGeom>
              <a:avLst/>
              <a:gdLst/>
              <a:ahLst/>
              <a:cxnLst/>
              <a:rect l="l" t="t" r="r" b="b"/>
              <a:pathLst>
                <a:path w="11051" h="21550" extrusionOk="0">
                  <a:moveTo>
                    <a:pt x="584" y="0"/>
                  </a:moveTo>
                  <a:cubicBezTo>
                    <a:pt x="279" y="0"/>
                    <a:pt x="1" y="417"/>
                    <a:pt x="301" y="672"/>
                  </a:cubicBezTo>
                  <a:cubicBezTo>
                    <a:pt x="4649" y="4841"/>
                    <a:pt x="7783" y="10253"/>
                    <a:pt x="9321" y="16108"/>
                  </a:cubicBezTo>
                  <a:cubicBezTo>
                    <a:pt x="9765" y="17794"/>
                    <a:pt x="10060" y="19480"/>
                    <a:pt x="10208" y="21195"/>
                  </a:cubicBezTo>
                  <a:cubicBezTo>
                    <a:pt x="10238" y="21432"/>
                    <a:pt x="10460" y="21550"/>
                    <a:pt x="10663" y="21550"/>
                  </a:cubicBezTo>
                  <a:cubicBezTo>
                    <a:pt x="10866" y="21550"/>
                    <a:pt x="11051" y="21432"/>
                    <a:pt x="11007" y="21195"/>
                  </a:cubicBezTo>
                  <a:cubicBezTo>
                    <a:pt x="10415" y="15014"/>
                    <a:pt x="8079" y="9011"/>
                    <a:pt x="4353" y="4073"/>
                  </a:cubicBezTo>
                  <a:cubicBezTo>
                    <a:pt x="3288" y="2653"/>
                    <a:pt x="2135" y="1322"/>
                    <a:pt x="834" y="110"/>
                  </a:cubicBezTo>
                  <a:cubicBezTo>
                    <a:pt x="756" y="32"/>
                    <a:pt x="669" y="0"/>
                    <a:pt x="5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3" name="Google Shape;883;p50"/>
            <p:cNvSpPr/>
            <p:nvPr/>
          </p:nvSpPr>
          <p:spPr>
            <a:xfrm>
              <a:off x="814160" y="4867739"/>
              <a:ext cx="99807" cy="205040"/>
            </a:xfrm>
            <a:custGeom>
              <a:avLst/>
              <a:gdLst/>
              <a:ahLst/>
              <a:cxnLst/>
              <a:rect l="l" t="t" r="r" b="b"/>
              <a:pathLst>
                <a:path w="6738" h="13840" extrusionOk="0">
                  <a:moveTo>
                    <a:pt x="6205" y="0"/>
                  </a:moveTo>
                  <a:cubicBezTo>
                    <a:pt x="6112" y="0"/>
                    <a:pt x="6016" y="39"/>
                    <a:pt x="5930" y="133"/>
                  </a:cubicBezTo>
                  <a:cubicBezTo>
                    <a:pt x="2706" y="3918"/>
                    <a:pt x="695" y="8561"/>
                    <a:pt x="15" y="13440"/>
                  </a:cubicBezTo>
                  <a:cubicBezTo>
                    <a:pt x="0" y="13707"/>
                    <a:pt x="200" y="13840"/>
                    <a:pt x="407" y="13840"/>
                  </a:cubicBezTo>
                  <a:cubicBezTo>
                    <a:pt x="614" y="13840"/>
                    <a:pt x="828" y="13707"/>
                    <a:pt x="843" y="13440"/>
                  </a:cubicBezTo>
                  <a:cubicBezTo>
                    <a:pt x="1464" y="8768"/>
                    <a:pt x="3445" y="4273"/>
                    <a:pt x="6491" y="695"/>
                  </a:cubicBezTo>
                  <a:cubicBezTo>
                    <a:pt x="6738" y="381"/>
                    <a:pt x="6492" y="0"/>
                    <a:pt x="62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4" name="Google Shape;884;p50"/>
            <p:cNvSpPr/>
            <p:nvPr/>
          </p:nvSpPr>
          <p:spPr>
            <a:xfrm flipH="1">
              <a:off x="1172920" y="4592234"/>
              <a:ext cx="252305" cy="398687"/>
            </a:xfrm>
            <a:custGeom>
              <a:avLst/>
              <a:gdLst/>
              <a:ahLst/>
              <a:cxnLst/>
              <a:rect l="l" t="t" r="r" b="b"/>
              <a:pathLst>
                <a:path w="12540" h="19813" extrusionOk="0">
                  <a:moveTo>
                    <a:pt x="8340" y="1"/>
                  </a:moveTo>
                  <a:cubicBezTo>
                    <a:pt x="8193" y="1"/>
                    <a:pt x="8044" y="10"/>
                    <a:pt x="7897" y="29"/>
                  </a:cubicBezTo>
                  <a:cubicBezTo>
                    <a:pt x="5915" y="295"/>
                    <a:pt x="4437" y="2070"/>
                    <a:pt x="3431" y="3785"/>
                  </a:cubicBezTo>
                  <a:cubicBezTo>
                    <a:pt x="740" y="8605"/>
                    <a:pt x="1" y="14431"/>
                    <a:pt x="1361" y="19813"/>
                  </a:cubicBezTo>
                  <a:lnTo>
                    <a:pt x="1686" y="19369"/>
                  </a:lnTo>
                  <a:cubicBezTo>
                    <a:pt x="2396" y="15762"/>
                    <a:pt x="5058" y="12893"/>
                    <a:pt x="7808" y="10498"/>
                  </a:cubicBezTo>
                  <a:cubicBezTo>
                    <a:pt x="8991" y="9463"/>
                    <a:pt x="10203" y="8487"/>
                    <a:pt x="11090" y="7186"/>
                  </a:cubicBezTo>
                  <a:cubicBezTo>
                    <a:pt x="11978" y="5943"/>
                    <a:pt x="12539" y="4287"/>
                    <a:pt x="12096" y="2809"/>
                  </a:cubicBezTo>
                  <a:cubicBezTo>
                    <a:pt x="11634" y="1205"/>
                    <a:pt x="10022" y="1"/>
                    <a:pt x="83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5" name="Google Shape;885;p50"/>
            <p:cNvSpPr/>
            <p:nvPr/>
          </p:nvSpPr>
          <p:spPr>
            <a:xfrm flipH="1">
              <a:off x="1400804" y="4454146"/>
              <a:ext cx="341557" cy="523084"/>
            </a:xfrm>
            <a:custGeom>
              <a:avLst/>
              <a:gdLst/>
              <a:ahLst/>
              <a:cxnLst/>
              <a:rect l="l" t="t" r="r" b="b"/>
              <a:pathLst>
                <a:path w="16976" h="25995" extrusionOk="0">
                  <a:moveTo>
                    <a:pt x="4021" y="1"/>
                  </a:moveTo>
                  <a:cubicBezTo>
                    <a:pt x="3802" y="1"/>
                    <a:pt x="3585" y="19"/>
                    <a:pt x="3372" y="60"/>
                  </a:cubicBezTo>
                  <a:cubicBezTo>
                    <a:pt x="858" y="533"/>
                    <a:pt x="1" y="3993"/>
                    <a:pt x="1124" y="6300"/>
                  </a:cubicBezTo>
                  <a:cubicBezTo>
                    <a:pt x="2278" y="8577"/>
                    <a:pt x="4555" y="10026"/>
                    <a:pt x="6625" y="11534"/>
                  </a:cubicBezTo>
                  <a:cubicBezTo>
                    <a:pt x="11268" y="14935"/>
                    <a:pt x="15319" y="19578"/>
                    <a:pt x="16620" y="25137"/>
                  </a:cubicBezTo>
                  <a:lnTo>
                    <a:pt x="16975" y="25995"/>
                  </a:lnTo>
                  <a:cubicBezTo>
                    <a:pt x="16058" y="21115"/>
                    <a:pt x="16058" y="16088"/>
                    <a:pt x="14728" y="11327"/>
                  </a:cubicBezTo>
                  <a:cubicBezTo>
                    <a:pt x="13426" y="6566"/>
                    <a:pt x="10440" y="1834"/>
                    <a:pt x="5708" y="296"/>
                  </a:cubicBezTo>
                  <a:cubicBezTo>
                    <a:pt x="5173" y="125"/>
                    <a:pt x="4592" y="1"/>
                    <a:pt x="40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6" name="Google Shape;886;p50"/>
            <p:cNvSpPr/>
            <p:nvPr/>
          </p:nvSpPr>
          <p:spPr>
            <a:xfrm flipH="1">
              <a:off x="1388026" y="4564423"/>
              <a:ext cx="222346" cy="433640"/>
            </a:xfrm>
            <a:custGeom>
              <a:avLst/>
              <a:gdLst/>
              <a:ahLst/>
              <a:cxnLst/>
              <a:rect l="l" t="t" r="r" b="b"/>
              <a:pathLst>
                <a:path w="11051" h="21550" extrusionOk="0">
                  <a:moveTo>
                    <a:pt x="584" y="0"/>
                  </a:moveTo>
                  <a:cubicBezTo>
                    <a:pt x="279" y="0"/>
                    <a:pt x="1" y="417"/>
                    <a:pt x="301" y="672"/>
                  </a:cubicBezTo>
                  <a:cubicBezTo>
                    <a:pt x="4649" y="4841"/>
                    <a:pt x="7783" y="10253"/>
                    <a:pt x="9321" y="16108"/>
                  </a:cubicBezTo>
                  <a:cubicBezTo>
                    <a:pt x="9765" y="17794"/>
                    <a:pt x="10060" y="19480"/>
                    <a:pt x="10208" y="21195"/>
                  </a:cubicBezTo>
                  <a:cubicBezTo>
                    <a:pt x="10238" y="21432"/>
                    <a:pt x="10460" y="21550"/>
                    <a:pt x="10663" y="21550"/>
                  </a:cubicBezTo>
                  <a:cubicBezTo>
                    <a:pt x="10866" y="21550"/>
                    <a:pt x="11051" y="21432"/>
                    <a:pt x="11007" y="21195"/>
                  </a:cubicBezTo>
                  <a:cubicBezTo>
                    <a:pt x="10415" y="15014"/>
                    <a:pt x="8079" y="9011"/>
                    <a:pt x="4353" y="4073"/>
                  </a:cubicBezTo>
                  <a:cubicBezTo>
                    <a:pt x="3288" y="2653"/>
                    <a:pt x="2135" y="1322"/>
                    <a:pt x="834" y="110"/>
                  </a:cubicBezTo>
                  <a:cubicBezTo>
                    <a:pt x="756" y="32"/>
                    <a:pt x="669" y="0"/>
                    <a:pt x="5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7" name="Google Shape;887;p50"/>
            <p:cNvSpPr/>
            <p:nvPr/>
          </p:nvSpPr>
          <p:spPr>
            <a:xfrm flipH="1">
              <a:off x="1270904" y="4704402"/>
              <a:ext cx="135569" cy="278495"/>
            </a:xfrm>
            <a:custGeom>
              <a:avLst/>
              <a:gdLst/>
              <a:ahLst/>
              <a:cxnLst/>
              <a:rect l="l" t="t" r="r" b="b"/>
              <a:pathLst>
                <a:path w="6738" h="13840" extrusionOk="0">
                  <a:moveTo>
                    <a:pt x="6205" y="0"/>
                  </a:moveTo>
                  <a:cubicBezTo>
                    <a:pt x="6112" y="0"/>
                    <a:pt x="6016" y="39"/>
                    <a:pt x="5930" y="133"/>
                  </a:cubicBezTo>
                  <a:cubicBezTo>
                    <a:pt x="2706" y="3918"/>
                    <a:pt x="695" y="8561"/>
                    <a:pt x="15" y="13440"/>
                  </a:cubicBezTo>
                  <a:cubicBezTo>
                    <a:pt x="0" y="13707"/>
                    <a:pt x="200" y="13840"/>
                    <a:pt x="407" y="13840"/>
                  </a:cubicBezTo>
                  <a:cubicBezTo>
                    <a:pt x="614" y="13840"/>
                    <a:pt x="828" y="13707"/>
                    <a:pt x="843" y="13440"/>
                  </a:cubicBezTo>
                  <a:cubicBezTo>
                    <a:pt x="1464" y="8768"/>
                    <a:pt x="3445" y="4273"/>
                    <a:pt x="6491" y="695"/>
                  </a:cubicBezTo>
                  <a:cubicBezTo>
                    <a:pt x="6738" y="381"/>
                    <a:pt x="6492" y="0"/>
                    <a:pt x="62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8" name="Google Shape;888;p50"/>
            <p:cNvSpPr/>
            <p:nvPr/>
          </p:nvSpPr>
          <p:spPr>
            <a:xfrm>
              <a:off x="456506" y="4894466"/>
              <a:ext cx="1638722" cy="249070"/>
            </a:xfrm>
            <a:custGeom>
              <a:avLst/>
              <a:gdLst/>
              <a:ahLst/>
              <a:cxnLst/>
              <a:rect l="l" t="t" r="r" b="b"/>
              <a:pathLst>
                <a:path w="110631" h="16812" extrusionOk="0">
                  <a:moveTo>
                    <a:pt x="65797" y="1"/>
                  </a:moveTo>
                  <a:cubicBezTo>
                    <a:pt x="61461" y="1"/>
                    <a:pt x="57100" y="1818"/>
                    <a:pt x="54384" y="5131"/>
                  </a:cubicBezTo>
                  <a:cubicBezTo>
                    <a:pt x="53279" y="4427"/>
                    <a:pt x="51971" y="4081"/>
                    <a:pt x="50660" y="4081"/>
                  </a:cubicBezTo>
                  <a:cubicBezTo>
                    <a:pt x="48884" y="4081"/>
                    <a:pt x="47101" y="4717"/>
                    <a:pt x="45808" y="5959"/>
                  </a:cubicBezTo>
                  <a:cubicBezTo>
                    <a:pt x="44506" y="3852"/>
                    <a:pt x="41935" y="2844"/>
                    <a:pt x="39414" y="2844"/>
                  </a:cubicBezTo>
                  <a:cubicBezTo>
                    <a:pt x="38785" y="2844"/>
                    <a:pt x="38159" y="2907"/>
                    <a:pt x="37557" y="3031"/>
                  </a:cubicBezTo>
                  <a:cubicBezTo>
                    <a:pt x="34482" y="3652"/>
                    <a:pt x="31909" y="5515"/>
                    <a:pt x="29454" y="7467"/>
                  </a:cubicBezTo>
                  <a:cubicBezTo>
                    <a:pt x="28301" y="8384"/>
                    <a:pt x="27059" y="9389"/>
                    <a:pt x="25581" y="9389"/>
                  </a:cubicBezTo>
                  <a:cubicBezTo>
                    <a:pt x="24220" y="9359"/>
                    <a:pt x="22978" y="8472"/>
                    <a:pt x="21618" y="8236"/>
                  </a:cubicBezTo>
                  <a:cubicBezTo>
                    <a:pt x="21379" y="8196"/>
                    <a:pt x="21144" y="8178"/>
                    <a:pt x="20912" y="8178"/>
                  </a:cubicBezTo>
                  <a:cubicBezTo>
                    <a:pt x="17504" y="8178"/>
                    <a:pt x="14840" y="12197"/>
                    <a:pt x="11267" y="12612"/>
                  </a:cubicBezTo>
                  <a:cubicBezTo>
                    <a:pt x="11019" y="12644"/>
                    <a:pt x="10766" y="12657"/>
                    <a:pt x="10511" y="12657"/>
                  </a:cubicBezTo>
                  <a:cubicBezTo>
                    <a:pt x="9826" y="12657"/>
                    <a:pt x="9126" y="12567"/>
                    <a:pt x="8458" y="12524"/>
                  </a:cubicBezTo>
                  <a:cubicBezTo>
                    <a:pt x="8397" y="12523"/>
                    <a:pt x="8336" y="12522"/>
                    <a:pt x="8275" y="12522"/>
                  </a:cubicBezTo>
                  <a:cubicBezTo>
                    <a:pt x="5112" y="12522"/>
                    <a:pt x="1944" y="14020"/>
                    <a:pt x="0" y="16486"/>
                  </a:cubicBezTo>
                  <a:lnTo>
                    <a:pt x="110631" y="16812"/>
                  </a:lnTo>
                  <a:cubicBezTo>
                    <a:pt x="109300" y="15185"/>
                    <a:pt x="107348" y="14121"/>
                    <a:pt x="105278" y="13854"/>
                  </a:cubicBezTo>
                  <a:cubicBezTo>
                    <a:pt x="104095" y="13707"/>
                    <a:pt x="102824" y="13795"/>
                    <a:pt x="101877" y="13115"/>
                  </a:cubicBezTo>
                  <a:cubicBezTo>
                    <a:pt x="100724" y="12317"/>
                    <a:pt x="100340" y="10631"/>
                    <a:pt x="99097" y="10040"/>
                  </a:cubicBezTo>
                  <a:cubicBezTo>
                    <a:pt x="98780" y="9883"/>
                    <a:pt x="98454" y="9820"/>
                    <a:pt x="98123" y="9820"/>
                  </a:cubicBezTo>
                  <a:cubicBezTo>
                    <a:pt x="96697" y="9820"/>
                    <a:pt x="95157" y="10997"/>
                    <a:pt x="93597" y="11045"/>
                  </a:cubicBezTo>
                  <a:cubicBezTo>
                    <a:pt x="93542" y="11048"/>
                    <a:pt x="93486" y="11049"/>
                    <a:pt x="93432" y="11049"/>
                  </a:cubicBezTo>
                  <a:cubicBezTo>
                    <a:pt x="90049" y="11049"/>
                    <a:pt x="87793" y="6186"/>
                    <a:pt x="84724" y="6186"/>
                  </a:cubicBezTo>
                  <a:cubicBezTo>
                    <a:pt x="84446" y="6186"/>
                    <a:pt x="84161" y="6226"/>
                    <a:pt x="83868" y="6313"/>
                  </a:cubicBezTo>
                  <a:cubicBezTo>
                    <a:pt x="83107" y="6539"/>
                    <a:pt x="82427" y="7086"/>
                    <a:pt x="81622" y="7086"/>
                  </a:cubicBezTo>
                  <a:cubicBezTo>
                    <a:pt x="81582" y="7086"/>
                    <a:pt x="81542" y="7085"/>
                    <a:pt x="81502" y="7082"/>
                  </a:cubicBezTo>
                  <a:cubicBezTo>
                    <a:pt x="80703" y="7053"/>
                    <a:pt x="80053" y="6432"/>
                    <a:pt x="79461" y="5870"/>
                  </a:cubicBezTo>
                  <a:cubicBezTo>
                    <a:pt x="76061" y="2617"/>
                    <a:pt x="71625" y="369"/>
                    <a:pt x="66952" y="44"/>
                  </a:cubicBezTo>
                  <a:cubicBezTo>
                    <a:pt x="66568" y="15"/>
                    <a:pt x="66182" y="1"/>
                    <a:pt x="657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9" name="Google Shape;889;p50"/>
            <p:cNvSpPr/>
            <p:nvPr/>
          </p:nvSpPr>
          <p:spPr>
            <a:xfrm>
              <a:off x="1409652" y="4893874"/>
              <a:ext cx="685996" cy="249233"/>
            </a:xfrm>
            <a:custGeom>
              <a:avLst/>
              <a:gdLst/>
              <a:ahLst/>
              <a:cxnLst/>
              <a:rect l="l" t="t" r="r" b="b"/>
              <a:pathLst>
                <a:path w="46312" h="16823" extrusionOk="0">
                  <a:moveTo>
                    <a:pt x="1514" y="1"/>
                  </a:moveTo>
                  <a:cubicBezTo>
                    <a:pt x="1008" y="1"/>
                    <a:pt x="499" y="33"/>
                    <a:pt x="1" y="84"/>
                  </a:cubicBezTo>
                  <a:cubicBezTo>
                    <a:pt x="4437" y="1770"/>
                    <a:pt x="8222" y="5171"/>
                    <a:pt x="10233" y="9518"/>
                  </a:cubicBezTo>
                  <a:cubicBezTo>
                    <a:pt x="11077" y="9220"/>
                    <a:pt x="11962" y="9078"/>
                    <a:pt x="12847" y="9078"/>
                  </a:cubicBezTo>
                  <a:cubicBezTo>
                    <a:pt x="15651" y="9078"/>
                    <a:pt x="18456" y="10499"/>
                    <a:pt x="19962" y="12859"/>
                  </a:cubicBezTo>
                  <a:cubicBezTo>
                    <a:pt x="20647" y="12593"/>
                    <a:pt x="21378" y="12466"/>
                    <a:pt x="22112" y="12466"/>
                  </a:cubicBezTo>
                  <a:cubicBezTo>
                    <a:pt x="24070" y="12466"/>
                    <a:pt x="26046" y="13375"/>
                    <a:pt x="27208" y="14989"/>
                  </a:cubicBezTo>
                  <a:cubicBezTo>
                    <a:pt x="27681" y="15639"/>
                    <a:pt x="28065" y="16408"/>
                    <a:pt x="28804" y="16763"/>
                  </a:cubicBezTo>
                  <a:cubicBezTo>
                    <a:pt x="28834" y="16793"/>
                    <a:pt x="28923" y="16793"/>
                    <a:pt x="28952" y="16793"/>
                  </a:cubicBezTo>
                  <a:lnTo>
                    <a:pt x="46311" y="16822"/>
                  </a:lnTo>
                  <a:cubicBezTo>
                    <a:pt x="44951" y="15196"/>
                    <a:pt x="42999" y="14131"/>
                    <a:pt x="40929" y="13865"/>
                  </a:cubicBezTo>
                  <a:cubicBezTo>
                    <a:pt x="39776" y="13717"/>
                    <a:pt x="38475" y="13776"/>
                    <a:pt x="37528" y="13126"/>
                  </a:cubicBezTo>
                  <a:cubicBezTo>
                    <a:pt x="36375" y="12298"/>
                    <a:pt x="36020" y="10641"/>
                    <a:pt x="34748" y="10050"/>
                  </a:cubicBezTo>
                  <a:cubicBezTo>
                    <a:pt x="34419" y="9894"/>
                    <a:pt x="34086" y="9830"/>
                    <a:pt x="33749" y="9830"/>
                  </a:cubicBezTo>
                  <a:cubicBezTo>
                    <a:pt x="32300" y="9830"/>
                    <a:pt x="30784" y="11007"/>
                    <a:pt x="29248" y="11055"/>
                  </a:cubicBezTo>
                  <a:cubicBezTo>
                    <a:pt x="29193" y="11058"/>
                    <a:pt x="29139" y="11059"/>
                    <a:pt x="29085" y="11059"/>
                  </a:cubicBezTo>
                  <a:cubicBezTo>
                    <a:pt x="25754" y="11059"/>
                    <a:pt x="23502" y="6197"/>
                    <a:pt x="20388" y="6197"/>
                  </a:cubicBezTo>
                  <a:cubicBezTo>
                    <a:pt x="20106" y="6197"/>
                    <a:pt x="19817" y="6237"/>
                    <a:pt x="19519" y="6324"/>
                  </a:cubicBezTo>
                  <a:cubicBezTo>
                    <a:pt x="18773" y="6545"/>
                    <a:pt x="18079" y="7101"/>
                    <a:pt x="17315" y="7101"/>
                  </a:cubicBezTo>
                  <a:cubicBezTo>
                    <a:pt x="17262" y="7101"/>
                    <a:pt x="17207" y="7099"/>
                    <a:pt x="17153" y="7093"/>
                  </a:cubicBezTo>
                  <a:cubicBezTo>
                    <a:pt x="16354" y="7063"/>
                    <a:pt x="15704" y="6442"/>
                    <a:pt x="15112" y="5880"/>
                  </a:cubicBezTo>
                  <a:cubicBezTo>
                    <a:pt x="11712" y="2657"/>
                    <a:pt x="7276" y="380"/>
                    <a:pt x="2603" y="55"/>
                  </a:cubicBezTo>
                  <a:cubicBezTo>
                    <a:pt x="2244" y="17"/>
                    <a:pt x="1880" y="1"/>
                    <a:pt x="15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298069067"/>
      </p:ext>
    </p:extLst>
  </p:cSld>
  <p:clrMapOvr>
    <a:masterClrMapping/>
  </p:clrMapOvr>
  <p:transition spd="slow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1" name="Google Shape;891;p51"/>
          <p:cNvGrpSpPr/>
          <p:nvPr/>
        </p:nvGrpSpPr>
        <p:grpSpPr>
          <a:xfrm flipH="1">
            <a:off x="4083583" y="5106331"/>
            <a:ext cx="4521471" cy="1751656"/>
            <a:chOff x="2189450" y="2220300"/>
            <a:chExt cx="3202175" cy="1240550"/>
          </a:xfrm>
        </p:grpSpPr>
        <p:sp>
          <p:nvSpPr>
            <p:cNvPr id="892" name="Google Shape;892;p51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3" name="Google Shape;893;p51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94" name="Google Shape;894;p51"/>
          <p:cNvGrpSpPr/>
          <p:nvPr/>
        </p:nvGrpSpPr>
        <p:grpSpPr>
          <a:xfrm flipH="1">
            <a:off x="6277971" y="4628696"/>
            <a:ext cx="5745556" cy="2225877"/>
            <a:chOff x="2189450" y="2220300"/>
            <a:chExt cx="3202175" cy="1240550"/>
          </a:xfrm>
        </p:grpSpPr>
        <p:sp>
          <p:nvSpPr>
            <p:cNvPr id="895" name="Google Shape;895;p51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6" name="Google Shape;896;p51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97" name="Google Shape;897;p51"/>
          <p:cNvSpPr/>
          <p:nvPr/>
        </p:nvSpPr>
        <p:spPr>
          <a:xfrm flipH="1">
            <a:off x="62" y="6468085"/>
            <a:ext cx="5956929" cy="383744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98" name="Google Shape;898;p51"/>
          <p:cNvSpPr/>
          <p:nvPr/>
        </p:nvSpPr>
        <p:spPr>
          <a:xfrm flipH="1">
            <a:off x="0" y="6063533"/>
            <a:ext cx="12191995" cy="794393"/>
          </a:xfrm>
          <a:custGeom>
            <a:avLst/>
            <a:gdLst/>
            <a:ahLst/>
            <a:cxnLst/>
            <a:rect l="l" t="t" r="r" b="b"/>
            <a:pathLst>
              <a:path w="229590" h="28713" extrusionOk="0">
                <a:moveTo>
                  <a:pt x="0" y="0"/>
                </a:moveTo>
                <a:lnTo>
                  <a:pt x="0" y="28712"/>
                </a:lnTo>
                <a:lnTo>
                  <a:pt x="229589" y="28712"/>
                </a:lnTo>
                <a:lnTo>
                  <a:pt x="229589" y="20351"/>
                </a:lnTo>
                <a:cubicBezTo>
                  <a:pt x="229025" y="20540"/>
                  <a:pt x="228487" y="20728"/>
                  <a:pt x="227923" y="20916"/>
                </a:cubicBezTo>
                <a:cubicBezTo>
                  <a:pt x="223836" y="22287"/>
                  <a:pt x="219642" y="23846"/>
                  <a:pt x="215287" y="24438"/>
                </a:cubicBezTo>
                <a:cubicBezTo>
                  <a:pt x="213512" y="24685"/>
                  <a:pt x="211747" y="24787"/>
                  <a:pt x="209988" y="24787"/>
                </a:cubicBezTo>
                <a:cubicBezTo>
                  <a:pt x="206764" y="24787"/>
                  <a:pt x="203557" y="24443"/>
                  <a:pt x="200340" y="24008"/>
                </a:cubicBezTo>
                <a:cubicBezTo>
                  <a:pt x="196556" y="23486"/>
                  <a:pt x="192841" y="23007"/>
                  <a:pt x="189076" y="23007"/>
                </a:cubicBezTo>
                <a:cubicBezTo>
                  <a:pt x="187598" y="23007"/>
                  <a:pt x="186113" y="23081"/>
                  <a:pt x="184613" y="23255"/>
                </a:cubicBezTo>
                <a:cubicBezTo>
                  <a:pt x="179773" y="23793"/>
                  <a:pt x="175042" y="24922"/>
                  <a:pt x="170203" y="25433"/>
                </a:cubicBezTo>
                <a:cubicBezTo>
                  <a:pt x="167571" y="25727"/>
                  <a:pt x="164904" y="25789"/>
                  <a:pt x="162238" y="25789"/>
                </a:cubicBezTo>
                <a:cubicBezTo>
                  <a:pt x="160273" y="25789"/>
                  <a:pt x="158308" y="25755"/>
                  <a:pt x="156357" y="25755"/>
                </a:cubicBezTo>
                <a:cubicBezTo>
                  <a:pt x="151975" y="25755"/>
                  <a:pt x="136759" y="20755"/>
                  <a:pt x="134017" y="19894"/>
                </a:cubicBezTo>
                <a:cubicBezTo>
                  <a:pt x="131409" y="19115"/>
                  <a:pt x="128774" y="18174"/>
                  <a:pt x="126059" y="17824"/>
                </a:cubicBezTo>
                <a:cubicBezTo>
                  <a:pt x="123854" y="17551"/>
                  <a:pt x="121649" y="17402"/>
                  <a:pt x="119444" y="17402"/>
                </a:cubicBezTo>
                <a:cubicBezTo>
                  <a:pt x="117966" y="17402"/>
                  <a:pt x="116488" y="17469"/>
                  <a:pt x="115010" y="17609"/>
                </a:cubicBezTo>
                <a:cubicBezTo>
                  <a:pt x="104848" y="18577"/>
                  <a:pt x="95250" y="22045"/>
                  <a:pt x="85196" y="23470"/>
                </a:cubicBezTo>
                <a:cubicBezTo>
                  <a:pt x="81334" y="24010"/>
                  <a:pt x="77458" y="24253"/>
                  <a:pt x="73581" y="24253"/>
                </a:cubicBezTo>
                <a:cubicBezTo>
                  <a:pt x="67041" y="24253"/>
                  <a:pt x="60502" y="23563"/>
                  <a:pt x="54037" y="22448"/>
                </a:cubicBezTo>
                <a:cubicBezTo>
                  <a:pt x="48821" y="21561"/>
                  <a:pt x="43660" y="20432"/>
                  <a:pt x="38525" y="19249"/>
                </a:cubicBezTo>
                <a:cubicBezTo>
                  <a:pt x="33740" y="18147"/>
                  <a:pt x="28874" y="17287"/>
                  <a:pt x="24196" y="15862"/>
                </a:cubicBezTo>
                <a:cubicBezTo>
                  <a:pt x="19652" y="14491"/>
                  <a:pt x="15324" y="12690"/>
                  <a:pt x="11533" y="10028"/>
                </a:cubicBezTo>
                <a:cubicBezTo>
                  <a:pt x="7716" y="7393"/>
                  <a:pt x="4678" y="3979"/>
                  <a:pt x="1317" y="914"/>
                </a:cubicBezTo>
                <a:cubicBezTo>
                  <a:pt x="995" y="619"/>
                  <a:pt x="834" y="296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99" name="Google Shape;899;p51"/>
          <p:cNvSpPr/>
          <p:nvPr/>
        </p:nvSpPr>
        <p:spPr>
          <a:xfrm>
            <a:off x="1642800" y="958397"/>
            <a:ext cx="2375768" cy="1500788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00" name="Google Shape;900;p51"/>
          <p:cNvSpPr/>
          <p:nvPr/>
        </p:nvSpPr>
        <p:spPr>
          <a:xfrm>
            <a:off x="466780" y="531082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01" name="Google Shape;901;p51"/>
          <p:cNvSpPr/>
          <p:nvPr/>
        </p:nvSpPr>
        <p:spPr>
          <a:xfrm>
            <a:off x="9131245" y="454000"/>
            <a:ext cx="1990980" cy="1257880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02" name="Google Shape;902;p51"/>
          <p:cNvSpPr/>
          <p:nvPr/>
        </p:nvSpPr>
        <p:spPr>
          <a:xfrm>
            <a:off x="10887186" y="1876570"/>
            <a:ext cx="845559" cy="53421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03" name="Google Shape;903;p51"/>
          <p:cNvSpPr/>
          <p:nvPr/>
        </p:nvSpPr>
        <p:spPr>
          <a:xfrm>
            <a:off x="8480233" y="1711876"/>
            <a:ext cx="584968" cy="369576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904" name="Google Shape;904;p51"/>
          <p:cNvGrpSpPr/>
          <p:nvPr/>
        </p:nvGrpSpPr>
        <p:grpSpPr>
          <a:xfrm>
            <a:off x="1190758" y="5210441"/>
            <a:ext cx="1582404" cy="1352016"/>
            <a:chOff x="6771225" y="2829938"/>
            <a:chExt cx="1528400" cy="1305875"/>
          </a:xfrm>
        </p:grpSpPr>
        <p:sp>
          <p:nvSpPr>
            <p:cNvPr id="905" name="Google Shape;905;p51"/>
            <p:cNvSpPr/>
            <p:nvPr/>
          </p:nvSpPr>
          <p:spPr>
            <a:xfrm>
              <a:off x="6771225" y="3808963"/>
              <a:ext cx="202000" cy="262950"/>
            </a:xfrm>
            <a:custGeom>
              <a:avLst/>
              <a:gdLst/>
              <a:ahLst/>
              <a:cxnLst/>
              <a:rect l="l" t="t" r="r" b="b"/>
              <a:pathLst>
                <a:path w="8080" h="10518" extrusionOk="0">
                  <a:moveTo>
                    <a:pt x="4055" y="0"/>
                  </a:moveTo>
                  <a:cubicBezTo>
                    <a:pt x="2028" y="0"/>
                    <a:pt x="1" y="2850"/>
                    <a:pt x="1" y="5141"/>
                  </a:cubicBezTo>
                  <a:cubicBezTo>
                    <a:pt x="1" y="7345"/>
                    <a:pt x="1793" y="8285"/>
                    <a:pt x="3673" y="8373"/>
                  </a:cubicBezTo>
                  <a:lnTo>
                    <a:pt x="3673" y="10517"/>
                  </a:lnTo>
                  <a:lnTo>
                    <a:pt x="4231" y="10517"/>
                  </a:lnTo>
                  <a:lnTo>
                    <a:pt x="4114" y="8402"/>
                  </a:lnTo>
                  <a:cubicBezTo>
                    <a:pt x="6141" y="8373"/>
                    <a:pt x="8080" y="7374"/>
                    <a:pt x="8080" y="5083"/>
                  </a:cubicBezTo>
                  <a:cubicBezTo>
                    <a:pt x="8080" y="2791"/>
                    <a:pt x="6082" y="0"/>
                    <a:pt x="405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6" name="Google Shape;906;p51"/>
            <p:cNvSpPr/>
            <p:nvPr/>
          </p:nvSpPr>
          <p:spPr>
            <a:xfrm>
              <a:off x="7897875" y="3619463"/>
              <a:ext cx="328300" cy="504600"/>
            </a:xfrm>
            <a:custGeom>
              <a:avLst/>
              <a:gdLst/>
              <a:ahLst/>
              <a:cxnLst/>
              <a:rect l="l" t="t" r="r" b="b"/>
              <a:pathLst>
                <a:path w="13132" h="20184" extrusionOk="0">
                  <a:moveTo>
                    <a:pt x="6551" y="1"/>
                  </a:moveTo>
                  <a:cubicBezTo>
                    <a:pt x="3261" y="1"/>
                    <a:pt x="0" y="4642"/>
                    <a:pt x="0" y="8403"/>
                  </a:cubicBezTo>
                  <a:cubicBezTo>
                    <a:pt x="0" y="11928"/>
                    <a:pt x="2850" y="13485"/>
                    <a:pt x="5934" y="13661"/>
                  </a:cubicBezTo>
                  <a:lnTo>
                    <a:pt x="5729" y="20183"/>
                  </a:lnTo>
                  <a:lnTo>
                    <a:pt x="7227" y="18891"/>
                  </a:lnTo>
                  <a:lnTo>
                    <a:pt x="6757" y="13661"/>
                  </a:lnTo>
                  <a:cubicBezTo>
                    <a:pt x="9988" y="13603"/>
                    <a:pt x="13132" y="11987"/>
                    <a:pt x="13132" y="8315"/>
                  </a:cubicBezTo>
                  <a:cubicBezTo>
                    <a:pt x="13132" y="4525"/>
                    <a:pt x="9871" y="1"/>
                    <a:pt x="65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7" name="Google Shape;907;p51"/>
            <p:cNvSpPr/>
            <p:nvPr/>
          </p:nvSpPr>
          <p:spPr>
            <a:xfrm>
              <a:off x="7318400" y="2829938"/>
              <a:ext cx="981225" cy="1021650"/>
            </a:xfrm>
            <a:custGeom>
              <a:avLst/>
              <a:gdLst/>
              <a:ahLst/>
              <a:cxnLst/>
              <a:rect l="l" t="t" r="r" b="b"/>
              <a:pathLst>
                <a:path w="39249" h="40866" extrusionOk="0">
                  <a:moveTo>
                    <a:pt x="19624" y="1"/>
                  </a:moveTo>
                  <a:cubicBezTo>
                    <a:pt x="9724" y="1"/>
                    <a:pt x="0" y="13779"/>
                    <a:pt x="0" y="25089"/>
                  </a:cubicBezTo>
                  <a:cubicBezTo>
                    <a:pt x="0" y="36370"/>
                    <a:pt x="9724" y="40865"/>
                    <a:pt x="19624" y="40865"/>
                  </a:cubicBezTo>
                  <a:cubicBezTo>
                    <a:pt x="29525" y="40865"/>
                    <a:pt x="39249" y="36077"/>
                    <a:pt x="39249" y="24796"/>
                  </a:cubicBezTo>
                  <a:cubicBezTo>
                    <a:pt x="39249" y="13485"/>
                    <a:pt x="29495" y="1"/>
                    <a:pt x="196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8" name="Google Shape;908;p51"/>
            <p:cNvSpPr/>
            <p:nvPr/>
          </p:nvSpPr>
          <p:spPr>
            <a:xfrm>
              <a:off x="7318400" y="3055413"/>
              <a:ext cx="907775" cy="795425"/>
            </a:xfrm>
            <a:custGeom>
              <a:avLst/>
              <a:gdLst/>
              <a:ahLst/>
              <a:cxnLst/>
              <a:rect l="l" t="t" r="r" b="b"/>
              <a:pathLst>
                <a:path w="36311" h="31817" extrusionOk="0">
                  <a:moveTo>
                    <a:pt x="5582" y="1"/>
                  </a:moveTo>
                  <a:cubicBezTo>
                    <a:pt x="2204" y="4731"/>
                    <a:pt x="0" y="10665"/>
                    <a:pt x="0" y="16041"/>
                  </a:cubicBezTo>
                  <a:cubicBezTo>
                    <a:pt x="0" y="27322"/>
                    <a:pt x="9724" y="31817"/>
                    <a:pt x="19624" y="31817"/>
                  </a:cubicBezTo>
                  <a:cubicBezTo>
                    <a:pt x="26176" y="31817"/>
                    <a:pt x="32668" y="29731"/>
                    <a:pt x="36311" y="25001"/>
                  </a:cubicBezTo>
                  <a:lnTo>
                    <a:pt x="36311" y="25001"/>
                  </a:lnTo>
                  <a:cubicBezTo>
                    <a:pt x="35800" y="25025"/>
                    <a:pt x="35288" y="25036"/>
                    <a:pt x="34778" y="25036"/>
                  </a:cubicBezTo>
                  <a:cubicBezTo>
                    <a:pt x="32735" y="25036"/>
                    <a:pt x="30700" y="24848"/>
                    <a:pt x="28702" y="24472"/>
                  </a:cubicBezTo>
                  <a:cubicBezTo>
                    <a:pt x="24354" y="23591"/>
                    <a:pt x="20506" y="21535"/>
                    <a:pt x="16980" y="18861"/>
                  </a:cubicBezTo>
                  <a:cubicBezTo>
                    <a:pt x="13631" y="16364"/>
                    <a:pt x="9754" y="13632"/>
                    <a:pt x="7580" y="9930"/>
                  </a:cubicBezTo>
                  <a:cubicBezTo>
                    <a:pt x="5729" y="6787"/>
                    <a:pt x="5611" y="3438"/>
                    <a:pt x="55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9" name="Google Shape;909;p51"/>
            <p:cNvSpPr/>
            <p:nvPr/>
          </p:nvSpPr>
          <p:spPr>
            <a:xfrm>
              <a:off x="7438850" y="2901188"/>
              <a:ext cx="740325" cy="1211125"/>
            </a:xfrm>
            <a:custGeom>
              <a:avLst/>
              <a:gdLst/>
              <a:ahLst/>
              <a:cxnLst/>
              <a:rect l="l" t="t" r="r" b="b"/>
              <a:pathLst>
                <a:path w="29613" h="48445" extrusionOk="0">
                  <a:moveTo>
                    <a:pt x="14748" y="1"/>
                  </a:moveTo>
                  <a:lnTo>
                    <a:pt x="13954" y="882"/>
                  </a:lnTo>
                  <a:lnTo>
                    <a:pt x="13367" y="16305"/>
                  </a:lnTo>
                  <a:lnTo>
                    <a:pt x="9078" y="12515"/>
                  </a:lnTo>
                  <a:lnTo>
                    <a:pt x="8813" y="5024"/>
                  </a:lnTo>
                  <a:lnTo>
                    <a:pt x="8520" y="5024"/>
                  </a:lnTo>
                  <a:lnTo>
                    <a:pt x="8167" y="11663"/>
                  </a:lnTo>
                  <a:lnTo>
                    <a:pt x="1616" y="7786"/>
                  </a:lnTo>
                  <a:lnTo>
                    <a:pt x="1616" y="8285"/>
                  </a:lnTo>
                  <a:lnTo>
                    <a:pt x="7462" y="12750"/>
                  </a:lnTo>
                  <a:lnTo>
                    <a:pt x="1293" y="13984"/>
                  </a:lnTo>
                  <a:lnTo>
                    <a:pt x="1263" y="14572"/>
                  </a:lnTo>
                  <a:lnTo>
                    <a:pt x="8549" y="13426"/>
                  </a:lnTo>
                  <a:lnTo>
                    <a:pt x="13367" y="17745"/>
                  </a:lnTo>
                  <a:lnTo>
                    <a:pt x="13132" y="30348"/>
                  </a:lnTo>
                  <a:lnTo>
                    <a:pt x="6581" y="26734"/>
                  </a:lnTo>
                  <a:lnTo>
                    <a:pt x="5934" y="20624"/>
                  </a:lnTo>
                  <a:lnTo>
                    <a:pt x="5582" y="20624"/>
                  </a:lnTo>
                  <a:lnTo>
                    <a:pt x="5758" y="26029"/>
                  </a:lnTo>
                  <a:lnTo>
                    <a:pt x="1087" y="23033"/>
                  </a:lnTo>
                  <a:lnTo>
                    <a:pt x="1528" y="24120"/>
                  </a:lnTo>
                  <a:lnTo>
                    <a:pt x="5024" y="26999"/>
                  </a:lnTo>
                  <a:lnTo>
                    <a:pt x="0" y="29349"/>
                  </a:lnTo>
                  <a:lnTo>
                    <a:pt x="0" y="29878"/>
                  </a:lnTo>
                  <a:lnTo>
                    <a:pt x="5846" y="27733"/>
                  </a:lnTo>
                  <a:lnTo>
                    <a:pt x="13132" y="32580"/>
                  </a:lnTo>
                  <a:lnTo>
                    <a:pt x="13132" y="48444"/>
                  </a:lnTo>
                  <a:lnTo>
                    <a:pt x="15835" y="48444"/>
                  </a:lnTo>
                  <a:lnTo>
                    <a:pt x="14806" y="31699"/>
                  </a:lnTo>
                  <a:lnTo>
                    <a:pt x="20535" y="28350"/>
                  </a:lnTo>
                  <a:lnTo>
                    <a:pt x="28614" y="30906"/>
                  </a:lnTo>
                  <a:lnTo>
                    <a:pt x="28819" y="30612"/>
                  </a:lnTo>
                  <a:lnTo>
                    <a:pt x="21593" y="27469"/>
                  </a:lnTo>
                  <a:lnTo>
                    <a:pt x="27821" y="22944"/>
                  </a:lnTo>
                  <a:lnTo>
                    <a:pt x="26910" y="22944"/>
                  </a:lnTo>
                  <a:lnTo>
                    <a:pt x="20799" y="26999"/>
                  </a:lnTo>
                  <a:lnTo>
                    <a:pt x="20153" y="21505"/>
                  </a:lnTo>
                  <a:lnTo>
                    <a:pt x="19712" y="22239"/>
                  </a:lnTo>
                  <a:lnTo>
                    <a:pt x="19801" y="27557"/>
                  </a:lnTo>
                  <a:lnTo>
                    <a:pt x="14806" y="30083"/>
                  </a:lnTo>
                  <a:lnTo>
                    <a:pt x="14395" y="21799"/>
                  </a:lnTo>
                  <a:lnTo>
                    <a:pt x="21416" y="17275"/>
                  </a:lnTo>
                  <a:lnTo>
                    <a:pt x="29613" y="17803"/>
                  </a:lnTo>
                  <a:lnTo>
                    <a:pt x="29613" y="17363"/>
                  </a:lnTo>
                  <a:lnTo>
                    <a:pt x="22768" y="16217"/>
                  </a:lnTo>
                  <a:lnTo>
                    <a:pt x="29084" y="11517"/>
                  </a:lnTo>
                  <a:lnTo>
                    <a:pt x="29084" y="10606"/>
                  </a:lnTo>
                  <a:lnTo>
                    <a:pt x="22239" y="15747"/>
                  </a:lnTo>
                  <a:lnTo>
                    <a:pt x="23502" y="8902"/>
                  </a:lnTo>
                  <a:lnTo>
                    <a:pt x="22826" y="9196"/>
                  </a:lnTo>
                  <a:lnTo>
                    <a:pt x="20887" y="16393"/>
                  </a:lnTo>
                  <a:lnTo>
                    <a:pt x="14307" y="20154"/>
                  </a:lnTo>
                  <a:lnTo>
                    <a:pt x="1474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0" name="Google Shape;910;p51"/>
            <p:cNvSpPr/>
            <p:nvPr/>
          </p:nvSpPr>
          <p:spPr>
            <a:xfrm>
              <a:off x="7779625" y="2901188"/>
              <a:ext cx="399550" cy="1211125"/>
            </a:xfrm>
            <a:custGeom>
              <a:avLst/>
              <a:gdLst/>
              <a:ahLst/>
              <a:cxnLst/>
              <a:rect l="l" t="t" r="r" b="b"/>
              <a:pathLst>
                <a:path w="15982" h="48445" extrusionOk="0">
                  <a:moveTo>
                    <a:pt x="1117" y="1"/>
                  </a:moveTo>
                  <a:lnTo>
                    <a:pt x="882" y="265"/>
                  </a:lnTo>
                  <a:lnTo>
                    <a:pt x="882" y="412"/>
                  </a:lnTo>
                  <a:cubicBezTo>
                    <a:pt x="882" y="3732"/>
                    <a:pt x="852" y="7110"/>
                    <a:pt x="705" y="10459"/>
                  </a:cubicBezTo>
                  <a:cubicBezTo>
                    <a:pt x="529" y="13691"/>
                    <a:pt x="558" y="17010"/>
                    <a:pt x="206" y="20242"/>
                  </a:cubicBezTo>
                  <a:cubicBezTo>
                    <a:pt x="0" y="22181"/>
                    <a:pt x="265" y="48444"/>
                    <a:pt x="265" y="48444"/>
                  </a:cubicBezTo>
                  <a:lnTo>
                    <a:pt x="2204" y="48444"/>
                  </a:lnTo>
                  <a:lnTo>
                    <a:pt x="1175" y="31699"/>
                  </a:lnTo>
                  <a:lnTo>
                    <a:pt x="6875" y="28350"/>
                  </a:lnTo>
                  <a:lnTo>
                    <a:pt x="14953" y="30935"/>
                  </a:lnTo>
                  <a:lnTo>
                    <a:pt x="15159" y="30641"/>
                  </a:lnTo>
                  <a:lnTo>
                    <a:pt x="7962" y="27469"/>
                  </a:lnTo>
                  <a:lnTo>
                    <a:pt x="14160" y="22974"/>
                  </a:lnTo>
                  <a:lnTo>
                    <a:pt x="13250" y="22974"/>
                  </a:lnTo>
                  <a:lnTo>
                    <a:pt x="7139" y="27028"/>
                  </a:lnTo>
                  <a:lnTo>
                    <a:pt x="6493" y="21505"/>
                  </a:lnTo>
                  <a:lnTo>
                    <a:pt x="6052" y="22239"/>
                  </a:lnTo>
                  <a:lnTo>
                    <a:pt x="6140" y="27557"/>
                  </a:lnTo>
                  <a:lnTo>
                    <a:pt x="1175" y="30054"/>
                  </a:lnTo>
                  <a:lnTo>
                    <a:pt x="764" y="21769"/>
                  </a:lnTo>
                  <a:lnTo>
                    <a:pt x="7785" y="17275"/>
                  </a:lnTo>
                  <a:lnTo>
                    <a:pt x="15982" y="17803"/>
                  </a:lnTo>
                  <a:lnTo>
                    <a:pt x="15982" y="17363"/>
                  </a:lnTo>
                  <a:lnTo>
                    <a:pt x="9137" y="16217"/>
                  </a:lnTo>
                  <a:lnTo>
                    <a:pt x="15453" y="11517"/>
                  </a:lnTo>
                  <a:lnTo>
                    <a:pt x="15453" y="10606"/>
                  </a:lnTo>
                  <a:lnTo>
                    <a:pt x="8608" y="15747"/>
                  </a:lnTo>
                  <a:lnTo>
                    <a:pt x="9871" y="8931"/>
                  </a:lnTo>
                  <a:lnTo>
                    <a:pt x="9195" y="9196"/>
                  </a:lnTo>
                  <a:lnTo>
                    <a:pt x="7256" y="16393"/>
                  </a:lnTo>
                  <a:lnTo>
                    <a:pt x="676" y="20183"/>
                  </a:lnTo>
                  <a:lnTo>
                    <a:pt x="111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1" name="Google Shape;911;p51"/>
            <p:cNvSpPr/>
            <p:nvPr/>
          </p:nvSpPr>
          <p:spPr>
            <a:xfrm>
              <a:off x="6847625" y="3176613"/>
              <a:ext cx="734450" cy="764575"/>
            </a:xfrm>
            <a:custGeom>
              <a:avLst/>
              <a:gdLst/>
              <a:ahLst/>
              <a:cxnLst/>
              <a:rect l="l" t="t" r="r" b="b"/>
              <a:pathLst>
                <a:path w="29378" h="30583" extrusionOk="0">
                  <a:moveTo>
                    <a:pt x="14689" y="0"/>
                  </a:moveTo>
                  <a:cubicBezTo>
                    <a:pt x="7286" y="0"/>
                    <a:pt x="0" y="10106"/>
                    <a:pt x="0" y="18537"/>
                  </a:cubicBezTo>
                  <a:cubicBezTo>
                    <a:pt x="0" y="26969"/>
                    <a:pt x="7286" y="30582"/>
                    <a:pt x="14689" y="30582"/>
                  </a:cubicBezTo>
                  <a:cubicBezTo>
                    <a:pt x="22092" y="30582"/>
                    <a:pt x="29378" y="27204"/>
                    <a:pt x="29378" y="18743"/>
                  </a:cubicBezTo>
                  <a:cubicBezTo>
                    <a:pt x="29378" y="10312"/>
                    <a:pt x="22092" y="0"/>
                    <a:pt x="146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2" name="Google Shape;912;p51"/>
            <p:cNvSpPr/>
            <p:nvPr/>
          </p:nvSpPr>
          <p:spPr>
            <a:xfrm>
              <a:off x="6901975" y="3345513"/>
              <a:ext cx="679375" cy="595675"/>
            </a:xfrm>
            <a:custGeom>
              <a:avLst/>
              <a:gdLst/>
              <a:ahLst/>
              <a:cxnLst/>
              <a:rect l="l" t="t" r="r" b="b"/>
              <a:pathLst>
                <a:path w="27175" h="23827" extrusionOk="0">
                  <a:moveTo>
                    <a:pt x="23032" y="1"/>
                  </a:moveTo>
                  <a:cubicBezTo>
                    <a:pt x="23003" y="2557"/>
                    <a:pt x="22885" y="5083"/>
                    <a:pt x="21534" y="7434"/>
                  </a:cubicBezTo>
                  <a:cubicBezTo>
                    <a:pt x="19918" y="10195"/>
                    <a:pt x="16980" y="12222"/>
                    <a:pt x="14483" y="14102"/>
                  </a:cubicBezTo>
                  <a:cubicBezTo>
                    <a:pt x="11869" y="16100"/>
                    <a:pt x="8990" y="17628"/>
                    <a:pt x="5729" y="18303"/>
                  </a:cubicBezTo>
                  <a:cubicBezTo>
                    <a:pt x="4205" y="18589"/>
                    <a:pt x="2643" y="18739"/>
                    <a:pt x="1090" y="18739"/>
                  </a:cubicBezTo>
                  <a:cubicBezTo>
                    <a:pt x="726" y="18739"/>
                    <a:pt x="363" y="18731"/>
                    <a:pt x="0" y="18714"/>
                  </a:cubicBezTo>
                  <a:lnTo>
                    <a:pt x="0" y="18714"/>
                  </a:lnTo>
                  <a:cubicBezTo>
                    <a:pt x="2732" y="22240"/>
                    <a:pt x="7580" y="23826"/>
                    <a:pt x="12486" y="23826"/>
                  </a:cubicBezTo>
                  <a:cubicBezTo>
                    <a:pt x="19918" y="23826"/>
                    <a:pt x="27174" y="20448"/>
                    <a:pt x="27174" y="11987"/>
                  </a:cubicBezTo>
                  <a:cubicBezTo>
                    <a:pt x="27174" y="7992"/>
                    <a:pt x="25529" y="3556"/>
                    <a:pt x="2303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3" name="Google Shape;913;p51"/>
            <p:cNvSpPr/>
            <p:nvPr/>
          </p:nvSpPr>
          <p:spPr>
            <a:xfrm>
              <a:off x="6937950" y="3229488"/>
              <a:ext cx="553800" cy="906325"/>
            </a:xfrm>
            <a:custGeom>
              <a:avLst/>
              <a:gdLst/>
              <a:ahLst/>
              <a:cxnLst/>
              <a:rect l="l" t="t" r="r" b="b"/>
              <a:pathLst>
                <a:path w="22152" h="36253" extrusionOk="0">
                  <a:moveTo>
                    <a:pt x="11105" y="0"/>
                  </a:moveTo>
                  <a:lnTo>
                    <a:pt x="11458" y="15100"/>
                  </a:lnTo>
                  <a:lnTo>
                    <a:pt x="6522" y="12280"/>
                  </a:lnTo>
                  <a:lnTo>
                    <a:pt x="5083" y="6875"/>
                  </a:lnTo>
                  <a:lnTo>
                    <a:pt x="4584" y="6669"/>
                  </a:lnTo>
                  <a:lnTo>
                    <a:pt x="4584" y="6669"/>
                  </a:lnTo>
                  <a:lnTo>
                    <a:pt x="5524" y="11781"/>
                  </a:lnTo>
                  <a:lnTo>
                    <a:pt x="383" y="7962"/>
                  </a:lnTo>
                  <a:lnTo>
                    <a:pt x="383" y="8637"/>
                  </a:lnTo>
                  <a:lnTo>
                    <a:pt x="5112" y="12133"/>
                  </a:lnTo>
                  <a:lnTo>
                    <a:pt x="1" y="13015"/>
                  </a:lnTo>
                  <a:lnTo>
                    <a:pt x="1" y="13338"/>
                  </a:lnTo>
                  <a:lnTo>
                    <a:pt x="6111" y="12956"/>
                  </a:lnTo>
                  <a:lnTo>
                    <a:pt x="11370" y="16305"/>
                  </a:lnTo>
                  <a:lnTo>
                    <a:pt x="11076" y="22504"/>
                  </a:lnTo>
                  <a:lnTo>
                    <a:pt x="7345" y="20623"/>
                  </a:lnTo>
                  <a:lnTo>
                    <a:pt x="7404" y="16657"/>
                  </a:lnTo>
                  <a:lnTo>
                    <a:pt x="7051" y="16099"/>
                  </a:lnTo>
                  <a:lnTo>
                    <a:pt x="6581" y="20212"/>
                  </a:lnTo>
                  <a:lnTo>
                    <a:pt x="1998" y="17186"/>
                  </a:lnTo>
                  <a:lnTo>
                    <a:pt x="1323" y="17186"/>
                  </a:lnTo>
                  <a:lnTo>
                    <a:pt x="5994" y="20565"/>
                  </a:lnTo>
                  <a:lnTo>
                    <a:pt x="588" y="22915"/>
                  </a:lnTo>
                  <a:lnTo>
                    <a:pt x="735" y="23120"/>
                  </a:lnTo>
                  <a:lnTo>
                    <a:pt x="6787" y="21240"/>
                  </a:lnTo>
                  <a:lnTo>
                    <a:pt x="11076" y="23708"/>
                  </a:lnTo>
                  <a:lnTo>
                    <a:pt x="10312" y="36252"/>
                  </a:lnTo>
                  <a:lnTo>
                    <a:pt x="12310" y="36252"/>
                  </a:lnTo>
                  <a:lnTo>
                    <a:pt x="12310" y="24384"/>
                  </a:lnTo>
                  <a:lnTo>
                    <a:pt x="17774" y="20741"/>
                  </a:lnTo>
                  <a:lnTo>
                    <a:pt x="22151" y="22357"/>
                  </a:lnTo>
                  <a:lnTo>
                    <a:pt x="22151" y="21975"/>
                  </a:lnTo>
                  <a:lnTo>
                    <a:pt x="18391" y="20212"/>
                  </a:lnTo>
                  <a:lnTo>
                    <a:pt x="21006" y="18068"/>
                  </a:lnTo>
                  <a:lnTo>
                    <a:pt x="21329" y="17245"/>
                  </a:lnTo>
                  <a:lnTo>
                    <a:pt x="17833" y="19478"/>
                  </a:lnTo>
                  <a:lnTo>
                    <a:pt x="17980" y="15424"/>
                  </a:lnTo>
                  <a:lnTo>
                    <a:pt x="17686" y="15424"/>
                  </a:lnTo>
                  <a:lnTo>
                    <a:pt x="17245" y="20006"/>
                  </a:lnTo>
                  <a:lnTo>
                    <a:pt x="12310" y="22709"/>
                  </a:lnTo>
                  <a:lnTo>
                    <a:pt x="12134" y="13279"/>
                  </a:lnTo>
                  <a:lnTo>
                    <a:pt x="15747" y="10047"/>
                  </a:lnTo>
                  <a:lnTo>
                    <a:pt x="21211" y="10929"/>
                  </a:lnTo>
                  <a:lnTo>
                    <a:pt x="21182" y="10488"/>
                  </a:lnTo>
                  <a:lnTo>
                    <a:pt x="16570" y="9548"/>
                  </a:lnTo>
                  <a:lnTo>
                    <a:pt x="20947" y="6199"/>
                  </a:lnTo>
                  <a:lnTo>
                    <a:pt x="20947" y="5817"/>
                  </a:lnTo>
                  <a:lnTo>
                    <a:pt x="16041" y="8725"/>
                  </a:lnTo>
                  <a:lnTo>
                    <a:pt x="15776" y="3790"/>
                  </a:lnTo>
                  <a:lnTo>
                    <a:pt x="15541" y="3790"/>
                  </a:lnTo>
                  <a:lnTo>
                    <a:pt x="15336" y="9372"/>
                  </a:lnTo>
                  <a:lnTo>
                    <a:pt x="12134" y="12221"/>
                  </a:lnTo>
                  <a:lnTo>
                    <a:pt x="11722" y="676"/>
                  </a:lnTo>
                  <a:lnTo>
                    <a:pt x="1110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4" name="Google Shape;914;p51"/>
            <p:cNvSpPr/>
            <p:nvPr/>
          </p:nvSpPr>
          <p:spPr>
            <a:xfrm>
              <a:off x="6937950" y="3229488"/>
              <a:ext cx="298950" cy="906325"/>
            </a:xfrm>
            <a:custGeom>
              <a:avLst/>
              <a:gdLst/>
              <a:ahLst/>
              <a:cxnLst/>
              <a:rect l="l" t="t" r="r" b="b"/>
              <a:pathLst>
                <a:path w="11958" h="36253" extrusionOk="0">
                  <a:moveTo>
                    <a:pt x="11105" y="0"/>
                  </a:moveTo>
                  <a:lnTo>
                    <a:pt x="11458" y="15100"/>
                  </a:lnTo>
                  <a:lnTo>
                    <a:pt x="11458" y="15100"/>
                  </a:lnTo>
                  <a:lnTo>
                    <a:pt x="6552" y="12280"/>
                  </a:lnTo>
                  <a:lnTo>
                    <a:pt x="5083" y="6875"/>
                  </a:lnTo>
                  <a:lnTo>
                    <a:pt x="4584" y="6669"/>
                  </a:lnTo>
                  <a:lnTo>
                    <a:pt x="4584" y="6669"/>
                  </a:lnTo>
                  <a:lnTo>
                    <a:pt x="5524" y="11781"/>
                  </a:lnTo>
                  <a:lnTo>
                    <a:pt x="412" y="7962"/>
                  </a:lnTo>
                  <a:lnTo>
                    <a:pt x="412" y="8637"/>
                  </a:lnTo>
                  <a:lnTo>
                    <a:pt x="5142" y="12163"/>
                  </a:lnTo>
                  <a:lnTo>
                    <a:pt x="1" y="13015"/>
                  </a:lnTo>
                  <a:lnTo>
                    <a:pt x="1" y="13338"/>
                  </a:lnTo>
                  <a:lnTo>
                    <a:pt x="6111" y="12956"/>
                  </a:lnTo>
                  <a:lnTo>
                    <a:pt x="11370" y="16305"/>
                  </a:lnTo>
                  <a:lnTo>
                    <a:pt x="11076" y="22504"/>
                  </a:lnTo>
                  <a:lnTo>
                    <a:pt x="7345" y="20623"/>
                  </a:lnTo>
                  <a:lnTo>
                    <a:pt x="7404" y="16657"/>
                  </a:lnTo>
                  <a:lnTo>
                    <a:pt x="7081" y="16129"/>
                  </a:lnTo>
                  <a:lnTo>
                    <a:pt x="6611" y="20241"/>
                  </a:lnTo>
                  <a:lnTo>
                    <a:pt x="2028" y="17186"/>
                  </a:lnTo>
                  <a:lnTo>
                    <a:pt x="1352" y="17186"/>
                  </a:lnTo>
                  <a:lnTo>
                    <a:pt x="5994" y="20565"/>
                  </a:lnTo>
                  <a:lnTo>
                    <a:pt x="588" y="22915"/>
                  </a:lnTo>
                  <a:lnTo>
                    <a:pt x="735" y="23150"/>
                  </a:lnTo>
                  <a:lnTo>
                    <a:pt x="6787" y="21240"/>
                  </a:lnTo>
                  <a:lnTo>
                    <a:pt x="11076" y="23737"/>
                  </a:lnTo>
                  <a:lnTo>
                    <a:pt x="10312" y="36252"/>
                  </a:lnTo>
                  <a:lnTo>
                    <a:pt x="11752" y="36252"/>
                  </a:lnTo>
                  <a:cubicBezTo>
                    <a:pt x="11752" y="36252"/>
                    <a:pt x="11957" y="16599"/>
                    <a:pt x="11810" y="15159"/>
                  </a:cubicBezTo>
                  <a:cubicBezTo>
                    <a:pt x="11517" y="12721"/>
                    <a:pt x="11546" y="10253"/>
                    <a:pt x="11429" y="7815"/>
                  </a:cubicBezTo>
                  <a:cubicBezTo>
                    <a:pt x="11282" y="5318"/>
                    <a:pt x="11282" y="2791"/>
                    <a:pt x="11282" y="294"/>
                  </a:cubicBezTo>
                  <a:cubicBezTo>
                    <a:pt x="11282" y="265"/>
                    <a:pt x="11282" y="235"/>
                    <a:pt x="11282" y="206"/>
                  </a:cubicBezTo>
                  <a:lnTo>
                    <a:pt x="11105" y="0"/>
                  </a:lnTo>
                  <a:close/>
                </a:path>
              </a:pathLst>
            </a:custGeom>
            <a:solidFill>
              <a:srgbClr val="442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330355901"/>
      </p:ext>
    </p:extLst>
  </p:cSld>
  <p:clrMapOvr>
    <a:masterClrMapping/>
  </p:clrMapOvr>
  <p:transition spd="slow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spTree>
      <p:nvGrpSpPr>
        <p:cNvPr id="1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52"/>
          <p:cNvSpPr/>
          <p:nvPr/>
        </p:nvSpPr>
        <p:spPr>
          <a:xfrm flipH="1">
            <a:off x="9924046" y="510171"/>
            <a:ext cx="1944577" cy="122840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17" name="Google Shape;917;p52"/>
          <p:cNvSpPr/>
          <p:nvPr/>
        </p:nvSpPr>
        <p:spPr>
          <a:xfrm flipH="1">
            <a:off x="8663771" y="360632"/>
            <a:ext cx="1086700" cy="68656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18" name="Google Shape;918;p52"/>
          <p:cNvSpPr/>
          <p:nvPr/>
        </p:nvSpPr>
        <p:spPr>
          <a:xfrm flipH="1">
            <a:off x="323385" y="571034"/>
            <a:ext cx="2375756" cy="1503604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19" name="Google Shape;919;p52"/>
          <p:cNvSpPr/>
          <p:nvPr/>
        </p:nvSpPr>
        <p:spPr>
          <a:xfrm flipH="1">
            <a:off x="2471039" y="474717"/>
            <a:ext cx="725551" cy="45839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0" name="Google Shape;920;p52"/>
          <p:cNvSpPr/>
          <p:nvPr/>
        </p:nvSpPr>
        <p:spPr>
          <a:xfrm flipH="1">
            <a:off x="5107602" y="6337434"/>
            <a:ext cx="7084399" cy="520569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1" name="Google Shape;921;p52"/>
          <p:cNvSpPr/>
          <p:nvPr/>
        </p:nvSpPr>
        <p:spPr>
          <a:xfrm>
            <a:off x="10985031" y="6337435"/>
            <a:ext cx="182272" cy="128547"/>
          </a:xfrm>
          <a:custGeom>
            <a:avLst/>
            <a:gdLst/>
            <a:ahLst/>
            <a:cxnLst/>
            <a:rect l="l" t="t" r="r" b="b"/>
            <a:pathLst>
              <a:path w="21469" h="15141" extrusionOk="0">
                <a:moveTo>
                  <a:pt x="14579" y="1"/>
                </a:moveTo>
                <a:cubicBezTo>
                  <a:pt x="14135" y="1"/>
                  <a:pt x="13692" y="13"/>
                  <a:pt x="13255" y="18"/>
                </a:cubicBezTo>
                <a:lnTo>
                  <a:pt x="12900" y="18"/>
                </a:lnTo>
                <a:cubicBezTo>
                  <a:pt x="12736" y="16"/>
                  <a:pt x="12573" y="15"/>
                  <a:pt x="12409" y="15"/>
                </a:cubicBezTo>
                <a:cubicBezTo>
                  <a:pt x="11285" y="15"/>
                  <a:pt x="10160" y="70"/>
                  <a:pt x="9036" y="168"/>
                </a:cubicBezTo>
                <a:cubicBezTo>
                  <a:pt x="8868" y="186"/>
                  <a:pt x="8681" y="186"/>
                  <a:pt x="8494" y="205"/>
                </a:cubicBezTo>
                <a:cubicBezTo>
                  <a:pt x="7934" y="242"/>
                  <a:pt x="7318" y="298"/>
                  <a:pt x="6833" y="541"/>
                </a:cubicBezTo>
                <a:cubicBezTo>
                  <a:pt x="6310" y="784"/>
                  <a:pt x="5862" y="877"/>
                  <a:pt x="5265" y="1138"/>
                </a:cubicBezTo>
                <a:cubicBezTo>
                  <a:pt x="5227" y="1157"/>
                  <a:pt x="5190" y="1176"/>
                  <a:pt x="5134" y="1194"/>
                </a:cubicBezTo>
                <a:cubicBezTo>
                  <a:pt x="4966" y="1269"/>
                  <a:pt x="4798" y="1362"/>
                  <a:pt x="4611" y="1474"/>
                </a:cubicBezTo>
                <a:cubicBezTo>
                  <a:pt x="4555" y="1512"/>
                  <a:pt x="4518" y="1530"/>
                  <a:pt x="4462" y="1568"/>
                </a:cubicBezTo>
                <a:cubicBezTo>
                  <a:pt x="4369" y="1642"/>
                  <a:pt x="4257" y="1698"/>
                  <a:pt x="4163" y="1773"/>
                </a:cubicBezTo>
                <a:cubicBezTo>
                  <a:pt x="3678" y="2128"/>
                  <a:pt x="3099" y="2613"/>
                  <a:pt x="2409" y="3304"/>
                </a:cubicBezTo>
                <a:cubicBezTo>
                  <a:pt x="2017" y="3696"/>
                  <a:pt x="1681" y="4107"/>
                  <a:pt x="1401" y="4517"/>
                </a:cubicBezTo>
                <a:cubicBezTo>
                  <a:pt x="1027" y="5077"/>
                  <a:pt x="747" y="5675"/>
                  <a:pt x="542" y="6253"/>
                </a:cubicBezTo>
                <a:cubicBezTo>
                  <a:pt x="523" y="6328"/>
                  <a:pt x="486" y="6421"/>
                  <a:pt x="467" y="6496"/>
                </a:cubicBezTo>
                <a:cubicBezTo>
                  <a:pt x="0" y="8064"/>
                  <a:pt x="131" y="9539"/>
                  <a:pt x="467" y="10528"/>
                </a:cubicBezTo>
                <a:cubicBezTo>
                  <a:pt x="1008" y="12190"/>
                  <a:pt x="1289" y="14131"/>
                  <a:pt x="8793" y="14971"/>
                </a:cubicBezTo>
                <a:cubicBezTo>
                  <a:pt x="8980" y="14990"/>
                  <a:pt x="9166" y="15009"/>
                  <a:pt x="9353" y="15027"/>
                </a:cubicBezTo>
                <a:cubicBezTo>
                  <a:pt x="9428" y="15027"/>
                  <a:pt x="9521" y="15046"/>
                  <a:pt x="9596" y="15046"/>
                </a:cubicBezTo>
                <a:cubicBezTo>
                  <a:pt x="9670" y="15046"/>
                  <a:pt x="9745" y="15065"/>
                  <a:pt x="9801" y="15065"/>
                </a:cubicBezTo>
                <a:cubicBezTo>
                  <a:pt x="10455" y="15116"/>
                  <a:pt x="11068" y="15141"/>
                  <a:pt x="11642" y="15141"/>
                </a:cubicBezTo>
                <a:cubicBezTo>
                  <a:pt x="16955" y="15141"/>
                  <a:pt x="19010" y="12998"/>
                  <a:pt x="20442" y="9427"/>
                </a:cubicBezTo>
                <a:cubicBezTo>
                  <a:pt x="21469" y="6851"/>
                  <a:pt x="21133" y="3323"/>
                  <a:pt x="19079" y="1344"/>
                </a:cubicBezTo>
                <a:cubicBezTo>
                  <a:pt x="18687" y="970"/>
                  <a:pt x="18239" y="672"/>
                  <a:pt x="17716" y="466"/>
                </a:cubicBezTo>
                <a:cubicBezTo>
                  <a:pt x="16726" y="70"/>
                  <a:pt x="15652" y="1"/>
                  <a:pt x="1457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2" name="Google Shape;922;p52"/>
          <p:cNvSpPr/>
          <p:nvPr/>
        </p:nvSpPr>
        <p:spPr>
          <a:xfrm>
            <a:off x="-133" y="6266001"/>
            <a:ext cx="12191909" cy="591996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3" name="Google Shape;923;p52"/>
          <p:cNvSpPr/>
          <p:nvPr/>
        </p:nvSpPr>
        <p:spPr>
          <a:xfrm flipH="1">
            <a:off x="11226047" y="2074633"/>
            <a:ext cx="725488" cy="458356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439282855"/>
      </p:ext>
    </p:extLst>
  </p:cSld>
  <p:clrMapOvr>
    <a:masterClrMapping/>
  </p:clrMapOvr>
  <p:transition spd="slow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B1D24-D9BF-407D-8836-7758C75DB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59AE97-62E1-45A1-B949-DD8650758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E5862-9C4D-4034-8F68-44C60065F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72C-3781-4A06-8FEC-67E05828B8F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E3B54-D456-4F33-AC83-B7F791F4C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0DDEC-5DD6-4F04-8B0B-61B4CC7DA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776B-183C-4C7C-866A-45D7D7D32EF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8" t="12426" r="8178" b="5143"/>
          <a:stretch/>
        </p:blipFill>
        <p:spPr>
          <a:xfrm>
            <a:off x="-4727823" y="-1026127"/>
            <a:ext cx="2076979" cy="205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2873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E8617-8C8F-4FB1-88D1-D5571E6AE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4894D-4464-49E3-BA92-57308CE32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114BC-F115-47E8-BDEC-91D5E9E16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72C-3781-4A06-8FEC-67E05828B8F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ACFF3-0DB4-4C0B-BEE2-DD58FA8D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D6D5D-F2AB-44CC-85B2-3619117B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776B-183C-4C7C-866A-45D7D7D32EF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8" t="12426" r="8178" b="5143"/>
          <a:stretch/>
        </p:blipFill>
        <p:spPr>
          <a:xfrm>
            <a:off x="-2574266" y="-226628"/>
            <a:ext cx="2076979" cy="205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73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9348-1F66-46C7-AC35-D3A792617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940B2-CE7C-4336-85C4-2224B3626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131C4-221B-4D36-A191-0B8373A9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72C-3781-4A06-8FEC-67E05828B8F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E3BFC-11D5-4E77-ACD6-CB91C196D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996D1-F5C2-488F-80EF-615D8220C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776B-183C-4C7C-866A-45D7D7D3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577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934C4-B3E2-4FD4-A906-967F72056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EB08C-9CDF-4D0D-8A09-C696F06A52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3D68F9-0A64-4DBD-9F84-FC77A27DE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3249F8-172B-4242-84CA-7ECEB0BF1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72C-3781-4A06-8FEC-67E05828B8F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4CF07-7452-4FB8-989C-BF99CFFC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FD821-90A1-485F-B8E5-F1A045EB1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776B-183C-4C7C-866A-45D7D7D3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005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59983-20B0-46DB-971B-9E2C698C8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C093CD-DE5C-4DD4-87FE-E5E8A8772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7FDC40-0F51-435A-B45F-637E03AE1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C86343-788E-473C-91CF-D923FCE4D5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A4F8AE-80A4-4BFE-AD62-E99A75D030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9FEB7B-FF4C-4407-AEBD-B9C8927D2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72C-3781-4A06-8FEC-67E05828B8F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9143AC-94BA-4BE2-AF70-F4783D12F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540D3C-7AA0-4432-B652-D88BDDBA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776B-183C-4C7C-866A-45D7D7D3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9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"/>
          <p:cNvSpPr/>
          <p:nvPr/>
        </p:nvSpPr>
        <p:spPr>
          <a:xfrm>
            <a:off x="771100" y="1127498"/>
            <a:ext cx="2481267" cy="156744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" name="Google Shape;134;p7"/>
          <p:cNvSpPr/>
          <p:nvPr/>
        </p:nvSpPr>
        <p:spPr>
          <a:xfrm>
            <a:off x="337739" y="541756"/>
            <a:ext cx="785773" cy="49644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5" name="Google Shape;135;p7"/>
          <p:cNvSpPr/>
          <p:nvPr/>
        </p:nvSpPr>
        <p:spPr>
          <a:xfrm>
            <a:off x="9336869" y="727667"/>
            <a:ext cx="2375756" cy="1503604"/>
          </a:xfrm>
          <a:custGeom>
            <a:avLst/>
            <a:gdLst/>
            <a:ahLst/>
            <a:cxnLst/>
            <a:rect l="l" t="t" r="r" b="b"/>
            <a:pathLst>
              <a:path w="25554" h="16173" extrusionOk="0">
                <a:moveTo>
                  <a:pt x="14556" y="0"/>
                </a:moveTo>
                <a:cubicBezTo>
                  <a:pt x="11530" y="0"/>
                  <a:pt x="8988" y="2103"/>
                  <a:pt x="8295" y="4898"/>
                </a:cubicBezTo>
                <a:cubicBezTo>
                  <a:pt x="7856" y="4713"/>
                  <a:pt x="7394" y="4598"/>
                  <a:pt x="6909" y="4598"/>
                </a:cubicBezTo>
                <a:cubicBezTo>
                  <a:pt x="5500" y="4598"/>
                  <a:pt x="4275" y="5522"/>
                  <a:pt x="3836" y="6793"/>
                </a:cubicBezTo>
                <a:cubicBezTo>
                  <a:pt x="1664" y="7232"/>
                  <a:pt x="1" y="9149"/>
                  <a:pt x="1" y="11437"/>
                </a:cubicBezTo>
                <a:cubicBezTo>
                  <a:pt x="1" y="14047"/>
                  <a:pt x="2126" y="16173"/>
                  <a:pt x="4737" y="16173"/>
                </a:cubicBezTo>
                <a:lnTo>
                  <a:pt x="20771" y="16173"/>
                </a:lnTo>
                <a:cubicBezTo>
                  <a:pt x="23359" y="16173"/>
                  <a:pt x="25507" y="14047"/>
                  <a:pt x="25507" y="11437"/>
                </a:cubicBezTo>
                <a:cubicBezTo>
                  <a:pt x="25553" y="8895"/>
                  <a:pt x="23543" y="6816"/>
                  <a:pt x="21025" y="6700"/>
                </a:cubicBezTo>
                <a:lnTo>
                  <a:pt x="21025" y="6469"/>
                </a:lnTo>
                <a:cubicBezTo>
                  <a:pt x="21025" y="2888"/>
                  <a:pt x="18137" y="0"/>
                  <a:pt x="145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6" name="Google Shape;136;p7"/>
          <p:cNvSpPr/>
          <p:nvPr/>
        </p:nvSpPr>
        <p:spPr>
          <a:xfrm>
            <a:off x="1431068" y="302770"/>
            <a:ext cx="672581" cy="42489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37" name="Google Shape;137;p7"/>
          <p:cNvGrpSpPr/>
          <p:nvPr/>
        </p:nvGrpSpPr>
        <p:grpSpPr>
          <a:xfrm>
            <a:off x="941954" y="5303848"/>
            <a:ext cx="4005708" cy="1551845"/>
            <a:chOff x="2189450" y="2220300"/>
            <a:chExt cx="3202175" cy="1240550"/>
          </a:xfrm>
        </p:grpSpPr>
        <p:sp>
          <p:nvSpPr>
            <p:cNvPr id="138" name="Google Shape;138;p7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0" name="Google Shape;140;p7"/>
          <p:cNvGrpSpPr/>
          <p:nvPr/>
        </p:nvGrpSpPr>
        <p:grpSpPr>
          <a:xfrm>
            <a:off x="3325190" y="5636800"/>
            <a:ext cx="3152221" cy="1221197"/>
            <a:chOff x="2189450" y="2220300"/>
            <a:chExt cx="3202175" cy="1240550"/>
          </a:xfrm>
        </p:grpSpPr>
        <p:sp>
          <p:nvSpPr>
            <p:cNvPr id="141" name="Google Shape;141;p7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42;p7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3" name="Google Shape;143;p7"/>
          <p:cNvSpPr/>
          <p:nvPr/>
        </p:nvSpPr>
        <p:spPr>
          <a:xfrm>
            <a:off x="0" y="6615503"/>
            <a:ext cx="4529509" cy="242508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4" name="Google Shape;144;p7"/>
          <p:cNvSpPr/>
          <p:nvPr/>
        </p:nvSpPr>
        <p:spPr>
          <a:xfrm flipH="1">
            <a:off x="5107602" y="6337434"/>
            <a:ext cx="7084399" cy="520569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5" name="Google Shape;145;p7"/>
          <p:cNvSpPr/>
          <p:nvPr/>
        </p:nvSpPr>
        <p:spPr>
          <a:xfrm>
            <a:off x="3287367" y="6574915"/>
            <a:ext cx="8904275" cy="291203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6" name="Google Shape;146;p7"/>
          <p:cNvSpPr txBox="1">
            <a:spLocks noGrp="1"/>
          </p:cNvSpPr>
          <p:nvPr>
            <p:ph type="title"/>
          </p:nvPr>
        </p:nvSpPr>
        <p:spPr>
          <a:xfrm>
            <a:off x="1639600" y="727667"/>
            <a:ext cx="89044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trick Hand"/>
              <a:buNone/>
              <a:defRPr sz="40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47" name="Google Shape;147;p7"/>
          <p:cNvSpPr txBox="1">
            <a:spLocks noGrp="1"/>
          </p:cNvSpPr>
          <p:nvPr>
            <p:ph type="body" idx="1"/>
          </p:nvPr>
        </p:nvSpPr>
        <p:spPr>
          <a:xfrm>
            <a:off x="1000033" y="2533767"/>
            <a:ext cx="6934400" cy="320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●"/>
              <a:defRPr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7799186"/>
      </p:ext>
    </p:extLst>
  </p:cSld>
  <p:clrMapOvr>
    <a:masterClrMapping/>
  </p:clrMapOvr>
  <p:transition spd="slow"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5716-A22F-428B-90EE-B9796D78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D154B-B7B2-45E2-8D75-3683C1E97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72C-3781-4A06-8FEC-67E05828B8F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F164AB-09B5-4A43-ACF5-B6A5693ED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CCBB2D-97CA-4C6C-BEB0-3F45D2873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776B-183C-4C7C-866A-45D7D7D3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77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9DF898-7152-4720-8278-56A71AAA4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72C-3781-4A06-8FEC-67E05828B8F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DEB7DE-0B5C-41F4-AB9F-698018443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400F2-9B0B-4E52-BCB2-EE52CE743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776B-183C-4C7C-866A-45D7D7D3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878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320DF-F3D5-4A95-A3A1-EC975B6DA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4A0E8-52C3-41EA-B3D1-62F48F0BE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63EF5D-60B9-44FB-B40C-545DD9E4E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BFA8D9-A3B5-4109-B40C-4A20AF64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72C-3781-4A06-8FEC-67E05828B8F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22EDC-073C-4C15-B6F5-94DCC366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D225D-C019-4EAD-9008-1AEB1D2C4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776B-183C-4C7C-866A-45D7D7D3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837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123AD-E6A3-4738-A6FB-3650D22E0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A50B66-6C55-41C0-BC79-1BD0D1FF4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3DDD7-F835-48FF-B1C2-40880A09B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A9328-5A91-4BF6-983B-64227FC3F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72C-3781-4A06-8FEC-67E05828B8F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B4CBD-E066-484C-9EB9-E1312ACB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5EAF2-9001-49AC-A037-28EFB768A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776B-183C-4C7C-866A-45D7D7D3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4193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7F18A-4ECC-4FC8-B6D2-1EE102098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E5F5F1-F890-4CF1-9A56-6D65569709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FD19D-E1D2-4B9E-BE72-B9717F3B2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72C-3781-4A06-8FEC-67E05828B8F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EC7EF-2466-4164-B5EE-5DCAAFB30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A23E4-2017-4509-A166-5BC10C9C9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776B-183C-4C7C-866A-45D7D7D3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359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089943-5B82-4751-AFAB-A6A8588D1F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2EE00-9193-428F-A2A8-1FF764BDC6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68C9E-D4A7-4F18-8ECB-62A53E5A7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72C-3781-4A06-8FEC-67E05828B8F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D9E3C-D79C-4DB9-9098-5C76A5C48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FE780-2785-40BD-A014-F042F60E5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776B-183C-4C7C-866A-45D7D7D3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3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 txBox="1">
            <a:spLocks noGrp="1"/>
          </p:cNvSpPr>
          <p:nvPr>
            <p:ph type="title"/>
          </p:nvPr>
        </p:nvSpPr>
        <p:spPr>
          <a:xfrm>
            <a:off x="3013533" y="1235933"/>
            <a:ext cx="6247200" cy="295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50" name="Google Shape;150;p8"/>
          <p:cNvSpPr txBox="1">
            <a:spLocks noGrp="1"/>
          </p:cNvSpPr>
          <p:nvPr>
            <p:ph type="subTitle" idx="1"/>
          </p:nvPr>
        </p:nvSpPr>
        <p:spPr>
          <a:xfrm>
            <a:off x="3398233" y="4114567"/>
            <a:ext cx="5395600" cy="8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2100448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oogle Shape;152;p9"/>
          <p:cNvGrpSpPr/>
          <p:nvPr/>
        </p:nvGrpSpPr>
        <p:grpSpPr>
          <a:xfrm>
            <a:off x="122117" y="4592996"/>
            <a:ext cx="5745556" cy="2225877"/>
            <a:chOff x="2189450" y="2220300"/>
            <a:chExt cx="3202175" cy="1240550"/>
          </a:xfrm>
        </p:grpSpPr>
        <p:sp>
          <p:nvSpPr>
            <p:cNvPr id="153" name="Google Shape;153;p9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55" name="Google Shape;155;p9"/>
          <p:cNvGrpSpPr/>
          <p:nvPr/>
        </p:nvGrpSpPr>
        <p:grpSpPr>
          <a:xfrm>
            <a:off x="3540589" y="5070631"/>
            <a:ext cx="4521471" cy="1751656"/>
            <a:chOff x="2189450" y="2220300"/>
            <a:chExt cx="3202175" cy="1240550"/>
          </a:xfrm>
        </p:grpSpPr>
        <p:sp>
          <p:nvSpPr>
            <p:cNvPr id="156" name="Google Shape;156;p9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8" name="Google Shape;158;p9"/>
          <p:cNvSpPr/>
          <p:nvPr/>
        </p:nvSpPr>
        <p:spPr>
          <a:xfrm>
            <a:off x="771100" y="1127498"/>
            <a:ext cx="2481267" cy="156744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9"/>
          <p:cNvSpPr/>
          <p:nvPr/>
        </p:nvSpPr>
        <p:spPr>
          <a:xfrm>
            <a:off x="337739" y="541756"/>
            <a:ext cx="785773" cy="496443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0" name="Google Shape;160;p9"/>
          <p:cNvSpPr/>
          <p:nvPr/>
        </p:nvSpPr>
        <p:spPr>
          <a:xfrm>
            <a:off x="1431068" y="302770"/>
            <a:ext cx="672581" cy="42489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1" name="Google Shape;161;p9"/>
          <p:cNvSpPr txBox="1">
            <a:spLocks noGrp="1"/>
          </p:cNvSpPr>
          <p:nvPr>
            <p:ph type="title"/>
          </p:nvPr>
        </p:nvSpPr>
        <p:spPr>
          <a:xfrm>
            <a:off x="1118467" y="1852900"/>
            <a:ext cx="4364400" cy="1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62" name="Google Shape;162;p9"/>
          <p:cNvSpPr/>
          <p:nvPr/>
        </p:nvSpPr>
        <p:spPr>
          <a:xfrm flipH="1">
            <a:off x="5107602" y="6484371"/>
            <a:ext cx="7084399" cy="373640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3" name="Google Shape;163;p9"/>
          <p:cNvSpPr/>
          <p:nvPr/>
        </p:nvSpPr>
        <p:spPr>
          <a:xfrm>
            <a:off x="10985037" y="6369869"/>
            <a:ext cx="408484" cy="206776"/>
          </a:xfrm>
          <a:custGeom>
            <a:avLst/>
            <a:gdLst/>
            <a:ahLst/>
            <a:cxnLst/>
            <a:rect l="l" t="t" r="r" b="b"/>
            <a:pathLst>
              <a:path w="21469" h="15141" extrusionOk="0">
                <a:moveTo>
                  <a:pt x="14579" y="1"/>
                </a:moveTo>
                <a:cubicBezTo>
                  <a:pt x="14135" y="1"/>
                  <a:pt x="13692" y="13"/>
                  <a:pt x="13255" y="18"/>
                </a:cubicBezTo>
                <a:lnTo>
                  <a:pt x="12900" y="18"/>
                </a:lnTo>
                <a:cubicBezTo>
                  <a:pt x="12736" y="16"/>
                  <a:pt x="12573" y="15"/>
                  <a:pt x="12409" y="15"/>
                </a:cubicBezTo>
                <a:cubicBezTo>
                  <a:pt x="11285" y="15"/>
                  <a:pt x="10160" y="70"/>
                  <a:pt x="9036" y="168"/>
                </a:cubicBezTo>
                <a:cubicBezTo>
                  <a:pt x="8868" y="186"/>
                  <a:pt x="8681" y="186"/>
                  <a:pt x="8494" y="205"/>
                </a:cubicBezTo>
                <a:cubicBezTo>
                  <a:pt x="7934" y="242"/>
                  <a:pt x="7318" y="298"/>
                  <a:pt x="6833" y="541"/>
                </a:cubicBezTo>
                <a:cubicBezTo>
                  <a:pt x="6310" y="784"/>
                  <a:pt x="5862" y="877"/>
                  <a:pt x="5265" y="1138"/>
                </a:cubicBezTo>
                <a:cubicBezTo>
                  <a:pt x="5227" y="1157"/>
                  <a:pt x="5190" y="1176"/>
                  <a:pt x="5134" y="1194"/>
                </a:cubicBezTo>
                <a:cubicBezTo>
                  <a:pt x="4966" y="1269"/>
                  <a:pt x="4798" y="1362"/>
                  <a:pt x="4611" y="1474"/>
                </a:cubicBezTo>
                <a:cubicBezTo>
                  <a:pt x="4555" y="1512"/>
                  <a:pt x="4518" y="1530"/>
                  <a:pt x="4462" y="1568"/>
                </a:cubicBezTo>
                <a:cubicBezTo>
                  <a:pt x="4369" y="1642"/>
                  <a:pt x="4257" y="1698"/>
                  <a:pt x="4163" y="1773"/>
                </a:cubicBezTo>
                <a:cubicBezTo>
                  <a:pt x="3678" y="2128"/>
                  <a:pt x="3099" y="2613"/>
                  <a:pt x="2409" y="3304"/>
                </a:cubicBezTo>
                <a:cubicBezTo>
                  <a:pt x="2017" y="3696"/>
                  <a:pt x="1681" y="4107"/>
                  <a:pt x="1401" y="4517"/>
                </a:cubicBezTo>
                <a:cubicBezTo>
                  <a:pt x="1027" y="5077"/>
                  <a:pt x="747" y="5675"/>
                  <a:pt x="542" y="6253"/>
                </a:cubicBezTo>
                <a:cubicBezTo>
                  <a:pt x="523" y="6328"/>
                  <a:pt x="486" y="6421"/>
                  <a:pt x="467" y="6496"/>
                </a:cubicBezTo>
                <a:cubicBezTo>
                  <a:pt x="0" y="8064"/>
                  <a:pt x="131" y="9539"/>
                  <a:pt x="467" y="10528"/>
                </a:cubicBezTo>
                <a:cubicBezTo>
                  <a:pt x="1008" y="12190"/>
                  <a:pt x="1289" y="14131"/>
                  <a:pt x="8793" y="14971"/>
                </a:cubicBezTo>
                <a:cubicBezTo>
                  <a:pt x="8980" y="14990"/>
                  <a:pt x="9166" y="15009"/>
                  <a:pt x="9353" y="15027"/>
                </a:cubicBezTo>
                <a:cubicBezTo>
                  <a:pt x="9428" y="15027"/>
                  <a:pt x="9521" y="15046"/>
                  <a:pt x="9596" y="15046"/>
                </a:cubicBezTo>
                <a:cubicBezTo>
                  <a:pt x="9670" y="15046"/>
                  <a:pt x="9745" y="15065"/>
                  <a:pt x="9801" y="15065"/>
                </a:cubicBezTo>
                <a:cubicBezTo>
                  <a:pt x="10455" y="15116"/>
                  <a:pt x="11068" y="15141"/>
                  <a:pt x="11642" y="15141"/>
                </a:cubicBezTo>
                <a:cubicBezTo>
                  <a:pt x="16955" y="15141"/>
                  <a:pt x="19010" y="12998"/>
                  <a:pt x="20442" y="9427"/>
                </a:cubicBezTo>
                <a:cubicBezTo>
                  <a:pt x="21469" y="6851"/>
                  <a:pt x="21133" y="3323"/>
                  <a:pt x="19079" y="1344"/>
                </a:cubicBezTo>
                <a:cubicBezTo>
                  <a:pt x="18687" y="970"/>
                  <a:pt x="18239" y="672"/>
                  <a:pt x="17716" y="466"/>
                </a:cubicBezTo>
                <a:cubicBezTo>
                  <a:pt x="16726" y="70"/>
                  <a:pt x="15652" y="1"/>
                  <a:pt x="1457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4" name="Google Shape;164;p9"/>
          <p:cNvSpPr/>
          <p:nvPr/>
        </p:nvSpPr>
        <p:spPr>
          <a:xfrm flipH="1">
            <a:off x="-133" y="6433100"/>
            <a:ext cx="6948100" cy="424880"/>
          </a:xfrm>
          <a:custGeom>
            <a:avLst/>
            <a:gdLst/>
            <a:ahLst/>
            <a:cxnLst/>
            <a:rect l="l" t="t" r="r" b="b"/>
            <a:pathLst>
              <a:path w="157756" h="11284" extrusionOk="0">
                <a:moveTo>
                  <a:pt x="47603" y="1"/>
                </a:moveTo>
                <a:cubicBezTo>
                  <a:pt x="46122" y="1"/>
                  <a:pt x="44638" y="67"/>
                  <a:pt x="43149" y="207"/>
                </a:cubicBezTo>
                <a:cubicBezTo>
                  <a:pt x="33014" y="1175"/>
                  <a:pt x="23416" y="4616"/>
                  <a:pt x="13362" y="6041"/>
                </a:cubicBezTo>
                <a:cubicBezTo>
                  <a:pt x="2984" y="7520"/>
                  <a:pt x="0" y="11284"/>
                  <a:pt x="0" y="11284"/>
                </a:cubicBezTo>
                <a:lnTo>
                  <a:pt x="157756" y="11284"/>
                </a:lnTo>
                <a:lnTo>
                  <a:pt x="157756" y="2950"/>
                </a:lnTo>
                <a:cubicBezTo>
                  <a:pt x="157191" y="3111"/>
                  <a:pt x="156626" y="3299"/>
                  <a:pt x="156089" y="3487"/>
                </a:cubicBezTo>
                <a:cubicBezTo>
                  <a:pt x="152002" y="4885"/>
                  <a:pt x="147782" y="6418"/>
                  <a:pt x="143453" y="7036"/>
                </a:cubicBezTo>
                <a:cubicBezTo>
                  <a:pt x="141678" y="7283"/>
                  <a:pt x="139914" y="7385"/>
                  <a:pt x="138154" y="7385"/>
                </a:cubicBezTo>
                <a:cubicBezTo>
                  <a:pt x="134930" y="7385"/>
                  <a:pt x="131723" y="7041"/>
                  <a:pt x="128506" y="6606"/>
                </a:cubicBezTo>
                <a:cubicBezTo>
                  <a:pt x="124682" y="6079"/>
                  <a:pt x="120929" y="5595"/>
                  <a:pt x="117123" y="5595"/>
                </a:cubicBezTo>
                <a:cubicBezTo>
                  <a:pt x="115685" y="5595"/>
                  <a:pt x="114239" y="5664"/>
                  <a:pt x="112779" y="5826"/>
                </a:cubicBezTo>
                <a:cubicBezTo>
                  <a:pt x="107940" y="6391"/>
                  <a:pt x="103208" y="7493"/>
                  <a:pt x="98369" y="8031"/>
                </a:cubicBezTo>
                <a:cubicBezTo>
                  <a:pt x="95627" y="8321"/>
                  <a:pt x="92836" y="8379"/>
                  <a:pt x="90049" y="8379"/>
                </a:cubicBezTo>
                <a:cubicBezTo>
                  <a:pt x="88192" y="8379"/>
                  <a:pt x="86336" y="8353"/>
                  <a:pt x="84497" y="8353"/>
                </a:cubicBezTo>
                <a:cubicBezTo>
                  <a:pt x="80142" y="8353"/>
                  <a:pt x="64925" y="3353"/>
                  <a:pt x="62156" y="2493"/>
                </a:cubicBezTo>
                <a:cubicBezTo>
                  <a:pt x="59575" y="1713"/>
                  <a:pt x="56941" y="772"/>
                  <a:pt x="54198" y="422"/>
                </a:cubicBezTo>
                <a:cubicBezTo>
                  <a:pt x="52009" y="149"/>
                  <a:pt x="49811" y="1"/>
                  <a:pt x="47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5" name="Google Shape;165;p9"/>
          <p:cNvSpPr txBox="1">
            <a:spLocks noGrp="1"/>
          </p:cNvSpPr>
          <p:nvPr>
            <p:ph type="subTitle" idx="1"/>
          </p:nvPr>
        </p:nvSpPr>
        <p:spPr>
          <a:xfrm>
            <a:off x="1138200" y="3908281"/>
            <a:ext cx="4308400" cy="10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446332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"/>
          <p:cNvSpPr txBox="1">
            <a:spLocks noGrp="1"/>
          </p:cNvSpPr>
          <p:nvPr>
            <p:ph type="title"/>
          </p:nvPr>
        </p:nvSpPr>
        <p:spPr>
          <a:xfrm>
            <a:off x="4903200" y="852733"/>
            <a:ext cx="6344800" cy="127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100"/>
              <a:buNone/>
              <a:defRPr sz="4133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68" name="Google Shape;168;p10"/>
          <p:cNvSpPr/>
          <p:nvPr/>
        </p:nvSpPr>
        <p:spPr>
          <a:xfrm>
            <a:off x="6235001" y="6428805"/>
            <a:ext cx="5956929" cy="417715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9" name="Google Shape;169;p10"/>
          <p:cNvSpPr/>
          <p:nvPr/>
        </p:nvSpPr>
        <p:spPr>
          <a:xfrm flipH="1">
            <a:off x="-3167" y="6071634"/>
            <a:ext cx="12191995" cy="786353"/>
          </a:xfrm>
          <a:custGeom>
            <a:avLst/>
            <a:gdLst/>
            <a:ahLst/>
            <a:cxnLst/>
            <a:rect l="l" t="t" r="r" b="b"/>
            <a:pathLst>
              <a:path w="229590" h="28713" extrusionOk="0">
                <a:moveTo>
                  <a:pt x="0" y="0"/>
                </a:moveTo>
                <a:lnTo>
                  <a:pt x="0" y="28712"/>
                </a:lnTo>
                <a:lnTo>
                  <a:pt x="229589" y="28712"/>
                </a:lnTo>
                <a:lnTo>
                  <a:pt x="229589" y="20351"/>
                </a:lnTo>
                <a:cubicBezTo>
                  <a:pt x="229025" y="20540"/>
                  <a:pt x="228487" y="20728"/>
                  <a:pt x="227923" y="20916"/>
                </a:cubicBezTo>
                <a:cubicBezTo>
                  <a:pt x="223836" y="22287"/>
                  <a:pt x="219642" y="23846"/>
                  <a:pt x="215287" y="24438"/>
                </a:cubicBezTo>
                <a:cubicBezTo>
                  <a:pt x="213512" y="24685"/>
                  <a:pt x="211747" y="24787"/>
                  <a:pt x="209988" y="24787"/>
                </a:cubicBezTo>
                <a:cubicBezTo>
                  <a:pt x="206764" y="24787"/>
                  <a:pt x="203557" y="24443"/>
                  <a:pt x="200340" y="24008"/>
                </a:cubicBezTo>
                <a:cubicBezTo>
                  <a:pt x="196556" y="23486"/>
                  <a:pt x="192841" y="23007"/>
                  <a:pt x="189076" y="23007"/>
                </a:cubicBezTo>
                <a:cubicBezTo>
                  <a:pt x="187598" y="23007"/>
                  <a:pt x="186113" y="23081"/>
                  <a:pt x="184613" y="23255"/>
                </a:cubicBezTo>
                <a:cubicBezTo>
                  <a:pt x="179773" y="23793"/>
                  <a:pt x="175042" y="24922"/>
                  <a:pt x="170203" y="25433"/>
                </a:cubicBezTo>
                <a:cubicBezTo>
                  <a:pt x="167571" y="25727"/>
                  <a:pt x="164904" y="25789"/>
                  <a:pt x="162238" y="25789"/>
                </a:cubicBezTo>
                <a:cubicBezTo>
                  <a:pt x="160273" y="25789"/>
                  <a:pt x="158308" y="25755"/>
                  <a:pt x="156357" y="25755"/>
                </a:cubicBezTo>
                <a:cubicBezTo>
                  <a:pt x="151975" y="25755"/>
                  <a:pt x="136759" y="20755"/>
                  <a:pt x="134017" y="19894"/>
                </a:cubicBezTo>
                <a:cubicBezTo>
                  <a:pt x="131409" y="19115"/>
                  <a:pt x="128774" y="18174"/>
                  <a:pt x="126059" y="17824"/>
                </a:cubicBezTo>
                <a:cubicBezTo>
                  <a:pt x="123854" y="17551"/>
                  <a:pt x="121649" y="17402"/>
                  <a:pt x="119444" y="17402"/>
                </a:cubicBezTo>
                <a:cubicBezTo>
                  <a:pt x="117966" y="17402"/>
                  <a:pt x="116488" y="17469"/>
                  <a:pt x="115010" y="17609"/>
                </a:cubicBezTo>
                <a:cubicBezTo>
                  <a:pt x="104848" y="18577"/>
                  <a:pt x="95250" y="22045"/>
                  <a:pt x="85196" y="23470"/>
                </a:cubicBezTo>
                <a:cubicBezTo>
                  <a:pt x="81334" y="24010"/>
                  <a:pt x="77458" y="24253"/>
                  <a:pt x="73581" y="24253"/>
                </a:cubicBezTo>
                <a:cubicBezTo>
                  <a:pt x="67041" y="24253"/>
                  <a:pt x="60502" y="23563"/>
                  <a:pt x="54037" y="22448"/>
                </a:cubicBezTo>
                <a:cubicBezTo>
                  <a:pt x="48821" y="21561"/>
                  <a:pt x="43660" y="20432"/>
                  <a:pt x="38525" y="19249"/>
                </a:cubicBezTo>
                <a:cubicBezTo>
                  <a:pt x="33740" y="18147"/>
                  <a:pt x="28874" y="17287"/>
                  <a:pt x="24196" y="15862"/>
                </a:cubicBezTo>
                <a:cubicBezTo>
                  <a:pt x="19652" y="14491"/>
                  <a:pt x="15324" y="12690"/>
                  <a:pt x="11533" y="10028"/>
                </a:cubicBezTo>
                <a:cubicBezTo>
                  <a:pt x="7716" y="7393"/>
                  <a:pt x="4678" y="3979"/>
                  <a:pt x="1317" y="914"/>
                </a:cubicBezTo>
                <a:cubicBezTo>
                  <a:pt x="995" y="619"/>
                  <a:pt x="834" y="296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044327124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" name="Google Shape;171;p11"/>
          <p:cNvGrpSpPr/>
          <p:nvPr/>
        </p:nvGrpSpPr>
        <p:grpSpPr>
          <a:xfrm flipH="1">
            <a:off x="4083583" y="5106331"/>
            <a:ext cx="4521471" cy="1751656"/>
            <a:chOff x="2189450" y="2220300"/>
            <a:chExt cx="3202175" cy="1240550"/>
          </a:xfrm>
        </p:grpSpPr>
        <p:sp>
          <p:nvSpPr>
            <p:cNvPr id="172" name="Google Shape;172;p11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11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74" name="Google Shape;174;p11"/>
          <p:cNvGrpSpPr/>
          <p:nvPr/>
        </p:nvGrpSpPr>
        <p:grpSpPr>
          <a:xfrm flipH="1">
            <a:off x="6277971" y="4628696"/>
            <a:ext cx="5745556" cy="2225877"/>
            <a:chOff x="2189450" y="2220300"/>
            <a:chExt cx="3202175" cy="1240550"/>
          </a:xfrm>
        </p:grpSpPr>
        <p:sp>
          <p:nvSpPr>
            <p:cNvPr id="175" name="Google Shape;175;p11"/>
            <p:cNvSpPr/>
            <p:nvPr/>
          </p:nvSpPr>
          <p:spPr>
            <a:xfrm>
              <a:off x="2189450" y="2220300"/>
              <a:ext cx="3202175" cy="1240550"/>
            </a:xfrm>
            <a:custGeom>
              <a:avLst/>
              <a:gdLst/>
              <a:ahLst/>
              <a:cxnLst/>
              <a:rect l="l" t="t" r="r" b="b"/>
              <a:pathLst>
                <a:path w="128087" h="49622" extrusionOk="0">
                  <a:moveTo>
                    <a:pt x="63421" y="0"/>
                  </a:moveTo>
                  <a:cubicBezTo>
                    <a:pt x="63373" y="0"/>
                    <a:pt x="63326" y="1"/>
                    <a:pt x="63280" y="3"/>
                  </a:cubicBezTo>
                  <a:cubicBezTo>
                    <a:pt x="51881" y="414"/>
                    <a:pt x="0" y="49622"/>
                    <a:pt x="0" y="49622"/>
                  </a:cubicBezTo>
                  <a:lnTo>
                    <a:pt x="128087" y="49622"/>
                  </a:lnTo>
                  <a:cubicBezTo>
                    <a:pt x="128087" y="49622"/>
                    <a:pt x="75085" y="0"/>
                    <a:pt x="634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11"/>
            <p:cNvSpPr/>
            <p:nvPr/>
          </p:nvSpPr>
          <p:spPr>
            <a:xfrm>
              <a:off x="2189450" y="2220350"/>
              <a:ext cx="3202175" cy="1240500"/>
            </a:xfrm>
            <a:custGeom>
              <a:avLst/>
              <a:gdLst/>
              <a:ahLst/>
              <a:cxnLst/>
              <a:rect l="l" t="t" r="r" b="b"/>
              <a:pathLst>
                <a:path w="128087" h="49620" extrusionOk="0">
                  <a:moveTo>
                    <a:pt x="63291" y="1"/>
                  </a:moveTo>
                  <a:cubicBezTo>
                    <a:pt x="63287" y="1"/>
                    <a:pt x="63284" y="1"/>
                    <a:pt x="63280" y="1"/>
                  </a:cubicBezTo>
                  <a:cubicBezTo>
                    <a:pt x="51881" y="1"/>
                    <a:pt x="0" y="49620"/>
                    <a:pt x="0" y="49620"/>
                  </a:cubicBezTo>
                  <a:lnTo>
                    <a:pt x="128087" y="49620"/>
                  </a:lnTo>
                  <a:cubicBezTo>
                    <a:pt x="128087" y="49620"/>
                    <a:pt x="76354" y="1"/>
                    <a:pt x="6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7" name="Google Shape;177;p11"/>
          <p:cNvSpPr/>
          <p:nvPr/>
        </p:nvSpPr>
        <p:spPr>
          <a:xfrm flipH="1">
            <a:off x="62" y="6468085"/>
            <a:ext cx="5956929" cy="383744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8" name="Google Shape;178;p11"/>
          <p:cNvSpPr/>
          <p:nvPr/>
        </p:nvSpPr>
        <p:spPr>
          <a:xfrm flipH="1">
            <a:off x="0" y="6063533"/>
            <a:ext cx="12191995" cy="794393"/>
          </a:xfrm>
          <a:custGeom>
            <a:avLst/>
            <a:gdLst/>
            <a:ahLst/>
            <a:cxnLst/>
            <a:rect l="l" t="t" r="r" b="b"/>
            <a:pathLst>
              <a:path w="229590" h="28713" extrusionOk="0">
                <a:moveTo>
                  <a:pt x="0" y="0"/>
                </a:moveTo>
                <a:lnTo>
                  <a:pt x="0" y="28712"/>
                </a:lnTo>
                <a:lnTo>
                  <a:pt x="229589" y="28712"/>
                </a:lnTo>
                <a:lnTo>
                  <a:pt x="229589" y="20351"/>
                </a:lnTo>
                <a:cubicBezTo>
                  <a:pt x="229025" y="20540"/>
                  <a:pt x="228487" y="20728"/>
                  <a:pt x="227923" y="20916"/>
                </a:cubicBezTo>
                <a:cubicBezTo>
                  <a:pt x="223836" y="22287"/>
                  <a:pt x="219642" y="23846"/>
                  <a:pt x="215287" y="24438"/>
                </a:cubicBezTo>
                <a:cubicBezTo>
                  <a:pt x="213512" y="24685"/>
                  <a:pt x="211747" y="24787"/>
                  <a:pt x="209988" y="24787"/>
                </a:cubicBezTo>
                <a:cubicBezTo>
                  <a:pt x="206764" y="24787"/>
                  <a:pt x="203557" y="24443"/>
                  <a:pt x="200340" y="24008"/>
                </a:cubicBezTo>
                <a:cubicBezTo>
                  <a:pt x="196556" y="23486"/>
                  <a:pt x="192841" y="23007"/>
                  <a:pt x="189076" y="23007"/>
                </a:cubicBezTo>
                <a:cubicBezTo>
                  <a:pt x="187598" y="23007"/>
                  <a:pt x="186113" y="23081"/>
                  <a:pt x="184613" y="23255"/>
                </a:cubicBezTo>
                <a:cubicBezTo>
                  <a:pt x="179773" y="23793"/>
                  <a:pt x="175042" y="24922"/>
                  <a:pt x="170203" y="25433"/>
                </a:cubicBezTo>
                <a:cubicBezTo>
                  <a:pt x="167571" y="25727"/>
                  <a:pt x="164904" y="25789"/>
                  <a:pt x="162238" y="25789"/>
                </a:cubicBezTo>
                <a:cubicBezTo>
                  <a:pt x="160273" y="25789"/>
                  <a:pt x="158308" y="25755"/>
                  <a:pt x="156357" y="25755"/>
                </a:cubicBezTo>
                <a:cubicBezTo>
                  <a:pt x="151975" y="25755"/>
                  <a:pt x="136759" y="20755"/>
                  <a:pt x="134017" y="19894"/>
                </a:cubicBezTo>
                <a:cubicBezTo>
                  <a:pt x="131409" y="19115"/>
                  <a:pt x="128774" y="18174"/>
                  <a:pt x="126059" y="17824"/>
                </a:cubicBezTo>
                <a:cubicBezTo>
                  <a:pt x="123854" y="17551"/>
                  <a:pt x="121649" y="17402"/>
                  <a:pt x="119444" y="17402"/>
                </a:cubicBezTo>
                <a:cubicBezTo>
                  <a:pt x="117966" y="17402"/>
                  <a:pt x="116488" y="17469"/>
                  <a:pt x="115010" y="17609"/>
                </a:cubicBezTo>
                <a:cubicBezTo>
                  <a:pt x="104848" y="18577"/>
                  <a:pt x="95250" y="22045"/>
                  <a:pt x="85196" y="23470"/>
                </a:cubicBezTo>
                <a:cubicBezTo>
                  <a:pt x="81334" y="24010"/>
                  <a:pt x="77458" y="24253"/>
                  <a:pt x="73581" y="24253"/>
                </a:cubicBezTo>
                <a:cubicBezTo>
                  <a:pt x="67041" y="24253"/>
                  <a:pt x="60502" y="23563"/>
                  <a:pt x="54037" y="22448"/>
                </a:cubicBezTo>
                <a:cubicBezTo>
                  <a:pt x="48821" y="21561"/>
                  <a:pt x="43660" y="20432"/>
                  <a:pt x="38525" y="19249"/>
                </a:cubicBezTo>
                <a:cubicBezTo>
                  <a:pt x="33740" y="18147"/>
                  <a:pt x="28874" y="17287"/>
                  <a:pt x="24196" y="15862"/>
                </a:cubicBezTo>
                <a:cubicBezTo>
                  <a:pt x="19652" y="14491"/>
                  <a:pt x="15324" y="12690"/>
                  <a:pt x="11533" y="10028"/>
                </a:cubicBezTo>
                <a:cubicBezTo>
                  <a:pt x="7716" y="7393"/>
                  <a:pt x="4678" y="3979"/>
                  <a:pt x="1317" y="914"/>
                </a:cubicBezTo>
                <a:cubicBezTo>
                  <a:pt x="995" y="619"/>
                  <a:pt x="834" y="296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9" name="Google Shape;179;p11"/>
          <p:cNvSpPr txBox="1">
            <a:spLocks noGrp="1"/>
          </p:cNvSpPr>
          <p:nvPr>
            <p:ph type="title" hasCustomPrompt="1"/>
          </p:nvPr>
        </p:nvSpPr>
        <p:spPr>
          <a:xfrm>
            <a:off x="715867" y="2010833"/>
            <a:ext cx="10760400" cy="190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4666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80" name="Google Shape;180;p11"/>
          <p:cNvSpPr txBox="1">
            <a:spLocks noGrp="1"/>
          </p:cNvSpPr>
          <p:nvPr>
            <p:ph type="body" idx="1"/>
          </p:nvPr>
        </p:nvSpPr>
        <p:spPr>
          <a:xfrm>
            <a:off x="715867" y="4070300"/>
            <a:ext cx="10760400" cy="56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1" name="Google Shape;181;p11"/>
          <p:cNvSpPr/>
          <p:nvPr/>
        </p:nvSpPr>
        <p:spPr>
          <a:xfrm>
            <a:off x="1642800" y="958397"/>
            <a:ext cx="2375768" cy="1500788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11"/>
          <p:cNvSpPr/>
          <p:nvPr/>
        </p:nvSpPr>
        <p:spPr>
          <a:xfrm>
            <a:off x="466780" y="531082"/>
            <a:ext cx="1380809" cy="872381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3" name="Google Shape;183;p11"/>
          <p:cNvSpPr/>
          <p:nvPr/>
        </p:nvSpPr>
        <p:spPr>
          <a:xfrm>
            <a:off x="9131245" y="454000"/>
            <a:ext cx="1990980" cy="1257880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11"/>
          <p:cNvSpPr/>
          <p:nvPr/>
        </p:nvSpPr>
        <p:spPr>
          <a:xfrm>
            <a:off x="10887186" y="1876570"/>
            <a:ext cx="845559" cy="534215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5" name="Google Shape;185;p11"/>
          <p:cNvSpPr/>
          <p:nvPr/>
        </p:nvSpPr>
        <p:spPr>
          <a:xfrm>
            <a:off x="8480233" y="1711876"/>
            <a:ext cx="584968" cy="369576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86" name="Google Shape;186;p11"/>
          <p:cNvGrpSpPr/>
          <p:nvPr/>
        </p:nvGrpSpPr>
        <p:grpSpPr>
          <a:xfrm>
            <a:off x="1190758" y="5210441"/>
            <a:ext cx="1582404" cy="1352016"/>
            <a:chOff x="6771225" y="2829938"/>
            <a:chExt cx="1528400" cy="1305875"/>
          </a:xfrm>
        </p:grpSpPr>
        <p:sp>
          <p:nvSpPr>
            <p:cNvPr id="187" name="Google Shape;187;p11"/>
            <p:cNvSpPr/>
            <p:nvPr/>
          </p:nvSpPr>
          <p:spPr>
            <a:xfrm>
              <a:off x="6771225" y="3808963"/>
              <a:ext cx="202000" cy="262950"/>
            </a:xfrm>
            <a:custGeom>
              <a:avLst/>
              <a:gdLst/>
              <a:ahLst/>
              <a:cxnLst/>
              <a:rect l="l" t="t" r="r" b="b"/>
              <a:pathLst>
                <a:path w="8080" h="10518" extrusionOk="0">
                  <a:moveTo>
                    <a:pt x="4055" y="0"/>
                  </a:moveTo>
                  <a:cubicBezTo>
                    <a:pt x="2028" y="0"/>
                    <a:pt x="1" y="2850"/>
                    <a:pt x="1" y="5141"/>
                  </a:cubicBezTo>
                  <a:cubicBezTo>
                    <a:pt x="1" y="7345"/>
                    <a:pt x="1793" y="8285"/>
                    <a:pt x="3673" y="8373"/>
                  </a:cubicBezTo>
                  <a:lnTo>
                    <a:pt x="3673" y="10517"/>
                  </a:lnTo>
                  <a:lnTo>
                    <a:pt x="4231" y="10517"/>
                  </a:lnTo>
                  <a:lnTo>
                    <a:pt x="4114" y="8402"/>
                  </a:lnTo>
                  <a:cubicBezTo>
                    <a:pt x="6141" y="8373"/>
                    <a:pt x="8080" y="7374"/>
                    <a:pt x="8080" y="5083"/>
                  </a:cubicBezTo>
                  <a:cubicBezTo>
                    <a:pt x="8080" y="2791"/>
                    <a:pt x="6082" y="0"/>
                    <a:pt x="405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11"/>
            <p:cNvSpPr/>
            <p:nvPr/>
          </p:nvSpPr>
          <p:spPr>
            <a:xfrm>
              <a:off x="7897875" y="3619463"/>
              <a:ext cx="328300" cy="504600"/>
            </a:xfrm>
            <a:custGeom>
              <a:avLst/>
              <a:gdLst/>
              <a:ahLst/>
              <a:cxnLst/>
              <a:rect l="l" t="t" r="r" b="b"/>
              <a:pathLst>
                <a:path w="13132" h="20184" extrusionOk="0">
                  <a:moveTo>
                    <a:pt x="6551" y="1"/>
                  </a:moveTo>
                  <a:cubicBezTo>
                    <a:pt x="3261" y="1"/>
                    <a:pt x="0" y="4642"/>
                    <a:pt x="0" y="8403"/>
                  </a:cubicBezTo>
                  <a:cubicBezTo>
                    <a:pt x="0" y="11928"/>
                    <a:pt x="2850" y="13485"/>
                    <a:pt x="5934" y="13661"/>
                  </a:cubicBezTo>
                  <a:lnTo>
                    <a:pt x="5729" y="20183"/>
                  </a:lnTo>
                  <a:lnTo>
                    <a:pt x="7227" y="18891"/>
                  </a:lnTo>
                  <a:lnTo>
                    <a:pt x="6757" y="13661"/>
                  </a:lnTo>
                  <a:cubicBezTo>
                    <a:pt x="9988" y="13603"/>
                    <a:pt x="13132" y="11987"/>
                    <a:pt x="13132" y="8315"/>
                  </a:cubicBezTo>
                  <a:cubicBezTo>
                    <a:pt x="13132" y="4525"/>
                    <a:pt x="9871" y="1"/>
                    <a:pt x="65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11"/>
            <p:cNvSpPr/>
            <p:nvPr/>
          </p:nvSpPr>
          <p:spPr>
            <a:xfrm>
              <a:off x="7318400" y="2829938"/>
              <a:ext cx="981225" cy="1021650"/>
            </a:xfrm>
            <a:custGeom>
              <a:avLst/>
              <a:gdLst/>
              <a:ahLst/>
              <a:cxnLst/>
              <a:rect l="l" t="t" r="r" b="b"/>
              <a:pathLst>
                <a:path w="39249" h="40866" extrusionOk="0">
                  <a:moveTo>
                    <a:pt x="19624" y="1"/>
                  </a:moveTo>
                  <a:cubicBezTo>
                    <a:pt x="9724" y="1"/>
                    <a:pt x="0" y="13779"/>
                    <a:pt x="0" y="25089"/>
                  </a:cubicBezTo>
                  <a:cubicBezTo>
                    <a:pt x="0" y="36370"/>
                    <a:pt x="9724" y="40865"/>
                    <a:pt x="19624" y="40865"/>
                  </a:cubicBezTo>
                  <a:cubicBezTo>
                    <a:pt x="29525" y="40865"/>
                    <a:pt x="39249" y="36077"/>
                    <a:pt x="39249" y="24796"/>
                  </a:cubicBezTo>
                  <a:cubicBezTo>
                    <a:pt x="39249" y="13485"/>
                    <a:pt x="29495" y="1"/>
                    <a:pt x="196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" name="Google Shape;190;p11"/>
            <p:cNvSpPr/>
            <p:nvPr/>
          </p:nvSpPr>
          <p:spPr>
            <a:xfrm>
              <a:off x="7318400" y="3055413"/>
              <a:ext cx="907775" cy="795425"/>
            </a:xfrm>
            <a:custGeom>
              <a:avLst/>
              <a:gdLst/>
              <a:ahLst/>
              <a:cxnLst/>
              <a:rect l="l" t="t" r="r" b="b"/>
              <a:pathLst>
                <a:path w="36311" h="31817" extrusionOk="0">
                  <a:moveTo>
                    <a:pt x="5582" y="1"/>
                  </a:moveTo>
                  <a:cubicBezTo>
                    <a:pt x="2204" y="4731"/>
                    <a:pt x="0" y="10665"/>
                    <a:pt x="0" y="16041"/>
                  </a:cubicBezTo>
                  <a:cubicBezTo>
                    <a:pt x="0" y="27322"/>
                    <a:pt x="9724" y="31817"/>
                    <a:pt x="19624" y="31817"/>
                  </a:cubicBezTo>
                  <a:cubicBezTo>
                    <a:pt x="26176" y="31817"/>
                    <a:pt x="32668" y="29731"/>
                    <a:pt x="36311" y="25001"/>
                  </a:cubicBezTo>
                  <a:lnTo>
                    <a:pt x="36311" y="25001"/>
                  </a:lnTo>
                  <a:cubicBezTo>
                    <a:pt x="35800" y="25025"/>
                    <a:pt x="35288" y="25036"/>
                    <a:pt x="34778" y="25036"/>
                  </a:cubicBezTo>
                  <a:cubicBezTo>
                    <a:pt x="32735" y="25036"/>
                    <a:pt x="30700" y="24848"/>
                    <a:pt x="28702" y="24472"/>
                  </a:cubicBezTo>
                  <a:cubicBezTo>
                    <a:pt x="24354" y="23591"/>
                    <a:pt x="20506" y="21535"/>
                    <a:pt x="16980" y="18861"/>
                  </a:cubicBezTo>
                  <a:cubicBezTo>
                    <a:pt x="13631" y="16364"/>
                    <a:pt x="9754" y="13632"/>
                    <a:pt x="7580" y="9930"/>
                  </a:cubicBezTo>
                  <a:cubicBezTo>
                    <a:pt x="5729" y="6787"/>
                    <a:pt x="5611" y="3438"/>
                    <a:pt x="55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" name="Google Shape;191;p11"/>
            <p:cNvSpPr/>
            <p:nvPr/>
          </p:nvSpPr>
          <p:spPr>
            <a:xfrm>
              <a:off x="7438850" y="2901188"/>
              <a:ext cx="740325" cy="1211125"/>
            </a:xfrm>
            <a:custGeom>
              <a:avLst/>
              <a:gdLst/>
              <a:ahLst/>
              <a:cxnLst/>
              <a:rect l="l" t="t" r="r" b="b"/>
              <a:pathLst>
                <a:path w="29613" h="48445" extrusionOk="0">
                  <a:moveTo>
                    <a:pt x="14748" y="1"/>
                  </a:moveTo>
                  <a:lnTo>
                    <a:pt x="13954" y="882"/>
                  </a:lnTo>
                  <a:lnTo>
                    <a:pt x="13367" y="16305"/>
                  </a:lnTo>
                  <a:lnTo>
                    <a:pt x="9078" y="12515"/>
                  </a:lnTo>
                  <a:lnTo>
                    <a:pt x="8813" y="5024"/>
                  </a:lnTo>
                  <a:lnTo>
                    <a:pt x="8520" y="5024"/>
                  </a:lnTo>
                  <a:lnTo>
                    <a:pt x="8167" y="11663"/>
                  </a:lnTo>
                  <a:lnTo>
                    <a:pt x="1616" y="7786"/>
                  </a:lnTo>
                  <a:lnTo>
                    <a:pt x="1616" y="8285"/>
                  </a:lnTo>
                  <a:lnTo>
                    <a:pt x="7462" y="12750"/>
                  </a:lnTo>
                  <a:lnTo>
                    <a:pt x="1293" y="13984"/>
                  </a:lnTo>
                  <a:lnTo>
                    <a:pt x="1263" y="14572"/>
                  </a:lnTo>
                  <a:lnTo>
                    <a:pt x="8549" y="13426"/>
                  </a:lnTo>
                  <a:lnTo>
                    <a:pt x="13367" y="17745"/>
                  </a:lnTo>
                  <a:lnTo>
                    <a:pt x="13132" y="30348"/>
                  </a:lnTo>
                  <a:lnTo>
                    <a:pt x="6581" y="26734"/>
                  </a:lnTo>
                  <a:lnTo>
                    <a:pt x="5934" y="20624"/>
                  </a:lnTo>
                  <a:lnTo>
                    <a:pt x="5582" y="20624"/>
                  </a:lnTo>
                  <a:lnTo>
                    <a:pt x="5758" y="26029"/>
                  </a:lnTo>
                  <a:lnTo>
                    <a:pt x="1087" y="23033"/>
                  </a:lnTo>
                  <a:lnTo>
                    <a:pt x="1528" y="24120"/>
                  </a:lnTo>
                  <a:lnTo>
                    <a:pt x="5024" y="26999"/>
                  </a:lnTo>
                  <a:lnTo>
                    <a:pt x="0" y="29349"/>
                  </a:lnTo>
                  <a:lnTo>
                    <a:pt x="0" y="29878"/>
                  </a:lnTo>
                  <a:lnTo>
                    <a:pt x="5846" y="27733"/>
                  </a:lnTo>
                  <a:lnTo>
                    <a:pt x="13132" y="32580"/>
                  </a:lnTo>
                  <a:lnTo>
                    <a:pt x="13132" y="48444"/>
                  </a:lnTo>
                  <a:lnTo>
                    <a:pt x="15835" y="48444"/>
                  </a:lnTo>
                  <a:lnTo>
                    <a:pt x="14806" y="31699"/>
                  </a:lnTo>
                  <a:lnTo>
                    <a:pt x="20535" y="28350"/>
                  </a:lnTo>
                  <a:lnTo>
                    <a:pt x="28614" y="30906"/>
                  </a:lnTo>
                  <a:lnTo>
                    <a:pt x="28819" y="30612"/>
                  </a:lnTo>
                  <a:lnTo>
                    <a:pt x="21593" y="27469"/>
                  </a:lnTo>
                  <a:lnTo>
                    <a:pt x="27821" y="22944"/>
                  </a:lnTo>
                  <a:lnTo>
                    <a:pt x="26910" y="22944"/>
                  </a:lnTo>
                  <a:lnTo>
                    <a:pt x="20799" y="26999"/>
                  </a:lnTo>
                  <a:lnTo>
                    <a:pt x="20153" y="21505"/>
                  </a:lnTo>
                  <a:lnTo>
                    <a:pt x="19712" y="22239"/>
                  </a:lnTo>
                  <a:lnTo>
                    <a:pt x="19801" y="27557"/>
                  </a:lnTo>
                  <a:lnTo>
                    <a:pt x="14806" y="30083"/>
                  </a:lnTo>
                  <a:lnTo>
                    <a:pt x="14395" y="21799"/>
                  </a:lnTo>
                  <a:lnTo>
                    <a:pt x="21416" y="17275"/>
                  </a:lnTo>
                  <a:lnTo>
                    <a:pt x="29613" y="17803"/>
                  </a:lnTo>
                  <a:lnTo>
                    <a:pt x="29613" y="17363"/>
                  </a:lnTo>
                  <a:lnTo>
                    <a:pt x="22768" y="16217"/>
                  </a:lnTo>
                  <a:lnTo>
                    <a:pt x="29084" y="11517"/>
                  </a:lnTo>
                  <a:lnTo>
                    <a:pt x="29084" y="10606"/>
                  </a:lnTo>
                  <a:lnTo>
                    <a:pt x="22239" y="15747"/>
                  </a:lnTo>
                  <a:lnTo>
                    <a:pt x="23502" y="8902"/>
                  </a:lnTo>
                  <a:lnTo>
                    <a:pt x="22826" y="9196"/>
                  </a:lnTo>
                  <a:lnTo>
                    <a:pt x="20887" y="16393"/>
                  </a:lnTo>
                  <a:lnTo>
                    <a:pt x="14307" y="20154"/>
                  </a:lnTo>
                  <a:lnTo>
                    <a:pt x="1474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" name="Google Shape;192;p11"/>
            <p:cNvSpPr/>
            <p:nvPr/>
          </p:nvSpPr>
          <p:spPr>
            <a:xfrm>
              <a:off x="7779625" y="2901188"/>
              <a:ext cx="399550" cy="1211125"/>
            </a:xfrm>
            <a:custGeom>
              <a:avLst/>
              <a:gdLst/>
              <a:ahLst/>
              <a:cxnLst/>
              <a:rect l="l" t="t" r="r" b="b"/>
              <a:pathLst>
                <a:path w="15982" h="48445" extrusionOk="0">
                  <a:moveTo>
                    <a:pt x="1117" y="1"/>
                  </a:moveTo>
                  <a:lnTo>
                    <a:pt x="882" y="265"/>
                  </a:lnTo>
                  <a:lnTo>
                    <a:pt x="882" y="412"/>
                  </a:lnTo>
                  <a:cubicBezTo>
                    <a:pt x="882" y="3732"/>
                    <a:pt x="852" y="7110"/>
                    <a:pt x="705" y="10459"/>
                  </a:cubicBezTo>
                  <a:cubicBezTo>
                    <a:pt x="529" y="13691"/>
                    <a:pt x="558" y="17010"/>
                    <a:pt x="206" y="20242"/>
                  </a:cubicBezTo>
                  <a:cubicBezTo>
                    <a:pt x="0" y="22181"/>
                    <a:pt x="265" y="48444"/>
                    <a:pt x="265" y="48444"/>
                  </a:cubicBezTo>
                  <a:lnTo>
                    <a:pt x="2204" y="48444"/>
                  </a:lnTo>
                  <a:lnTo>
                    <a:pt x="1175" y="31699"/>
                  </a:lnTo>
                  <a:lnTo>
                    <a:pt x="6875" y="28350"/>
                  </a:lnTo>
                  <a:lnTo>
                    <a:pt x="14953" y="30935"/>
                  </a:lnTo>
                  <a:lnTo>
                    <a:pt x="15159" y="30641"/>
                  </a:lnTo>
                  <a:lnTo>
                    <a:pt x="7962" y="27469"/>
                  </a:lnTo>
                  <a:lnTo>
                    <a:pt x="14160" y="22974"/>
                  </a:lnTo>
                  <a:lnTo>
                    <a:pt x="13250" y="22974"/>
                  </a:lnTo>
                  <a:lnTo>
                    <a:pt x="7139" y="27028"/>
                  </a:lnTo>
                  <a:lnTo>
                    <a:pt x="6493" y="21505"/>
                  </a:lnTo>
                  <a:lnTo>
                    <a:pt x="6052" y="22239"/>
                  </a:lnTo>
                  <a:lnTo>
                    <a:pt x="6140" y="27557"/>
                  </a:lnTo>
                  <a:lnTo>
                    <a:pt x="1175" y="30054"/>
                  </a:lnTo>
                  <a:lnTo>
                    <a:pt x="764" y="21769"/>
                  </a:lnTo>
                  <a:lnTo>
                    <a:pt x="7785" y="17275"/>
                  </a:lnTo>
                  <a:lnTo>
                    <a:pt x="15982" y="17803"/>
                  </a:lnTo>
                  <a:lnTo>
                    <a:pt x="15982" y="17363"/>
                  </a:lnTo>
                  <a:lnTo>
                    <a:pt x="9137" y="16217"/>
                  </a:lnTo>
                  <a:lnTo>
                    <a:pt x="15453" y="11517"/>
                  </a:lnTo>
                  <a:lnTo>
                    <a:pt x="15453" y="10606"/>
                  </a:lnTo>
                  <a:lnTo>
                    <a:pt x="8608" y="15747"/>
                  </a:lnTo>
                  <a:lnTo>
                    <a:pt x="9871" y="8931"/>
                  </a:lnTo>
                  <a:lnTo>
                    <a:pt x="9195" y="9196"/>
                  </a:lnTo>
                  <a:lnTo>
                    <a:pt x="7256" y="16393"/>
                  </a:lnTo>
                  <a:lnTo>
                    <a:pt x="676" y="20183"/>
                  </a:lnTo>
                  <a:lnTo>
                    <a:pt x="111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" name="Google Shape;193;p11"/>
            <p:cNvSpPr/>
            <p:nvPr/>
          </p:nvSpPr>
          <p:spPr>
            <a:xfrm>
              <a:off x="6847625" y="3176613"/>
              <a:ext cx="734450" cy="764575"/>
            </a:xfrm>
            <a:custGeom>
              <a:avLst/>
              <a:gdLst/>
              <a:ahLst/>
              <a:cxnLst/>
              <a:rect l="l" t="t" r="r" b="b"/>
              <a:pathLst>
                <a:path w="29378" h="30583" extrusionOk="0">
                  <a:moveTo>
                    <a:pt x="14689" y="0"/>
                  </a:moveTo>
                  <a:cubicBezTo>
                    <a:pt x="7286" y="0"/>
                    <a:pt x="0" y="10106"/>
                    <a:pt x="0" y="18537"/>
                  </a:cubicBezTo>
                  <a:cubicBezTo>
                    <a:pt x="0" y="26969"/>
                    <a:pt x="7286" y="30582"/>
                    <a:pt x="14689" y="30582"/>
                  </a:cubicBezTo>
                  <a:cubicBezTo>
                    <a:pt x="22092" y="30582"/>
                    <a:pt x="29378" y="27204"/>
                    <a:pt x="29378" y="18743"/>
                  </a:cubicBezTo>
                  <a:cubicBezTo>
                    <a:pt x="29378" y="10312"/>
                    <a:pt x="22092" y="0"/>
                    <a:pt x="146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" name="Google Shape;194;p11"/>
            <p:cNvSpPr/>
            <p:nvPr/>
          </p:nvSpPr>
          <p:spPr>
            <a:xfrm>
              <a:off x="6901975" y="3345513"/>
              <a:ext cx="679375" cy="595675"/>
            </a:xfrm>
            <a:custGeom>
              <a:avLst/>
              <a:gdLst/>
              <a:ahLst/>
              <a:cxnLst/>
              <a:rect l="l" t="t" r="r" b="b"/>
              <a:pathLst>
                <a:path w="27175" h="23827" extrusionOk="0">
                  <a:moveTo>
                    <a:pt x="23032" y="1"/>
                  </a:moveTo>
                  <a:cubicBezTo>
                    <a:pt x="23003" y="2557"/>
                    <a:pt x="22885" y="5083"/>
                    <a:pt x="21534" y="7434"/>
                  </a:cubicBezTo>
                  <a:cubicBezTo>
                    <a:pt x="19918" y="10195"/>
                    <a:pt x="16980" y="12222"/>
                    <a:pt x="14483" y="14102"/>
                  </a:cubicBezTo>
                  <a:cubicBezTo>
                    <a:pt x="11869" y="16100"/>
                    <a:pt x="8990" y="17628"/>
                    <a:pt x="5729" y="18303"/>
                  </a:cubicBezTo>
                  <a:cubicBezTo>
                    <a:pt x="4205" y="18589"/>
                    <a:pt x="2643" y="18739"/>
                    <a:pt x="1090" y="18739"/>
                  </a:cubicBezTo>
                  <a:cubicBezTo>
                    <a:pt x="726" y="18739"/>
                    <a:pt x="363" y="18731"/>
                    <a:pt x="0" y="18714"/>
                  </a:cubicBezTo>
                  <a:lnTo>
                    <a:pt x="0" y="18714"/>
                  </a:lnTo>
                  <a:cubicBezTo>
                    <a:pt x="2732" y="22240"/>
                    <a:pt x="7580" y="23826"/>
                    <a:pt x="12486" y="23826"/>
                  </a:cubicBezTo>
                  <a:cubicBezTo>
                    <a:pt x="19918" y="23826"/>
                    <a:pt x="27174" y="20448"/>
                    <a:pt x="27174" y="11987"/>
                  </a:cubicBezTo>
                  <a:cubicBezTo>
                    <a:pt x="27174" y="7992"/>
                    <a:pt x="25529" y="3556"/>
                    <a:pt x="2303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6937950" y="3229488"/>
              <a:ext cx="553800" cy="906325"/>
            </a:xfrm>
            <a:custGeom>
              <a:avLst/>
              <a:gdLst/>
              <a:ahLst/>
              <a:cxnLst/>
              <a:rect l="l" t="t" r="r" b="b"/>
              <a:pathLst>
                <a:path w="22152" h="36253" extrusionOk="0">
                  <a:moveTo>
                    <a:pt x="11105" y="0"/>
                  </a:moveTo>
                  <a:lnTo>
                    <a:pt x="11458" y="15100"/>
                  </a:lnTo>
                  <a:lnTo>
                    <a:pt x="6522" y="12280"/>
                  </a:lnTo>
                  <a:lnTo>
                    <a:pt x="5083" y="6875"/>
                  </a:lnTo>
                  <a:lnTo>
                    <a:pt x="4584" y="6669"/>
                  </a:lnTo>
                  <a:lnTo>
                    <a:pt x="4584" y="6669"/>
                  </a:lnTo>
                  <a:lnTo>
                    <a:pt x="5524" y="11781"/>
                  </a:lnTo>
                  <a:lnTo>
                    <a:pt x="383" y="7962"/>
                  </a:lnTo>
                  <a:lnTo>
                    <a:pt x="383" y="8637"/>
                  </a:lnTo>
                  <a:lnTo>
                    <a:pt x="5112" y="12133"/>
                  </a:lnTo>
                  <a:lnTo>
                    <a:pt x="1" y="13015"/>
                  </a:lnTo>
                  <a:lnTo>
                    <a:pt x="1" y="13338"/>
                  </a:lnTo>
                  <a:lnTo>
                    <a:pt x="6111" y="12956"/>
                  </a:lnTo>
                  <a:lnTo>
                    <a:pt x="11370" y="16305"/>
                  </a:lnTo>
                  <a:lnTo>
                    <a:pt x="11076" y="22504"/>
                  </a:lnTo>
                  <a:lnTo>
                    <a:pt x="7345" y="20623"/>
                  </a:lnTo>
                  <a:lnTo>
                    <a:pt x="7404" y="16657"/>
                  </a:lnTo>
                  <a:lnTo>
                    <a:pt x="7051" y="16099"/>
                  </a:lnTo>
                  <a:lnTo>
                    <a:pt x="6581" y="20212"/>
                  </a:lnTo>
                  <a:lnTo>
                    <a:pt x="1998" y="17186"/>
                  </a:lnTo>
                  <a:lnTo>
                    <a:pt x="1323" y="17186"/>
                  </a:lnTo>
                  <a:lnTo>
                    <a:pt x="5994" y="20565"/>
                  </a:lnTo>
                  <a:lnTo>
                    <a:pt x="588" y="22915"/>
                  </a:lnTo>
                  <a:lnTo>
                    <a:pt x="735" y="23120"/>
                  </a:lnTo>
                  <a:lnTo>
                    <a:pt x="6787" y="21240"/>
                  </a:lnTo>
                  <a:lnTo>
                    <a:pt x="11076" y="23708"/>
                  </a:lnTo>
                  <a:lnTo>
                    <a:pt x="10312" y="36252"/>
                  </a:lnTo>
                  <a:lnTo>
                    <a:pt x="12310" y="36252"/>
                  </a:lnTo>
                  <a:lnTo>
                    <a:pt x="12310" y="24384"/>
                  </a:lnTo>
                  <a:lnTo>
                    <a:pt x="17774" y="20741"/>
                  </a:lnTo>
                  <a:lnTo>
                    <a:pt x="22151" y="22357"/>
                  </a:lnTo>
                  <a:lnTo>
                    <a:pt x="22151" y="21975"/>
                  </a:lnTo>
                  <a:lnTo>
                    <a:pt x="18391" y="20212"/>
                  </a:lnTo>
                  <a:lnTo>
                    <a:pt x="21006" y="18068"/>
                  </a:lnTo>
                  <a:lnTo>
                    <a:pt x="21329" y="17245"/>
                  </a:lnTo>
                  <a:lnTo>
                    <a:pt x="17833" y="19478"/>
                  </a:lnTo>
                  <a:lnTo>
                    <a:pt x="17980" y="15424"/>
                  </a:lnTo>
                  <a:lnTo>
                    <a:pt x="17686" y="15424"/>
                  </a:lnTo>
                  <a:lnTo>
                    <a:pt x="17245" y="20006"/>
                  </a:lnTo>
                  <a:lnTo>
                    <a:pt x="12310" y="22709"/>
                  </a:lnTo>
                  <a:lnTo>
                    <a:pt x="12134" y="13279"/>
                  </a:lnTo>
                  <a:lnTo>
                    <a:pt x="15747" y="10047"/>
                  </a:lnTo>
                  <a:lnTo>
                    <a:pt x="21211" y="10929"/>
                  </a:lnTo>
                  <a:lnTo>
                    <a:pt x="21182" y="10488"/>
                  </a:lnTo>
                  <a:lnTo>
                    <a:pt x="16570" y="9548"/>
                  </a:lnTo>
                  <a:lnTo>
                    <a:pt x="20947" y="6199"/>
                  </a:lnTo>
                  <a:lnTo>
                    <a:pt x="20947" y="5817"/>
                  </a:lnTo>
                  <a:lnTo>
                    <a:pt x="16041" y="8725"/>
                  </a:lnTo>
                  <a:lnTo>
                    <a:pt x="15776" y="3790"/>
                  </a:lnTo>
                  <a:lnTo>
                    <a:pt x="15541" y="3790"/>
                  </a:lnTo>
                  <a:lnTo>
                    <a:pt x="15336" y="9372"/>
                  </a:lnTo>
                  <a:lnTo>
                    <a:pt x="12134" y="12221"/>
                  </a:lnTo>
                  <a:lnTo>
                    <a:pt x="11722" y="676"/>
                  </a:lnTo>
                  <a:lnTo>
                    <a:pt x="1110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6937950" y="3229488"/>
              <a:ext cx="298950" cy="906325"/>
            </a:xfrm>
            <a:custGeom>
              <a:avLst/>
              <a:gdLst/>
              <a:ahLst/>
              <a:cxnLst/>
              <a:rect l="l" t="t" r="r" b="b"/>
              <a:pathLst>
                <a:path w="11958" h="36253" extrusionOk="0">
                  <a:moveTo>
                    <a:pt x="11105" y="0"/>
                  </a:moveTo>
                  <a:lnTo>
                    <a:pt x="11458" y="15100"/>
                  </a:lnTo>
                  <a:lnTo>
                    <a:pt x="11458" y="15100"/>
                  </a:lnTo>
                  <a:lnTo>
                    <a:pt x="6552" y="12280"/>
                  </a:lnTo>
                  <a:lnTo>
                    <a:pt x="5083" y="6875"/>
                  </a:lnTo>
                  <a:lnTo>
                    <a:pt x="4584" y="6669"/>
                  </a:lnTo>
                  <a:lnTo>
                    <a:pt x="4584" y="6669"/>
                  </a:lnTo>
                  <a:lnTo>
                    <a:pt x="5524" y="11781"/>
                  </a:lnTo>
                  <a:lnTo>
                    <a:pt x="412" y="7962"/>
                  </a:lnTo>
                  <a:lnTo>
                    <a:pt x="412" y="8637"/>
                  </a:lnTo>
                  <a:lnTo>
                    <a:pt x="5142" y="12163"/>
                  </a:lnTo>
                  <a:lnTo>
                    <a:pt x="1" y="13015"/>
                  </a:lnTo>
                  <a:lnTo>
                    <a:pt x="1" y="13338"/>
                  </a:lnTo>
                  <a:lnTo>
                    <a:pt x="6111" y="12956"/>
                  </a:lnTo>
                  <a:lnTo>
                    <a:pt x="11370" y="16305"/>
                  </a:lnTo>
                  <a:lnTo>
                    <a:pt x="11076" y="22504"/>
                  </a:lnTo>
                  <a:lnTo>
                    <a:pt x="7345" y="20623"/>
                  </a:lnTo>
                  <a:lnTo>
                    <a:pt x="7404" y="16657"/>
                  </a:lnTo>
                  <a:lnTo>
                    <a:pt x="7081" y="16129"/>
                  </a:lnTo>
                  <a:lnTo>
                    <a:pt x="6611" y="20241"/>
                  </a:lnTo>
                  <a:lnTo>
                    <a:pt x="2028" y="17186"/>
                  </a:lnTo>
                  <a:lnTo>
                    <a:pt x="1352" y="17186"/>
                  </a:lnTo>
                  <a:lnTo>
                    <a:pt x="5994" y="20565"/>
                  </a:lnTo>
                  <a:lnTo>
                    <a:pt x="588" y="22915"/>
                  </a:lnTo>
                  <a:lnTo>
                    <a:pt x="735" y="23150"/>
                  </a:lnTo>
                  <a:lnTo>
                    <a:pt x="6787" y="21240"/>
                  </a:lnTo>
                  <a:lnTo>
                    <a:pt x="11076" y="23737"/>
                  </a:lnTo>
                  <a:lnTo>
                    <a:pt x="10312" y="36252"/>
                  </a:lnTo>
                  <a:lnTo>
                    <a:pt x="11752" y="36252"/>
                  </a:lnTo>
                  <a:cubicBezTo>
                    <a:pt x="11752" y="36252"/>
                    <a:pt x="11957" y="16599"/>
                    <a:pt x="11810" y="15159"/>
                  </a:cubicBezTo>
                  <a:cubicBezTo>
                    <a:pt x="11517" y="12721"/>
                    <a:pt x="11546" y="10253"/>
                    <a:pt x="11429" y="7815"/>
                  </a:cubicBezTo>
                  <a:cubicBezTo>
                    <a:pt x="11282" y="5318"/>
                    <a:pt x="11282" y="2791"/>
                    <a:pt x="11282" y="294"/>
                  </a:cubicBezTo>
                  <a:cubicBezTo>
                    <a:pt x="11282" y="265"/>
                    <a:pt x="11282" y="235"/>
                    <a:pt x="11282" y="206"/>
                  </a:cubicBezTo>
                  <a:lnTo>
                    <a:pt x="11105" y="0"/>
                  </a:lnTo>
                  <a:close/>
                </a:path>
              </a:pathLst>
            </a:custGeom>
            <a:solidFill>
              <a:srgbClr val="442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51000075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6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atrick Hand"/>
              <a:buNone/>
              <a:defRPr sz="3000" b="1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"/>
              <a:buChar char="●"/>
              <a:defRPr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"/>
              <a:buChar char="○"/>
              <a:defRPr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"/>
              <a:buChar char="■"/>
              <a:defRPr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"/>
              <a:buChar char="●"/>
              <a:defRPr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"/>
              <a:buChar char="○"/>
              <a:defRPr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"/>
              <a:buChar char="■"/>
              <a:defRPr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"/>
              <a:buChar char="●"/>
              <a:defRPr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"/>
              <a:buChar char="○"/>
              <a:defRPr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Poppins"/>
              <a:buChar char="■"/>
              <a:defRPr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28434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FE6881-04D1-4991-89D2-318DB519C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51301-B0E3-4FB0-8496-B6208B4E6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630A9-2C17-42D8-B34C-07FF620ACE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872C-3781-4A06-8FEC-67E05828B8F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C1A67-7EAB-40D9-B61A-1F5A30D73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F3CFD-D72B-4E4D-9D72-E2C3A2F35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7776B-183C-4C7C-866A-45D7D7D3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42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4" name="Google Shape;934;p55"/>
          <p:cNvGrpSpPr/>
          <p:nvPr/>
        </p:nvGrpSpPr>
        <p:grpSpPr>
          <a:xfrm>
            <a:off x="8219768" y="2045109"/>
            <a:ext cx="4060749" cy="4812891"/>
            <a:chOff x="4815845" y="604088"/>
            <a:chExt cx="3557234" cy="4539470"/>
          </a:xfrm>
        </p:grpSpPr>
        <p:grpSp>
          <p:nvGrpSpPr>
            <p:cNvPr id="935" name="Google Shape;935;p55"/>
            <p:cNvGrpSpPr/>
            <p:nvPr/>
          </p:nvGrpSpPr>
          <p:grpSpPr>
            <a:xfrm>
              <a:off x="6231762" y="604088"/>
              <a:ext cx="2141317" cy="4539462"/>
              <a:chOff x="2451049" y="3270244"/>
              <a:chExt cx="598267" cy="1268254"/>
            </a:xfrm>
          </p:grpSpPr>
          <p:sp>
            <p:nvSpPr>
              <p:cNvPr id="936" name="Google Shape;936;p55"/>
              <p:cNvSpPr/>
              <p:nvPr/>
            </p:nvSpPr>
            <p:spPr>
              <a:xfrm>
                <a:off x="2661886" y="3270244"/>
                <a:ext cx="135246" cy="47754"/>
              </a:xfrm>
              <a:custGeom>
                <a:avLst/>
                <a:gdLst/>
                <a:ahLst/>
                <a:cxnLst/>
                <a:rect l="l" t="t" r="r" b="b"/>
                <a:pathLst>
                  <a:path w="9751" h="3443" extrusionOk="0">
                    <a:moveTo>
                      <a:pt x="3767" y="0"/>
                    </a:moveTo>
                    <a:cubicBezTo>
                      <a:pt x="1803" y="0"/>
                      <a:pt x="186" y="1502"/>
                      <a:pt x="1" y="3420"/>
                    </a:cubicBezTo>
                    <a:cubicBezTo>
                      <a:pt x="1479" y="3050"/>
                      <a:pt x="3074" y="2842"/>
                      <a:pt x="4783" y="2842"/>
                    </a:cubicBezTo>
                    <a:cubicBezTo>
                      <a:pt x="4864" y="2841"/>
                      <a:pt x="4944" y="2840"/>
                      <a:pt x="5024" y="2840"/>
                    </a:cubicBezTo>
                    <a:cubicBezTo>
                      <a:pt x="6691" y="2840"/>
                      <a:pt x="8273" y="3068"/>
                      <a:pt x="9750" y="3443"/>
                    </a:cubicBezTo>
                    <a:cubicBezTo>
                      <a:pt x="9681" y="1525"/>
                      <a:pt x="8133" y="0"/>
                      <a:pt x="621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7" name="Google Shape;937;p55"/>
              <p:cNvSpPr/>
              <p:nvPr/>
            </p:nvSpPr>
            <p:spPr>
              <a:xfrm>
                <a:off x="2564803" y="3309327"/>
                <a:ext cx="327193" cy="191323"/>
              </a:xfrm>
              <a:custGeom>
                <a:avLst/>
                <a:gdLst/>
                <a:ahLst/>
                <a:cxnLst/>
                <a:rect l="l" t="t" r="r" b="b"/>
                <a:pathLst>
                  <a:path w="23590" h="13794" extrusionOk="0">
                    <a:moveTo>
                      <a:pt x="11783" y="1"/>
                    </a:moveTo>
                    <a:cubicBezTo>
                      <a:pt x="10074" y="1"/>
                      <a:pt x="8456" y="186"/>
                      <a:pt x="7001" y="579"/>
                    </a:cubicBezTo>
                    <a:cubicBezTo>
                      <a:pt x="2888" y="1664"/>
                      <a:pt x="0" y="4067"/>
                      <a:pt x="0" y="6886"/>
                    </a:cubicBezTo>
                    <a:cubicBezTo>
                      <a:pt x="0" y="10698"/>
                      <a:pt x="5268" y="13794"/>
                      <a:pt x="11783" y="13794"/>
                    </a:cubicBezTo>
                    <a:cubicBezTo>
                      <a:pt x="18298" y="13794"/>
                      <a:pt x="23566" y="10698"/>
                      <a:pt x="23566" y="6886"/>
                    </a:cubicBezTo>
                    <a:cubicBezTo>
                      <a:pt x="23589" y="4113"/>
                      <a:pt x="20747" y="1734"/>
                      <a:pt x="16750" y="625"/>
                    </a:cubicBezTo>
                    <a:cubicBezTo>
                      <a:pt x="15249" y="232"/>
                      <a:pt x="13562" y="1"/>
                      <a:pt x="117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8" name="Google Shape;938;p55"/>
              <p:cNvSpPr/>
              <p:nvPr/>
            </p:nvSpPr>
            <p:spPr>
              <a:xfrm>
                <a:off x="2451049" y="3372653"/>
                <a:ext cx="541887" cy="406585"/>
              </a:xfrm>
              <a:custGeom>
                <a:avLst/>
                <a:gdLst/>
                <a:ahLst/>
                <a:cxnLst/>
                <a:rect l="l" t="t" r="r" b="b"/>
                <a:pathLst>
                  <a:path w="39069" h="29314" extrusionOk="0">
                    <a:moveTo>
                      <a:pt x="11391" y="0"/>
                    </a:moveTo>
                    <a:cubicBezTo>
                      <a:pt x="11263" y="0"/>
                      <a:pt x="11134" y="48"/>
                      <a:pt x="11044" y="148"/>
                    </a:cubicBezTo>
                    <a:lnTo>
                      <a:pt x="2611" y="9921"/>
                    </a:lnTo>
                    <a:cubicBezTo>
                      <a:pt x="1" y="12832"/>
                      <a:pt x="878" y="17476"/>
                      <a:pt x="4413" y="19209"/>
                    </a:cubicBezTo>
                    <a:lnTo>
                      <a:pt x="10767" y="22374"/>
                    </a:lnTo>
                    <a:cubicBezTo>
                      <a:pt x="10975" y="23460"/>
                      <a:pt x="11136" y="24176"/>
                      <a:pt x="11136" y="24176"/>
                    </a:cubicBezTo>
                    <a:lnTo>
                      <a:pt x="28418" y="27387"/>
                    </a:lnTo>
                    <a:lnTo>
                      <a:pt x="28788" y="27226"/>
                    </a:lnTo>
                    <a:lnTo>
                      <a:pt x="28949" y="27364"/>
                    </a:lnTo>
                    <a:lnTo>
                      <a:pt x="29642" y="27965"/>
                    </a:lnTo>
                    <a:cubicBezTo>
                      <a:pt x="29735" y="28057"/>
                      <a:pt x="29827" y="28103"/>
                      <a:pt x="29920" y="28196"/>
                    </a:cubicBezTo>
                    <a:lnTo>
                      <a:pt x="30220" y="28427"/>
                    </a:lnTo>
                    <a:cubicBezTo>
                      <a:pt x="30428" y="28566"/>
                      <a:pt x="30682" y="28727"/>
                      <a:pt x="30913" y="28843"/>
                    </a:cubicBezTo>
                    <a:cubicBezTo>
                      <a:pt x="31445" y="29074"/>
                      <a:pt x="32022" y="29236"/>
                      <a:pt x="32646" y="29305"/>
                    </a:cubicBezTo>
                    <a:cubicBezTo>
                      <a:pt x="32733" y="29311"/>
                      <a:pt x="32819" y="29314"/>
                      <a:pt x="32906" y="29314"/>
                    </a:cubicBezTo>
                    <a:cubicBezTo>
                      <a:pt x="33143" y="29314"/>
                      <a:pt x="33380" y="29292"/>
                      <a:pt x="33616" y="29259"/>
                    </a:cubicBezTo>
                    <a:cubicBezTo>
                      <a:pt x="33917" y="29212"/>
                      <a:pt x="34240" y="29120"/>
                      <a:pt x="34540" y="29004"/>
                    </a:cubicBezTo>
                    <a:cubicBezTo>
                      <a:pt x="35118" y="28773"/>
                      <a:pt x="35603" y="28427"/>
                      <a:pt x="35996" y="28057"/>
                    </a:cubicBezTo>
                    <a:cubicBezTo>
                      <a:pt x="36112" y="27942"/>
                      <a:pt x="36227" y="27826"/>
                      <a:pt x="36319" y="27688"/>
                    </a:cubicBezTo>
                    <a:cubicBezTo>
                      <a:pt x="36389" y="27595"/>
                      <a:pt x="36458" y="27503"/>
                      <a:pt x="36527" y="27410"/>
                    </a:cubicBezTo>
                    <a:cubicBezTo>
                      <a:pt x="36966" y="26810"/>
                      <a:pt x="37220" y="26209"/>
                      <a:pt x="37359" y="25631"/>
                    </a:cubicBezTo>
                    <a:lnTo>
                      <a:pt x="37428" y="25423"/>
                    </a:lnTo>
                    <a:cubicBezTo>
                      <a:pt x="37452" y="25216"/>
                      <a:pt x="38399" y="20433"/>
                      <a:pt x="38514" y="19486"/>
                    </a:cubicBezTo>
                    <a:cubicBezTo>
                      <a:pt x="38699" y="18284"/>
                      <a:pt x="38861" y="18677"/>
                      <a:pt x="39069" y="17591"/>
                    </a:cubicBezTo>
                    <a:lnTo>
                      <a:pt x="38815" y="15489"/>
                    </a:lnTo>
                    <a:cubicBezTo>
                      <a:pt x="38539" y="15429"/>
                      <a:pt x="38262" y="15400"/>
                      <a:pt x="37989" y="15400"/>
                    </a:cubicBezTo>
                    <a:cubicBezTo>
                      <a:pt x="36564" y="15400"/>
                      <a:pt x="35222" y="16185"/>
                      <a:pt x="34564" y="17522"/>
                    </a:cubicBezTo>
                    <a:lnTo>
                      <a:pt x="33408" y="19832"/>
                    </a:lnTo>
                    <a:lnTo>
                      <a:pt x="33062" y="20618"/>
                    </a:lnTo>
                    <a:lnTo>
                      <a:pt x="32346" y="17499"/>
                    </a:lnTo>
                    <a:cubicBezTo>
                      <a:pt x="31999" y="14865"/>
                      <a:pt x="30035" y="13479"/>
                      <a:pt x="27609" y="12393"/>
                    </a:cubicBezTo>
                    <a:lnTo>
                      <a:pt x="24444" y="11307"/>
                    </a:lnTo>
                    <a:lnTo>
                      <a:pt x="24190" y="11307"/>
                    </a:lnTo>
                    <a:cubicBezTo>
                      <a:pt x="23220" y="11307"/>
                      <a:pt x="22249" y="10868"/>
                      <a:pt x="21279" y="10868"/>
                    </a:cubicBezTo>
                    <a:lnTo>
                      <a:pt x="17929" y="10868"/>
                    </a:lnTo>
                    <a:cubicBezTo>
                      <a:pt x="17213" y="10868"/>
                      <a:pt x="16520" y="11053"/>
                      <a:pt x="15827" y="11122"/>
                    </a:cubicBezTo>
                    <a:cubicBezTo>
                      <a:pt x="15133" y="11238"/>
                      <a:pt x="14463" y="11400"/>
                      <a:pt x="13817" y="11631"/>
                    </a:cubicBezTo>
                    <a:cubicBezTo>
                      <a:pt x="13239" y="11815"/>
                      <a:pt x="12731" y="11977"/>
                      <a:pt x="12153" y="12023"/>
                    </a:cubicBezTo>
                    <a:lnTo>
                      <a:pt x="10767" y="12208"/>
                    </a:lnTo>
                    <a:lnTo>
                      <a:pt x="8687" y="12462"/>
                    </a:lnTo>
                    <a:lnTo>
                      <a:pt x="8664" y="12462"/>
                    </a:lnTo>
                    <a:lnTo>
                      <a:pt x="13932" y="5462"/>
                    </a:lnTo>
                    <a:cubicBezTo>
                      <a:pt x="14140" y="5185"/>
                      <a:pt x="14163" y="4815"/>
                      <a:pt x="14024" y="4515"/>
                    </a:cubicBezTo>
                    <a:lnTo>
                      <a:pt x="11806" y="240"/>
                    </a:lnTo>
                    <a:cubicBezTo>
                      <a:pt x="11728" y="83"/>
                      <a:pt x="11560" y="0"/>
                      <a:pt x="1139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9" name="Google Shape;939;p55"/>
              <p:cNvSpPr/>
              <p:nvPr/>
            </p:nvSpPr>
            <p:spPr>
              <a:xfrm>
                <a:off x="2603248" y="3371904"/>
                <a:ext cx="43593" cy="76826"/>
              </a:xfrm>
              <a:custGeom>
                <a:avLst/>
                <a:gdLst/>
                <a:ahLst/>
                <a:cxnLst/>
                <a:rect l="l" t="t" r="r" b="b"/>
                <a:pathLst>
                  <a:path w="3143" h="5539" extrusionOk="0">
                    <a:moveTo>
                      <a:pt x="373" y="0"/>
                    </a:moveTo>
                    <a:cubicBezTo>
                      <a:pt x="246" y="0"/>
                      <a:pt x="116" y="53"/>
                      <a:pt x="24" y="156"/>
                    </a:cubicBezTo>
                    <a:lnTo>
                      <a:pt x="1" y="179"/>
                    </a:lnTo>
                    <a:cubicBezTo>
                      <a:pt x="70" y="526"/>
                      <a:pt x="232" y="1011"/>
                      <a:pt x="486" y="1658"/>
                    </a:cubicBezTo>
                    <a:cubicBezTo>
                      <a:pt x="1341" y="3691"/>
                      <a:pt x="2311" y="4915"/>
                      <a:pt x="2889" y="5539"/>
                    </a:cubicBezTo>
                    <a:lnTo>
                      <a:pt x="2912" y="5470"/>
                    </a:lnTo>
                    <a:cubicBezTo>
                      <a:pt x="3120" y="5192"/>
                      <a:pt x="3143" y="4800"/>
                      <a:pt x="3004" y="4522"/>
                    </a:cubicBezTo>
                    <a:lnTo>
                      <a:pt x="763" y="248"/>
                    </a:lnTo>
                    <a:cubicBezTo>
                      <a:pt x="686" y="82"/>
                      <a:pt x="531" y="0"/>
                      <a:pt x="37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0" name="Google Shape;940;p55"/>
              <p:cNvSpPr/>
              <p:nvPr/>
            </p:nvSpPr>
            <p:spPr>
              <a:xfrm>
                <a:off x="2678557" y="3509000"/>
                <a:ext cx="93581" cy="69503"/>
              </a:xfrm>
              <a:custGeom>
                <a:avLst/>
                <a:gdLst/>
                <a:ahLst/>
                <a:cxnLst/>
                <a:rect l="l" t="t" r="r" b="b"/>
                <a:pathLst>
                  <a:path w="6747" h="5011" extrusionOk="0">
                    <a:moveTo>
                      <a:pt x="3441" y="0"/>
                    </a:moveTo>
                    <a:cubicBezTo>
                      <a:pt x="1794" y="0"/>
                      <a:pt x="117" y="220"/>
                      <a:pt x="46" y="644"/>
                    </a:cubicBezTo>
                    <a:cubicBezTo>
                      <a:pt x="23" y="875"/>
                      <a:pt x="0" y="1130"/>
                      <a:pt x="0" y="1361"/>
                    </a:cubicBezTo>
                    <a:cubicBezTo>
                      <a:pt x="0" y="3348"/>
                      <a:pt x="1502" y="5011"/>
                      <a:pt x="3373" y="5011"/>
                    </a:cubicBezTo>
                    <a:cubicBezTo>
                      <a:pt x="5245" y="5011"/>
                      <a:pt x="6746" y="3394"/>
                      <a:pt x="6746" y="1361"/>
                    </a:cubicBezTo>
                    <a:cubicBezTo>
                      <a:pt x="6746" y="1106"/>
                      <a:pt x="6723" y="875"/>
                      <a:pt x="6654" y="621"/>
                    </a:cubicBezTo>
                    <a:cubicBezTo>
                      <a:pt x="6575" y="203"/>
                      <a:pt x="5022" y="0"/>
                      <a:pt x="344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1" name="Google Shape;941;p55"/>
              <p:cNvSpPr/>
              <p:nvPr/>
            </p:nvSpPr>
            <p:spPr>
              <a:xfrm>
                <a:off x="2645549" y="3327593"/>
                <a:ext cx="157993" cy="230741"/>
              </a:xfrm>
              <a:custGeom>
                <a:avLst/>
                <a:gdLst/>
                <a:ahLst/>
                <a:cxnLst/>
                <a:rect l="l" t="t" r="r" b="b"/>
                <a:pathLst>
                  <a:path w="11391" h="16636" extrusionOk="0">
                    <a:moveTo>
                      <a:pt x="5314" y="1"/>
                    </a:moveTo>
                    <a:cubicBezTo>
                      <a:pt x="3327" y="1"/>
                      <a:pt x="1710" y="1618"/>
                      <a:pt x="1710" y="3605"/>
                    </a:cubicBezTo>
                    <a:lnTo>
                      <a:pt x="1710" y="5222"/>
                    </a:lnTo>
                    <a:lnTo>
                      <a:pt x="1710" y="5292"/>
                    </a:lnTo>
                    <a:lnTo>
                      <a:pt x="1271" y="5292"/>
                    </a:lnTo>
                    <a:cubicBezTo>
                      <a:pt x="578" y="5292"/>
                      <a:pt x="0" y="5869"/>
                      <a:pt x="0" y="6562"/>
                    </a:cubicBezTo>
                    <a:lnTo>
                      <a:pt x="0" y="6724"/>
                    </a:lnTo>
                    <a:cubicBezTo>
                      <a:pt x="0" y="7417"/>
                      <a:pt x="578" y="7995"/>
                      <a:pt x="1271" y="7995"/>
                    </a:cubicBezTo>
                    <a:lnTo>
                      <a:pt x="1710" y="7995"/>
                    </a:lnTo>
                    <a:lnTo>
                      <a:pt x="1710" y="9196"/>
                    </a:lnTo>
                    <a:cubicBezTo>
                      <a:pt x="1710" y="10421"/>
                      <a:pt x="2311" y="11530"/>
                      <a:pt x="3258" y="12153"/>
                    </a:cubicBezTo>
                    <a:lnTo>
                      <a:pt x="3258" y="14094"/>
                    </a:lnTo>
                    <a:cubicBezTo>
                      <a:pt x="3258" y="15503"/>
                      <a:pt x="4413" y="16635"/>
                      <a:pt x="5799" y="16635"/>
                    </a:cubicBezTo>
                    <a:cubicBezTo>
                      <a:pt x="7209" y="16635"/>
                      <a:pt x="8341" y="15480"/>
                      <a:pt x="8341" y="14094"/>
                    </a:cubicBezTo>
                    <a:lnTo>
                      <a:pt x="8341" y="12107"/>
                    </a:lnTo>
                    <a:cubicBezTo>
                      <a:pt x="9265" y="11437"/>
                      <a:pt x="9889" y="10374"/>
                      <a:pt x="9889" y="9150"/>
                    </a:cubicBezTo>
                    <a:lnTo>
                      <a:pt x="9889" y="8341"/>
                    </a:lnTo>
                    <a:lnTo>
                      <a:pt x="9889" y="7972"/>
                    </a:lnTo>
                    <a:lnTo>
                      <a:pt x="10120" y="7972"/>
                    </a:lnTo>
                    <a:cubicBezTo>
                      <a:pt x="10813" y="7972"/>
                      <a:pt x="11391" y="7394"/>
                      <a:pt x="11391" y="6701"/>
                    </a:cubicBezTo>
                    <a:lnTo>
                      <a:pt x="11391" y="6539"/>
                    </a:lnTo>
                    <a:cubicBezTo>
                      <a:pt x="11391" y="5869"/>
                      <a:pt x="10836" y="5292"/>
                      <a:pt x="10120" y="5292"/>
                    </a:cubicBezTo>
                    <a:lnTo>
                      <a:pt x="9889" y="5292"/>
                    </a:lnTo>
                    <a:lnTo>
                      <a:pt x="9889" y="5222"/>
                    </a:lnTo>
                    <a:lnTo>
                      <a:pt x="9889" y="3605"/>
                    </a:lnTo>
                    <a:cubicBezTo>
                      <a:pt x="9889" y="1618"/>
                      <a:pt x="8248" y="1"/>
                      <a:pt x="6262" y="1"/>
                    </a:cubicBezTo>
                    <a:close/>
                  </a:path>
                </a:pathLst>
              </a:custGeom>
              <a:solidFill>
                <a:srgbClr val="FFDAC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2" name="Google Shape;942;p55"/>
              <p:cNvSpPr/>
              <p:nvPr/>
            </p:nvSpPr>
            <p:spPr>
              <a:xfrm>
                <a:off x="2693938" y="3487808"/>
                <a:ext cx="64093" cy="37823"/>
              </a:xfrm>
              <a:custGeom>
                <a:avLst/>
                <a:gdLst/>
                <a:ahLst/>
                <a:cxnLst/>
                <a:rect l="l" t="t" r="r" b="b"/>
                <a:pathLst>
                  <a:path w="4621" h="2727" extrusionOk="0">
                    <a:moveTo>
                      <a:pt x="4552" y="1"/>
                    </a:moveTo>
                    <a:cubicBezTo>
                      <a:pt x="4020" y="278"/>
                      <a:pt x="3419" y="463"/>
                      <a:pt x="2773" y="463"/>
                    </a:cubicBezTo>
                    <a:lnTo>
                      <a:pt x="1825" y="463"/>
                    </a:lnTo>
                    <a:cubicBezTo>
                      <a:pt x="1201" y="463"/>
                      <a:pt x="624" y="278"/>
                      <a:pt x="92" y="24"/>
                    </a:cubicBezTo>
                    <a:cubicBezTo>
                      <a:pt x="46" y="209"/>
                      <a:pt x="0" y="417"/>
                      <a:pt x="0" y="601"/>
                    </a:cubicBezTo>
                    <a:cubicBezTo>
                      <a:pt x="0" y="1757"/>
                      <a:pt x="1040" y="2727"/>
                      <a:pt x="2310" y="2727"/>
                    </a:cubicBezTo>
                    <a:cubicBezTo>
                      <a:pt x="3581" y="2727"/>
                      <a:pt x="4621" y="1757"/>
                      <a:pt x="4621" y="601"/>
                    </a:cubicBezTo>
                    <a:cubicBezTo>
                      <a:pt x="4621" y="417"/>
                      <a:pt x="4598" y="209"/>
                      <a:pt x="455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3" name="Google Shape;943;p55"/>
              <p:cNvSpPr/>
              <p:nvPr/>
            </p:nvSpPr>
            <p:spPr>
              <a:xfrm>
                <a:off x="2662857" y="3327593"/>
                <a:ext cx="127230" cy="91667"/>
              </a:xfrm>
              <a:custGeom>
                <a:avLst/>
                <a:gdLst/>
                <a:ahLst/>
                <a:cxnLst/>
                <a:rect l="l" t="t" r="r" b="b"/>
                <a:pathLst>
                  <a:path w="9173" h="6609" extrusionOk="0">
                    <a:moveTo>
                      <a:pt x="3604" y="1"/>
                    </a:moveTo>
                    <a:cubicBezTo>
                      <a:pt x="1617" y="1"/>
                      <a:pt x="0" y="1618"/>
                      <a:pt x="0" y="3605"/>
                    </a:cubicBezTo>
                    <a:lnTo>
                      <a:pt x="0" y="4714"/>
                    </a:lnTo>
                    <a:cubicBezTo>
                      <a:pt x="0" y="5384"/>
                      <a:pt x="162" y="5985"/>
                      <a:pt x="485" y="6539"/>
                    </a:cubicBezTo>
                    <a:lnTo>
                      <a:pt x="485" y="5222"/>
                    </a:lnTo>
                    <a:cubicBezTo>
                      <a:pt x="485" y="3235"/>
                      <a:pt x="2102" y="1618"/>
                      <a:pt x="4089" y="1618"/>
                    </a:cubicBezTo>
                    <a:lnTo>
                      <a:pt x="4205" y="1618"/>
                    </a:lnTo>
                    <a:cubicBezTo>
                      <a:pt x="4159" y="1803"/>
                      <a:pt x="4089" y="1965"/>
                      <a:pt x="4089" y="2149"/>
                    </a:cubicBezTo>
                    <a:cubicBezTo>
                      <a:pt x="4089" y="2912"/>
                      <a:pt x="4736" y="3559"/>
                      <a:pt x="5522" y="3559"/>
                    </a:cubicBezTo>
                    <a:cubicBezTo>
                      <a:pt x="5891" y="3559"/>
                      <a:pt x="6261" y="3420"/>
                      <a:pt x="6492" y="3143"/>
                    </a:cubicBezTo>
                    <a:cubicBezTo>
                      <a:pt x="6700" y="3328"/>
                      <a:pt x="6954" y="3420"/>
                      <a:pt x="7208" y="3420"/>
                    </a:cubicBezTo>
                    <a:cubicBezTo>
                      <a:pt x="7509" y="3420"/>
                      <a:pt x="7763" y="3305"/>
                      <a:pt x="7971" y="3120"/>
                    </a:cubicBezTo>
                    <a:cubicBezTo>
                      <a:pt x="8410" y="3721"/>
                      <a:pt x="8664" y="4460"/>
                      <a:pt x="8664" y="5222"/>
                    </a:cubicBezTo>
                    <a:lnTo>
                      <a:pt x="8664" y="6608"/>
                    </a:lnTo>
                    <a:cubicBezTo>
                      <a:pt x="9010" y="6077"/>
                      <a:pt x="9172" y="5430"/>
                      <a:pt x="9172" y="4737"/>
                    </a:cubicBezTo>
                    <a:lnTo>
                      <a:pt x="9172" y="3651"/>
                    </a:lnTo>
                    <a:cubicBezTo>
                      <a:pt x="9172" y="1641"/>
                      <a:pt x="7555" y="1"/>
                      <a:pt x="556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4" name="Google Shape;944;p55"/>
              <p:cNvSpPr/>
              <p:nvPr/>
            </p:nvSpPr>
            <p:spPr>
              <a:xfrm>
                <a:off x="2668946" y="3401612"/>
                <a:ext cx="113762" cy="110253"/>
              </a:xfrm>
              <a:custGeom>
                <a:avLst/>
                <a:gdLst/>
                <a:ahLst/>
                <a:cxnLst/>
                <a:rect l="l" t="t" r="r" b="b"/>
                <a:pathLst>
                  <a:path w="8202" h="7949" extrusionOk="0">
                    <a:moveTo>
                      <a:pt x="8202" y="1"/>
                    </a:moveTo>
                    <a:lnTo>
                      <a:pt x="7532" y="2080"/>
                    </a:lnTo>
                    <a:cubicBezTo>
                      <a:pt x="7393" y="2519"/>
                      <a:pt x="6931" y="2843"/>
                      <a:pt x="6400" y="2843"/>
                    </a:cubicBezTo>
                    <a:lnTo>
                      <a:pt x="2357" y="2819"/>
                    </a:lnTo>
                    <a:cubicBezTo>
                      <a:pt x="1918" y="2819"/>
                      <a:pt x="1502" y="2611"/>
                      <a:pt x="1294" y="2265"/>
                    </a:cubicBezTo>
                    <a:lnTo>
                      <a:pt x="0" y="47"/>
                    </a:lnTo>
                    <a:lnTo>
                      <a:pt x="0" y="1918"/>
                    </a:lnTo>
                    <a:lnTo>
                      <a:pt x="0" y="4945"/>
                    </a:lnTo>
                    <a:cubicBezTo>
                      <a:pt x="0" y="6585"/>
                      <a:pt x="1502" y="7948"/>
                      <a:pt x="3304" y="7948"/>
                    </a:cubicBezTo>
                    <a:lnTo>
                      <a:pt x="5452" y="7948"/>
                    </a:lnTo>
                    <a:cubicBezTo>
                      <a:pt x="6954" y="7948"/>
                      <a:pt x="8202" y="6863"/>
                      <a:pt x="8202" y="5499"/>
                    </a:cubicBezTo>
                    <a:lnTo>
                      <a:pt x="8202" y="3097"/>
                    </a:lnTo>
                    <a:lnTo>
                      <a:pt x="8202" y="1941"/>
                    </a:lnTo>
                    <a:lnTo>
                      <a:pt x="8202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5" name="Google Shape;945;p55"/>
              <p:cNvSpPr/>
              <p:nvPr/>
            </p:nvSpPr>
            <p:spPr>
              <a:xfrm>
                <a:off x="2655479" y="3411473"/>
                <a:ext cx="11235" cy="15465"/>
              </a:xfrm>
              <a:custGeom>
                <a:avLst/>
                <a:gdLst/>
                <a:ahLst/>
                <a:cxnLst/>
                <a:rect l="l" t="t" r="r" b="b"/>
                <a:pathLst>
                  <a:path w="810" h="1115" extrusionOk="0">
                    <a:moveTo>
                      <a:pt x="165" y="0"/>
                    </a:moveTo>
                    <a:cubicBezTo>
                      <a:pt x="128" y="0"/>
                      <a:pt x="93" y="18"/>
                      <a:pt x="70" y="52"/>
                    </a:cubicBezTo>
                    <a:cubicBezTo>
                      <a:pt x="1" y="98"/>
                      <a:pt x="1" y="191"/>
                      <a:pt x="70" y="260"/>
                    </a:cubicBezTo>
                    <a:lnTo>
                      <a:pt x="440" y="653"/>
                    </a:lnTo>
                    <a:lnTo>
                      <a:pt x="209" y="861"/>
                    </a:lnTo>
                    <a:cubicBezTo>
                      <a:pt x="162" y="907"/>
                      <a:pt x="162" y="999"/>
                      <a:pt x="209" y="1069"/>
                    </a:cubicBezTo>
                    <a:cubicBezTo>
                      <a:pt x="232" y="1092"/>
                      <a:pt x="301" y="1115"/>
                      <a:pt x="324" y="1115"/>
                    </a:cubicBezTo>
                    <a:cubicBezTo>
                      <a:pt x="393" y="1115"/>
                      <a:pt x="417" y="1092"/>
                      <a:pt x="393" y="1069"/>
                    </a:cubicBezTo>
                    <a:lnTo>
                      <a:pt x="809" y="676"/>
                    </a:lnTo>
                    <a:lnTo>
                      <a:pt x="278" y="52"/>
                    </a:lnTo>
                    <a:cubicBezTo>
                      <a:pt x="243" y="18"/>
                      <a:pt x="203" y="0"/>
                      <a:pt x="16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6" name="Google Shape;946;p55"/>
              <p:cNvSpPr/>
              <p:nvPr/>
            </p:nvSpPr>
            <p:spPr>
              <a:xfrm>
                <a:off x="2784294" y="3412027"/>
                <a:ext cx="11221" cy="14910"/>
              </a:xfrm>
              <a:custGeom>
                <a:avLst/>
                <a:gdLst/>
                <a:ahLst/>
                <a:cxnLst/>
                <a:rect l="l" t="t" r="r" b="b"/>
                <a:pathLst>
                  <a:path w="809" h="1075" extrusionOk="0">
                    <a:moveTo>
                      <a:pt x="644" y="1"/>
                    </a:moveTo>
                    <a:cubicBezTo>
                      <a:pt x="607" y="1"/>
                      <a:pt x="566" y="12"/>
                      <a:pt x="532" y="35"/>
                    </a:cubicBezTo>
                    <a:lnTo>
                      <a:pt x="0" y="682"/>
                    </a:lnTo>
                    <a:lnTo>
                      <a:pt x="416" y="1052"/>
                    </a:lnTo>
                    <a:cubicBezTo>
                      <a:pt x="462" y="1075"/>
                      <a:pt x="485" y="1075"/>
                      <a:pt x="509" y="1075"/>
                    </a:cubicBezTo>
                    <a:cubicBezTo>
                      <a:pt x="532" y="1075"/>
                      <a:pt x="601" y="1052"/>
                      <a:pt x="601" y="1052"/>
                    </a:cubicBezTo>
                    <a:cubicBezTo>
                      <a:pt x="647" y="983"/>
                      <a:pt x="647" y="890"/>
                      <a:pt x="601" y="844"/>
                    </a:cubicBezTo>
                    <a:lnTo>
                      <a:pt x="370" y="636"/>
                    </a:lnTo>
                    <a:lnTo>
                      <a:pt x="740" y="243"/>
                    </a:lnTo>
                    <a:cubicBezTo>
                      <a:pt x="809" y="174"/>
                      <a:pt x="809" y="105"/>
                      <a:pt x="740" y="35"/>
                    </a:cubicBezTo>
                    <a:cubicBezTo>
                      <a:pt x="717" y="12"/>
                      <a:pt x="682" y="1"/>
                      <a:pt x="64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7" name="Google Shape;947;p55"/>
              <p:cNvSpPr/>
              <p:nvPr/>
            </p:nvSpPr>
            <p:spPr>
              <a:xfrm>
                <a:off x="2693605" y="3377868"/>
                <a:ext cx="24370" cy="15104"/>
              </a:xfrm>
              <a:custGeom>
                <a:avLst/>
                <a:gdLst/>
                <a:ahLst/>
                <a:cxnLst/>
                <a:rect l="l" t="t" r="r" b="b"/>
                <a:pathLst>
                  <a:path w="1757" h="1089" extrusionOk="0">
                    <a:moveTo>
                      <a:pt x="1212" y="0"/>
                    </a:moveTo>
                    <a:cubicBezTo>
                      <a:pt x="1051" y="0"/>
                      <a:pt x="864" y="34"/>
                      <a:pt x="671" y="119"/>
                    </a:cubicBezTo>
                    <a:cubicBezTo>
                      <a:pt x="301" y="303"/>
                      <a:pt x="93" y="581"/>
                      <a:pt x="70" y="766"/>
                    </a:cubicBezTo>
                    <a:cubicBezTo>
                      <a:pt x="1" y="997"/>
                      <a:pt x="93" y="1089"/>
                      <a:pt x="209" y="1089"/>
                    </a:cubicBezTo>
                    <a:cubicBezTo>
                      <a:pt x="324" y="1089"/>
                      <a:pt x="463" y="997"/>
                      <a:pt x="579" y="950"/>
                    </a:cubicBezTo>
                    <a:cubicBezTo>
                      <a:pt x="694" y="881"/>
                      <a:pt x="833" y="789"/>
                      <a:pt x="948" y="766"/>
                    </a:cubicBezTo>
                    <a:cubicBezTo>
                      <a:pt x="1064" y="719"/>
                      <a:pt x="1179" y="650"/>
                      <a:pt x="1341" y="581"/>
                    </a:cubicBezTo>
                    <a:cubicBezTo>
                      <a:pt x="1457" y="534"/>
                      <a:pt x="1595" y="488"/>
                      <a:pt x="1688" y="396"/>
                    </a:cubicBezTo>
                    <a:cubicBezTo>
                      <a:pt x="1757" y="303"/>
                      <a:pt x="1734" y="165"/>
                      <a:pt x="1572" y="72"/>
                    </a:cubicBezTo>
                    <a:cubicBezTo>
                      <a:pt x="1484" y="28"/>
                      <a:pt x="1359" y="0"/>
                      <a:pt x="121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8" name="Google Shape;948;p55"/>
              <p:cNvSpPr/>
              <p:nvPr/>
            </p:nvSpPr>
            <p:spPr>
              <a:xfrm>
                <a:off x="2742951" y="3395842"/>
                <a:ext cx="26298" cy="10028"/>
              </a:xfrm>
              <a:custGeom>
                <a:avLst/>
                <a:gdLst/>
                <a:ahLst/>
                <a:cxnLst/>
                <a:rect l="l" t="t" r="r" b="b"/>
                <a:pathLst>
                  <a:path w="1896" h="723" extrusionOk="0">
                    <a:moveTo>
                      <a:pt x="948" y="1"/>
                    </a:moveTo>
                    <a:cubicBezTo>
                      <a:pt x="509" y="1"/>
                      <a:pt x="232" y="163"/>
                      <a:pt x="116" y="347"/>
                    </a:cubicBezTo>
                    <a:cubicBezTo>
                      <a:pt x="1" y="509"/>
                      <a:pt x="24" y="648"/>
                      <a:pt x="140" y="694"/>
                    </a:cubicBezTo>
                    <a:cubicBezTo>
                      <a:pt x="197" y="717"/>
                      <a:pt x="261" y="723"/>
                      <a:pt x="330" y="723"/>
                    </a:cubicBezTo>
                    <a:cubicBezTo>
                      <a:pt x="399" y="723"/>
                      <a:pt x="475" y="717"/>
                      <a:pt x="555" y="717"/>
                    </a:cubicBezTo>
                    <a:cubicBezTo>
                      <a:pt x="694" y="694"/>
                      <a:pt x="833" y="694"/>
                      <a:pt x="948" y="694"/>
                    </a:cubicBezTo>
                    <a:lnTo>
                      <a:pt x="1364" y="694"/>
                    </a:lnTo>
                    <a:cubicBezTo>
                      <a:pt x="1420" y="694"/>
                      <a:pt x="1475" y="698"/>
                      <a:pt x="1529" y="698"/>
                    </a:cubicBezTo>
                    <a:cubicBezTo>
                      <a:pt x="1610" y="698"/>
                      <a:pt x="1688" y="689"/>
                      <a:pt x="1757" y="648"/>
                    </a:cubicBezTo>
                    <a:cubicBezTo>
                      <a:pt x="1872" y="625"/>
                      <a:pt x="1895" y="486"/>
                      <a:pt x="1780" y="301"/>
                    </a:cubicBezTo>
                    <a:cubicBezTo>
                      <a:pt x="1664" y="140"/>
                      <a:pt x="1364" y="1"/>
                      <a:pt x="94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9" name="Google Shape;949;p55"/>
              <p:cNvSpPr/>
              <p:nvPr/>
            </p:nvSpPr>
            <p:spPr>
              <a:xfrm>
                <a:off x="2704506" y="3410904"/>
                <a:ext cx="8669" cy="8988"/>
              </a:xfrm>
              <a:custGeom>
                <a:avLst/>
                <a:gdLst/>
                <a:ahLst/>
                <a:cxnLst/>
                <a:rect l="l" t="t" r="r" b="b"/>
                <a:pathLst>
                  <a:path w="625" h="648" extrusionOk="0">
                    <a:moveTo>
                      <a:pt x="324" y="1"/>
                    </a:moveTo>
                    <a:cubicBezTo>
                      <a:pt x="139" y="1"/>
                      <a:pt x="1" y="139"/>
                      <a:pt x="1" y="324"/>
                    </a:cubicBezTo>
                    <a:cubicBezTo>
                      <a:pt x="1" y="486"/>
                      <a:pt x="139" y="648"/>
                      <a:pt x="324" y="648"/>
                    </a:cubicBezTo>
                    <a:cubicBezTo>
                      <a:pt x="486" y="648"/>
                      <a:pt x="624" y="486"/>
                      <a:pt x="624" y="324"/>
                    </a:cubicBezTo>
                    <a:cubicBezTo>
                      <a:pt x="624" y="139"/>
                      <a:pt x="486" y="1"/>
                      <a:pt x="32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0" name="Google Shape;950;p55"/>
              <p:cNvSpPr/>
              <p:nvPr/>
            </p:nvSpPr>
            <p:spPr>
              <a:xfrm>
                <a:off x="2701621" y="3415897"/>
                <a:ext cx="13801" cy="4952"/>
              </a:xfrm>
              <a:custGeom>
                <a:avLst/>
                <a:gdLst/>
                <a:ahLst/>
                <a:cxnLst/>
                <a:rect l="l" t="t" r="r" b="b"/>
                <a:pathLst>
                  <a:path w="995" h="357" extrusionOk="0">
                    <a:moveTo>
                      <a:pt x="487" y="0"/>
                    </a:moveTo>
                    <a:cubicBezTo>
                      <a:pt x="247" y="0"/>
                      <a:pt x="93" y="103"/>
                      <a:pt x="93" y="103"/>
                    </a:cubicBezTo>
                    <a:cubicBezTo>
                      <a:pt x="24" y="149"/>
                      <a:pt x="1" y="241"/>
                      <a:pt x="70" y="311"/>
                    </a:cubicBezTo>
                    <a:cubicBezTo>
                      <a:pt x="97" y="338"/>
                      <a:pt x="140" y="349"/>
                      <a:pt x="180" y="349"/>
                    </a:cubicBezTo>
                    <a:cubicBezTo>
                      <a:pt x="209" y="349"/>
                      <a:pt x="236" y="343"/>
                      <a:pt x="255" y="334"/>
                    </a:cubicBezTo>
                    <a:cubicBezTo>
                      <a:pt x="255" y="334"/>
                      <a:pt x="357" y="272"/>
                      <a:pt x="515" y="272"/>
                    </a:cubicBezTo>
                    <a:cubicBezTo>
                      <a:pt x="594" y="272"/>
                      <a:pt x="686" y="288"/>
                      <a:pt x="786" y="334"/>
                    </a:cubicBezTo>
                    <a:cubicBezTo>
                      <a:pt x="786" y="357"/>
                      <a:pt x="809" y="357"/>
                      <a:pt x="832" y="357"/>
                    </a:cubicBezTo>
                    <a:cubicBezTo>
                      <a:pt x="902" y="357"/>
                      <a:pt x="948" y="334"/>
                      <a:pt x="948" y="311"/>
                    </a:cubicBezTo>
                    <a:cubicBezTo>
                      <a:pt x="994" y="218"/>
                      <a:pt x="948" y="126"/>
                      <a:pt x="902" y="103"/>
                    </a:cubicBezTo>
                    <a:cubicBezTo>
                      <a:pt x="748" y="26"/>
                      <a:pt x="606" y="0"/>
                      <a:pt x="48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1" name="Google Shape;951;p55"/>
              <p:cNvSpPr/>
              <p:nvPr/>
            </p:nvSpPr>
            <p:spPr>
              <a:xfrm>
                <a:off x="2750329" y="3410904"/>
                <a:ext cx="8988" cy="8988"/>
              </a:xfrm>
              <a:custGeom>
                <a:avLst/>
                <a:gdLst/>
                <a:ahLst/>
                <a:cxnLst/>
                <a:rect l="l" t="t" r="r" b="b"/>
                <a:pathLst>
                  <a:path w="648" h="648" extrusionOk="0">
                    <a:moveTo>
                      <a:pt x="324" y="1"/>
                    </a:moveTo>
                    <a:cubicBezTo>
                      <a:pt x="162" y="1"/>
                      <a:pt x="0" y="139"/>
                      <a:pt x="0" y="324"/>
                    </a:cubicBezTo>
                    <a:cubicBezTo>
                      <a:pt x="0" y="486"/>
                      <a:pt x="162" y="648"/>
                      <a:pt x="324" y="648"/>
                    </a:cubicBezTo>
                    <a:cubicBezTo>
                      <a:pt x="509" y="648"/>
                      <a:pt x="647" y="486"/>
                      <a:pt x="647" y="324"/>
                    </a:cubicBezTo>
                    <a:cubicBezTo>
                      <a:pt x="647" y="139"/>
                      <a:pt x="509" y="1"/>
                      <a:pt x="32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2" name="Google Shape;952;p55"/>
              <p:cNvSpPr/>
              <p:nvPr/>
            </p:nvSpPr>
            <p:spPr>
              <a:xfrm>
                <a:off x="2748082" y="3415897"/>
                <a:ext cx="13801" cy="5132"/>
              </a:xfrm>
              <a:custGeom>
                <a:avLst/>
                <a:gdLst/>
                <a:ahLst/>
                <a:cxnLst/>
                <a:rect l="l" t="t" r="r" b="b"/>
                <a:pathLst>
                  <a:path w="995" h="370" extrusionOk="0">
                    <a:moveTo>
                      <a:pt x="487" y="0"/>
                    </a:moveTo>
                    <a:cubicBezTo>
                      <a:pt x="247" y="0"/>
                      <a:pt x="93" y="103"/>
                      <a:pt x="93" y="103"/>
                    </a:cubicBezTo>
                    <a:cubicBezTo>
                      <a:pt x="24" y="149"/>
                      <a:pt x="1" y="241"/>
                      <a:pt x="70" y="311"/>
                    </a:cubicBezTo>
                    <a:cubicBezTo>
                      <a:pt x="99" y="340"/>
                      <a:pt x="147" y="369"/>
                      <a:pt x="190" y="369"/>
                    </a:cubicBezTo>
                    <a:cubicBezTo>
                      <a:pt x="215" y="369"/>
                      <a:pt x="238" y="359"/>
                      <a:pt x="255" y="334"/>
                    </a:cubicBezTo>
                    <a:cubicBezTo>
                      <a:pt x="255" y="334"/>
                      <a:pt x="357" y="272"/>
                      <a:pt x="515" y="272"/>
                    </a:cubicBezTo>
                    <a:cubicBezTo>
                      <a:pt x="594" y="272"/>
                      <a:pt x="686" y="288"/>
                      <a:pt x="786" y="334"/>
                    </a:cubicBezTo>
                    <a:cubicBezTo>
                      <a:pt x="786" y="357"/>
                      <a:pt x="809" y="357"/>
                      <a:pt x="832" y="357"/>
                    </a:cubicBezTo>
                    <a:cubicBezTo>
                      <a:pt x="879" y="357"/>
                      <a:pt x="925" y="334"/>
                      <a:pt x="948" y="311"/>
                    </a:cubicBezTo>
                    <a:cubicBezTo>
                      <a:pt x="994" y="218"/>
                      <a:pt x="948" y="126"/>
                      <a:pt x="902" y="103"/>
                    </a:cubicBezTo>
                    <a:cubicBezTo>
                      <a:pt x="748" y="26"/>
                      <a:pt x="606" y="0"/>
                      <a:pt x="48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3" name="Google Shape;953;p55"/>
              <p:cNvSpPr/>
              <p:nvPr/>
            </p:nvSpPr>
            <p:spPr>
              <a:xfrm>
                <a:off x="2721163" y="3394566"/>
                <a:ext cx="19890" cy="40708"/>
              </a:xfrm>
              <a:custGeom>
                <a:avLst/>
                <a:gdLst/>
                <a:ahLst/>
                <a:cxnLst/>
                <a:rect l="l" t="t" r="r" b="b"/>
                <a:pathLst>
                  <a:path w="1434" h="2935" extrusionOk="0">
                    <a:moveTo>
                      <a:pt x="578" y="0"/>
                    </a:moveTo>
                    <a:cubicBezTo>
                      <a:pt x="509" y="0"/>
                      <a:pt x="440" y="47"/>
                      <a:pt x="440" y="139"/>
                    </a:cubicBezTo>
                    <a:lnTo>
                      <a:pt x="440" y="1294"/>
                    </a:lnTo>
                    <a:cubicBezTo>
                      <a:pt x="440" y="1525"/>
                      <a:pt x="625" y="1710"/>
                      <a:pt x="856" y="1710"/>
                    </a:cubicBezTo>
                    <a:lnTo>
                      <a:pt x="1017" y="1710"/>
                    </a:lnTo>
                    <a:cubicBezTo>
                      <a:pt x="1087" y="1710"/>
                      <a:pt x="1133" y="1756"/>
                      <a:pt x="1133" y="1826"/>
                    </a:cubicBezTo>
                    <a:lnTo>
                      <a:pt x="1133" y="2010"/>
                    </a:lnTo>
                    <a:cubicBezTo>
                      <a:pt x="1133" y="2357"/>
                      <a:pt x="856" y="2657"/>
                      <a:pt x="463" y="2657"/>
                    </a:cubicBezTo>
                    <a:lnTo>
                      <a:pt x="163" y="2657"/>
                    </a:lnTo>
                    <a:cubicBezTo>
                      <a:pt x="70" y="2657"/>
                      <a:pt x="1" y="2704"/>
                      <a:pt x="1" y="2796"/>
                    </a:cubicBezTo>
                    <a:cubicBezTo>
                      <a:pt x="1" y="2888"/>
                      <a:pt x="70" y="2935"/>
                      <a:pt x="163" y="2935"/>
                    </a:cubicBezTo>
                    <a:lnTo>
                      <a:pt x="463" y="2935"/>
                    </a:lnTo>
                    <a:cubicBezTo>
                      <a:pt x="994" y="2935"/>
                      <a:pt x="1433" y="2542"/>
                      <a:pt x="1433" y="2010"/>
                    </a:cubicBezTo>
                    <a:lnTo>
                      <a:pt x="1433" y="1826"/>
                    </a:lnTo>
                    <a:cubicBezTo>
                      <a:pt x="1433" y="1595"/>
                      <a:pt x="1248" y="1410"/>
                      <a:pt x="1017" y="1410"/>
                    </a:cubicBezTo>
                    <a:lnTo>
                      <a:pt x="856" y="1410"/>
                    </a:lnTo>
                    <a:cubicBezTo>
                      <a:pt x="786" y="1410"/>
                      <a:pt x="740" y="1364"/>
                      <a:pt x="740" y="1294"/>
                    </a:cubicBezTo>
                    <a:lnTo>
                      <a:pt x="740" y="139"/>
                    </a:lnTo>
                    <a:cubicBezTo>
                      <a:pt x="740" y="47"/>
                      <a:pt x="671" y="0"/>
                      <a:pt x="57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4" name="Google Shape;954;p55"/>
              <p:cNvSpPr/>
              <p:nvPr/>
            </p:nvSpPr>
            <p:spPr>
              <a:xfrm>
                <a:off x="2702911" y="3443274"/>
                <a:ext cx="41596" cy="23191"/>
              </a:xfrm>
              <a:custGeom>
                <a:avLst/>
                <a:gdLst/>
                <a:ahLst/>
                <a:cxnLst/>
                <a:rect l="l" t="t" r="r" b="b"/>
                <a:pathLst>
                  <a:path w="2999" h="1672" extrusionOk="0">
                    <a:moveTo>
                      <a:pt x="624" y="0"/>
                    </a:moveTo>
                    <a:cubicBezTo>
                      <a:pt x="1" y="0"/>
                      <a:pt x="299" y="1671"/>
                      <a:pt x="1374" y="1671"/>
                    </a:cubicBezTo>
                    <a:cubicBezTo>
                      <a:pt x="1416" y="1671"/>
                      <a:pt x="1458" y="1669"/>
                      <a:pt x="1502" y="1664"/>
                    </a:cubicBezTo>
                    <a:cubicBezTo>
                      <a:pt x="2670" y="1549"/>
                      <a:pt x="2998" y="185"/>
                      <a:pt x="2237" y="185"/>
                    </a:cubicBezTo>
                    <a:cubicBezTo>
                      <a:pt x="2231" y="185"/>
                      <a:pt x="2224" y="185"/>
                      <a:pt x="2218" y="185"/>
                    </a:cubicBezTo>
                    <a:cubicBezTo>
                      <a:pt x="2147" y="189"/>
                      <a:pt x="2075" y="191"/>
                      <a:pt x="2004" y="191"/>
                    </a:cubicBezTo>
                    <a:cubicBezTo>
                      <a:pt x="1292" y="191"/>
                      <a:pt x="624" y="0"/>
                      <a:pt x="6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5" name="Google Shape;955;p55"/>
              <p:cNvSpPr/>
              <p:nvPr/>
            </p:nvSpPr>
            <p:spPr>
              <a:xfrm>
                <a:off x="2604219" y="3332280"/>
                <a:ext cx="119532" cy="99157"/>
              </a:xfrm>
              <a:custGeom>
                <a:avLst/>
                <a:gdLst/>
                <a:ahLst/>
                <a:cxnLst/>
                <a:rect l="l" t="t" r="r" b="b"/>
                <a:pathLst>
                  <a:path w="8618" h="7149" extrusionOk="0">
                    <a:moveTo>
                      <a:pt x="6220" y="0"/>
                    </a:moveTo>
                    <a:cubicBezTo>
                      <a:pt x="6170" y="0"/>
                      <a:pt x="6120" y="10"/>
                      <a:pt x="6076" y="32"/>
                    </a:cubicBezTo>
                    <a:lnTo>
                      <a:pt x="5383" y="333"/>
                    </a:lnTo>
                    <a:cubicBezTo>
                      <a:pt x="5314" y="333"/>
                      <a:pt x="416" y="3013"/>
                      <a:pt x="0" y="3383"/>
                    </a:cubicBezTo>
                    <a:cubicBezTo>
                      <a:pt x="0" y="3383"/>
                      <a:pt x="1023" y="7148"/>
                      <a:pt x="2261" y="7148"/>
                    </a:cubicBezTo>
                    <a:cubicBezTo>
                      <a:pt x="2338" y="7148"/>
                      <a:pt x="2416" y="7133"/>
                      <a:pt x="2495" y="7102"/>
                    </a:cubicBezTo>
                    <a:cubicBezTo>
                      <a:pt x="2773" y="6987"/>
                      <a:pt x="3096" y="6871"/>
                      <a:pt x="3373" y="6709"/>
                    </a:cubicBezTo>
                    <a:cubicBezTo>
                      <a:pt x="3835" y="6478"/>
                      <a:pt x="4274" y="6155"/>
                      <a:pt x="4644" y="5808"/>
                    </a:cubicBezTo>
                    <a:cubicBezTo>
                      <a:pt x="4877" y="5825"/>
                      <a:pt x="5152" y="5837"/>
                      <a:pt x="5437" y="5837"/>
                    </a:cubicBezTo>
                    <a:cubicBezTo>
                      <a:pt x="6369" y="5837"/>
                      <a:pt x="7415" y="5704"/>
                      <a:pt x="7486" y="5138"/>
                    </a:cubicBezTo>
                    <a:cubicBezTo>
                      <a:pt x="7509" y="4792"/>
                      <a:pt x="6723" y="4607"/>
                      <a:pt x="6030" y="4491"/>
                    </a:cubicBezTo>
                    <a:cubicBezTo>
                      <a:pt x="6538" y="4029"/>
                      <a:pt x="8271" y="2944"/>
                      <a:pt x="8271" y="2944"/>
                    </a:cubicBezTo>
                    <a:cubicBezTo>
                      <a:pt x="8525" y="2805"/>
                      <a:pt x="8618" y="2528"/>
                      <a:pt x="8479" y="2320"/>
                    </a:cubicBezTo>
                    <a:lnTo>
                      <a:pt x="8433" y="2297"/>
                    </a:lnTo>
                    <a:cubicBezTo>
                      <a:pt x="8361" y="2135"/>
                      <a:pt x="8205" y="2043"/>
                      <a:pt x="8052" y="2043"/>
                    </a:cubicBezTo>
                    <a:cubicBezTo>
                      <a:pt x="8009" y="2043"/>
                      <a:pt x="7966" y="2050"/>
                      <a:pt x="7925" y="2066"/>
                    </a:cubicBezTo>
                    <a:lnTo>
                      <a:pt x="7948" y="2019"/>
                    </a:lnTo>
                    <a:lnTo>
                      <a:pt x="8017" y="1996"/>
                    </a:lnTo>
                    <a:cubicBezTo>
                      <a:pt x="8248" y="1881"/>
                      <a:pt x="8317" y="1604"/>
                      <a:pt x="8202" y="1372"/>
                    </a:cubicBezTo>
                    <a:lnTo>
                      <a:pt x="8179" y="1326"/>
                    </a:lnTo>
                    <a:cubicBezTo>
                      <a:pt x="8100" y="1169"/>
                      <a:pt x="7936" y="1087"/>
                      <a:pt x="7766" y="1087"/>
                    </a:cubicBezTo>
                    <a:cubicBezTo>
                      <a:pt x="7686" y="1087"/>
                      <a:pt x="7606" y="1105"/>
                      <a:pt x="7532" y="1141"/>
                    </a:cubicBezTo>
                    <a:cubicBezTo>
                      <a:pt x="7578" y="1026"/>
                      <a:pt x="7578" y="934"/>
                      <a:pt x="7509" y="818"/>
                    </a:cubicBezTo>
                    <a:lnTo>
                      <a:pt x="7486" y="795"/>
                    </a:lnTo>
                    <a:cubicBezTo>
                      <a:pt x="7404" y="631"/>
                      <a:pt x="7229" y="537"/>
                      <a:pt x="7053" y="537"/>
                    </a:cubicBezTo>
                    <a:cubicBezTo>
                      <a:pt x="6980" y="537"/>
                      <a:pt x="6906" y="553"/>
                      <a:pt x="6839" y="587"/>
                    </a:cubicBezTo>
                    <a:lnTo>
                      <a:pt x="6654" y="702"/>
                    </a:lnTo>
                    <a:lnTo>
                      <a:pt x="6585" y="702"/>
                    </a:lnTo>
                    <a:cubicBezTo>
                      <a:pt x="6677" y="587"/>
                      <a:pt x="6700" y="448"/>
                      <a:pt x="6654" y="287"/>
                    </a:cubicBezTo>
                    <a:lnTo>
                      <a:pt x="6608" y="264"/>
                    </a:lnTo>
                    <a:cubicBezTo>
                      <a:pt x="6555" y="105"/>
                      <a:pt x="6381" y="0"/>
                      <a:pt x="6220" y="0"/>
                    </a:cubicBezTo>
                    <a:close/>
                  </a:path>
                </a:pathLst>
              </a:custGeom>
              <a:solidFill>
                <a:srgbClr val="FFDAC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6" name="Google Shape;956;p55"/>
              <p:cNvSpPr/>
              <p:nvPr/>
            </p:nvSpPr>
            <p:spPr>
              <a:xfrm>
                <a:off x="2687197" y="3359519"/>
                <a:ext cx="29821" cy="16478"/>
              </a:xfrm>
              <a:custGeom>
                <a:avLst/>
                <a:gdLst/>
                <a:ahLst/>
                <a:cxnLst/>
                <a:rect l="l" t="t" r="r" b="b"/>
                <a:pathLst>
                  <a:path w="2150" h="1188" extrusionOk="0">
                    <a:moveTo>
                      <a:pt x="2012" y="1"/>
                    </a:moveTo>
                    <a:cubicBezTo>
                      <a:pt x="1998" y="1"/>
                      <a:pt x="1982" y="3"/>
                      <a:pt x="1965" y="9"/>
                    </a:cubicBezTo>
                    <a:lnTo>
                      <a:pt x="93" y="1003"/>
                    </a:lnTo>
                    <a:cubicBezTo>
                      <a:pt x="24" y="1026"/>
                      <a:pt x="1" y="1072"/>
                      <a:pt x="24" y="1141"/>
                    </a:cubicBezTo>
                    <a:cubicBezTo>
                      <a:pt x="24" y="1164"/>
                      <a:pt x="93" y="1187"/>
                      <a:pt x="116" y="1187"/>
                    </a:cubicBezTo>
                    <a:cubicBezTo>
                      <a:pt x="132" y="1187"/>
                      <a:pt x="137" y="1177"/>
                      <a:pt x="152" y="1177"/>
                    </a:cubicBezTo>
                    <a:cubicBezTo>
                      <a:pt x="160" y="1177"/>
                      <a:pt x="170" y="1180"/>
                      <a:pt x="186" y="1187"/>
                    </a:cubicBezTo>
                    <a:lnTo>
                      <a:pt x="2057" y="217"/>
                    </a:lnTo>
                    <a:cubicBezTo>
                      <a:pt x="2103" y="171"/>
                      <a:pt x="2150" y="125"/>
                      <a:pt x="2103" y="78"/>
                    </a:cubicBezTo>
                    <a:cubicBezTo>
                      <a:pt x="2086" y="27"/>
                      <a:pt x="2056" y="1"/>
                      <a:pt x="201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7" name="Google Shape;957;p55"/>
              <p:cNvSpPr/>
              <p:nvPr/>
            </p:nvSpPr>
            <p:spPr>
              <a:xfrm>
                <a:off x="2679195" y="3348299"/>
                <a:ext cx="29807" cy="16478"/>
              </a:xfrm>
              <a:custGeom>
                <a:avLst/>
                <a:gdLst/>
                <a:ahLst/>
                <a:cxnLst/>
                <a:rect l="l" t="t" r="r" b="b"/>
                <a:pathLst>
                  <a:path w="2149" h="1188" extrusionOk="0">
                    <a:moveTo>
                      <a:pt x="2012" y="1"/>
                    </a:moveTo>
                    <a:cubicBezTo>
                      <a:pt x="1997" y="1"/>
                      <a:pt x="1981" y="4"/>
                      <a:pt x="1964" y="10"/>
                    </a:cubicBezTo>
                    <a:lnTo>
                      <a:pt x="93" y="1003"/>
                    </a:lnTo>
                    <a:cubicBezTo>
                      <a:pt x="23" y="1026"/>
                      <a:pt x="0" y="1072"/>
                      <a:pt x="23" y="1142"/>
                    </a:cubicBezTo>
                    <a:cubicBezTo>
                      <a:pt x="23" y="1165"/>
                      <a:pt x="93" y="1188"/>
                      <a:pt x="116" y="1188"/>
                    </a:cubicBezTo>
                    <a:cubicBezTo>
                      <a:pt x="131" y="1188"/>
                      <a:pt x="157" y="1178"/>
                      <a:pt x="172" y="1178"/>
                    </a:cubicBezTo>
                    <a:cubicBezTo>
                      <a:pt x="180" y="1178"/>
                      <a:pt x="185" y="1180"/>
                      <a:pt x="185" y="1188"/>
                    </a:cubicBezTo>
                    <a:lnTo>
                      <a:pt x="2057" y="217"/>
                    </a:lnTo>
                    <a:cubicBezTo>
                      <a:pt x="2103" y="194"/>
                      <a:pt x="2149" y="125"/>
                      <a:pt x="2103" y="79"/>
                    </a:cubicBezTo>
                    <a:cubicBezTo>
                      <a:pt x="2085" y="27"/>
                      <a:pt x="2055" y="1"/>
                      <a:pt x="201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8" name="Google Shape;958;p55"/>
              <p:cNvSpPr/>
              <p:nvPr/>
            </p:nvSpPr>
            <p:spPr>
              <a:xfrm>
                <a:off x="2667975" y="3339964"/>
                <a:ext cx="30140" cy="15840"/>
              </a:xfrm>
              <a:custGeom>
                <a:avLst/>
                <a:gdLst/>
                <a:ahLst/>
                <a:cxnLst/>
                <a:rect l="l" t="t" r="r" b="b"/>
                <a:pathLst>
                  <a:path w="2173" h="1142" extrusionOk="0">
                    <a:moveTo>
                      <a:pt x="2039" y="1"/>
                    </a:moveTo>
                    <a:cubicBezTo>
                      <a:pt x="2023" y="1"/>
                      <a:pt x="2006" y="4"/>
                      <a:pt x="1988" y="10"/>
                    </a:cubicBezTo>
                    <a:lnTo>
                      <a:pt x="93" y="934"/>
                    </a:lnTo>
                    <a:cubicBezTo>
                      <a:pt x="24" y="957"/>
                      <a:pt x="1" y="1026"/>
                      <a:pt x="24" y="1073"/>
                    </a:cubicBezTo>
                    <a:cubicBezTo>
                      <a:pt x="24" y="1096"/>
                      <a:pt x="93" y="1142"/>
                      <a:pt x="116" y="1142"/>
                    </a:cubicBezTo>
                    <a:lnTo>
                      <a:pt x="186" y="1142"/>
                    </a:lnTo>
                    <a:lnTo>
                      <a:pt x="2080" y="218"/>
                    </a:lnTo>
                    <a:cubicBezTo>
                      <a:pt x="2149" y="172"/>
                      <a:pt x="2172" y="125"/>
                      <a:pt x="2149" y="56"/>
                    </a:cubicBezTo>
                    <a:cubicBezTo>
                      <a:pt x="2116" y="22"/>
                      <a:pt x="2082" y="1"/>
                      <a:pt x="20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9" name="Google Shape;959;p55"/>
              <p:cNvSpPr/>
              <p:nvPr/>
            </p:nvSpPr>
            <p:spPr>
              <a:xfrm>
                <a:off x="2648752" y="3379102"/>
                <a:ext cx="41346" cy="15479"/>
              </a:xfrm>
              <a:custGeom>
                <a:avLst/>
                <a:gdLst/>
                <a:ahLst/>
                <a:cxnLst/>
                <a:rect l="l" t="t" r="r" b="b"/>
                <a:pathLst>
                  <a:path w="2981" h="1116" extrusionOk="0">
                    <a:moveTo>
                      <a:pt x="1439" y="1"/>
                    </a:moveTo>
                    <a:cubicBezTo>
                      <a:pt x="959" y="1"/>
                      <a:pt x="511" y="232"/>
                      <a:pt x="24" y="677"/>
                    </a:cubicBezTo>
                    <a:cubicBezTo>
                      <a:pt x="0" y="700"/>
                      <a:pt x="0" y="792"/>
                      <a:pt x="24" y="815"/>
                    </a:cubicBezTo>
                    <a:cubicBezTo>
                      <a:pt x="47" y="838"/>
                      <a:pt x="76" y="850"/>
                      <a:pt x="104" y="850"/>
                    </a:cubicBezTo>
                    <a:cubicBezTo>
                      <a:pt x="133" y="850"/>
                      <a:pt x="162" y="838"/>
                      <a:pt x="185" y="815"/>
                    </a:cubicBezTo>
                    <a:cubicBezTo>
                      <a:pt x="581" y="399"/>
                      <a:pt x="976" y="208"/>
                      <a:pt x="1389" y="208"/>
                    </a:cubicBezTo>
                    <a:cubicBezTo>
                      <a:pt x="1434" y="208"/>
                      <a:pt x="1480" y="210"/>
                      <a:pt x="1525" y="214"/>
                    </a:cubicBezTo>
                    <a:cubicBezTo>
                      <a:pt x="2288" y="307"/>
                      <a:pt x="2773" y="1046"/>
                      <a:pt x="2773" y="1046"/>
                    </a:cubicBezTo>
                    <a:cubicBezTo>
                      <a:pt x="2796" y="1069"/>
                      <a:pt x="2819" y="1115"/>
                      <a:pt x="2865" y="1115"/>
                    </a:cubicBezTo>
                    <a:lnTo>
                      <a:pt x="2912" y="1115"/>
                    </a:lnTo>
                    <a:cubicBezTo>
                      <a:pt x="2981" y="1092"/>
                      <a:pt x="2981" y="1023"/>
                      <a:pt x="2958" y="977"/>
                    </a:cubicBezTo>
                    <a:cubicBezTo>
                      <a:pt x="2912" y="908"/>
                      <a:pt x="2403" y="99"/>
                      <a:pt x="1572" y="7"/>
                    </a:cubicBezTo>
                    <a:cubicBezTo>
                      <a:pt x="1527" y="3"/>
                      <a:pt x="1483" y="1"/>
                      <a:pt x="14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0" name="Google Shape;960;p55"/>
              <p:cNvSpPr/>
              <p:nvPr/>
            </p:nvSpPr>
            <p:spPr>
              <a:xfrm>
                <a:off x="2595246" y="3523909"/>
                <a:ext cx="264695" cy="944478"/>
              </a:xfrm>
              <a:custGeom>
                <a:avLst/>
                <a:gdLst/>
                <a:ahLst/>
                <a:cxnLst/>
                <a:rect l="l" t="t" r="r" b="b"/>
                <a:pathLst>
                  <a:path w="19084" h="68095" extrusionOk="0">
                    <a:moveTo>
                      <a:pt x="13467" y="0"/>
                    </a:moveTo>
                    <a:cubicBezTo>
                      <a:pt x="13286" y="0"/>
                      <a:pt x="13123" y="151"/>
                      <a:pt x="13123" y="355"/>
                    </a:cubicBezTo>
                    <a:lnTo>
                      <a:pt x="13123" y="6431"/>
                    </a:lnTo>
                    <a:cubicBezTo>
                      <a:pt x="13123" y="6893"/>
                      <a:pt x="12753" y="7309"/>
                      <a:pt x="12268" y="7309"/>
                    </a:cubicBezTo>
                    <a:lnTo>
                      <a:pt x="6631" y="7309"/>
                    </a:lnTo>
                    <a:cubicBezTo>
                      <a:pt x="6076" y="7309"/>
                      <a:pt x="5661" y="6870"/>
                      <a:pt x="5661" y="6316"/>
                    </a:cubicBezTo>
                    <a:lnTo>
                      <a:pt x="5661" y="494"/>
                    </a:lnTo>
                    <a:cubicBezTo>
                      <a:pt x="5661" y="274"/>
                      <a:pt x="5473" y="76"/>
                      <a:pt x="5237" y="76"/>
                    </a:cubicBezTo>
                    <a:cubicBezTo>
                      <a:pt x="5224" y="76"/>
                      <a:pt x="5211" y="76"/>
                      <a:pt x="5198" y="78"/>
                    </a:cubicBezTo>
                    <a:lnTo>
                      <a:pt x="4297" y="193"/>
                    </a:lnTo>
                    <a:cubicBezTo>
                      <a:pt x="3951" y="262"/>
                      <a:pt x="3651" y="540"/>
                      <a:pt x="3651" y="932"/>
                    </a:cubicBezTo>
                    <a:lnTo>
                      <a:pt x="3651" y="6708"/>
                    </a:lnTo>
                    <a:cubicBezTo>
                      <a:pt x="3651" y="8164"/>
                      <a:pt x="3027" y="9596"/>
                      <a:pt x="1918" y="10567"/>
                    </a:cubicBezTo>
                    <a:lnTo>
                      <a:pt x="647" y="11699"/>
                    </a:lnTo>
                    <a:cubicBezTo>
                      <a:pt x="508" y="11837"/>
                      <a:pt x="416" y="12022"/>
                      <a:pt x="416" y="12207"/>
                    </a:cubicBezTo>
                    <a:lnTo>
                      <a:pt x="0" y="33670"/>
                    </a:lnTo>
                    <a:cubicBezTo>
                      <a:pt x="0" y="34202"/>
                      <a:pt x="393" y="34618"/>
                      <a:pt x="924" y="34618"/>
                    </a:cubicBezTo>
                    <a:lnTo>
                      <a:pt x="2426" y="67471"/>
                    </a:lnTo>
                    <a:cubicBezTo>
                      <a:pt x="2426" y="67771"/>
                      <a:pt x="2934" y="68095"/>
                      <a:pt x="3281" y="68095"/>
                    </a:cubicBezTo>
                    <a:lnTo>
                      <a:pt x="7116" y="68072"/>
                    </a:lnTo>
                    <a:cubicBezTo>
                      <a:pt x="7463" y="68072"/>
                      <a:pt x="7763" y="67818"/>
                      <a:pt x="7763" y="67494"/>
                    </a:cubicBezTo>
                    <a:lnTo>
                      <a:pt x="9149" y="34618"/>
                    </a:lnTo>
                    <a:lnTo>
                      <a:pt x="10050" y="34618"/>
                    </a:lnTo>
                    <a:lnTo>
                      <a:pt x="12199" y="67864"/>
                    </a:lnTo>
                    <a:cubicBezTo>
                      <a:pt x="12199" y="67979"/>
                      <a:pt x="12268" y="68049"/>
                      <a:pt x="12291" y="68072"/>
                    </a:cubicBezTo>
                    <a:lnTo>
                      <a:pt x="17905" y="68072"/>
                    </a:lnTo>
                    <a:cubicBezTo>
                      <a:pt x="18252" y="68072"/>
                      <a:pt x="17905" y="67818"/>
                      <a:pt x="17929" y="67517"/>
                    </a:cubicBezTo>
                    <a:lnTo>
                      <a:pt x="18414" y="34595"/>
                    </a:lnTo>
                    <a:cubicBezTo>
                      <a:pt x="18783" y="34595"/>
                      <a:pt x="19084" y="34317"/>
                      <a:pt x="19084" y="33924"/>
                    </a:cubicBezTo>
                    <a:lnTo>
                      <a:pt x="18529" y="12253"/>
                    </a:lnTo>
                    <a:cubicBezTo>
                      <a:pt x="18529" y="12022"/>
                      <a:pt x="18414" y="11814"/>
                      <a:pt x="18252" y="11629"/>
                    </a:cubicBezTo>
                    <a:lnTo>
                      <a:pt x="17790" y="11237"/>
                    </a:lnTo>
                    <a:cubicBezTo>
                      <a:pt x="16080" y="9781"/>
                      <a:pt x="15087" y="7656"/>
                      <a:pt x="15087" y="5391"/>
                    </a:cubicBezTo>
                    <a:lnTo>
                      <a:pt x="15087" y="771"/>
                    </a:lnTo>
                    <a:cubicBezTo>
                      <a:pt x="15087" y="470"/>
                      <a:pt x="14856" y="170"/>
                      <a:pt x="14555" y="147"/>
                    </a:cubicBezTo>
                    <a:lnTo>
                      <a:pt x="13539" y="8"/>
                    </a:lnTo>
                    <a:cubicBezTo>
                      <a:pt x="13515" y="3"/>
                      <a:pt x="13491" y="0"/>
                      <a:pt x="1346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1" name="Google Shape;961;p55"/>
              <p:cNvSpPr/>
              <p:nvPr/>
            </p:nvSpPr>
            <p:spPr>
              <a:xfrm>
                <a:off x="2656436" y="3653154"/>
                <a:ext cx="14439" cy="1442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1040" extrusionOk="0">
                    <a:moveTo>
                      <a:pt x="509" y="0"/>
                    </a:moveTo>
                    <a:cubicBezTo>
                      <a:pt x="232" y="0"/>
                      <a:pt x="1" y="231"/>
                      <a:pt x="1" y="532"/>
                    </a:cubicBezTo>
                    <a:cubicBezTo>
                      <a:pt x="1" y="809"/>
                      <a:pt x="232" y="1040"/>
                      <a:pt x="509" y="1040"/>
                    </a:cubicBezTo>
                    <a:cubicBezTo>
                      <a:pt x="810" y="1040"/>
                      <a:pt x="1041" y="809"/>
                      <a:pt x="1041" y="532"/>
                    </a:cubicBezTo>
                    <a:cubicBezTo>
                      <a:pt x="1041" y="231"/>
                      <a:pt x="810" y="0"/>
                      <a:pt x="50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2" name="Google Shape;962;p55"/>
              <p:cNvSpPr/>
              <p:nvPr/>
            </p:nvSpPr>
            <p:spPr>
              <a:xfrm>
                <a:off x="2639779" y="3569191"/>
                <a:ext cx="39113" cy="16686"/>
              </a:xfrm>
              <a:custGeom>
                <a:avLst/>
                <a:gdLst/>
                <a:ahLst/>
                <a:cxnLst/>
                <a:rect l="l" t="t" r="r" b="b"/>
                <a:pathLst>
                  <a:path w="2820" h="1203" extrusionOk="0">
                    <a:moveTo>
                      <a:pt x="624" y="1"/>
                    </a:moveTo>
                    <a:cubicBezTo>
                      <a:pt x="278" y="1"/>
                      <a:pt x="1" y="278"/>
                      <a:pt x="1" y="602"/>
                    </a:cubicBezTo>
                    <a:cubicBezTo>
                      <a:pt x="1" y="948"/>
                      <a:pt x="301" y="1202"/>
                      <a:pt x="624" y="1202"/>
                    </a:cubicBezTo>
                    <a:lnTo>
                      <a:pt x="2219" y="1202"/>
                    </a:lnTo>
                    <a:cubicBezTo>
                      <a:pt x="2519" y="1202"/>
                      <a:pt x="2819" y="925"/>
                      <a:pt x="2819" y="602"/>
                    </a:cubicBezTo>
                    <a:cubicBezTo>
                      <a:pt x="2819" y="255"/>
                      <a:pt x="2519" y="1"/>
                      <a:pt x="22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3" name="Google Shape;963;p55"/>
              <p:cNvSpPr/>
              <p:nvPr/>
            </p:nvSpPr>
            <p:spPr>
              <a:xfrm>
                <a:off x="2772117" y="3569191"/>
                <a:ext cx="38781" cy="16686"/>
              </a:xfrm>
              <a:custGeom>
                <a:avLst/>
                <a:gdLst/>
                <a:ahLst/>
                <a:cxnLst/>
                <a:rect l="l" t="t" r="r" b="b"/>
                <a:pathLst>
                  <a:path w="2796" h="1203" extrusionOk="0">
                    <a:moveTo>
                      <a:pt x="601" y="1"/>
                    </a:moveTo>
                    <a:cubicBezTo>
                      <a:pt x="255" y="1"/>
                      <a:pt x="0" y="278"/>
                      <a:pt x="0" y="602"/>
                    </a:cubicBezTo>
                    <a:cubicBezTo>
                      <a:pt x="0" y="948"/>
                      <a:pt x="278" y="1202"/>
                      <a:pt x="601" y="1202"/>
                    </a:cubicBezTo>
                    <a:lnTo>
                      <a:pt x="2195" y="1202"/>
                    </a:lnTo>
                    <a:cubicBezTo>
                      <a:pt x="2542" y="1202"/>
                      <a:pt x="2796" y="925"/>
                      <a:pt x="2796" y="602"/>
                    </a:cubicBezTo>
                    <a:cubicBezTo>
                      <a:pt x="2796" y="255"/>
                      <a:pt x="2519" y="1"/>
                      <a:pt x="219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4" name="Google Shape;964;p55"/>
              <p:cNvSpPr/>
              <p:nvPr/>
            </p:nvSpPr>
            <p:spPr>
              <a:xfrm>
                <a:off x="2784613" y="3653154"/>
                <a:ext cx="14439" cy="1442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1040" extrusionOk="0">
                    <a:moveTo>
                      <a:pt x="509" y="0"/>
                    </a:moveTo>
                    <a:cubicBezTo>
                      <a:pt x="231" y="0"/>
                      <a:pt x="0" y="231"/>
                      <a:pt x="0" y="532"/>
                    </a:cubicBezTo>
                    <a:cubicBezTo>
                      <a:pt x="0" y="809"/>
                      <a:pt x="231" y="1040"/>
                      <a:pt x="509" y="1040"/>
                    </a:cubicBezTo>
                    <a:cubicBezTo>
                      <a:pt x="809" y="1040"/>
                      <a:pt x="1040" y="809"/>
                      <a:pt x="1040" y="532"/>
                    </a:cubicBezTo>
                    <a:cubicBezTo>
                      <a:pt x="1040" y="231"/>
                      <a:pt x="809" y="0"/>
                      <a:pt x="50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5" name="Google Shape;965;p55"/>
              <p:cNvSpPr/>
              <p:nvPr/>
            </p:nvSpPr>
            <p:spPr>
              <a:xfrm>
                <a:off x="2690401" y="3689033"/>
                <a:ext cx="75009" cy="45840"/>
              </a:xfrm>
              <a:custGeom>
                <a:avLst/>
                <a:gdLst/>
                <a:ahLst/>
                <a:cxnLst/>
                <a:rect l="l" t="t" r="r" b="b"/>
                <a:pathLst>
                  <a:path w="5408" h="3305" extrusionOk="0">
                    <a:moveTo>
                      <a:pt x="371" y="1"/>
                    </a:moveTo>
                    <a:cubicBezTo>
                      <a:pt x="186" y="1"/>
                      <a:pt x="1" y="162"/>
                      <a:pt x="1" y="370"/>
                    </a:cubicBezTo>
                    <a:lnTo>
                      <a:pt x="1" y="879"/>
                    </a:lnTo>
                    <a:cubicBezTo>
                      <a:pt x="1" y="2219"/>
                      <a:pt x="1064" y="3305"/>
                      <a:pt x="2427" y="3305"/>
                    </a:cubicBezTo>
                    <a:lnTo>
                      <a:pt x="3189" y="3305"/>
                    </a:lnTo>
                    <a:cubicBezTo>
                      <a:pt x="4391" y="3305"/>
                      <a:pt x="5407" y="2311"/>
                      <a:pt x="5384" y="1087"/>
                    </a:cubicBezTo>
                    <a:lnTo>
                      <a:pt x="5384" y="370"/>
                    </a:lnTo>
                    <a:cubicBezTo>
                      <a:pt x="5384" y="162"/>
                      <a:pt x="5199" y="1"/>
                      <a:pt x="499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6" name="Google Shape;966;p55"/>
              <p:cNvSpPr/>
              <p:nvPr/>
            </p:nvSpPr>
            <p:spPr>
              <a:xfrm>
                <a:off x="2669265" y="3393609"/>
                <a:ext cx="14" cy="971"/>
              </a:xfrm>
              <a:custGeom>
                <a:avLst/>
                <a:gdLst/>
                <a:ahLst/>
                <a:cxnLst/>
                <a:rect l="l" t="t" r="r" b="b"/>
                <a:pathLst>
                  <a:path w="1" h="70" extrusionOk="0">
                    <a:moveTo>
                      <a:pt x="0" y="69"/>
                    </a:moveTo>
                    <a:lnTo>
                      <a:pt x="0" y="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345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7" name="Google Shape;967;p55"/>
              <p:cNvSpPr/>
              <p:nvPr/>
            </p:nvSpPr>
            <p:spPr>
              <a:xfrm>
                <a:off x="2943539" y="3594197"/>
                <a:ext cx="33024" cy="681600"/>
              </a:xfrm>
              <a:custGeom>
                <a:avLst/>
                <a:gdLst/>
                <a:ahLst/>
                <a:cxnLst/>
                <a:rect l="l" t="t" r="r" b="b"/>
                <a:pathLst>
                  <a:path w="2381" h="49142" extrusionOk="0">
                    <a:moveTo>
                      <a:pt x="301" y="0"/>
                    </a:moveTo>
                    <a:lnTo>
                      <a:pt x="1" y="49141"/>
                    </a:lnTo>
                    <a:lnTo>
                      <a:pt x="2080" y="49141"/>
                    </a:lnTo>
                    <a:lnTo>
                      <a:pt x="2380" y="23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8" name="Google Shape;968;p55"/>
              <p:cNvSpPr/>
              <p:nvPr/>
            </p:nvSpPr>
            <p:spPr>
              <a:xfrm>
                <a:off x="2896758" y="3569177"/>
                <a:ext cx="128200" cy="79378"/>
              </a:xfrm>
              <a:custGeom>
                <a:avLst/>
                <a:gdLst/>
                <a:ahLst/>
                <a:cxnLst/>
                <a:rect l="l" t="t" r="r" b="b"/>
                <a:pathLst>
                  <a:path w="9243" h="5723" extrusionOk="0">
                    <a:moveTo>
                      <a:pt x="2845" y="0"/>
                    </a:moveTo>
                    <a:cubicBezTo>
                      <a:pt x="2382" y="0"/>
                      <a:pt x="1928" y="228"/>
                      <a:pt x="1641" y="603"/>
                    </a:cubicBezTo>
                    <a:lnTo>
                      <a:pt x="370" y="2335"/>
                    </a:lnTo>
                    <a:cubicBezTo>
                      <a:pt x="1" y="2867"/>
                      <a:pt x="116" y="3583"/>
                      <a:pt x="624" y="3930"/>
                    </a:cubicBezTo>
                    <a:cubicBezTo>
                      <a:pt x="661" y="3959"/>
                      <a:pt x="704" y="3972"/>
                      <a:pt x="747" y="3972"/>
                    </a:cubicBezTo>
                    <a:cubicBezTo>
                      <a:pt x="842" y="3972"/>
                      <a:pt x="939" y="3909"/>
                      <a:pt x="971" y="3814"/>
                    </a:cubicBezTo>
                    <a:lnTo>
                      <a:pt x="1433" y="2520"/>
                    </a:lnTo>
                    <a:lnTo>
                      <a:pt x="671" y="4738"/>
                    </a:lnTo>
                    <a:cubicBezTo>
                      <a:pt x="578" y="4992"/>
                      <a:pt x="740" y="5246"/>
                      <a:pt x="1017" y="5246"/>
                    </a:cubicBezTo>
                    <a:cubicBezTo>
                      <a:pt x="1248" y="5246"/>
                      <a:pt x="1479" y="5131"/>
                      <a:pt x="1595" y="4946"/>
                    </a:cubicBezTo>
                    <a:lnTo>
                      <a:pt x="2912" y="2867"/>
                    </a:lnTo>
                    <a:lnTo>
                      <a:pt x="1733" y="5408"/>
                    </a:lnTo>
                    <a:cubicBezTo>
                      <a:pt x="1654" y="5548"/>
                      <a:pt x="1781" y="5722"/>
                      <a:pt x="1936" y="5722"/>
                    </a:cubicBezTo>
                    <a:cubicBezTo>
                      <a:pt x="1961" y="5722"/>
                      <a:pt x="1986" y="5718"/>
                      <a:pt x="2011" y="5709"/>
                    </a:cubicBezTo>
                    <a:cubicBezTo>
                      <a:pt x="2750" y="5478"/>
                      <a:pt x="3374" y="4992"/>
                      <a:pt x="3790" y="4322"/>
                    </a:cubicBezTo>
                    <a:lnTo>
                      <a:pt x="4021" y="3976"/>
                    </a:lnTo>
                    <a:cubicBezTo>
                      <a:pt x="4048" y="3908"/>
                      <a:pt x="4106" y="3873"/>
                      <a:pt x="4173" y="3873"/>
                    </a:cubicBezTo>
                    <a:cubicBezTo>
                      <a:pt x="4221" y="3873"/>
                      <a:pt x="4273" y="3891"/>
                      <a:pt x="4321" y="3930"/>
                    </a:cubicBezTo>
                    <a:cubicBezTo>
                      <a:pt x="4656" y="4176"/>
                      <a:pt x="5448" y="4638"/>
                      <a:pt x="6502" y="4638"/>
                    </a:cubicBezTo>
                    <a:cubicBezTo>
                      <a:pt x="6830" y="4638"/>
                      <a:pt x="7183" y="4594"/>
                      <a:pt x="7556" y="4484"/>
                    </a:cubicBezTo>
                    <a:cubicBezTo>
                      <a:pt x="7625" y="4438"/>
                      <a:pt x="7671" y="4415"/>
                      <a:pt x="7717" y="4369"/>
                    </a:cubicBezTo>
                    <a:cubicBezTo>
                      <a:pt x="7995" y="3837"/>
                      <a:pt x="9242" y="1157"/>
                      <a:pt x="5222" y="117"/>
                    </a:cubicBezTo>
                    <a:cubicBezTo>
                      <a:pt x="5199" y="129"/>
                      <a:pt x="5187" y="135"/>
                      <a:pt x="5176" y="135"/>
                    </a:cubicBezTo>
                    <a:cubicBezTo>
                      <a:pt x="5164" y="135"/>
                      <a:pt x="5153" y="129"/>
                      <a:pt x="5130" y="117"/>
                    </a:cubicBezTo>
                    <a:lnTo>
                      <a:pt x="2912" y="2"/>
                    </a:lnTo>
                    <a:cubicBezTo>
                      <a:pt x="2890" y="1"/>
                      <a:pt x="2867" y="0"/>
                      <a:pt x="2845" y="0"/>
                    </a:cubicBezTo>
                    <a:close/>
                  </a:path>
                </a:pathLst>
              </a:custGeom>
              <a:solidFill>
                <a:srgbClr val="FFDAC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9" name="Google Shape;969;p55"/>
              <p:cNvSpPr/>
              <p:nvPr/>
            </p:nvSpPr>
            <p:spPr>
              <a:xfrm>
                <a:off x="2906370" y="3599842"/>
                <a:ext cx="11873" cy="25243"/>
              </a:xfrm>
              <a:custGeom>
                <a:avLst/>
                <a:gdLst/>
                <a:ahLst/>
                <a:cxnLst/>
                <a:rect l="l" t="t" r="r" b="b"/>
                <a:pathLst>
                  <a:path w="856" h="1820" extrusionOk="0">
                    <a:moveTo>
                      <a:pt x="729" y="0"/>
                    </a:moveTo>
                    <a:cubicBezTo>
                      <a:pt x="694" y="0"/>
                      <a:pt x="659" y="26"/>
                      <a:pt x="625" y="78"/>
                    </a:cubicBezTo>
                    <a:lnTo>
                      <a:pt x="1" y="1649"/>
                    </a:lnTo>
                    <a:cubicBezTo>
                      <a:pt x="1" y="1719"/>
                      <a:pt x="1" y="1742"/>
                      <a:pt x="24" y="1765"/>
                    </a:cubicBezTo>
                    <a:lnTo>
                      <a:pt x="47" y="1811"/>
                    </a:lnTo>
                    <a:cubicBezTo>
                      <a:pt x="64" y="1817"/>
                      <a:pt x="80" y="1820"/>
                      <a:pt x="95" y="1820"/>
                    </a:cubicBezTo>
                    <a:cubicBezTo>
                      <a:pt x="138" y="1820"/>
                      <a:pt x="168" y="1794"/>
                      <a:pt x="186" y="1742"/>
                    </a:cubicBezTo>
                    <a:lnTo>
                      <a:pt x="833" y="148"/>
                    </a:lnTo>
                    <a:cubicBezTo>
                      <a:pt x="856" y="101"/>
                      <a:pt x="833" y="32"/>
                      <a:pt x="763" y="9"/>
                    </a:cubicBezTo>
                    <a:cubicBezTo>
                      <a:pt x="752" y="3"/>
                      <a:pt x="740" y="0"/>
                      <a:pt x="72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0" name="Google Shape;970;p55"/>
              <p:cNvSpPr/>
              <p:nvPr/>
            </p:nvSpPr>
            <p:spPr>
              <a:xfrm>
                <a:off x="2931043" y="3607761"/>
                <a:ext cx="8669" cy="6186"/>
              </a:xfrm>
              <a:custGeom>
                <a:avLst/>
                <a:gdLst/>
                <a:ahLst/>
                <a:cxnLst/>
                <a:rect l="l" t="t" r="r" b="b"/>
                <a:pathLst>
                  <a:path w="625" h="446" extrusionOk="0">
                    <a:moveTo>
                      <a:pt x="111" y="0"/>
                    </a:moveTo>
                    <a:cubicBezTo>
                      <a:pt x="82" y="0"/>
                      <a:pt x="61" y="12"/>
                      <a:pt x="47" y="39"/>
                    </a:cubicBezTo>
                    <a:cubicBezTo>
                      <a:pt x="1" y="85"/>
                      <a:pt x="1" y="131"/>
                      <a:pt x="47" y="154"/>
                    </a:cubicBezTo>
                    <a:cubicBezTo>
                      <a:pt x="70" y="200"/>
                      <a:pt x="232" y="270"/>
                      <a:pt x="440" y="431"/>
                    </a:cubicBezTo>
                    <a:cubicBezTo>
                      <a:pt x="465" y="440"/>
                      <a:pt x="487" y="445"/>
                      <a:pt x="507" y="445"/>
                    </a:cubicBezTo>
                    <a:cubicBezTo>
                      <a:pt x="540" y="445"/>
                      <a:pt x="564" y="429"/>
                      <a:pt x="578" y="385"/>
                    </a:cubicBezTo>
                    <a:cubicBezTo>
                      <a:pt x="625" y="339"/>
                      <a:pt x="625" y="270"/>
                      <a:pt x="555" y="247"/>
                    </a:cubicBezTo>
                    <a:cubicBezTo>
                      <a:pt x="347" y="131"/>
                      <a:pt x="186" y="16"/>
                      <a:pt x="186" y="16"/>
                    </a:cubicBezTo>
                    <a:cubicBezTo>
                      <a:pt x="157" y="6"/>
                      <a:pt x="132" y="0"/>
                      <a:pt x="1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1" name="Google Shape;971;p55"/>
              <p:cNvSpPr/>
              <p:nvPr/>
            </p:nvSpPr>
            <p:spPr>
              <a:xfrm>
                <a:off x="2913429" y="3598150"/>
                <a:ext cx="8655" cy="6186"/>
              </a:xfrm>
              <a:custGeom>
                <a:avLst/>
                <a:gdLst/>
                <a:ahLst/>
                <a:cxnLst/>
                <a:rect l="l" t="t" r="r" b="b"/>
                <a:pathLst>
                  <a:path w="624" h="446" extrusionOk="0">
                    <a:moveTo>
                      <a:pt x="111" y="0"/>
                    </a:moveTo>
                    <a:cubicBezTo>
                      <a:pt x="81" y="0"/>
                      <a:pt x="60" y="11"/>
                      <a:pt x="46" y="38"/>
                    </a:cubicBezTo>
                    <a:cubicBezTo>
                      <a:pt x="0" y="85"/>
                      <a:pt x="0" y="131"/>
                      <a:pt x="46" y="154"/>
                    </a:cubicBezTo>
                    <a:cubicBezTo>
                      <a:pt x="69" y="154"/>
                      <a:pt x="231" y="270"/>
                      <a:pt x="439" y="431"/>
                    </a:cubicBezTo>
                    <a:cubicBezTo>
                      <a:pt x="464" y="440"/>
                      <a:pt x="487" y="445"/>
                      <a:pt x="506" y="445"/>
                    </a:cubicBezTo>
                    <a:cubicBezTo>
                      <a:pt x="539" y="445"/>
                      <a:pt x="563" y="429"/>
                      <a:pt x="578" y="385"/>
                    </a:cubicBezTo>
                    <a:cubicBezTo>
                      <a:pt x="624" y="339"/>
                      <a:pt x="624" y="270"/>
                      <a:pt x="555" y="246"/>
                    </a:cubicBezTo>
                    <a:cubicBezTo>
                      <a:pt x="347" y="131"/>
                      <a:pt x="185" y="15"/>
                      <a:pt x="185" y="15"/>
                    </a:cubicBezTo>
                    <a:cubicBezTo>
                      <a:pt x="156" y="6"/>
                      <a:pt x="131" y="0"/>
                      <a:pt x="1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2" name="Google Shape;972;p55"/>
              <p:cNvSpPr/>
              <p:nvPr/>
            </p:nvSpPr>
            <p:spPr>
              <a:xfrm>
                <a:off x="2950917" y="3615860"/>
                <a:ext cx="5132" cy="7989"/>
              </a:xfrm>
              <a:custGeom>
                <a:avLst/>
                <a:gdLst/>
                <a:ahLst/>
                <a:cxnLst/>
                <a:rect l="l" t="t" r="r" b="b"/>
                <a:pathLst>
                  <a:path w="370" h="576" extrusionOk="0">
                    <a:moveTo>
                      <a:pt x="243" y="0"/>
                    </a:moveTo>
                    <a:cubicBezTo>
                      <a:pt x="210" y="0"/>
                      <a:pt x="179" y="26"/>
                      <a:pt x="162" y="78"/>
                    </a:cubicBezTo>
                    <a:cubicBezTo>
                      <a:pt x="162" y="78"/>
                      <a:pt x="116" y="263"/>
                      <a:pt x="23" y="425"/>
                    </a:cubicBezTo>
                    <a:cubicBezTo>
                      <a:pt x="0" y="448"/>
                      <a:pt x="0" y="494"/>
                      <a:pt x="23" y="540"/>
                    </a:cubicBezTo>
                    <a:cubicBezTo>
                      <a:pt x="46" y="564"/>
                      <a:pt x="81" y="575"/>
                      <a:pt x="110" y="575"/>
                    </a:cubicBezTo>
                    <a:cubicBezTo>
                      <a:pt x="139" y="575"/>
                      <a:pt x="162" y="564"/>
                      <a:pt x="162" y="540"/>
                    </a:cubicBezTo>
                    <a:cubicBezTo>
                      <a:pt x="277" y="356"/>
                      <a:pt x="347" y="125"/>
                      <a:pt x="347" y="125"/>
                    </a:cubicBezTo>
                    <a:cubicBezTo>
                      <a:pt x="370" y="102"/>
                      <a:pt x="347" y="32"/>
                      <a:pt x="277" y="9"/>
                    </a:cubicBezTo>
                    <a:cubicBezTo>
                      <a:pt x="266" y="3"/>
                      <a:pt x="254" y="0"/>
                      <a:pt x="24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3" name="Google Shape;973;p55"/>
              <p:cNvSpPr/>
              <p:nvPr/>
            </p:nvSpPr>
            <p:spPr>
              <a:xfrm>
                <a:off x="2869520" y="4301684"/>
                <a:ext cx="179797" cy="228578"/>
              </a:xfrm>
              <a:custGeom>
                <a:avLst/>
                <a:gdLst/>
                <a:ahLst/>
                <a:cxnLst/>
                <a:rect l="l" t="t" r="r" b="b"/>
                <a:pathLst>
                  <a:path w="12963" h="16480" extrusionOk="0">
                    <a:moveTo>
                      <a:pt x="394" y="1"/>
                    </a:moveTo>
                    <a:lnTo>
                      <a:pt x="93" y="8642"/>
                    </a:lnTo>
                    <a:cubicBezTo>
                      <a:pt x="1" y="10467"/>
                      <a:pt x="810" y="12200"/>
                      <a:pt x="2242" y="13285"/>
                    </a:cubicBezTo>
                    <a:lnTo>
                      <a:pt x="6285" y="16428"/>
                    </a:lnTo>
                    <a:cubicBezTo>
                      <a:pt x="6331" y="16462"/>
                      <a:pt x="6383" y="16480"/>
                      <a:pt x="6438" y="16480"/>
                    </a:cubicBezTo>
                    <a:cubicBezTo>
                      <a:pt x="6493" y="16480"/>
                      <a:pt x="6551" y="16462"/>
                      <a:pt x="6609" y="16428"/>
                    </a:cubicBezTo>
                    <a:lnTo>
                      <a:pt x="10190" y="14094"/>
                    </a:lnTo>
                    <a:cubicBezTo>
                      <a:pt x="11830" y="13031"/>
                      <a:pt x="12847" y="11183"/>
                      <a:pt x="12870" y="9219"/>
                    </a:cubicBezTo>
                    <a:lnTo>
                      <a:pt x="12962" y="232"/>
                    </a:lnTo>
                    <a:lnTo>
                      <a:pt x="394" y="1"/>
                    </a:lnTo>
                    <a:close/>
                  </a:path>
                </a:pathLst>
              </a:custGeom>
              <a:solidFill>
                <a:srgbClr val="43404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4" name="Google Shape;974;p55"/>
              <p:cNvSpPr/>
              <p:nvPr/>
            </p:nvSpPr>
            <p:spPr>
              <a:xfrm>
                <a:off x="2869520" y="4301684"/>
                <a:ext cx="179797" cy="228578"/>
              </a:xfrm>
              <a:custGeom>
                <a:avLst/>
                <a:gdLst/>
                <a:ahLst/>
                <a:cxnLst/>
                <a:rect l="l" t="t" r="r" b="b"/>
                <a:pathLst>
                  <a:path w="12963" h="16480" extrusionOk="0">
                    <a:moveTo>
                      <a:pt x="394" y="1"/>
                    </a:moveTo>
                    <a:lnTo>
                      <a:pt x="93" y="8642"/>
                    </a:lnTo>
                    <a:cubicBezTo>
                      <a:pt x="1" y="10467"/>
                      <a:pt x="810" y="12200"/>
                      <a:pt x="2242" y="13285"/>
                    </a:cubicBezTo>
                    <a:lnTo>
                      <a:pt x="6285" y="16428"/>
                    </a:lnTo>
                    <a:cubicBezTo>
                      <a:pt x="6331" y="16462"/>
                      <a:pt x="6383" y="16480"/>
                      <a:pt x="6438" y="16480"/>
                    </a:cubicBezTo>
                    <a:cubicBezTo>
                      <a:pt x="6493" y="16480"/>
                      <a:pt x="6551" y="16462"/>
                      <a:pt x="6609" y="16428"/>
                    </a:cubicBezTo>
                    <a:lnTo>
                      <a:pt x="10190" y="14094"/>
                    </a:lnTo>
                    <a:cubicBezTo>
                      <a:pt x="11830" y="13031"/>
                      <a:pt x="12847" y="11183"/>
                      <a:pt x="12870" y="9219"/>
                    </a:cubicBezTo>
                    <a:lnTo>
                      <a:pt x="12962" y="232"/>
                    </a:lnTo>
                    <a:lnTo>
                      <a:pt x="394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5" name="Google Shape;975;p55"/>
              <p:cNvSpPr/>
              <p:nvPr/>
            </p:nvSpPr>
            <p:spPr>
              <a:xfrm>
                <a:off x="2891960" y="4301684"/>
                <a:ext cx="135233" cy="172182"/>
              </a:xfrm>
              <a:custGeom>
                <a:avLst/>
                <a:gdLst/>
                <a:ahLst/>
                <a:cxnLst/>
                <a:rect l="l" t="t" r="r" b="b"/>
                <a:pathLst>
                  <a:path w="9750" h="12414" extrusionOk="0">
                    <a:moveTo>
                      <a:pt x="324" y="1"/>
                    </a:moveTo>
                    <a:lnTo>
                      <a:pt x="23" y="6493"/>
                    </a:lnTo>
                    <a:cubicBezTo>
                      <a:pt x="0" y="7856"/>
                      <a:pt x="601" y="9150"/>
                      <a:pt x="1664" y="10005"/>
                    </a:cubicBezTo>
                    <a:lnTo>
                      <a:pt x="4713" y="12361"/>
                    </a:lnTo>
                    <a:cubicBezTo>
                      <a:pt x="4748" y="12396"/>
                      <a:pt x="4788" y="12413"/>
                      <a:pt x="4832" y="12413"/>
                    </a:cubicBezTo>
                    <a:cubicBezTo>
                      <a:pt x="4875" y="12413"/>
                      <a:pt x="4921" y="12396"/>
                      <a:pt x="4967" y="12361"/>
                    </a:cubicBezTo>
                    <a:lnTo>
                      <a:pt x="7647" y="10605"/>
                    </a:lnTo>
                    <a:cubicBezTo>
                      <a:pt x="8895" y="9797"/>
                      <a:pt x="9634" y="8411"/>
                      <a:pt x="9681" y="6932"/>
                    </a:cubicBezTo>
                    <a:lnTo>
                      <a:pt x="9750" y="186"/>
                    </a:lnTo>
                    <a:lnTo>
                      <a:pt x="32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6" name="Google Shape;976;p55"/>
              <p:cNvSpPr/>
              <p:nvPr/>
            </p:nvSpPr>
            <p:spPr>
              <a:xfrm>
                <a:off x="2937131" y="4225432"/>
                <a:ext cx="41360" cy="168770"/>
              </a:xfrm>
              <a:custGeom>
                <a:avLst/>
                <a:gdLst/>
                <a:ahLst/>
                <a:cxnLst/>
                <a:rect l="l" t="t" r="r" b="b"/>
                <a:pathLst>
                  <a:path w="2982" h="12168" extrusionOk="0">
                    <a:moveTo>
                      <a:pt x="24" y="0"/>
                    </a:moveTo>
                    <a:lnTo>
                      <a:pt x="1" y="9681"/>
                    </a:lnTo>
                    <a:cubicBezTo>
                      <a:pt x="1" y="10143"/>
                      <a:pt x="116" y="10605"/>
                      <a:pt x="347" y="11021"/>
                    </a:cubicBezTo>
                    <a:lnTo>
                      <a:pt x="832" y="11852"/>
                    </a:lnTo>
                    <a:cubicBezTo>
                      <a:pt x="977" y="12057"/>
                      <a:pt x="1209" y="12168"/>
                      <a:pt x="1435" y="12168"/>
                    </a:cubicBezTo>
                    <a:cubicBezTo>
                      <a:pt x="1642" y="12168"/>
                      <a:pt x="1843" y="12075"/>
                      <a:pt x="1965" y="11875"/>
                    </a:cubicBezTo>
                    <a:lnTo>
                      <a:pt x="2404" y="11205"/>
                    </a:lnTo>
                    <a:cubicBezTo>
                      <a:pt x="2750" y="10697"/>
                      <a:pt x="2958" y="10050"/>
                      <a:pt x="2958" y="9427"/>
                    </a:cubicBezTo>
                    <a:lnTo>
                      <a:pt x="2981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7" name="Google Shape;977;p55"/>
              <p:cNvSpPr/>
              <p:nvPr/>
            </p:nvSpPr>
            <p:spPr>
              <a:xfrm>
                <a:off x="2761868" y="4467668"/>
                <a:ext cx="4078" cy="388"/>
              </a:xfrm>
              <a:custGeom>
                <a:avLst/>
                <a:gdLst/>
                <a:ahLst/>
                <a:cxnLst/>
                <a:rect l="l" t="t" r="r" b="b"/>
                <a:pathLst>
                  <a:path w="294" h="28" extrusionOk="0">
                    <a:moveTo>
                      <a:pt x="0" y="1"/>
                    </a:moveTo>
                    <a:cubicBezTo>
                      <a:pt x="200" y="14"/>
                      <a:pt x="269" y="27"/>
                      <a:pt x="283" y="27"/>
                    </a:cubicBezTo>
                    <a:cubicBezTo>
                      <a:pt x="293" y="27"/>
                      <a:pt x="274" y="20"/>
                      <a:pt x="254" y="1"/>
                    </a:cubicBezTo>
                    <a:close/>
                  </a:path>
                </a:pathLst>
              </a:custGeom>
              <a:solidFill>
                <a:srgbClr val="2E523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8" name="Google Shape;978;p55"/>
              <p:cNvSpPr/>
              <p:nvPr/>
            </p:nvSpPr>
            <p:spPr>
              <a:xfrm>
                <a:off x="2756418" y="4407754"/>
                <a:ext cx="156384" cy="127549"/>
              </a:xfrm>
              <a:custGeom>
                <a:avLst/>
                <a:gdLst/>
                <a:ahLst/>
                <a:cxnLst/>
                <a:rect l="l" t="t" r="r" b="b"/>
                <a:pathLst>
                  <a:path w="11275" h="9196" extrusionOk="0">
                    <a:moveTo>
                      <a:pt x="6908" y="0"/>
                    </a:moveTo>
                    <a:lnTo>
                      <a:pt x="0" y="23"/>
                    </a:lnTo>
                    <a:lnTo>
                      <a:pt x="693" y="8433"/>
                    </a:lnTo>
                    <a:cubicBezTo>
                      <a:pt x="693" y="8849"/>
                      <a:pt x="1040" y="9195"/>
                      <a:pt x="1456" y="9195"/>
                    </a:cubicBezTo>
                    <a:lnTo>
                      <a:pt x="11275" y="9195"/>
                    </a:lnTo>
                    <a:lnTo>
                      <a:pt x="11275" y="9080"/>
                    </a:lnTo>
                    <a:cubicBezTo>
                      <a:pt x="11275" y="7024"/>
                      <a:pt x="9635" y="5360"/>
                      <a:pt x="7578" y="5360"/>
                    </a:cubicBezTo>
                    <a:cubicBezTo>
                      <a:pt x="7024" y="5360"/>
                      <a:pt x="6585" y="4829"/>
                      <a:pt x="6700" y="4274"/>
                    </a:cubicBezTo>
                    <a:lnTo>
                      <a:pt x="690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84B1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9" name="Google Shape;979;p55"/>
              <p:cNvSpPr/>
              <p:nvPr/>
            </p:nvSpPr>
            <p:spPr>
              <a:xfrm>
                <a:off x="2765710" y="4525350"/>
                <a:ext cx="146772" cy="13149"/>
              </a:xfrm>
              <a:custGeom>
                <a:avLst/>
                <a:gdLst/>
                <a:ahLst/>
                <a:cxnLst/>
                <a:rect l="l" t="t" r="r" b="b"/>
                <a:pathLst>
                  <a:path w="10582" h="948" extrusionOk="0">
                    <a:moveTo>
                      <a:pt x="0" y="0"/>
                    </a:moveTo>
                    <a:lnTo>
                      <a:pt x="0" y="924"/>
                    </a:lnTo>
                    <a:lnTo>
                      <a:pt x="10559" y="947"/>
                    </a:lnTo>
                    <a:lnTo>
                      <a:pt x="10582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0" name="Google Shape;980;p55"/>
              <p:cNvSpPr/>
              <p:nvPr/>
            </p:nvSpPr>
            <p:spPr>
              <a:xfrm>
                <a:off x="2819855" y="4464784"/>
                <a:ext cx="35271" cy="3218"/>
              </a:xfrm>
              <a:custGeom>
                <a:avLst/>
                <a:gdLst/>
                <a:ahLst/>
                <a:cxnLst/>
                <a:rect l="l" t="t" r="r" b="b"/>
                <a:pathLst>
                  <a:path w="2543" h="232" extrusionOk="0">
                    <a:moveTo>
                      <a:pt x="116" y="1"/>
                    </a:moveTo>
                    <a:cubicBezTo>
                      <a:pt x="47" y="1"/>
                      <a:pt x="1" y="47"/>
                      <a:pt x="1" y="116"/>
                    </a:cubicBezTo>
                    <a:cubicBezTo>
                      <a:pt x="1" y="162"/>
                      <a:pt x="47" y="232"/>
                      <a:pt x="116" y="232"/>
                    </a:cubicBezTo>
                    <a:lnTo>
                      <a:pt x="2427" y="232"/>
                    </a:lnTo>
                    <a:cubicBezTo>
                      <a:pt x="2473" y="232"/>
                      <a:pt x="2542" y="162"/>
                      <a:pt x="2542" y="116"/>
                    </a:cubicBezTo>
                    <a:cubicBezTo>
                      <a:pt x="2542" y="47"/>
                      <a:pt x="2473" y="1"/>
                      <a:pt x="242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1" name="Google Shape;981;p55"/>
              <p:cNvSpPr/>
              <p:nvPr/>
            </p:nvSpPr>
            <p:spPr>
              <a:xfrm>
                <a:off x="2819855" y="4449403"/>
                <a:ext cx="35271" cy="3218"/>
              </a:xfrm>
              <a:custGeom>
                <a:avLst/>
                <a:gdLst/>
                <a:ahLst/>
                <a:cxnLst/>
                <a:rect l="l" t="t" r="r" b="b"/>
                <a:pathLst>
                  <a:path w="2543" h="232" extrusionOk="0">
                    <a:moveTo>
                      <a:pt x="116" y="1"/>
                    </a:moveTo>
                    <a:cubicBezTo>
                      <a:pt x="47" y="1"/>
                      <a:pt x="1" y="70"/>
                      <a:pt x="1" y="116"/>
                    </a:cubicBezTo>
                    <a:cubicBezTo>
                      <a:pt x="1" y="185"/>
                      <a:pt x="47" y="232"/>
                      <a:pt x="116" y="232"/>
                    </a:cubicBezTo>
                    <a:lnTo>
                      <a:pt x="2427" y="232"/>
                    </a:lnTo>
                    <a:cubicBezTo>
                      <a:pt x="2473" y="232"/>
                      <a:pt x="2542" y="209"/>
                      <a:pt x="2542" y="116"/>
                    </a:cubicBezTo>
                    <a:cubicBezTo>
                      <a:pt x="2542" y="70"/>
                      <a:pt x="2473" y="1"/>
                      <a:pt x="242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2" name="Google Shape;982;p55"/>
              <p:cNvSpPr/>
              <p:nvPr/>
            </p:nvSpPr>
            <p:spPr>
              <a:xfrm>
                <a:off x="2822739" y="4477599"/>
                <a:ext cx="35271" cy="7393"/>
              </a:xfrm>
              <a:custGeom>
                <a:avLst/>
                <a:gdLst/>
                <a:ahLst/>
                <a:cxnLst/>
                <a:rect l="l" t="t" r="r" b="b"/>
                <a:pathLst>
                  <a:path w="2543" h="533" extrusionOk="0">
                    <a:moveTo>
                      <a:pt x="2427" y="1"/>
                    </a:moveTo>
                    <a:lnTo>
                      <a:pt x="70" y="347"/>
                    </a:lnTo>
                    <a:cubicBezTo>
                      <a:pt x="24" y="347"/>
                      <a:pt x="1" y="394"/>
                      <a:pt x="1" y="463"/>
                    </a:cubicBezTo>
                    <a:cubicBezTo>
                      <a:pt x="24" y="509"/>
                      <a:pt x="47" y="532"/>
                      <a:pt x="116" y="532"/>
                    </a:cubicBezTo>
                    <a:lnTo>
                      <a:pt x="2450" y="186"/>
                    </a:lnTo>
                    <a:cubicBezTo>
                      <a:pt x="2496" y="186"/>
                      <a:pt x="2542" y="139"/>
                      <a:pt x="2542" y="70"/>
                    </a:cubicBezTo>
                    <a:cubicBezTo>
                      <a:pt x="2542" y="24"/>
                      <a:pt x="2473" y="1"/>
                      <a:pt x="242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3" name="Google Shape;983;p55"/>
              <p:cNvSpPr/>
              <p:nvPr/>
            </p:nvSpPr>
            <p:spPr>
              <a:xfrm>
                <a:off x="2554873" y="4407754"/>
                <a:ext cx="156384" cy="127549"/>
              </a:xfrm>
              <a:custGeom>
                <a:avLst/>
                <a:gdLst/>
                <a:ahLst/>
                <a:cxnLst/>
                <a:rect l="l" t="t" r="r" b="b"/>
                <a:pathLst>
                  <a:path w="11275" h="9196" extrusionOk="0">
                    <a:moveTo>
                      <a:pt x="4367" y="0"/>
                    </a:moveTo>
                    <a:lnTo>
                      <a:pt x="4575" y="4274"/>
                    </a:lnTo>
                    <a:cubicBezTo>
                      <a:pt x="4690" y="4829"/>
                      <a:pt x="4251" y="5360"/>
                      <a:pt x="3720" y="5360"/>
                    </a:cubicBezTo>
                    <a:cubicBezTo>
                      <a:pt x="1664" y="5360"/>
                      <a:pt x="0" y="7024"/>
                      <a:pt x="0" y="9080"/>
                    </a:cubicBezTo>
                    <a:lnTo>
                      <a:pt x="0" y="9195"/>
                    </a:lnTo>
                    <a:lnTo>
                      <a:pt x="9842" y="9195"/>
                    </a:lnTo>
                    <a:cubicBezTo>
                      <a:pt x="10235" y="9195"/>
                      <a:pt x="10582" y="8849"/>
                      <a:pt x="10582" y="8433"/>
                    </a:cubicBezTo>
                    <a:lnTo>
                      <a:pt x="11275" y="23"/>
                    </a:lnTo>
                    <a:lnTo>
                      <a:pt x="436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84B1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4" name="Google Shape;984;p55"/>
              <p:cNvSpPr/>
              <p:nvPr/>
            </p:nvSpPr>
            <p:spPr>
              <a:xfrm>
                <a:off x="2555192" y="4525669"/>
                <a:ext cx="146772" cy="12830"/>
              </a:xfrm>
              <a:custGeom>
                <a:avLst/>
                <a:gdLst/>
                <a:ahLst/>
                <a:cxnLst/>
                <a:rect l="l" t="t" r="r" b="b"/>
                <a:pathLst>
                  <a:path w="10582" h="925" extrusionOk="0">
                    <a:moveTo>
                      <a:pt x="0" y="0"/>
                    </a:moveTo>
                    <a:lnTo>
                      <a:pt x="0" y="924"/>
                    </a:lnTo>
                    <a:lnTo>
                      <a:pt x="10582" y="924"/>
                    </a:lnTo>
                    <a:lnTo>
                      <a:pt x="10582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5" name="Google Shape;985;p55"/>
              <p:cNvSpPr/>
              <p:nvPr/>
            </p:nvSpPr>
            <p:spPr>
              <a:xfrm>
                <a:off x="2612221" y="4464784"/>
                <a:ext cx="35271" cy="3218"/>
              </a:xfrm>
              <a:custGeom>
                <a:avLst/>
                <a:gdLst/>
                <a:ahLst/>
                <a:cxnLst/>
                <a:rect l="l" t="t" r="r" b="b"/>
                <a:pathLst>
                  <a:path w="2543" h="232" extrusionOk="0">
                    <a:moveTo>
                      <a:pt x="116" y="1"/>
                    </a:moveTo>
                    <a:cubicBezTo>
                      <a:pt x="70" y="1"/>
                      <a:pt x="1" y="47"/>
                      <a:pt x="1" y="116"/>
                    </a:cubicBezTo>
                    <a:cubicBezTo>
                      <a:pt x="1" y="162"/>
                      <a:pt x="70" y="232"/>
                      <a:pt x="116" y="232"/>
                    </a:cubicBezTo>
                    <a:lnTo>
                      <a:pt x="2427" y="232"/>
                    </a:lnTo>
                    <a:cubicBezTo>
                      <a:pt x="2519" y="232"/>
                      <a:pt x="2542" y="162"/>
                      <a:pt x="2542" y="116"/>
                    </a:cubicBezTo>
                    <a:cubicBezTo>
                      <a:pt x="2542" y="47"/>
                      <a:pt x="2496" y="1"/>
                      <a:pt x="242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6" name="Google Shape;986;p55"/>
              <p:cNvSpPr/>
              <p:nvPr/>
            </p:nvSpPr>
            <p:spPr>
              <a:xfrm>
                <a:off x="2612221" y="4449403"/>
                <a:ext cx="35271" cy="3218"/>
              </a:xfrm>
              <a:custGeom>
                <a:avLst/>
                <a:gdLst/>
                <a:ahLst/>
                <a:cxnLst/>
                <a:rect l="l" t="t" r="r" b="b"/>
                <a:pathLst>
                  <a:path w="2543" h="232" extrusionOk="0">
                    <a:moveTo>
                      <a:pt x="116" y="1"/>
                    </a:moveTo>
                    <a:cubicBezTo>
                      <a:pt x="70" y="1"/>
                      <a:pt x="1" y="70"/>
                      <a:pt x="1" y="116"/>
                    </a:cubicBezTo>
                    <a:cubicBezTo>
                      <a:pt x="1" y="185"/>
                      <a:pt x="70" y="232"/>
                      <a:pt x="116" y="232"/>
                    </a:cubicBezTo>
                    <a:lnTo>
                      <a:pt x="2427" y="232"/>
                    </a:lnTo>
                    <a:cubicBezTo>
                      <a:pt x="2519" y="232"/>
                      <a:pt x="2542" y="209"/>
                      <a:pt x="2542" y="116"/>
                    </a:cubicBezTo>
                    <a:cubicBezTo>
                      <a:pt x="2542" y="70"/>
                      <a:pt x="2496" y="1"/>
                      <a:pt x="242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7" name="Google Shape;987;p55"/>
              <p:cNvSpPr/>
              <p:nvPr/>
            </p:nvSpPr>
            <p:spPr>
              <a:xfrm>
                <a:off x="2609656" y="4477391"/>
                <a:ext cx="35271" cy="7601"/>
              </a:xfrm>
              <a:custGeom>
                <a:avLst/>
                <a:gdLst/>
                <a:ahLst/>
                <a:cxnLst/>
                <a:rect l="l" t="t" r="r" b="b"/>
                <a:pathLst>
                  <a:path w="2543" h="548" extrusionOk="0">
                    <a:moveTo>
                      <a:pt x="72" y="1"/>
                    </a:moveTo>
                    <a:cubicBezTo>
                      <a:pt x="28" y="1"/>
                      <a:pt x="1" y="50"/>
                      <a:pt x="1" y="85"/>
                    </a:cubicBezTo>
                    <a:cubicBezTo>
                      <a:pt x="1" y="154"/>
                      <a:pt x="24" y="201"/>
                      <a:pt x="70" y="201"/>
                    </a:cubicBezTo>
                    <a:lnTo>
                      <a:pt x="2450" y="547"/>
                    </a:lnTo>
                    <a:cubicBezTo>
                      <a:pt x="2496" y="547"/>
                      <a:pt x="2542" y="524"/>
                      <a:pt x="2542" y="478"/>
                    </a:cubicBezTo>
                    <a:cubicBezTo>
                      <a:pt x="2542" y="409"/>
                      <a:pt x="2496" y="362"/>
                      <a:pt x="2450" y="362"/>
                    </a:cubicBezTo>
                    <a:lnTo>
                      <a:pt x="116" y="16"/>
                    </a:lnTo>
                    <a:cubicBezTo>
                      <a:pt x="100" y="5"/>
                      <a:pt x="85" y="1"/>
                      <a:pt x="7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88" name="Google Shape;988;p55"/>
            <p:cNvGrpSpPr/>
            <p:nvPr/>
          </p:nvGrpSpPr>
          <p:grpSpPr>
            <a:xfrm flipH="1">
              <a:off x="4815845" y="3215635"/>
              <a:ext cx="2667529" cy="1927922"/>
              <a:chOff x="3217149" y="3242033"/>
              <a:chExt cx="1735994" cy="1253933"/>
            </a:xfrm>
          </p:grpSpPr>
          <p:sp>
            <p:nvSpPr>
              <p:cNvPr id="989" name="Google Shape;989;p55"/>
              <p:cNvSpPr/>
              <p:nvPr/>
            </p:nvSpPr>
            <p:spPr>
              <a:xfrm>
                <a:off x="4629306" y="4242614"/>
                <a:ext cx="61260" cy="17217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0975" extrusionOk="0">
                    <a:moveTo>
                      <a:pt x="1068" y="1"/>
                    </a:moveTo>
                    <a:cubicBezTo>
                      <a:pt x="420" y="1"/>
                      <a:pt x="30" y="996"/>
                      <a:pt x="30" y="1748"/>
                    </a:cubicBezTo>
                    <a:cubicBezTo>
                      <a:pt x="1" y="5119"/>
                      <a:pt x="1243" y="8461"/>
                      <a:pt x="3490" y="10974"/>
                    </a:cubicBezTo>
                    <a:lnTo>
                      <a:pt x="3816" y="10265"/>
                    </a:lnTo>
                    <a:cubicBezTo>
                      <a:pt x="3904" y="7101"/>
                      <a:pt x="3283" y="3877"/>
                      <a:pt x="2012" y="920"/>
                    </a:cubicBezTo>
                    <a:cubicBezTo>
                      <a:pt x="1864" y="565"/>
                      <a:pt x="1657" y="151"/>
                      <a:pt x="1272" y="33"/>
                    </a:cubicBezTo>
                    <a:cubicBezTo>
                      <a:pt x="1202" y="11"/>
                      <a:pt x="1133" y="1"/>
                      <a:pt x="106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0" name="Google Shape;990;p55"/>
              <p:cNvSpPr/>
              <p:nvPr/>
            </p:nvSpPr>
            <p:spPr>
              <a:xfrm>
                <a:off x="4673843" y="4210250"/>
                <a:ext cx="154036" cy="212879"/>
              </a:xfrm>
              <a:custGeom>
                <a:avLst/>
                <a:gdLst/>
                <a:ahLst/>
                <a:cxnLst/>
                <a:rect l="l" t="t" r="r" b="b"/>
                <a:pathLst>
                  <a:path w="9819" h="13570" extrusionOk="0">
                    <a:moveTo>
                      <a:pt x="7836" y="0"/>
                    </a:moveTo>
                    <a:cubicBezTo>
                      <a:pt x="7727" y="0"/>
                      <a:pt x="7619" y="8"/>
                      <a:pt x="7512" y="26"/>
                    </a:cubicBezTo>
                    <a:cubicBezTo>
                      <a:pt x="6566" y="174"/>
                      <a:pt x="5826" y="824"/>
                      <a:pt x="5176" y="1475"/>
                    </a:cubicBezTo>
                    <a:cubicBezTo>
                      <a:pt x="2041" y="4609"/>
                      <a:pt x="149" y="8986"/>
                      <a:pt x="1" y="13422"/>
                    </a:cubicBezTo>
                    <a:lnTo>
                      <a:pt x="60" y="13570"/>
                    </a:lnTo>
                    <a:cubicBezTo>
                      <a:pt x="3727" y="10731"/>
                      <a:pt x="6832" y="7123"/>
                      <a:pt x="9168" y="3131"/>
                    </a:cubicBezTo>
                    <a:cubicBezTo>
                      <a:pt x="9493" y="2598"/>
                      <a:pt x="9819" y="1918"/>
                      <a:pt x="9671" y="1297"/>
                    </a:cubicBezTo>
                    <a:cubicBezTo>
                      <a:pt x="9514" y="487"/>
                      <a:pt x="8664" y="0"/>
                      <a:pt x="783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1" name="Google Shape;991;p55"/>
              <p:cNvSpPr/>
              <p:nvPr/>
            </p:nvSpPr>
            <p:spPr>
              <a:xfrm>
                <a:off x="4283224" y="3779879"/>
                <a:ext cx="597537" cy="537014"/>
              </a:xfrm>
              <a:custGeom>
                <a:avLst/>
                <a:gdLst/>
                <a:ahLst/>
                <a:cxnLst/>
                <a:rect l="l" t="t" r="r" b="b"/>
                <a:pathLst>
                  <a:path w="38090" h="34232" extrusionOk="0">
                    <a:moveTo>
                      <a:pt x="26522" y="1"/>
                    </a:moveTo>
                    <a:cubicBezTo>
                      <a:pt x="21511" y="1"/>
                      <a:pt x="16406" y="2528"/>
                      <a:pt x="12539" y="5931"/>
                    </a:cubicBezTo>
                    <a:cubicBezTo>
                      <a:pt x="4555" y="12910"/>
                      <a:pt x="1" y="23615"/>
                      <a:pt x="503" y="34232"/>
                    </a:cubicBezTo>
                    <a:lnTo>
                      <a:pt x="1125" y="33906"/>
                    </a:lnTo>
                    <a:cubicBezTo>
                      <a:pt x="1598" y="28495"/>
                      <a:pt x="4939" y="23615"/>
                      <a:pt x="9375" y="20481"/>
                    </a:cubicBezTo>
                    <a:cubicBezTo>
                      <a:pt x="13811" y="17375"/>
                      <a:pt x="19193" y="15867"/>
                      <a:pt x="24605" y="15394"/>
                    </a:cubicBezTo>
                    <a:cubicBezTo>
                      <a:pt x="26971" y="15158"/>
                      <a:pt x="29396" y="15128"/>
                      <a:pt x="31673" y="14418"/>
                    </a:cubicBezTo>
                    <a:cubicBezTo>
                      <a:pt x="33950" y="13679"/>
                      <a:pt x="36138" y="12171"/>
                      <a:pt x="36878" y="9923"/>
                    </a:cubicBezTo>
                    <a:cubicBezTo>
                      <a:pt x="38090" y="6256"/>
                      <a:pt x="35074" y="2382"/>
                      <a:pt x="31525" y="933"/>
                    </a:cubicBezTo>
                    <a:cubicBezTo>
                      <a:pt x="29902" y="290"/>
                      <a:pt x="28217" y="1"/>
                      <a:pt x="2652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2" name="Google Shape;992;p55"/>
              <p:cNvSpPr/>
              <p:nvPr/>
            </p:nvSpPr>
            <p:spPr>
              <a:xfrm>
                <a:off x="4292040" y="3871228"/>
                <a:ext cx="505138" cy="458200"/>
              </a:xfrm>
              <a:custGeom>
                <a:avLst/>
                <a:gdLst/>
                <a:ahLst/>
                <a:cxnLst/>
                <a:rect l="l" t="t" r="r" b="b"/>
                <a:pathLst>
                  <a:path w="32200" h="29208" extrusionOk="0">
                    <a:moveTo>
                      <a:pt x="27880" y="1"/>
                    </a:moveTo>
                    <a:cubicBezTo>
                      <a:pt x="23012" y="1"/>
                      <a:pt x="18145" y="2029"/>
                      <a:pt x="14107" y="4573"/>
                    </a:cubicBezTo>
                    <a:cubicBezTo>
                      <a:pt x="12421" y="5608"/>
                      <a:pt x="10795" y="6732"/>
                      <a:pt x="9464" y="8181"/>
                    </a:cubicBezTo>
                    <a:cubicBezTo>
                      <a:pt x="7009" y="10872"/>
                      <a:pt x="4821" y="13918"/>
                      <a:pt x="3165" y="17201"/>
                    </a:cubicBezTo>
                    <a:cubicBezTo>
                      <a:pt x="1331" y="20838"/>
                      <a:pt x="208" y="24771"/>
                      <a:pt x="1" y="28882"/>
                    </a:cubicBezTo>
                    <a:cubicBezTo>
                      <a:pt x="1" y="29097"/>
                      <a:pt x="188" y="29208"/>
                      <a:pt x="384" y="29208"/>
                    </a:cubicBezTo>
                    <a:cubicBezTo>
                      <a:pt x="594" y="29208"/>
                      <a:pt x="813" y="29082"/>
                      <a:pt x="829" y="28823"/>
                    </a:cubicBezTo>
                    <a:cubicBezTo>
                      <a:pt x="1154" y="21696"/>
                      <a:pt x="4555" y="14983"/>
                      <a:pt x="9168" y="9660"/>
                    </a:cubicBezTo>
                    <a:cubicBezTo>
                      <a:pt x="9848" y="8891"/>
                      <a:pt x="10528" y="8122"/>
                      <a:pt x="11327" y="7501"/>
                    </a:cubicBezTo>
                    <a:cubicBezTo>
                      <a:pt x="12066" y="6850"/>
                      <a:pt x="12865" y="6259"/>
                      <a:pt x="13693" y="5756"/>
                    </a:cubicBezTo>
                    <a:cubicBezTo>
                      <a:pt x="16029" y="4189"/>
                      <a:pt x="18543" y="2917"/>
                      <a:pt x="21145" y="2001"/>
                    </a:cubicBezTo>
                    <a:cubicBezTo>
                      <a:pt x="23324" y="1268"/>
                      <a:pt x="25617" y="786"/>
                      <a:pt x="27908" y="786"/>
                    </a:cubicBezTo>
                    <a:cubicBezTo>
                      <a:pt x="29130" y="786"/>
                      <a:pt x="30351" y="923"/>
                      <a:pt x="31554" y="1232"/>
                    </a:cubicBezTo>
                    <a:cubicBezTo>
                      <a:pt x="31591" y="1240"/>
                      <a:pt x="31627" y="1244"/>
                      <a:pt x="31660" y="1244"/>
                    </a:cubicBezTo>
                    <a:cubicBezTo>
                      <a:pt x="32080" y="1244"/>
                      <a:pt x="32200" y="600"/>
                      <a:pt x="31761" y="463"/>
                    </a:cubicBezTo>
                    <a:cubicBezTo>
                      <a:pt x="30478" y="145"/>
                      <a:pt x="29179" y="1"/>
                      <a:pt x="2788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3" name="Google Shape;993;p55"/>
              <p:cNvSpPr/>
              <p:nvPr/>
            </p:nvSpPr>
            <p:spPr>
              <a:xfrm>
                <a:off x="3860132" y="3973181"/>
                <a:ext cx="316856" cy="343713"/>
              </a:xfrm>
              <a:custGeom>
                <a:avLst/>
                <a:gdLst/>
                <a:ahLst/>
                <a:cxnLst/>
                <a:rect l="l" t="t" r="r" b="b"/>
                <a:pathLst>
                  <a:path w="20198" h="21910" extrusionOk="0">
                    <a:moveTo>
                      <a:pt x="4028" y="0"/>
                    </a:moveTo>
                    <a:cubicBezTo>
                      <a:pt x="3206" y="0"/>
                      <a:pt x="2396" y="100"/>
                      <a:pt x="1686" y="499"/>
                    </a:cubicBezTo>
                    <a:cubicBezTo>
                      <a:pt x="474" y="1239"/>
                      <a:pt x="1" y="2865"/>
                      <a:pt x="296" y="4255"/>
                    </a:cubicBezTo>
                    <a:cubicBezTo>
                      <a:pt x="563" y="5645"/>
                      <a:pt x="1450" y="6828"/>
                      <a:pt x="2426" y="7833"/>
                    </a:cubicBezTo>
                    <a:cubicBezTo>
                      <a:pt x="6122" y="11530"/>
                      <a:pt x="11504" y="12920"/>
                      <a:pt x="15792" y="15995"/>
                    </a:cubicBezTo>
                    <a:cubicBezTo>
                      <a:pt x="17243" y="17056"/>
                      <a:pt x="18647" y="18403"/>
                      <a:pt x="19376" y="20024"/>
                    </a:cubicBezTo>
                    <a:lnTo>
                      <a:pt x="19376" y="20024"/>
                    </a:lnTo>
                    <a:cubicBezTo>
                      <a:pt x="20198" y="14601"/>
                      <a:pt x="18663" y="10213"/>
                      <a:pt x="14964" y="5852"/>
                    </a:cubicBezTo>
                    <a:cubicBezTo>
                      <a:pt x="13663" y="4314"/>
                      <a:pt x="11386" y="1978"/>
                      <a:pt x="8725" y="736"/>
                    </a:cubicBezTo>
                    <a:cubicBezTo>
                      <a:pt x="7542" y="174"/>
                      <a:pt x="6122" y="115"/>
                      <a:pt x="4851" y="26"/>
                    </a:cubicBezTo>
                    <a:cubicBezTo>
                      <a:pt x="4577" y="11"/>
                      <a:pt x="4302" y="0"/>
                      <a:pt x="4028" y="0"/>
                    </a:cubicBezTo>
                    <a:close/>
                    <a:moveTo>
                      <a:pt x="19376" y="20024"/>
                    </a:moveTo>
                    <a:cubicBezTo>
                      <a:pt x="19317" y="20410"/>
                      <a:pt x="19246" y="20802"/>
                      <a:pt x="19164" y="21200"/>
                    </a:cubicBezTo>
                    <a:lnTo>
                      <a:pt x="19873" y="21910"/>
                    </a:lnTo>
                    <a:cubicBezTo>
                      <a:pt x="19818" y="21245"/>
                      <a:pt x="19642" y="20616"/>
                      <a:pt x="19376" y="20024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4" name="Google Shape;994;p55"/>
              <p:cNvSpPr/>
              <p:nvPr/>
            </p:nvSpPr>
            <p:spPr>
              <a:xfrm>
                <a:off x="3929973" y="4040904"/>
                <a:ext cx="235438" cy="281387"/>
              </a:xfrm>
              <a:custGeom>
                <a:avLst/>
                <a:gdLst/>
                <a:ahLst/>
                <a:cxnLst/>
                <a:rect l="l" t="t" r="r" b="b"/>
                <a:pathLst>
                  <a:path w="15008" h="17937" extrusionOk="0">
                    <a:moveTo>
                      <a:pt x="470" y="0"/>
                    </a:moveTo>
                    <a:cubicBezTo>
                      <a:pt x="103" y="0"/>
                      <a:pt x="0" y="639"/>
                      <a:pt x="399" y="825"/>
                    </a:cubicBezTo>
                    <a:cubicBezTo>
                      <a:pt x="5633" y="2984"/>
                      <a:pt x="10128" y="7095"/>
                      <a:pt x="12701" y="12151"/>
                    </a:cubicBezTo>
                    <a:cubicBezTo>
                      <a:pt x="13558" y="13837"/>
                      <a:pt x="14150" y="15641"/>
                      <a:pt x="14061" y="17534"/>
                    </a:cubicBezTo>
                    <a:cubicBezTo>
                      <a:pt x="14046" y="17804"/>
                      <a:pt x="14252" y="17937"/>
                      <a:pt x="14462" y="17937"/>
                    </a:cubicBezTo>
                    <a:cubicBezTo>
                      <a:pt x="14666" y="17937"/>
                      <a:pt x="14875" y="17811"/>
                      <a:pt x="14889" y="17563"/>
                    </a:cubicBezTo>
                    <a:cubicBezTo>
                      <a:pt x="15007" y="14310"/>
                      <a:pt x="13292" y="11176"/>
                      <a:pt x="11429" y="8573"/>
                    </a:cubicBezTo>
                    <a:cubicBezTo>
                      <a:pt x="9714" y="6178"/>
                      <a:pt x="7555" y="4108"/>
                      <a:pt x="5101" y="2452"/>
                    </a:cubicBezTo>
                    <a:cubicBezTo>
                      <a:pt x="3681" y="1476"/>
                      <a:pt x="2173" y="707"/>
                      <a:pt x="606" y="27"/>
                    </a:cubicBezTo>
                    <a:cubicBezTo>
                      <a:pt x="557" y="9"/>
                      <a:pt x="512" y="0"/>
                      <a:pt x="47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5" name="Google Shape;995;p55"/>
              <p:cNvSpPr/>
              <p:nvPr/>
            </p:nvSpPr>
            <p:spPr>
              <a:xfrm>
                <a:off x="4121313" y="3667416"/>
                <a:ext cx="160546" cy="593348"/>
              </a:xfrm>
              <a:custGeom>
                <a:avLst/>
                <a:gdLst/>
                <a:ahLst/>
                <a:cxnLst/>
                <a:rect l="l" t="t" r="r" b="b"/>
                <a:pathLst>
                  <a:path w="10234" h="37823" extrusionOk="0">
                    <a:moveTo>
                      <a:pt x="3892" y="0"/>
                    </a:moveTo>
                    <a:cubicBezTo>
                      <a:pt x="3635" y="0"/>
                      <a:pt x="3372" y="46"/>
                      <a:pt x="3106" y="147"/>
                    </a:cubicBezTo>
                    <a:cubicBezTo>
                      <a:pt x="2248" y="473"/>
                      <a:pt x="1687" y="1271"/>
                      <a:pt x="1332" y="2040"/>
                    </a:cubicBezTo>
                    <a:cubicBezTo>
                      <a:pt x="1" y="4761"/>
                      <a:pt x="238" y="8013"/>
                      <a:pt x="740" y="11059"/>
                    </a:cubicBezTo>
                    <a:cubicBezTo>
                      <a:pt x="2248" y="20256"/>
                      <a:pt x="5679" y="29010"/>
                      <a:pt x="9080" y="37704"/>
                    </a:cubicBezTo>
                    <a:lnTo>
                      <a:pt x="10233" y="37822"/>
                    </a:lnTo>
                    <a:cubicBezTo>
                      <a:pt x="8754" y="32174"/>
                      <a:pt x="8222" y="26260"/>
                      <a:pt x="8784" y="20404"/>
                    </a:cubicBezTo>
                    <a:cubicBezTo>
                      <a:pt x="9021" y="18216"/>
                      <a:pt x="9346" y="16057"/>
                      <a:pt x="9405" y="13869"/>
                    </a:cubicBezTo>
                    <a:cubicBezTo>
                      <a:pt x="9523" y="10350"/>
                      <a:pt x="8902" y="6801"/>
                      <a:pt x="7601" y="3548"/>
                    </a:cubicBezTo>
                    <a:cubicBezTo>
                      <a:pt x="6937" y="1862"/>
                      <a:pt x="5523" y="0"/>
                      <a:pt x="389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6" name="Google Shape;996;p55"/>
              <p:cNvSpPr/>
              <p:nvPr/>
            </p:nvSpPr>
            <p:spPr>
              <a:xfrm>
                <a:off x="4264211" y="3618063"/>
                <a:ext cx="237995" cy="390336"/>
              </a:xfrm>
              <a:custGeom>
                <a:avLst/>
                <a:gdLst/>
                <a:ahLst/>
                <a:cxnLst/>
                <a:rect l="l" t="t" r="r" b="b"/>
                <a:pathLst>
                  <a:path w="15171" h="24882" extrusionOk="0">
                    <a:moveTo>
                      <a:pt x="13128" y="1"/>
                    </a:moveTo>
                    <a:cubicBezTo>
                      <a:pt x="13059" y="1"/>
                      <a:pt x="12991" y="4"/>
                      <a:pt x="12923" y="11"/>
                    </a:cubicBezTo>
                    <a:cubicBezTo>
                      <a:pt x="12066" y="40"/>
                      <a:pt x="11238" y="484"/>
                      <a:pt x="10558" y="957"/>
                    </a:cubicBezTo>
                    <a:cubicBezTo>
                      <a:pt x="7305" y="3175"/>
                      <a:pt x="4968" y="6546"/>
                      <a:pt x="3372" y="10184"/>
                    </a:cubicBezTo>
                    <a:cubicBezTo>
                      <a:pt x="1775" y="13791"/>
                      <a:pt x="887" y="17636"/>
                      <a:pt x="0" y="21480"/>
                    </a:cubicBezTo>
                    <a:lnTo>
                      <a:pt x="355" y="24881"/>
                    </a:lnTo>
                    <a:cubicBezTo>
                      <a:pt x="1982" y="20120"/>
                      <a:pt x="4643" y="15684"/>
                      <a:pt x="8103" y="11988"/>
                    </a:cubicBezTo>
                    <a:cubicBezTo>
                      <a:pt x="10794" y="9149"/>
                      <a:pt x="14106" y="6487"/>
                      <a:pt x="14993" y="2643"/>
                    </a:cubicBezTo>
                    <a:cubicBezTo>
                      <a:pt x="15082" y="2140"/>
                      <a:pt x="15171" y="1667"/>
                      <a:pt x="15023" y="1223"/>
                    </a:cubicBezTo>
                    <a:cubicBezTo>
                      <a:pt x="14777" y="486"/>
                      <a:pt x="13951" y="1"/>
                      <a:pt x="1312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7" name="Google Shape;997;p55"/>
              <p:cNvSpPr/>
              <p:nvPr/>
            </p:nvSpPr>
            <p:spPr>
              <a:xfrm>
                <a:off x="4320811" y="3332848"/>
                <a:ext cx="117374" cy="386054"/>
              </a:xfrm>
              <a:custGeom>
                <a:avLst/>
                <a:gdLst/>
                <a:ahLst/>
                <a:cxnLst/>
                <a:rect l="l" t="t" r="r" b="b"/>
                <a:pathLst>
                  <a:path w="7482" h="24609" extrusionOk="0">
                    <a:moveTo>
                      <a:pt x="5334" y="1"/>
                    </a:moveTo>
                    <a:cubicBezTo>
                      <a:pt x="5311" y="1"/>
                      <a:pt x="5287" y="2"/>
                      <a:pt x="5264" y="5"/>
                    </a:cubicBezTo>
                    <a:cubicBezTo>
                      <a:pt x="4968" y="34"/>
                      <a:pt x="4732" y="212"/>
                      <a:pt x="4495" y="448"/>
                    </a:cubicBezTo>
                    <a:cubicBezTo>
                      <a:pt x="1213" y="3465"/>
                      <a:pt x="385" y="8315"/>
                      <a:pt x="178" y="12780"/>
                    </a:cubicBezTo>
                    <a:cubicBezTo>
                      <a:pt x="0" y="16743"/>
                      <a:pt x="59" y="20705"/>
                      <a:pt x="444" y="24609"/>
                    </a:cubicBezTo>
                    <a:lnTo>
                      <a:pt x="1834" y="20291"/>
                    </a:lnTo>
                    <a:cubicBezTo>
                      <a:pt x="4022" y="15441"/>
                      <a:pt x="5708" y="10414"/>
                      <a:pt x="6890" y="5239"/>
                    </a:cubicBezTo>
                    <a:cubicBezTo>
                      <a:pt x="7305" y="3524"/>
                      <a:pt x="7482" y="1335"/>
                      <a:pt x="6062" y="271"/>
                    </a:cubicBezTo>
                    <a:cubicBezTo>
                      <a:pt x="5846" y="136"/>
                      <a:pt x="5581" y="1"/>
                      <a:pt x="533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8" name="Google Shape;998;p55"/>
              <p:cNvSpPr/>
              <p:nvPr/>
            </p:nvSpPr>
            <p:spPr>
              <a:xfrm>
                <a:off x="4407093" y="3242033"/>
                <a:ext cx="295537" cy="332136"/>
              </a:xfrm>
              <a:custGeom>
                <a:avLst/>
                <a:gdLst/>
                <a:ahLst/>
                <a:cxnLst/>
                <a:rect l="l" t="t" r="r" b="b"/>
                <a:pathLst>
                  <a:path w="18839" h="21172" extrusionOk="0">
                    <a:moveTo>
                      <a:pt x="14971" y="0"/>
                    </a:moveTo>
                    <a:cubicBezTo>
                      <a:pt x="13258" y="0"/>
                      <a:pt x="11543" y="1266"/>
                      <a:pt x="10262" y="2570"/>
                    </a:cubicBezTo>
                    <a:cubicBezTo>
                      <a:pt x="5627" y="7316"/>
                      <a:pt x="2289" y="13231"/>
                      <a:pt x="602" y="19656"/>
                    </a:cubicBezTo>
                    <a:lnTo>
                      <a:pt x="602" y="19656"/>
                    </a:lnTo>
                    <a:cubicBezTo>
                      <a:pt x="4191" y="16472"/>
                      <a:pt x="8067" y="13609"/>
                      <a:pt x="12155" y="11117"/>
                    </a:cubicBezTo>
                    <a:cubicBezTo>
                      <a:pt x="14225" y="9845"/>
                      <a:pt x="16472" y="8603"/>
                      <a:pt x="17655" y="6444"/>
                    </a:cubicBezTo>
                    <a:cubicBezTo>
                      <a:pt x="18838" y="4345"/>
                      <a:pt x="18395" y="1062"/>
                      <a:pt x="16118" y="204"/>
                    </a:cubicBezTo>
                    <a:cubicBezTo>
                      <a:pt x="15739" y="64"/>
                      <a:pt x="15355" y="0"/>
                      <a:pt x="14971" y="0"/>
                    </a:cubicBezTo>
                    <a:close/>
                    <a:moveTo>
                      <a:pt x="602" y="19656"/>
                    </a:moveTo>
                    <a:cubicBezTo>
                      <a:pt x="401" y="19835"/>
                      <a:pt x="200" y="20015"/>
                      <a:pt x="1" y="20195"/>
                    </a:cubicBezTo>
                    <a:lnTo>
                      <a:pt x="237" y="21171"/>
                    </a:lnTo>
                    <a:cubicBezTo>
                      <a:pt x="349" y="20663"/>
                      <a:pt x="470" y="20158"/>
                      <a:pt x="602" y="1965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9" name="Google Shape;999;p55"/>
              <p:cNvSpPr/>
              <p:nvPr/>
            </p:nvSpPr>
            <p:spPr>
              <a:xfrm>
                <a:off x="4247974" y="3317396"/>
                <a:ext cx="377065" cy="987214"/>
              </a:xfrm>
              <a:custGeom>
                <a:avLst/>
                <a:gdLst/>
                <a:ahLst/>
                <a:cxnLst/>
                <a:rect l="l" t="t" r="r" b="b"/>
                <a:pathLst>
                  <a:path w="24036" h="62930" extrusionOk="0">
                    <a:moveTo>
                      <a:pt x="23521" y="0"/>
                    </a:moveTo>
                    <a:cubicBezTo>
                      <a:pt x="23453" y="0"/>
                      <a:pt x="23380" y="22"/>
                      <a:pt x="23303" y="73"/>
                    </a:cubicBezTo>
                    <a:cubicBezTo>
                      <a:pt x="16472" y="4864"/>
                      <a:pt x="11090" y="11547"/>
                      <a:pt x="7364" y="19029"/>
                    </a:cubicBezTo>
                    <a:cubicBezTo>
                      <a:pt x="3224" y="27368"/>
                      <a:pt x="1124" y="36595"/>
                      <a:pt x="414" y="45821"/>
                    </a:cubicBezTo>
                    <a:cubicBezTo>
                      <a:pt x="0" y="51381"/>
                      <a:pt x="59" y="56941"/>
                      <a:pt x="414" y="62530"/>
                    </a:cubicBezTo>
                    <a:cubicBezTo>
                      <a:pt x="459" y="62796"/>
                      <a:pt x="673" y="62929"/>
                      <a:pt x="876" y="62929"/>
                    </a:cubicBezTo>
                    <a:cubicBezTo>
                      <a:pt x="1080" y="62929"/>
                      <a:pt x="1272" y="62796"/>
                      <a:pt x="1272" y="62530"/>
                    </a:cubicBezTo>
                    <a:cubicBezTo>
                      <a:pt x="592" y="52801"/>
                      <a:pt x="887" y="42953"/>
                      <a:pt x="3105" y="33401"/>
                    </a:cubicBezTo>
                    <a:cubicBezTo>
                      <a:pt x="5028" y="25121"/>
                      <a:pt x="8488" y="17136"/>
                      <a:pt x="13692" y="10423"/>
                    </a:cubicBezTo>
                    <a:cubicBezTo>
                      <a:pt x="16531" y="6727"/>
                      <a:pt x="19902" y="3415"/>
                      <a:pt x="23717" y="753"/>
                    </a:cubicBezTo>
                    <a:cubicBezTo>
                      <a:pt x="24036" y="508"/>
                      <a:pt x="23847" y="0"/>
                      <a:pt x="2352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00" name="Google Shape;1000;p55"/>
              <p:cNvSpPr/>
              <p:nvPr/>
            </p:nvSpPr>
            <p:spPr>
              <a:xfrm>
                <a:off x="3581318" y="4116486"/>
                <a:ext cx="196721" cy="310816"/>
              </a:xfrm>
              <a:custGeom>
                <a:avLst/>
                <a:gdLst/>
                <a:ahLst/>
                <a:cxnLst/>
                <a:rect l="l" t="t" r="r" b="b"/>
                <a:pathLst>
                  <a:path w="12540" h="19813" extrusionOk="0">
                    <a:moveTo>
                      <a:pt x="8340" y="1"/>
                    </a:moveTo>
                    <a:cubicBezTo>
                      <a:pt x="8193" y="1"/>
                      <a:pt x="8044" y="10"/>
                      <a:pt x="7897" y="29"/>
                    </a:cubicBezTo>
                    <a:cubicBezTo>
                      <a:pt x="5915" y="295"/>
                      <a:pt x="4437" y="2070"/>
                      <a:pt x="3431" y="3785"/>
                    </a:cubicBezTo>
                    <a:cubicBezTo>
                      <a:pt x="740" y="8605"/>
                      <a:pt x="1" y="14431"/>
                      <a:pt x="1361" y="19813"/>
                    </a:cubicBezTo>
                    <a:lnTo>
                      <a:pt x="1686" y="19369"/>
                    </a:lnTo>
                    <a:cubicBezTo>
                      <a:pt x="2396" y="15762"/>
                      <a:pt x="5058" y="12893"/>
                      <a:pt x="7808" y="10498"/>
                    </a:cubicBezTo>
                    <a:cubicBezTo>
                      <a:pt x="8991" y="9463"/>
                      <a:pt x="10203" y="8487"/>
                      <a:pt x="11090" y="7186"/>
                    </a:cubicBezTo>
                    <a:cubicBezTo>
                      <a:pt x="11978" y="5943"/>
                      <a:pt x="12539" y="4287"/>
                      <a:pt x="12096" y="2809"/>
                    </a:cubicBezTo>
                    <a:cubicBezTo>
                      <a:pt x="11634" y="1205"/>
                      <a:pt x="10022" y="1"/>
                      <a:pt x="83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01" name="Google Shape;1001;p55"/>
              <p:cNvSpPr/>
              <p:nvPr/>
            </p:nvSpPr>
            <p:spPr>
              <a:xfrm>
                <a:off x="3334052" y="4008838"/>
                <a:ext cx="266311" cy="407797"/>
              </a:xfrm>
              <a:custGeom>
                <a:avLst/>
                <a:gdLst/>
                <a:ahLst/>
                <a:cxnLst/>
                <a:rect l="l" t="t" r="r" b="b"/>
                <a:pathLst>
                  <a:path w="16976" h="25995" extrusionOk="0">
                    <a:moveTo>
                      <a:pt x="4021" y="1"/>
                    </a:moveTo>
                    <a:cubicBezTo>
                      <a:pt x="3802" y="1"/>
                      <a:pt x="3585" y="19"/>
                      <a:pt x="3372" y="60"/>
                    </a:cubicBezTo>
                    <a:cubicBezTo>
                      <a:pt x="858" y="533"/>
                      <a:pt x="1" y="3993"/>
                      <a:pt x="1124" y="6300"/>
                    </a:cubicBezTo>
                    <a:cubicBezTo>
                      <a:pt x="2278" y="8577"/>
                      <a:pt x="4555" y="10026"/>
                      <a:pt x="6625" y="11534"/>
                    </a:cubicBezTo>
                    <a:cubicBezTo>
                      <a:pt x="11268" y="14935"/>
                      <a:pt x="15319" y="19578"/>
                      <a:pt x="16620" y="25137"/>
                    </a:cubicBezTo>
                    <a:lnTo>
                      <a:pt x="16975" y="25995"/>
                    </a:lnTo>
                    <a:cubicBezTo>
                      <a:pt x="16058" y="21115"/>
                      <a:pt x="16058" y="16088"/>
                      <a:pt x="14728" y="11327"/>
                    </a:cubicBezTo>
                    <a:cubicBezTo>
                      <a:pt x="13426" y="6566"/>
                      <a:pt x="10440" y="1834"/>
                      <a:pt x="5708" y="296"/>
                    </a:cubicBezTo>
                    <a:cubicBezTo>
                      <a:pt x="5173" y="125"/>
                      <a:pt x="4592" y="1"/>
                      <a:pt x="402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02" name="Google Shape;1002;p55"/>
              <p:cNvSpPr/>
              <p:nvPr/>
            </p:nvSpPr>
            <p:spPr>
              <a:xfrm>
                <a:off x="3436962" y="4094806"/>
                <a:ext cx="173363" cy="338066"/>
              </a:xfrm>
              <a:custGeom>
                <a:avLst/>
                <a:gdLst/>
                <a:ahLst/>
                <a:cxnLst/>
                <a:rect l="l" t="t" r="r" b="b"/>
                <a:pathLst>
                  <a:path w="11051" h="21550" extrusionOk="0">
                    <a:moveTo>
                      <a:pt x="584" y="0"/>
                    </a:moveTo>
                    <a:cubicBezTo>
                      <a:pt x="279" y="0"/>
                      <a:pt x="1" y="417"/>
                      <a:pt x="301" y="672"/>
                    </a:cubicBezTo>
                    <a:cubicBezTo>
                      <a:pt x="4649" y="4841"/>
                      <a:pt x="7783" y="10253"/>
                      <a:pt x="9321" y="16108"/>
                    </a:cubicBezTo>
                    <a:cubicBezTo>
                      <a:pt x="9765" y="17794"/>
                      <a:pt x="10060" y="19480"/>
                      <a:pt x="10208" y="21195"/>
                    </a:cubicBezTo>
                    <a:cubicBezTo>
                      <a:pt x="10238" y="21432"/>
                      <a:pt x="10460" y="21550"/>
                      <a:pt x="10663" y="21550"/>
                    </a:cubicBezTo>
                    <a:cubicBezTo>
                      <a:pt x="10866" y="21550"/>
                      <a:pt x="11051" y="21432"/>
                      <a:pt x="11007" y="21195"/>
                    </a:cubicBezTo>
                    <a:cubicBezTo>
                      <a:pt x="10415" y="15014"/>
                      <a:pt x="8079" y="9011"/>
                      <a:pt x="4353" y="4073"/>
                    </a:cubicBezTo>
                    <a:cubicBezTo>
                      <a:pt x="3288" y="2653"/>
                      <a:pt x="2135" y="1322"/>
                      <a:pt x="834" y="110"/>
                    </a:cubicBezTo>
                    <a:cubicBezTo>
                      <a:pt x="756" y="32"/>
                      <a:pt x="669" y="0"/>
                      <a:pt x="58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03" name="Google Shape;1003;p55"/>
              <p:cNvSpPr/>
              <p:nvPr/>
            </p:nvSpPr>
            <p:spPr>
              <a:xfrm>
                <a:off x="3595939" y="4203928"/>
                <a:ext cx="105702" cy="217115"/>
              </a:xfrm>
              <a:custGeom>
                <a:avLst/>
                <a:gdLst/>
                <a:ahLst/>
                <a:cxnLst/>
                <a:rect l="l" t="t" r="r" b="b"/>
                <a:pathLst>
                  <a:path w="6738" h="13840" extrusionOk="0">
                    <a:moveTo>
                      <a:pt x="6205" y="0"/>
                    </a:moveTo>
                    <a:cubicBezTo>
                      <a:pt x="6112" y="0"/>
                      <a:pt x="6016" y="39"/>
                      <a:pt x="5930" y="133"/>
                    </a:cubicBezTo>
                    <a:cubicBezTo>
                      <a:pt x="2706" y="3918"/>
                      <a:pt x="695" y="8561"/>
                      <a:pt x="15" y="13440"/>
                    </a:cubicBezTo>
                    <a:cubicBezTo>
                      <a:pt x="0" y="13707"/>
                      <a:pt x="200" y="13840"/>
                      <a:pt x="407" y="13840"/>
                    </a:cubicBezTo>
                    <a:cubicBezTo>
                      <a:pt x="614" y="13840"/>
                      <a:pt x="828" y="13707"/>
                      <a:pt x="843" y="13440"/>
                    </a:cubicBezTo>
                    <a:cubicBezTo>
                      <a:pt x="1464" y="8768"/>
                      <a:pt x="3445" y="4273"/>
                      <a:pt x="6491" y="695"/>
                    </a:cubicBezTo>
                    <a:cubicBezTo>
                      <a:pt x="6738" y="381"/>
                      <a:pt x="6492" y="0"/>
                      <a:pt x="620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04" name="Google Shape;1004;p55"/>
              <p:cNvSpPr/>
              <p:nvPr/>
            </p:nvSpPr>
            <p:spPr>
              <a:xfrm>
                <a:off x="3217149" y="4232228"/>
                <a:ext cx="1735524" cy="263738"/>
              </a:xfrm>
              <a:custGeom>
                <a:avLst/>
                <a:gdLst/>
                <a:ahLst/>
                <a:cxnLst/>
                <a:rect l="l" t="t" r="r" b="b"/>
                <a:pathLst>
                  <a:path w="110631" h="16812" extrusionOk="0">
                    <a:moveTo>
                      <a:pt x="65797" y="1"/>
                    </a:moveTo>
                    <a:cubicBezTo>
                      <a:pt x="61461" y="1"/>
                      <a:pt x="57100" y="1818"/>
                      <a:pt x="54384" y="5131"/>
                    </a:cubicBezTo>
                    <a:cubicBezTo>
                      <a:pt x="53279" y="4427"/>
                      <a:pt x="51971" y="4081"/>
                      <a:pt x="50660" y="4081"/>
                    </a:cubicBezTo>
                    <a:cubicBezTo>
                      <a:pt x="48884" y="4081"/>
                      <a:pt x="47101" y="4717"/>
                      <a:pt x="45808" y="5959"/>
                    </a:cubicBezTo>
                    <a:cubicBezTo>
                      <a:pt x="44506" y="3852"/>
                      <a:pt x="41935" y="2844"/>
                      <a:pt x="39414" y="2844"/>
                    </a:cubicBezTo>
                    <a:cubicBezTo>
                      <a:pt x="38785" y="2844"/>
                      <a:pt x="38159" y="2907"/>
                      <a:pt x="37557" y="3031"/>
                    </a:cubicBezTo>
                    <a:cubicBezTo>
                      <a:pt x="34482" y="3652"/>
                      <a:pt x="31909" y="5515"/>
                      <a:pt x="29454" y="7467"/>
                    </a:cubicBezTo>
                    <a:cubicBezTo>
                      <a:pt x="28301" y="8384"/>
                      <a:pt x="27059" y="9389"/>
                      <a:pt x="25581" y="9389"/>
                    </a:cubicBezTo>
                    <a:cubicBezTo>
                      <a:pt x="24220" y="9359"/>
                      <a:pt x="22978" y="8472"/>
                      <a:pt x="21618" y="8236"/>
                    </a:cubicBezTo>
                    <a:cubicBezTo>
                      <a:pt x="21379" y="8196"/>
                      <a:pt x="21144" y="8178"/>
                      <a:pt x="20912" y="8178"/>
                    </a:cubicBezTo>
                    <a:cubicBezTo>
                      <a:pt x="17504" y="8178"/>
                      <a:pt x="14840" y="12197"/>
                      <a:pt x="11267" y="12612"/>
                    </a:cubicBezTo>
                    <a:cubicBezTo>
                      <a:pt x="11019" y="12644"/>
                      <a:pt x="10766" y="12657"/>
                      <a:pt x="10511" y="12657"/>
                    </a:cubicBezTo>
                    <a:cubicBezTo>
                      <a:pt x="9826" y="12657"/>
                      <a:pt x="9126" y="12567"/>
                      <a:pt x="8458" y="12524"/>
                    </a:cubicBezTo>
                    <a:cubicBezTo>
                      <a:pt x="8397" y="12523"/>
                      <a:pt x="8336" y="12522"/>
                      <a:pt x="8275" y="12522"/>
                    </a:cubicBezTo>
                    <a:cubicBezTo>
                      <a:pt x="5112" y="12522"/>
                      <a:pt x="1944" y="14020"/>
                      <a:pt x="0" y="16486"/>
                    </a:cubicBezTo>
                    <a:lnTo>
                      <a:pt x="110631" y="16812"/>
                    </a:lnTo>
                    <a:cubicBezTo>
                      <a:pt x="109300" y="15185"/>
                      <a:pt x="107348" y="14121"/>
                      <a:pt x="105278" y="13854"/>
                    </a:cubicBezTo>
                    <a:cubicBezTo>
                      <a:pt x="104095" y="13707"/>
                      <a:pt x="102824" y="13795"/>
                      <a:pt x="101877" y="13115"/>
                    </a:cubicBezTo>
                    <a:cubicBezTo>
                      <a:pt x="100724" y="12317"/>
                      <a:pt x="100340" y="10631"/>
                      <a:pt x="99097" y="10040"/>
                    </a:cubicBezTo>
                    <a:cubicBezTo>
                      <a:pt x="98780" y="9883"/>
                      <a:pt x="98454" y="9820"/>
                      <a:pt x="98123" y="9820"/>
                    </a:cubicBezTo>
                    <a:cubicBezTo>
                      <a:pt x="96697" y="9820"/>
                      <a:pt x="95157" y="10997"/>
                      <a:pt x="93597" y="11045"/>
                    </a:cubicBezTo>
                    <a:cubicBezTo>
                      <a:pt x="93542" y="11048"/>
                      <a:pt x="93486" y="11049"/>
                      <a:pt x="93432" y="11049"/>
                    </a:cubicBezTo>
                    <a:cubicBezTo>
                      <a:pt x="90049" y="11049"/>
                      <a:pt x="87793" y="6186"/>
                      <a:pt x="84724" y="6186"/>
                    </a:cubicBezTo>
                    <a:cubicBezTo>
                      <a:pt x="84446" y="6186"/>
                      <a:pt x="84161" y="6226"/>
                      <a:pt x="83868" y="6313"/>
                    </a:cubicBezTo>
                    <a:cubicBezTo>
                      <a:pt x="83107" y="6539"/>
                      <a:pt x="82427" y="7086"/>
                      <a:pt x="81622" y="7086"/>
                    </a:cubicBezTo>
                    <a:cubicBezTo>
                      <a:pt x="81582" y="7086"/>
                      <a:pt x="81542" y="7085"/>
                      <a:pt x="81502" y="7082"/>
                    </a:cubicBezTo>
                    <a:cubicBezTo>
                      <a:pt x="80703" y="7053"/>
                      <a:pt x="80053" y="6432"/>
                      <a:pt x="79461" y="5870"/>
                    </a:cubicBezTo>
                    <a:cubicBezTo>
                      <a:pt x="76061" y="2617"/>
                      <a:pt x="71625" y="369"/>
                      <a:pt x="66952" y="44"/>
                    </a:cubicBezTo>
                    <a:cubicBezTo>
                      <a:pt x="66568" y="15"/>
                      <a:pt x="66182" y="1"/>
                      <a:pt x="6579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05" name="Google Shape;1005;p55"/>
              <p:cNvSpPr/>
              <p:nvPr/>
            </p:nvSpPr>
            <p:spPr>
              <a:xfrm>
                <a:off x="4226624" y="4231601"/>
                <a:ext cx="726520" cy="263911"/>
              </a:xfrm>
              <a:custGeom>
                <a:avLst/>
                <a:gdLst/>
                <a:ahLst/>
                <a:cxnLst/>
                <a:rect l="l" t="t" r="r" b="b"/>
                <a:pathLst>
                  <a:path w="46312" h="16823" extrusionOk="0">
                    <a:moveTo>
                      <a:pt x="1514" y="1"/>
                    </a:moveTo>
                    <a:cubicBezTo>
                      <a:pt x="1008" y="1"/>
                      <a:pt x="499" y="33"/>
                      <a:pt x="1" y="84"/>
                    </a:cubicBezTo>
                    <a:cubicBezTo>
                      <a:pt x="4437" y="1770"/>
                      <a:pt x="8222" y="5171"/>
                      <a:pt x="10233" y="9518"/>
                    </a:cubicBezTo>
                    <a:cubicBezTo>
                      <a:pt x="11077" y="9220"/>
                      <a:pt x="11962" y="9078"/>
                      <a:pt x="12847" y="9078"/>
                    </a:cubicBezTo>
                    <a:cubicBezTo>
                      <a:pt x="15651" y="9078"/>
                      <a:pt x="18456" y="10499"/>
                      <a:pt x="19962" y="12859"/>
                    </a:cubicBezTo>
                    <a:cubicBezTo>
                      <a:pt x="20647" y="12593"/>
                      <a:pt x="21378" y="12466"/>
                      <a:pt x="22112" y="12466"/>
                    </a:cubicBezTo>
                    <a:cubicBezTo>
                      <a:pt x="24070" y="12466"/>
                      <a:pt x="26046" y="13375"/>
                      <a:pt x="27208" y="14989"/>
                    </a:cubicBezTo>
                    <a:cubicBezTo>
                      <a:pt x="27681" y="15639"/>
                      <a:pt x="28065" y="16408"/>
                      <a:pt x="28804" y="16763"/>
                    </a:cubicBezTo>
                    <a:cubicBezTo>
                      <a:pt x="28834" y="16793"/>
                      <a:pt x="28923" y="16793"/>
                      <a:pt x="28952" y="16793"/>
                    </a:cubicBezTo>
                    <a:lnTo>
                      <a:pt x="46311" y="16822"/>
                    </a:lnTo>
                    <a:cubicBezTo>
                      <a:pt x="44951" y="15196"/>
                      <a:pt x="42999" y="14131"/>
                      <a:pt x="40929" y="13865"/>
                    </a:cubicBezTo>
                    <a:cubicBezTo>
                      <a:pt x="39776" y="13717"/>
                      <a:pt x="38475" y="13776"/>
                      <a:pt x="37528" y="13126"/>
                    </a:cubicBezTo>
                    <a:cubicBezTo>
                      <a:pt x="36375" y="12298"/>
                      <a:pt x="36020" y="10641"/>
                      <a:pt x="34748" y="10050"/>
                    </a:cubicBezTo>
                    <a:cubicBezTo>
                      <a:pt x="34419" y="9894"/>
                      <a:pt x="34086" y="9830"/>
                      <a:pt x="33749" y="9830"/>
                    </a:cubicBezTo>
                    <a:cubicBezTo>
                      <a:pt x="32300" y="9830"/>
                      <a:pt x="30784" y="11007"/>
                      <a:pt x="29248" y="11055"/>
                    </a:cubicBezTo>
                    <a:cubicBezTo>
                      <a:pt x="29193" y="11058"/>
                      <a:pt x="29139" y="11059"/>
                      <a:pt x="29085" y="11059"/>
                    </a:cubicBezTo>
                    <a:cubicBezTo>
                      <a:pt x="25754" y="11059"/>
                      <a:pt x="23502" y="6197"/>
                      <a:pt x="20388" y="6197"/>
                    </a:cubicBezTo>
                    <a:cubicBezTo>
                      <a:pt x="20106" y="6197"/>
                      <a:pt x="19817" y="6237"/>
                      <a:pt x="19519" y="6324"/>
                    </a:cubicBezTo>
                    <a:cubicBezTo>
                      <a:pt x="18773" y="6545"/>
                      <a:pt x="18079" y="7101"/>
                      <a:pt x="17315" y="7101"/>
                    </a:cubicBezTo>
                    <a:cubicBezTo>
                      <a:pt x="17262" y="7101"/>
                      <a:pt x="17207" y="7099"/>
                      <a:pt x="17153" y="7093"/>
                    </a:cubicBezTo>
                    <a:cubicBezTo>
                      <a:pt x="16354" y="7063"/>
                      <a:pt x="15704" y="6442"/>
                      <a:pt x="15112" y="5880"/>
                    </a:cubicBezTo>
                    <a:cubicBezTo>
                      <a:pt x="11712" y="2657"/>
                      <a:pt x="7276" y="380"/>
                      <a:pt x="2603" y="55"/>
                    </a:cubicBezTo>
                    <a:cubicBezTo>
                      <a:pt x="2244" y="17"/>
                      <a:pt x="1880" y="1"/>
                      <a:pt x="151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81" name="îṩ1iďê">
            <a:extLst>
              <a:ext uri="{FF2B5EF4-FFF2-40B4-BE49-F238E27FC236}">
                <a16:creationId xmlns:a16="http://schemas.microsoft.com/office/drawing/2014/main" id="{F0091716-A44D-45A4-97A4-3CFFEF443679}"/>
              </a:ext>
            </a:extLst>
          </p:cNvPr>
          <p:cNvSpPr/>
          <p:nvPr/>
        </p:nvSpPr>
        <p:spPr bwMode="auto">
          <a:xfrm>
            <a:off x="5975538" y="-440059"/>
            <a:ext cx="3339801" cy="1234845"/>
          </a:xfrm>
          <a:custGeom>
            <a:avLst/>
            <a:gdLst>
              <a:gd name="T0" fmla="*/ 36 w 622"/>
              <a:gd name="T1" fmla="*/ 187 h 239"/>
              <a:gd name="T2" fmla="*/ 40 w 622"/>
              <a:gd name="T3" fmla="*/ 187 h 239"/>
              <a:gd name="T4" fmla="*/ 40 w 622"/>
              <a:gd name="T5" fmla="*/ 182 h 239"/>
              <a:gd name="T6" fmla="*/ 71 w 622"/>
              <a:gd name="T7" fmla="*/ 150 h 239"/>
              <a:gd name="T8" fmla="*/ 94 w 622"/>
              <a:gd name="T9" fmla="*/ 159 h 239"/>
              <a:gd name="T10" fmla="*/ 121 w 622"/>
              <a:gd name="T11" fmla="*/ 145 h 239"/>
              <a:gd name="T12" fmla="*/ 148 w 622"/>
              <a:gd name="T13" fmla="*/ 158 h 239"/>
              <a:gd name="T14" fmla="*/ 163 w 622"/>
              <a:gd name="T15" fmla="*/ 152 h 239"/>
              <a:gd name="T16" fmla="*/ 164 w 622"/>
              <a:gd name="T17" fmla="*/ 152 h 239"/>
              <a:gd name="T18" fmla="*/ 163 w 622"/>
              <a:gd name="T19" fmla="*/ 149 h 239"/>
              <a:gd name="T20" fmla="*/ 196 w 622"/>
              <a:gd name="T21" fmla="*/ 116 h 239"/>
              <a:gd name="T22" fmla="*/ 216 w 622"/>
              <a:gd name="T23" fmla="*/ 123 h 239"/>
              <a:gd name="T24" fmla="*/ 242 w 622"/>
              <a:gd name="T25" fmla="*/ 102 h 239"/>
              <a:gd name="T26" fmla="*/ 255 w 622"/>
              <a:gd name="T27" fmla="*/ 105 h 239"/>
              <a:gd name="T28" fmla="*/ 255 w 622"/>
              <a:gd name="T29" fmla="*/ 100 h 239"/>
              <a:gd name="T30" fmla="*/ 306 w 622"/>
              <a:gd name="T31" fmla="*/ 49 h 239"/>
              <a:gd name="T32" fmla="*/ 328 w 622"/>
              <a:gd name="T33" fmla="*/ 54 h 239"/>
              <a:gd name="T34" fmla="*/ 388 w 622"/>
              <a:gd name="T35" fmla="*/ 0 h 239"/>
              <a:gd name="T36" fmla="*/ 448 w 622"/>
              <a:gd name="T37" fmla="*/ 59 h 239"/>
              <a:gd name="T38" fmla="*/ 452 w 622"/>
              <a:gd name="T39" fmla="*/ 59 h 239"/>
              <a:gd name="T40" fmla="*/ 498 w 622"/>
              <a:gd name="T41" fmla="*/ 91 h 239"/>
              <a:gd name="T42" fmla="*/ 531 w 622"/>
              <a:gd name="T43" fmla="*/ 126 h 239"/>
              <a:gd name="T44" fmla="*/ 530 w 622"/>
              <a:gd name="T45" fmla="*/ 136 h 239"/>
              <a:gd name="T46" fmla="*/ 542 w 622"/>
              <a:gd name="T47" fmla="*/ 134 h 239"/>
              <a:gd name="T48" fmla="*/ 582 w 622"/>
              <a:gd name="T49" fmla="*/ 174 h 239"/>
              <a:gd name="T50" fmla="*/ 579 w 622"/>
              <a:gd name="T51" fmla="*/ 188 h 239"/>
              <a:gd name="T52" fmla="*/ 586 w 622"/>
              <a:gd name="T53" fmla="*/ 187 h 239"/>
              <a:gd name="T54" fmla="*/ 622 w 622"/>
              <a:gd name="T55" fmla="*/ 213 h 239"/>
              <a:gd name="T56" fmla="*/ 592 w 622"/>
              <a:gd name="T57" fmla="*/ 239 h 239"/>
              <a:gd name="T58" fmla="*/ 592 w 622"/>
              <a:gd name="T59" fmla="*/ 239 h 239"/>
              <a:gd name="T60" fmla="*/ 36 w 622"/>
              <a:gd name="T61" fmla="*/ 239 h 239"/>
              <a:gd name="T62" fmla="*/ 0 w 622"/>
              <a:gd name="T63" fmla="*/ 213 h 239"/>
              <a:gd name="T64" fmla="*/ 36 w 622"/>
              <a:gd name="T65" fmla="*/ 187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22" h="239">
                <a:moveTo>
                  <a:pt x="36" y="187"/>
                </a:moveTo>
                <a:cubicBezTo>
                  <a:pt x="38" y="187"/>
                  <a:pt x="39" y="187"/>
                  <a:pt x="40" y="187"/>
                </a:cubicBezTo>
                <a:cubicBezTo>
                  <a:pt x="40" y="186"/>
                  <a:pt x="40" y="184"/>
                  <a:pt x="40" y="182"/>
                </a:cubicBezTo>
                <a:cubicBezTo>
                  <a:pt x="40" y="164"/>
                  <a:pt x="54" y="150"/>
                  <a:pt x="71" y="150"/>
                </a:cubicBezTo>
                <a:cubicBezTo>
                  <a:pt x="80" y="150"/>
                  <a:pt x="88" y="154"/>
                  <a:pt x="94" y="159"/>
                </a:cubicBezTo>
                <a:cubicBezTo>
                  <a:pt x="100" y="151"/>
                  <a:pt x="110" y="145"/>
                  <a:pt x="121" y="145"/>
                </a:cubicBezTo>
                <a:cubicBezTo>
                  <a:pt x="132" y="145"/>
                  <a:pt x="142" y="150"/>
                  <a:pt x="148" y="158"/>
                </a:cubicBezTo>
                <a:cubicBezTo>
                  <a:pt x="152" y="155"/>
                  <a:pt x="157" y="152"/>
                  <a:pt x="163" y="152"/>
                </a:cubicBezTo>
                <a:cubicBezTo>
                  <a:pt x="163" y="152"/>
                  <a:pt x="163" y="152"/>
                  <a:pt x="164" y="152"/>
                </a:cubicBezTo>
                <a:cubicBezTo>
                  <a:pt x="164" y="151"/>
                  <a:pt x="163" y="150"/>
                  <a:pt x="163" y="149"/>
                </a:cubicBezTo>
                <a:cubicBezTo>
                  <a:pt x="163" y="131"/>
                  <a:pt x="178" y="116"/>
                  <a:pt x="196" y="116"/>
                </a:cubicBezTo>
                <a:cubicBezTo>
                  <a:pt x="203" y="116"/>
                  <a:pt x="210" y="119"/>
                  <a:pt x="216" y="123"/>
                </a:cubicBezTo>
                <a:cubicBezTo>
                  <a:pt x="219" y="111"/>
                  <a:pt x="229" y="102"/>
                  <a:pt x="242" y="102"/>
                </a:cubicBezTo>
                <a:cubicBezTo>
                  <a:pt x="247" y="102"/>
                  <a:pt x="251" y="103"/>
                  <a:pt x="255" y="105"/>
                </a:cubicBezTo>
                <a:cubicBezTo>
                  <a:pt x="255" y="103"/>
                  <a:pt x="255" y="101"/>
                  <a:pt x="255" y="100"/>
                </a:cubicBezTo>
                <a:cubicBezTo>
                  <a:pt x="255" y="71"/>
                  <a:pt x="277" y="49"/>
                  <a:pt x="306" y="49"/>
                </a:cubicBezTo>
                <a:cubicBezTo>
                  <a:pt x="314" y="49"/>
                  <a:pt x="321" y="51"/>
                  <a:pt x="328" y="54"/>
                </a:cubicBezTo>
                <a:cubicBezTo>
                  <a:pt x="331" y="24"/>
                  <a:pt x="357" y="0"/>
                  <a:pt x="388" y="0"/>
                </a:cubicBezTo>
                <a:cubicBezTo>
                  <a:pt x="421" y="0"/>
                  <a:pt x="448" y="27"/>
                  <a:pt x="448" y="59"/>
                </a:cubicBezTo>
                <a:cubicBezTo>
                  <a:pt x="450" y="59"/>
                  <a:pt x="451" y="59"/>
                  <a:pt x="452" y="59"/>
                </a:cubicBezTo>
                <a:cubicBezTo>
                  <a:pt x="473" y="59"/>
                  <a:pt x="491" y="72"/>
                  <a:pt x="498" y="91"/>
                </a:cubicBezTo>
                <a:cubicBezTo>
                  <a:pt x="516" y="92"/>
                  <a:pt x="531" y="107"/>
                  <a:pt x="531" y="126"/>
                </a:cubicBezTo>
                <a:cubicBezTo>
                  <a:pt x="531" y="129"/>
                  <a:pt x="530" y="133"/>
                  <a:pt x="530" y="136"/>
                </a:cubicBezTo>
                <a:cubicBezTo>
                  <a:pt x="534" y="135"/>
                  <a:pt x="538" y="134"/>
                  <a:pt x="542" y="134"/>
                </a:cubicBezTo>
                <a:cubicBezTo>
                  <a:pt x="564" y="134"/>
                  <a:pt x="582" y="152"/>
                  <a:pt x="582" y="174"/>
                </a:cubicBezTo>
                <a:cubicBezTo>
                  <a:pt x="582" y="179"/>
                  <a:pt x="581" y="183"/>
                  <a:pt x="579" y="188"/>
                </a:cubicBezTo>
                <a:cubicBezTo>
                  <a:pt x="581" y="187"/>
                  <a:pt x="584" y="187"/>
                  <a:pt x="586" y="187"/>
                </a:cubicBezTo>
                <a:cubicBezTo>
                  <a:pt x="606" y="187"/>
                  <a:pt x="622" y="199"/>
                  <a:pt x="622" y="213"/>
                </a:cubicBezTo>
                <a:cubicBezTo>
                  <a:pt x="622" y="226"/>
                  <a:pt x="609" y="237"/>
                  <a:pt x="592" y="239"/>
                </a:cubicBezTo>
                <a:cubicBezTo>
                  <a:pt x="592" y="239"/>
                  <a:pt x="592" y="239"/>
                  <a:pt x="592" y="239"/>
                </a:cubicBezTo>
                <a:cubicBezTo>
                  <a:pt x="36" y="239"/>
                  <a:pt x="36" y="239"/>
                  <a:pt x="36" y="239"/>
                </a:cubicBezTo>
                <a:cubicBezTo>
                  <a:pt x="16" y="239"/>
                  <a:pt x="0" y="228"/>
                  <a:pt x="0" y="213"/>
                </a:cubicBezTo>
                <a:cubicBezTo>
                  <a:pt x="0" y="199"/>
                  <a:pt x="16" y="187"/>
                  <a:pt x="36" y="18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="ctr"/>
          <a:lstStyle/>
          <a:p>
            <a:pPr algn="ctr" defTabSz="914377">
              <a:defRPr/>
            </a:pPr>
            <a:endParaRPr kern="0" dirty="0">
              <a:solidFill>
                <a:srgbClr val="000000"/>
              </a:solidFill>
              <a:latin typeface="zihun7hao-wennuantongzhiti" panose="020F0502020204030204"/>
              <a:cs typeface="Arial"/>
              <a:sym typeface="Arial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0D9ACF1-5976-4879-89BA-2C5C02F0D6ED}"/>
              </a:ext>
            </a:extLst>
          </p:cNvPr>
          <p:cNvSpPr txBox="1"/>
          <p:nvPr/>
        </p:nvSpPr>
        <p:spPr>
          <a:xfrm>
            <a:off x="5027320" y="872853"/>
            <a:ext cx="56985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US" sz="9600" b="1" dirty="0">
                <a:solidFill>
                  <a:srgbClr val="002060"/>
                </a:solidFill>
                <a:latin typeface="#9Slide05 SVNVanilla Daisy Pro" panose="00000500000000000000" pitchFamily="2" charset="0"/>
                <a:ea typeface="Cambria" panose="02040503050406030204" pitchFamily="18" charset="0"/>
                <a:cs typeface="Arial"/>
                <a:sym typeface="Arial"/>
              </a:rPr>
              <a:t>Luyện tập</a:t>
            </a:r>
          </a:p>
        </p:txBody>
      </p:sp>
      <p:pic>
        <p:nvPicPr>
          <p:cNvPr id="7" name="Picture 6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8BFDAD62-DDF4-4D88-908A-E24BF59CC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34060" y="-698090"/>
            <a:ext cx="6454091" cy="77128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C8276F-FB0E-4B61-8B69-7EE41BBE2503}"/>
              </a:ext>
            </a:extLst>
          </p:cNvPr>
          <p:cNvSpPr txBox="1"/>
          <p:nvPr/>
        </p:nvSpPr>
        <p:spPr>
          <a:xfrm>
            <a:off x="7112543" y="20229"/>
            <a:ext cx="2849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4800" b="1" kern="0" dirty="0">
                <a:solidFill>
                  <a:srgbClr val="84B100">
                    <a:lumMod val="75000"/>
                  </a:srgbClr>
                </a:solidFill>
                <a:latin typeface="#9Slide03 AllRoundGothic" panose="020B0703020202020104" pitchFamily="34" charset="0"/>
                <a:cs typeface="Arial"/>
                <a:sym typeface="Arial"/>
              </a:rPr>
              <a:t>Toán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C5F0FD-B27F-41C0-836A-F386206366D6}"/>
              </a:ext>
            </a:extLst>
          </p:cNvPr>
          <p:cNvSpPr txBox="1"/>
          <p:nvPr/>
        </p:nvSpPr>
        <p:spPr>
          <a:xfrm>
            <a:off x="6500347" y="2729121"/>
            <a:ext cx="3142949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4267" kern="0" dirty="0">
                <a:solidFill>
                  <a:srgbClr val="E33B3A">
                    <a:lumMod val="75000"/>
                  </a:srgbClr>
                </a:solidFill>
                <a:latin typeface="#9Slide03 AllRoundGothic" panose="020B0703020202020104" pitchFamily="34" charset="0"/>
                <a:cs typeface="Arial"/>
                <a:sym typeface="Arial"/>
              </a:rPr>
              <a:t>Trang 165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Box 239">
            <a:extLst>
              <a:ext uri="{FF2B5EF4-FFF2-40B4-BE49-F238E27FC236}">
                <a16:creationId xmlns:a16="http://schemas.microsoft.com/office/drawing/2014/main" id="{8E6E8048-3295-4BDD-AEB1-A4EFFFDF3A41}"/>
              </a:ext>
            </a:extLst>
          </p:cNvPr>
          <p:cNvSpPr txBox="1"/>
          <p:nvPr/>
        </p:nvSpPr>
        <p:spPr>
          <a:xfrm>
            <a:off x="267768" y="580167"/>
            <a:ext cx="1598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52321D"/>
                </a:solidFill>
                <a:latin typeface="#9Slide07 IcielKoni" pitchFamily="2" charset="0"/>
              </a:rPr>
              <a:t>Bài 3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90D0448E-6B33-4093-A8BD-EEED183C847F}"/>
              </a:ext>
            </a:extLst>
          </p:cNvPr>
          <p:cNvSpPr txBox="1"/>
          <p:nvPr/>
        </p:nvSpPr>
        <p:spPr>
          <a:xfrm>
            <a:off x="2086383" y="338206"/>
            <a:ext cx="9193491" cy="1493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  <a:buFontTx/>
              <a:buNone/>
            </a:pP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 huyện </a:t>
            </a:r>
            <a:r>
              <a:rPr lang="en-US" altLang="en-US" sz="3200" b="1" dirty="0" err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320 ha đất trồng cây cà phê </a:t>
            </a:r>
            <a:r>
              <a:rPr lang="en-US" altLang="en-US" sz="3200" b="1" dirty="0" err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480 ha đất trồng cây cao su. Hỏi: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18F62B45-64E9-4CA8-AD02-F8412B56F64B}"/>
              </a:ext>
            </a:extLst>
          </p:cNvPr>
          <p:cNvSpPr txBox="1"/>
          <p:nvPr/>
        </p:nvSpPr>
        <p:spPr>
          <a:xfrm>
            <a:off x="563251" y="1936394"/>
            <a:ext cx="10004196" cy="3124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ts val="1200"/>
              </a:spcBef>
              <a:buFontTx/>
              <a:buAutoNum type="alphaLcParenR"/>
            </a:pP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Diện tích trồng cây cao su bằng bao nhiêu phần trăm diện </a:t>
            </a:r>
            <a:r>
              <a:rPr lang="en-US" altLang="en-US" sz="3200" b="1" dirty="0" err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200" b="1" dirty="0" err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đất</a:t>
            </a: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200" b="1" dirty="0" err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trồng</a:t>
            </a: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cây cà phê ?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buFontTx/>
              <a:buNone/>
            </a:pP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Diện tích trồng cây cà phê bằng bao nhiêu</a:t>
            </a:r>
            <a:r>
              <a:rPr lang="vi-VN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phần trăm</a:t>
            </a: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diện </a:t>
            </a:r>
            <a:r>
              <a:rPr lang="en-US" altLang="en-US" sz="3200" b="1" dirty="0" err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200" b="1" dirty="0" err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đất</a:t>
            </a: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200" b="1" dirty="0" err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trồng</a:t>
            </a: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cây cao su ?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0ACB72-1040-4824-AE73-01DD6886F62A}"/>
              </a:ext>
            </a:extLst>
          </p:cNvPr>
          <p:cNvCxnSpPr/>
          <p:nvPr/>
        </p:nvCxnSpPr>
        <p:spPr>
          <a:xfrm>
            <a:off x="4647615" y="995666"/>
            <a:ext cx="460028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667E6EC0-FF91-4009-8563-17B06C24201E}"/>
              </a:ext>
            </a:extLst>
          </p:cNvPr>
          <p:cNvCxnSpPr>
            <a:cxnSpLocks/>
          </p:cNvCxnSpPr>
          <p:nvPr/>
        </p:nvCxnSpPr>
        <p:spPr>
          <a:xfrm>
            <a:off x="9817673" y="995666"/>
            <a:ext cx="107308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383B37A1-14B9-4DF8-B4B1-B7D9CBFC1467}"/>
              </a:ext>
            </a:extLst>
          </p:cNvPr>
          <p:cNvCxnSpPr>
            <a:cxnSpLocks/>
          </p:cNvCxnSpPr>
          <p:nvPr/>
        </p:nvCxnSpPr>
        <p:spPr>
          <a:xfrm>
            <a:off x="2236032" y="1759259"/>
            <a:ext cx="343910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3141EDF4-17D9-479E-84D4-6C4C8873844E}"/>
              </a:ext>
            </a:extLst>
          </p:cNvPr>
          <p:cNvCxnSpPr>
            <a:cxnSpLocks/>
          </p:cNvCxnSpPr>
          <p:nvPr/>
        </p:nvCxnSpPr>
        <p:spPr>
          <a:xfrm>
            <a:off x="1019609" y="2631671"/>
            <a:ext cx="434424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8E45FEF7-86D3-471D-89B5-47B84818FA03}"/>
              </a:ext>
            </a:extLst>
          </p:cNvPr>
          <p:cNvCxnSpPr>
            <a:cxnSpLocks/>
          </p:cNvCxnSpPr>
          <p:nvPr/>
        </p:nvCxnSpPr>
        <p:spPr>
          <a:xfrm>
            <a:off x="632945" y="3359105"/>
            <a:ext cx="504219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2F6C1E02-5943-4EB0-B2C1-4662DFB10902}"/>
              </a:ext>
            </a:extLst>
          </p:cNvPr>
          <p:cNvCxnSpPr>
            <a:cxnSpLocks/>
          </p:cNvCxnSpPr>
          <p:nvPr/>
        </p:nvCxnSpPr>
        <p:spPr>
          <a:xfrm>
            <a:off x="1019609" y="4218515"/>
            <a:ext cx="434424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4152EAFC-4175-4231-BFEA-FEA851ABF3D4}"/>
              </a:ext>
            </a:extLst>
          </p:cNvPr>
          <p:cNvCxnSpPr>
            <a:cxnSpLocks/>
          </p:cNvCxnSpPr>
          <p:nvPr/>
        </p:nvCxnSpPr>
        <p:spPr>
          <a:xfrm>
            <a:off x="632945" y="4964804"/>
            <a:ext cx="504219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289F0D4C-7DC5-44F3-9EB9-D959DAAE2EB0}"/>
              </a:ext>
            </a:extLst>
          </p:cNvPr>
          <p:cNvCxnSpPr>
            <a:cxnSpLocks/>
          </p:cNvCxnSpPr>
          <p:nvPr/>
        </p:nvCxnSpPr>
        <p:spPr>
          <a:xfrm>
            <a:off x="8167348" y="2631671"/>
            <a:ext cx="172137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034B093F-DCB9-4660-93C4-731678739D33}"/>
              </a:ext>
            </a:extLst>
          </p:cNvPr>
          <p:cNvCxnSpPr>
            <a:cxnSpLocks/>
          </p:cNvCxnSpPr>
          <p:nvPr/>
        </p:nvCxnSpPr>
        <p:spPr>
          <a:xfrm>
            <a:off x="8227799" y="4218515"/>
            <a:ext cx="172137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" grpId="0"/>
      <p:bldP spid="242" grpId="0"/>
      <p:bldP spid="2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extBox 241">
            <a:extLst>
              <a:ext uri="{FF2B5EF4-FFF2-40B4-BE49-F238E27FC236}">
                <a16:creationId xmlns:a16="http://schemas.microsoft.com/office/drawing/2014/main" id="{90D0448E-6B33-4093-A8BD-EEED183C847F}"/>
              </a:ext>
            </a:extLst>
          </p:cNvPr>
          <p:cNvSpPr txBox="1"/>
          <p:nvPr/>
        </p:nvSpPr>
        <p:spPr>
          <a:xfrm>
            <a:off x="430990" y="127521"/>
            <a:ext cx="11514083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2800" b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 3: Một </a:t>
            </a:r>
            <a:r>
              <a:rPr lang="en-US" altLang="en-US" sz="28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huyện </a:t>
            </a:r>
            <a:r>
              <a:rPr lang="en-US" altLang="en-US" sz="2800" b="1" dirty="0" err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en-US" sz="28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320 ha đất trồng cây cà phê </a:t>
            </a:r>
            <a:r>
              <a:rPr lang="en-US" altLang="en-US" sz="2800" b="1" dirty="0" err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en-US" sz="28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480 ha đất trồng cây cao su. Hỏi: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18F62B45-64E9-4CA8-AD02-F8412B56F64B}"/>
              </a:ext>
            </a:extLst>
          </p:cNvPr>
          <p:cNvSpPr txBox="1"/>
          <p:nvPr/>
        </p:nvSpPr>
        <p:spPr>
          <a:xfrm>
            <a:off x="430990" y="933122"/>
            <a:ext cx="11514083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spcBef>
                <a:spcPts val="1200"/>
              </a:spcBef>
              <a:buFontTx/>
              <a:buAutoNum type="alphaLcParenR"/>
            </a:pPr>
            <a:r>
              <a:rPr lang="en-US" altLang="en-US" sz="28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Diện tích trồng cây cao su bằng bao nhiêu phần trăm diện tích trồng cây cà phê ?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F8F42E06-FE98-5E4A-A825-E07AA0BE7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959" y="2890392"/>
            <a:ext cx="612367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Tỉ </a:t>
            </a:r>
            <a:r>
              <a:rPr lang="vi-VN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phần trăm</a:t>
            </a:r>
            <a:r>
              <a:rPr lang="vi-VN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của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diện </a:t>
            </a:r>
            <a:r>
              <a:rPr lang="en-US" altLang="en-US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đất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trồng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cao su so với diện </a:t>
            </a:r>
            <a:r>
              <a:rPr lang="en-US" altLang="en-US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đất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trồng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cà phê là: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A82B5ED-3062-2EC0-A396-DC9507215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186" y="4679197"/>
            <a:ext cx="47525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480  :  320   =  </a:t>
            </a:r>
            <a:r>
              <a:rPr lang="vi-VN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1,5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150%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EEDDDD-95F8-7DE9-3432-BA36BBA00CA2}"/>
              </a:ext>
            </a:extLst>
          </p:cNvPr>
          <p:cNvSpPr txBox="1"/>
          <p:nvPr/>
        </p:nvSpPr>
        <p:spPr>
          <a:xfrm>
            <a:off x="430990" y="1876720"/>
            <a:ext cx="10568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Diện tích trồng cây cà phê bằng bao nhiêu</a:t>
            </a:r>
            <a:r>
              <a:rPr lang="vi-VN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phần trăm</a:t>
            </a: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diện tích trồng cây cao su ?</a:t>
            </a: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957531F3-852E-2B8C-5610-5437A87AA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4660" y="2890392"/>
            <a:ext cx="505926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Tỉ </a:t>
            </a:r>
            <a:r>
              <a:rPr lang="vi-VN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phần trăm </a:t>
            </a:r>
            <a:r>
              <a:rPr lang="vi-VN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của 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diện </a:t>
            </a:r>
            <a:r>
              <a:rPr lang="en-US" altLang="en-US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đất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trồng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cà phê so </a:t>
            </a:r>
            <a:r>
              <a:rPr lang="en-US" altLang="en-US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với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diện </a:t>
            </a:r>
            <a:r>
              <a:rPr lang="en-US" altLang="en-US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đất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trồng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cao su là:</a:t>
            </a: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732EABC4-B427-7AA1-0B53-DE5A6CF18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4660" y="4672705"/>
            <a:ext cx="53601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320 : 480  =  </a:t>
            </a:r>
            <a:r>
              <a:rPr lang="vi-VN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0,6666</a:t>
            </a: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 = 66,66%</a:t>
            </a:r>
          </a:p>
        </p:txBody>
      </p:sp>
      <p:sp>
        <p:nvSpPr>
          <p:cNvPr id="16" name="Text Box 11">
            <a:extLst>
              <a:ext uri="{FF2B5EF4-FFF2-40B4-BE49-F238E27FC236}">
                <a16:creationId xmlns:a16="http://schemas.microsoft.com/office/drawing/2014/main" id="{7EE8E774-AABD-8035-1D1C-329EE908A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2038" y="5470133"/>
            <a:ext cx="37353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Đáp số: a) 150% 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b) 66,66%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BA89850-AA9B-6D1A-D826-976949129E54}"/>
              </a:ext>
            </a:extLst>
          </p:cNvPr>
          <p:cNvCxnSpPr/>
          <p:nvPr/>
        </p:nvCxnSpPr>
        <p:spPr>
          <a:xfrm>
            <a:off x="6450762" y="2826845"/>
            <a:ext cx="0" cy="37047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8372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/>
      <p:bldP spid="245" grpId="0"/>
      <p:bldP spid="9" grpId="0"/>
      <p:bldP spid="10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5D7F56F7-2F66-4469-BD1B-2CF510DDE509}"/>
              </a:ext>
            </a:extLst>
          </p:cNvPr>
          <p:cNvSpPr/>
          <p:nvPr/>
        </p:nvSpPr>
        <p:spPr>
          <a:xfrm>
            <a:off x="3732690" y="2344234"/>
            <a:ext cx="6692745" cy="3617247"/>
          </a:xfrm>
          <a:custGeom>
            <a:avLst/>
            <a:gdLst>
              <a:gd name="connsiteX0" fmla="*/ 0 w 6692745"/>
              <a:gd name="connsiteY0" fmla="*/ 602887 h 3617247"/>
              <a:gd name="connsiteX1" fmla="*/ 602887 w 6692745"/>
              <a:gd name="connsiteY1" fmla="*/ 0 h 3617247"/>
              <a:gd name="connsiteX2" fmla="*/ 1096714 w 6692745"/>
              <a:gd name="connsiteY2" fmla="*/ 0 h 3617247"/>
              <a:gd name="connsiteX3" fmla="*/ 1535672 w 6692745"/>
              <a:gd name="connsiteY3" fmla="*/ 0 h 3617247"/>
              <a:gd name="connsiteX4" fmla="*/ 2029499 w 6692745"/>
              <a:gd name="connsiteY4" fmla="*/ 0 h 3617247"/>
              <a:gd name="connsiteX5" fmla="*/ 2413587 w 6692745"/>
              <a:gd name="connsiteY5" fmla="*/ 0 h 3617247"/>
              <a:gd name="connsiteX6" fmla="*/ 2852545 w 6692745"/>
              <a:gd name="connsiteY6" fmla="*/ 0 h 3617247"/>
              <a:gd name="connsiteX7" fmla="*/ 3510982 w 6692745"/>
              <a:gd name="connsiteY7" fmla="*/ 0 h 3617247"/>
              <a:gd name="connsiteX8" fmla="*/ 4169418 w 6692745"/>
              <a:gd name="connsiteY8" fmla="*/ 0 h 3617247"/>
              <a:gd name="connsiteX9" fmla="*/ 4608376 w 6692745"/>
              <a:gd name="connsiteY9" fmla="*/ 0 h 3617247"/>
              <a:gd name="connsiteX10" fmla="*/ 5157073 w 6692745"/>
              <a:gd name="connsiteY10" fmla="*/ 0 h 3617247"/>
              <a:gd name="connsiteX11" fmla="*/ 6089858 w 6692745"/>
              <a:gd name="connsiteY11" fmla="*/ 0 h 3617247"/>
              <a:gd name="connsiteX12" fmla="*/ 6692745 w 6692745"/>
              <a:gd name="connsiteY12" fmla="*/ 602887 h 3617247"/>
              <a:gd name="connsiteX13" fmla="*/ 6692745 w 6692745"/>
              <a:gd name="connsiteY13" fmla="*/ 1109296 h 3617247"/>
              <a:gd name="connsiteX14" fmla="*/ 6692745 w 6692745"/>
              <a:gd name="connsiteY14" fmla="*/ 1639820 h 3617247"/>
              <a:gd name="connsiteX15" fmla="*/ 6692745 w 6692745"/>
              <a:gd name="connsiteY15" fmla="*/ 2146230 h 3617247"/>
              <a:gd name="connsiteX16" fmla="*/ 6692745 w 6692745"/>
              <a:gd name="connsiteY16" fmla="*/ 3014360 h 3617247"/>
              <a:gd name="connsiteX17" fmla="*/ 6089858 w 6692745"/>
              <a:gd name="connsiteY17" fmla="*/ 3617247 h 3617247"/>
              <a:gd name="connsiteX18" fmla="*/ 5705770 w 6692745"/>
              <a:gd name="connsiteY18" fmla="*/ 3617247 h 3617247"/>
              <a:gd name="connsiteX19" fmla="*/ 5102203 w 6692745"/>
              <a:gd name="connsiteY19" fmla="*/ 3617247 h 3617247"/>
              <a:gd name="connsiteX20" fmla="*/ 4718115 w 6692745"/>
              <a:gd name="connsiteY20" fmla="*/ 3617247 h 3617247"/>
              <a:gd name="connsiteX21" fmla="*/ 4279158 w 6692745"/>
              <a:gd name="connsiteY21" fmla="*/ 3617247 h 3617247"/>
              <a:gd name="connsiteX22" fmla="*/ 3895070 w 6692745"/>
              <a:gd name="connsiteY22" fmla="*/ 3617247 h 3617247"/>
              <a:gd name="connsiteX23" fmla="*/ 3236633 w 6692745"/>
              <a:gd name="connsiteY23" fmla="*/ 3617247 h 3617247"/>
              <a:gd name="connsiteX24" fmla="*/ 2852545 w 6692745"/>
              <a:gd name="connsiteY24" fmla="*/ 3617247 h 3617247"/>
              <a:gd name="connsiteX25" fmla="*/ 2303848 w 6692745"/>
              <a:gd name="connsiteY25" fmla="*/ 3617247 h 3617247"/>
              <a:gd name="connsiteX26" fmla="*/ 1700281 w 6692745"/>
              <a:gd name="connsiteY26" fmla="*/ 3617247 h 3617247"/>
              <a:gd name="connsiteX27" fmla="*/ 1261324 w 6692745"/>
              <a:gd name="connsiteY27" fmla="*/ 3617247 h 3617247"/>
              <a:gd name="connsiteX28" fmla="*/ 602887 w 6692745"/>
              <a:gd name="connsiteY28" fmla="*/ 3617247 h 3617247"/>
              <a:gd name="connsiteX29" fmla="*/ 0 w 6692745"/>
              <a:gd name="connsiteY29" fmla="*/ 3014360 h 3617247"/>
              <a:gd name="connsiteX30" fmla="*/ 0 w 6692745"/>
              <a:gd name="connsiteY30" fmla="*/ 2483836 h 3617247"/>
              <a:gd name="connsiteX31" fmla="*/ 0 w 6692745"/>
              <a:gd name="connsiteY31" fmla="*/ 2073886 h 3617247"/>
              <a:gd name="connsiteX32" fmla="*/ 0 w 6692745"/>
              <a:gd name="connsiteY32" fmla="*/ 1663935 h 3617247"/>
              <a:gd name="connsiteX33" fmla="*/ 0 w 6692745"/>
              <a:gd name="connsiteY33" fmla="*/ 1229870 h 3617247"/>
              <a:gd name="connsiteX34" fmla="*/ 0 w 6692745"/>
              <a:gd name="connsiteY34" fmla="*/ 602887 h 361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692745" h="3617247" extrusionOk="0">
                <a:moveTo>
                  <a:pt x="0" y="602887"/>
                </a:moveTo>
                <a:cubicBezTo>
                  <a:pt x="32085" y="312230"/>
                  <a:pt x="281561" y="-44835"/>
                  <a:pt x="602887" y="0"/>
                </a:cubicBezTo>
                <a:cubicBezTo>
                  <a:pt x="847957" y="-2651"/>
                  <a:pt x="952012" y="17247"/>
                  <a:pt x="1096714" y="0"/>
                </a:cubicBezTo>
                <a:cubicBezTo>
                  <a:pt x="1241416" y="-17247"/>
                  <a:pt x="1373657" y="23087"/>
                  <a:pt x="1535672" y="0"/>
                </a:cubicBezTo>
                <a:cubicBezTo>
                  <a:pt x="1697687" y="-23087"/>
                  <a:pt x="1839134" y="47845"/>
                  <a:pt x="2029499" y="0"/>
                </a:cubicBezTo>
                <a:cubicBezTo>
                  <a:pt x="2219864" y="-47845"/>
                  <a:pt x="2301586" y="3195"/>
                  <a:pt x="2413587" y="0"/>
                </a:cubicBezTo>
                <a:cubicBezTo>
                  <a:pt x="2525588" y="-3195"/>
                  <a:pt x="2727545" y="15538"/>
                  <a:pt x="2852545" y="0"/>
                </a:cubicBezTo>
                <a:cubicBezTo>
                  <a:pt x="2977545" y="-15538"/>
                  <a:pt x="3207693" y="9807"/>
                  <a:pt x="3510982" y="0"/>
                </a:cubicBezTo>
                <a:cubicBezTo>
                  <a:pt x="3814271" y="-9807"/>
                  <a:pt x="3872842" y="39382"/>
                  <a:pt x="4169418" y="0"/>
                </a:cubicBezTo>
                <a:cubicBezTo>
                  <a:pt x="4465994" y="-39382"/>
                  <a:pt x="4425563" y="48900"/>
                  <a:pt x="4608376" y="0"/>
                </a:cubicBezTo>
                <a:cubicBezTo>
                  <a:pt x="4791189" y="-48900"/>
                  <a:pt x="4944614" y="30860"/>
                  <a:pt x="5157073" y="0"/>
                </a:cubicBezTo>
                <a:cubicBezTo>
                  <a:pt x="5369532" y="-30860"/>
                  <a:pt x="5803391" y="43913"/>
                  <a:pt x="6089858" y="0"/>
                </a:cubicBezTo>
                <a:cubicBezTo>
                  <a:pt x="6406681" y="-95480"/>
                  <a:pt x="6685527" y="274294"/>
                  <a:pt x="6692745" y="602887"/>
                </a:cubicBezTo>
                <a:cubicBezTo>
                  <a:pt x="6706059" y="846692"/>
                  <a:pt x="6656765" y="896731"/>
                  <a:pt x="6692745" y="1109296"/>
                </a:cubicBezTo>
                <a:cubicBezTo>
                  <a:pt x="6728725" y="1321861"/>
                  <a:pt x="6673413" y="1515404"/>
                  <a:pt x="6692745" y="1639820"/>
                </a:cubicBezTo>
                <a:cubicBezTo>
                  <a:pt x="6712077" y="1764236"/>
                  <a:pt x="6660183" y="1961070"/>
                  <a:pt x="6692745" y="2146230"/>
                </a:cubicBezTo>
                <a:cubicBezTo>
                  <a:pt x="6725307" y="2331390"/>
                  <a:pt x="6630519" y="2670397"/>
                  <a:pt x="6692745" y="3014360"/>
                </a:cubicBezTo>
                <a:cubicBezTo>
                  <a:pt x="6705197" y="3408737"/>
                  <a:pt x="6328012" y="3593777"/>
                  <a:pt x="6089858" y="3617247"/>
                </a:cubicBezTo>
                <a:cubicBezTo>
                  <a:pt x="5969885" y="3653788"/>
                  <a:pt x="5889329" y="3602242"/>
                  <a:pt x="5705770" y="3617247"/>
                </a:cubicBezTo>
                <a:cubicBezTo>
                  <a:pt x="5522211" y="3632252"/>
                  <a:pt x="5267909" y="3589969"/>
                  <a:pt x="5102203" y="3617247"/>
                </a:cubicBezTo>
                <a:cubicBezTo>
                  <a:pt x="4936497" y="3644525"/>
                  <a:pt x="4830368" y="3590268"/>
                  <a:pt x="4718115" y="3617247"/>
                </a:cubicBezTo>
                <a:cubicBezTo>
                  <a:pt x="4605862" y="3644226"/>
                  <a:pt x="4386611" y="3579789"/>
                  <a:pt x="4279158" y="3617247"/>
                </a:cubicBezTo>
                <a:cubicBezTo>
                  <a:pt x="4171705" y="3654705"/>
                  <a:pt x="3993906" y="3613467"/>
                  <a:pt x="3895070" y="3617247"/>
                </a:cubicBezTo>
                <a:cubicBezTo>
                  <a:pt x="3796234" y="3621027"/>
                  <a:pt x="3523896" y="3554073"/>
                  <a:pt x="3236633" y="3617247"/>
                </a:cubicBezTo>
                <a:cubicBezTo>
                  <a:pt x="2949370" y="3680421"/>
                  <a:pt x="2978946" y="3588870"/>
                  <a:pt x="2852545" y="3617247"/>
                </a:cubicBezTo>
                <a:cubicBezTo>
                  <a:pt x="2726144" y="3645624"/>
                  <a:pt x="2521521" y="3557892"/>
                  <a:pt x="2303848" y="3617247"/>
                </a:cubicBezTo>
                <a:cubicBezTo>
                  <a:pt x="2086175" y="3676602"/>
                  <a:pt x="1959461" y="3550161"/>
                  <a:pt x="1700281" y="3617247"/>
                </a:cubicBezTo>
                <a:cubicBezTo>
                  <a:pt x="1441101" y="3684333"/>
                  <a:pt x="1354140" y="3613219"/>
                  <a:pt x="1261324" y="3617247"/>
                </a:cubicBezTo>
                <a:cubicBezTo>
                  <a:pt x="1168508" y="3621275"/>
                  <a:pt x="825193" y="3547196"/>
                  <a:pt x="602887" y="3617247"/>
                </a:cubicBezTo>
                <a:cubicBezTo>
                  <a:pt x="277045" y="3619216"/>
                  <a:pt x="37821" y="3331314"/>
                  <a:pt x="0" y="3014360"/>
                </a:cubicBezTo>
                <a:cubicBezTo>
                  <a:pt x="-3611" y="2891656"/>
                  <a:pt x="13151" y="2700326"/>
                  <a:pt x="0" y="2483836"/>
                </a:cubicBezTo>
                <a:cubicBezTo>
                  <a:pt x="-13151" y="2267346"/>
                  <a:pt x="8254" y="2253181"/>
                  <a:pt x="0" y="2073886"/>
                </a:cubicBezTo>
                <a:cubicBezTo>
                  <a:pt x="-8254" y="1894591"/>
                  <a:pt x="32349" y="1806401"/>
                  <a:pt x="0" y="1663935"/>
                </a:cubicBezTo>
                <a:cubicBezTo>
                  <a:pt x="-32349" y="1521469"/>
                  <a:pt x="26674" y="1387093"/>
                  <a:pt x="0" y="1229870"/>
                </a:cubicBezTo>
                <a:cubicBezTo>
                  <a:pt x="-26674" y="1072648"/>
                  <a:pt x="25870" y="836489"/>
                  <a:pt x="0" y="602887"/>
                </a:cubicBezTo>
                <a:close/>
              </a:path>
            </a:pathLst>
          </a:custGeom>
          <a:noFill/>
          <a:ln w="38100">
            <a:solidFill>
              <a:schemeClr val="accent6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3686584816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0024815-A457-454A-865B-FAA4838C0C44}"/>
              </a:ext>
            </a:extLst>
          </p:cNvPr>
          <p:cNvSpPr txBox="1"/>
          <p:nvPr/>
        </p:nvSpPr>
        <p:spPr>
          <a:xfrm>
            <a:off x="160130" y="610151"/>
            <a:ext cx="18165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52321D"/>
                </a:solidFill>
                <a:latin typeface="#9Slide07 IcielKoni" pitchFamily="2" charset="0"/>
              </a:rPr>
              <a:t>Bài 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F18387-A80C-4C6F-9318-91A216B72DD7}"/>
              </a:ext>
            </a:extLst>
          </p:cNvPr>
          <p:cNvSpPr txBox="1"/>
          <p:nvPr/>
        </p:nvSpPr>
        <p:spPr>
          <a:xfrm>
            <a:off x="2145410" y="-9136"/>
            <a:ext cx="9492177" cy="2232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Lớp 5A dự định trồng 180 cây, đến nay đã trồng được 45% số cây. Hỏi theo dự định, lớp 5A còn phải trồng bao nhiêu cây nữa?</a:t>
            </a:r>
          </a:p>
        </p:txBody>
      </p:sp>
      <p:sp>
        <p:nvSpPr>
          <p:cNvPr id="57" name="Text Box 5">
            <a:extLst>
              <a:ext uri="{FF2B5EF4-FFF2-40B4-BE49-F238E27FC236}">
                <a16:creationId xmlns:a16="http://schemas.microsoft.com/office/drawing/2014/main" id="{9693D40C-BE3E-47DE-985B-2CFA13F4F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072" y="3013202"/>
            <a:ext cx="530626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 cây lớp 5A đã trồng được là: </a:t>
            </a:r>
          </a:p>
        </p:txBody>
      </p:sp>
      <p:sp>
        <p:nvSpPr>
          <p:cNvPr id="58" name="Text Box 6">
            <a:extLst>
              <a:ext uri="{FF2B5EF4-FFF2-40B4-BE49-F238E27FC236}">
                <a16:creationId xmlns:a16="http://schemas.microsoft.com/office/drawing/2014/main" id="{6482593B-C41E-4754-8640-75897500F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5421" y="3634463"/>
            <a:ext cx="494558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180    :  100   x   45  =   81 (cây)</a:t>
            </a:r>
          </a:p>
        </p:txBody>
      </p:sp>
      <p:sp>
        <p:nvSpPr>
          <p:cNvPr id="59" name="Text Box 7">
            <a:extLst>
              <a:ext uri="{FF2B5EF4-FFF2-40B4-BE49-F238E27FC236}">
                <a16:creationId xmlns:a16="http://schemas.microsoft.com/office/drawing/2014/main" id="{88DFB3A0-52F0-4894-BF3D-5F671709B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072" y="4263627"/>
            <a:ext cx="612731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 cây lớp 5A còn phải trồng thêm là:</a:t>
            </a:r>
          </a:p>
        </p:txBody>
      </p:sp>
      <p:sp>
        <p:nvSpPr>
          <p:cNvPr id="60" name="Text Box 8">
            <a:extLst>
              <a:ext uri="{FF2B5EF4-FFF2-40B4-BE49-F238E27FC236}">
                <a16:creationId xmlns:a16="http://schemas.microsoft.com/office/drawing/2014/main" id="{7986ECF9-9AD3-4448-B977-7E2BADA72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5421" y="4840102"/>
            <a:ext cx="461741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180     -    81       =     99  (cây)</a:t>
            </a:r>
          </a:p>
        </p:txBody>
      </p:sp>
      <p:sp>
        <p:nvSpPr>
          <p:cNvPr id="61" name="Text Box 9">
            <a:extLst>
              <a:ext uri="{FF2B5EF4-FFF2-40B4-BE49-F238E27FC236}">
                <a16:creationId xmlns:a16="http://schemas.microsoft.com/office/drawing/2014/main" id="{563B18E3-B76A-4DCB-AAB5-9FB7097F6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6360" y="5390056"/>
            <a:ext cx="247535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Đáp số: 99 cây</a:t>
            </a:r>
          </a:p>
        </p:txBody>
      </p:sp>
      <p:sp>
        <p:nvSpPr>
          <p:cNvPr id="62" name="Text Box 4">
            <a:extLst>
              <a:ext uri="{FF2B5EF4-FFF2-40B4-BE49-F238E27FC236}">
                <a16:creationId xmlns:a16="http://schemas.microsoft.com/office/drawing/2014/main" id="{EA00C017-189B-402A-A2B0-75B15CEF0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6695" y="2344234"/>
            <a:ext cx="133241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 giải</a:t>
            </a:r>
          </a:p>
        </p:txBody>
      </p:sp>
      <p:sp>
        <p:nvSpPr>
          <p:cNvPr id="63" name="Google Shape;337;p20">
            <a:extLst>
              <a:ext uri="{FF2B5EF4-FFF2-40B4-BE49-F238E27FC236}">
                <a16:creationId xmlns:a16="http://schemas.microsoft.com/office/drawing/2014/main" id="{0E22C22B-965A-4DBC-9E14-F66B4531E27E}"/>
              </a:ext>
            </a:extLst>
          </p:cNvPr>
          <p:cNvSpPr/>
          <p:nvPr/>
        </p:nvSpPr>
        <p:spPr>
          <a:xfrm>
            <a:off x="8126371" y="6028744"/>
            <a:ext cx="6175500" cy="782895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9571B5C-4557-4414-81DE-059017FB24ED}"/>
              </a:ext>
            </a:extLst>
          </p:cNvPr>
          <p:cNvCxnSpPr>
            <a:cxnSpLocks/>
          </p:cNvCxnSpPr>
          <p:nvPr/>
        </p:nvCxnSpPr>
        <p:spPr>
          <a:xfrm>
            <a:off x="6044575" y="676412"/>
            <a:ext cx="134844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96C5CA9E-6DAE-44C6-BBD2-C52967BE6748}"/>
              </a:ext>
            </a:extLst>
          </p:cNvPr>
          <p:cNvCxnSpPr>
            <a:cxnSpLocks/>
          </p:cNvCxnSpPr>
          <p:nvPr/>
        </p:nvCxnSpPr>
        <p:spPr>
          <a:xfrm>
            <a:off x="3580235" y="676412"/>
            <a:ext cx="134844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C9129BB-6C7E-4085-A973-C458323E7E90}"/>
              </a:ext>
            </a:extLst>
          </p:cNvPr>
          <p:cNvCxnSpPr>
            <a:cxnSpLocks/>
          </p:cNvCxnSpPr>
          <p:nvPr/>
        </p:nvCxnSpPr>
        <p:spPr>
          <a:xfrm>
            <a:off x="2164676" y="1377979"/>
            <a:ext cx="194039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D273F12-1816-4AAF-B120-C234F48322E5}"/>
              </a:ext>
            </a:extLst>
          </p:cNvPr>
          <p:cNvCxnSpPr>
            <a:cxnSpLocks/>
          </p:cNvCxnSpPr>
          <p:nvPr/>
        </p:nvCxnSpPr>
        <p:spPr>
          <a:xfrm>
            <a:off x="7567749" y="676412"/>
            <a:ext cx="134844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FE68F11-D9AE-401E-9BFC-4605802B5C4C}"/>
              </a:ext>
            </a:extLst>
          </p:cNvPr>
          <p:cNvCxnSpPr>
            <a:cxnSpLocks/>
          </p:cNvCxnSpPr>
          <p:nvPr/>
        </p:nvCxnSpPr>
        <p:spPr>
          <a:xfrm>
            <a:off x="5122038" y="1372776"/>
            <a:ext cx="233907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A843B007-1338-4E46-AA6E-22FB0F464306}"/>
              </a:ext>
            </a:extLst>
          </p:cNvPr>
          <p:cNvCxnSpPr>
            <a:cxnSpLocks/>
          </p:cNvCxnSpPr>
          <p:nvPr/>
        </p:nvCxnSpPr>
        <p:spPr>
          <a:xfrm>
            <a:off x="10614296" y="1372776"/>
            <a:ext cx="1023291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E384A82-A86E-4325-A668-520A6A7A3B8D}"/>
              </a:ext>
            </a:extLst>
          </p:cNvPr>
          <p:cNvCxnSpPr>
            <a:cxnSpLocks/>
          </p:cNvCxnSpPr>
          <p:nvPr/>
        </p:nvCxnSpPr>
        <p:spPr>
          <a:xfrm>
            <a:off x="2229040" y="2121806"/>
            <a:ext cx="3169811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54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5D7F56F7-2F66-4469-BD1B-2CF510DDE509}"/>
              </a:ext>
            </a:extLst>
          </p:cNvPr>
          <p:cNvSpPr/>
          <p:nvPr/>
        </p:nvSpPr>
        <p:spPr>
          <a:xfrm>
            <a:off x="4147672" y="2484505"/>
            <a:ext cx="6176490" cy="3525590"/>
          </a:xfrm>
          <a:custGeom>
            <a:avLst/>
            <a:gdLst>
              <a:gd name="connsiteX0" fmla="*/ 0 w 6176490"/>
              <a:gd name="connsiteY0" fmla="*/ 587610 h 3525590"/>
              <a:gd name="connsiteX1" fmla="*/ 587610 w 6176490"/>
              <a:gd name="connsiteY1" fmla="*/ 0 h 3525590"/>
              <a:gd name="connsiteX2" fmla="*/ 1093294 w 6176490"/>
              <a:gd name="connsiteY2" fmla="*/ 0 h 3525590"/>
              <a:gd name="connsiteX3" fmla="*/ 1548965 w 6176490"/>
              <a:gd name="connsiteY3" fmla="*/ 0 h 3525590"/>
              <a:gd name="connsiteX4" fmla="*/ 2054649 w 6176490"/>
              <a:gd name="connsiteY4" fmla="*/ 0 h 3525590"/>
              <a:gd name="connsiteX5" fmla="*/ 2460308 w 6176490"/>
              <a:gd name="connsiteY5" fmla="*/ 0 h 3525590"/>
              <a:gd name="connsiteX6" fmla="*/ 2915979 w 6176490"/>
              <a:gd name="connsiteY6" fmla="*/ 0 h 3525590"/>
              <a:gd name="connsiteX7" fmla="*/ 3571701 w 6176490"/>
              <a:gd name="connsiteY7" fmla="*/ 0 h 3525590"/>
              <a:gd name="connsiteX8" fmla="*/ 4227423 w 6176490"/>
              <a:gd name="connsiteY8" fmla="*/ 0 h 3525590"/>
              <a:gd name="connsiteX9" fmla="*/ 4683094 w 6176490"/>
              <a:gd name="connsiteY9" fmla="*/ 0 h 3525590"/>
              <a:gd name="connsiteX10" fmla="*/ 5588880 w 6176490"/>
              <a:gd name="connsiteY10" fmla="*/ 0 h 3525590"/>
              <a:gd name="connsiteX11" fmla="*/ 6176490 w 6176490"/>
              <a:gd name="connsiteY11" fmla="*/ 587610 h 3525590"/>
              <a:gd name="connsiteX12" fmla="*/ 6176490 w 6176490"/>
              <a:gd name="connsiteY12" fmla="*/ 1175203 h 3525590"/>
              <a:gd name="connsiteX13" fmla="*/ 6176490 w 6176490"/>
              <a:gd name="connsiteY13" fmla="*/ 1715788 h 3525590"/>
              <a:gd name="connsiteX14" fmla="*/ 6176490 w 6176490"/>
              <a:gd name="connsiteY14" fmla="*/ 2350388 h 3525590"/>
              <a:gd name="connsiteX15" fmla="*/ 6176490 w 6176490"/>
              <a:gd name="connsiteY15" fmla="*/ 2937980 h 3525590"/>
              <a:gd name="connsiteX16" fmla="*/ 5588880 w 6176490"/>
              <a:gd name="connsiteY16" fmla="*/ 3525590 h 3525590"/>
              <a:gd name="connsiteX17" fmla="*/ 4983171 w 6176490"/>
              <a:gd name="connsiteY17" fmla="*/ 3525590 h 3525590"/>
              <a:gd name="connsiteX18" fmla="*/ 4427474 w 6176490"/>
              <a:gd name="connsiteY18" fmla="*/ 3525590 h 3525590"/>
              <a:gd name="connsiteX19" fmla="*/ 3821765 w 6176490"/>
              <a:gd name="connsiteY19" fmla="*/ 3525590 h 3525590"/>
              <a:gd name="connsiteX20" fmla="*/ 3416106 w 6176490"/>
              <a:gd name="connsiteY20" fmla="*/ 3525590 h 3525590"/>
              <a:gd name="connsiteX21" fmla="*/ 2960435 w 6176490"/>
              <a:gd name="connsiteY21" fmla="*/ 3525590 h 3525590"/>
              <a:gd name="connsiteX22" fmla="*/ 2554776 w 6176490"/>
              <a:gd name="connsiteY22" fmla="*/ 3525590 h 3525590"/>
              <a:gd name="connsiteX23" fmla="*/ 1899054 w 6176490"/>
              <a:gd name="connsiteY23" fmla="*/ 3525590 h 3525590"/>
              <a:gd name="connsiteX24" fmla="*/ 1493396 w 6176490"/>
              <a:gd name="connsiteY24" fmla="*/ 3525590 h 3525590"/>
              <a:gd name="connsiteX25" fmla="*/ 587610 w 6176490"/>
              <a:gd name="connsiteY25" fmla="*/ 3525590 h 3525590"/>
              <a:gd name="connsiteX26" fmla="*/ 0 w 6176490"/>
              <a:gd name="connsiteY26" fmla="*/ 2937980 h 3525590"/>
              <a:gd name="connsiteX27" fmla="*/ 0 w 6176490"/>
              <a:gd name="connsiteY27" fmla="*/ 2350388 h 3525590"/>
              <a:gd name="connsiteX28" fmla="*/ 0 w 6176490"/>
              <a:gd name="connsiteY28" fmla="*/ 1786299 h 3525590"/>
              <a:gd name="connsiteX29" fmla="*/ 0 w 6176490"/>
              <a:gd name="connsiteY29" fmla="*/ 1151699 h 3525590"/>
              <a:gd name="connsiteX30" fmla="*/ 0 w 6176490"/>
              <a:gd name="connsiteY30" fmla="*/ 587610 h 3525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176490" h="3525590" extrusionOk="0">
                <a:moveTo>
                  <a:pt x="0" y="587610"/>
                </a:moveTo>
                <a:cubicBezTo>
                  <a:pt x="20149" y="289650"/>
                  <a:pt x="272437" y="-36037"/>
                  <a:pt x="587610" y="0"/>
                </a:cubicBezTo>
                <a:cubicBezTo>
                  <a:pt x="782589" y="-46709"/>
                  <a:pt x="951530" y="50363"/>
                  <a:pt x="1093294" y="0"/>
                </a:cubicBezTo>
                <a:cubicBezTo>
                  <a:pt x="1235058" y="-50363"/>
                  <a:pt x="1375999" y="38826"/>
                  <a:pt x="1548965" y="0"/>
                </a:cubicBezTo>
                <a:cubicBezTo>
                  <a:pt x="1721931" y="-38826"/>
                  <a:pt x="1902700" y="34285"/>
                  <a:pt x="2054649" y="0"/>
                </a:cubicBezTo>
                <a:cubicBezTo>
                  <a:pt x="2206598" y="-34285"/>
                  <a:pt x="2379151" y="7058"/>
                  <a:pt x="2460308" y="0"/>
                </a:cubicBezTo>
                <a:cubicBezTo>
                  <a:pt x="2541465" y="-7058"/>
                  <a:pt x="2802873" y="5585"/>
                  <a:pt x="2915979" y="0"/>
                </a:cubicBezTo>
                <a:cubicBezTo>
                  <a:pt x="3029085" y="-5585"/>
                  <a:pt x="3394854" y="38003"/>
                  <a:pt x="3571701" y="0"/>
                </a:cubicBezTo>
                <a:cubicBezTo>
                  <a:pt x="3748548" y="-38003"/>
                  <a:pt x="4071403" y="26143"/>
                  <a:pt x="4227423" y="0"/>
                </a:cubicBezTo>
                <a:cubicBezTo>
                  <a:pt x="4383443" y="-26143"/>
                  <a:pt x="4502219" y="11243"/>
                  <a:pt x="4683094" y="0"/>
                </a:cubicBezTo>
                <a:cubicBezTo>
                  <a:pt x="4863969" y="-11243"/>
                  <a:pt x="5315030" y="37629"/>
                  <a:pt x="5588880" y="0"/>
                </a:cubicBezTo>
                <a:cubicBezTo>
                  <a:pt x="5952578" y="-36202"/>
                  <a:pt x="6202805" y="237736"/>
                  <a:pt x="6176490" y="587610"/>
                </a:cubicBezTo>
                <a:cubicBezTo>
                  <a:pt x="6239105" y="777555"/>
                  <a:pt x="6116364" y="979767"/>
                  <a:pt x="6176490" y="1175203"/>
                </a:cubicBezTo>
                <a:cubicBezTo>
                  <a:pt x="6236616" y="1370639"/>
                  <a:pt x="6151862" y="1568787"/>
                  <a:pt x="6176490" y="1715788"/>
                </a:cubicBezTo>
                <a:cubicBezTo>
                  <a:pt x="6201118" y="1862790"/>
                  <a:pt x="6138989" y="2132162"/>
                  <a:pt x="6176490" y="2350388"/>
                </a:cubicBezTo>
                <a:cubicBezTo>
                  <a:pt x="6213991" y="2568614"/>
                  <a:pt x="6172307" y="2730995"/>
                  <a:pt x="6176490" y="2937980"/>
                </a:cubicBezTo>
                <a:cubicBezTo>
                  <a:pt x="6177097" y="3324766"/>
                  <a:pt x="5983656" y="3511705"/>
                  <a:pt x="5588880" y="3525590"/>
                </a:cubicBezTo>
                <a:cubicBezTo>
                  <a:pt x="5314889" y="3560394"/>
                  <a:pt x="5172186" y="3481038"/>
                  <a:pt x="4983171" y="3525590"/>
                </a:cubicBezTo>
                <a:cubicBezTo>
                  <a:pt x="4794156" y="3570142"/>
                  <a:pt x="4593358" y="3459446"/>
                  <a:pt x="4427474" y="3525590"/>
                </a:cubicBezTo>
                <a:cubicBezTo>
                  <a:pt x="4261590" y="3591734"/>
                  <a:pt x="4094595" y="3522641"/>
                  <a:pt x="3821765" y="3525590"/>
                </a:cubicBezTo>
                <a:cubicBezTo>
                  <a:pt x="3548935" y="3528539"/>
                  <a:pt x="3523782" y="3490178"/>
                  <a:pt x="3416106" y="3525590"/>
                </a:cubicBezTo>
                <a:cubicBezTo>
                  <a:pt x="3308430" y="3561002"/>
                  <a:pt x="3173405" y="3503869"/>
                  <a:pt x="2960435" y="3525590"/>
                </a:cubicBezTo>
                <a:cubicBezTo>
                  <a:pt x="2747465" y="3547311"/>
                  <a:pt x="2755756" y="3525395"/>
                  <a:pt x="2554776" y="3525590"/>
                </a:cubicBezTo>
                <a:cubicBezTo>
                  <a:pt x="2353796" y="3525785"/>
                  <a:pt x="2143991" y="3497219"/>
                  <a:pt x="1899054" y="3525590"/>
                </a:cubicBezTo>
                <a:cubicBezTo>
                  <a:pt x="1654117" y="3553961"/>
                  <a:pt x="1633060" y="3477661"/>
                  <a:pt x="1493396" y="3525590"/>
                </a:cubicBezTo>
                <a:cubicBezTo>
                  <a:pt x="1353732" y="3573519"/>
                  <a:pt x="999220" y="3493163"/>
                  <a:pt x="587610" y="3525590"/>
                </a:cubicBezTo>
                <a:cubicBezTo>
                  <a:pt x="268855" y="3521879"/>
                  <a:pt x="11611" y="3245278"/>
                  <a:pt x="0" y="2937980"/>
                </a:cubicBezTo>
                <a:cubicBezTo>
                  <a:pt x="-2405" y="2713246"/>
                  <a:pt x="19314" y="2526527"/>
                  <a:pt x="0" y="2350388"/>
                </a:cubicBezTo>
                <a:cubicBezTo>
                  <a:pt x="-19314" y="2174249"/>
                  <a:pt x="28972" y="1926634"/>
                  <a:pt x="0" y="1786299"/>
                </a:cubicBezTo>
                <a:cubicBezTo>
                  <a:pt x="-28972" y="1645964"/>
                  <a:pt x="55844" y="1429106"/>
                  <a:pt x="0" y="1151699"/>
                </a:cubicBezTo>
                <a:cubicBezTo>
                  <a:pt x="-55844" y="874292"/>
                  <a:pt x="45666" y="845557"/>
                  <a:pt x="0" y="587610"/>
                </a:cubicBezTo>
                <a:close/>
              </a:path>
            </a:pathLst>
          </a:custGeom>
          <a:noFill/>
          <a:ln w="38100">
            <a:solidFill>
              <a:schemeClr val="accent6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3686584816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0024815-A457-454A-865B-FAA4838C0C44}"/>
              </a:ext>
            </a:extLst>
          </p:cNvPr>
          <p:cNvSpPr txBox="1"/>
          <p:nvPr/>
        </p:nvSpPr>
        <p:spPr>
          <a:xfrm>
            <a:off x="140520" y="583934"/>
            <a:ext cx="18165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52321D"/>
                </a:solidFill>
                <a:latin typeface="#9Slide07 IcielKoni" pitchFamily="2" charset="0"/>
              </a:rPr>
              <a:t>Bài 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F18387-A80C-4C6F-9318-91A216B72DD7}"/>
              </a:ext>
            </a:extLst>
          </p:cNvPr>
          <p:cNvSpPr txBox="1"/>
          <p:nvPr/>
        </p:nvSpPr>
        <p:spPr>
          <a:xfrm>
            <a:off x="2145410" y="-9136"/>
            <a:ext cx="9492177" cy="2232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Lớp 5A dự định trồng 180 cây, đến nay đã trồng được 45% số cây. Hỏi theo dự định, lớp 5A còn phải trồng bao nhiêu cây nữa?</a:t>
            </a:r>
          </a:p>
        </p:txBody>
      </p:sp>
      <p:sp>
        <p:nvSpPr>
          <p:cNvPr id="63" name="Google Shape;337;p20">
            <a:extLst>
              <a:ext uri="{FF2B5EF4-FFF2-40B4-BE49-F238E27FC236}">
                <a16:creationId xmlns:a16="http://schemas.microsoft.com/office/drawing/2014/main" id="{0E22C22B-965A-4DBC-9E14-F66B4531E27E}"/>
              </a:ext>
            </a:extLst>
          </p:cNvPr>
          <p:cNvSpPr/>
          <p:nvPr/>
        </p:nvSpPr>
        <p:spPr>
          <a:xfrm>
            <a:off x="8204192" y="5945854"/>
            <a:ext cx="6175500" cy="782895"/>
          </a:xfrm>
          <a:custGeom>
            <a:avLst/>
            <a:gdLst/>
            <a:ahLst/>
            <a:cxnLst/>
            <a:rect l="l" t="t" r="r" b="b"/>
            <a:pathLst>
              <a:path w="77507" h="11311" extrusionOk="0">
                <a:moveTo>
                  <a:pt x="47622" y="0"/>
                </a:moveTo>
                <a:cubicBezTo>
                  <a:pt x="46145" y="0"/>
                  <a:pt x="44665" y="67"/>
                  <a:pt x="43176" y="207"/>
                </a:cubicBezTo>
                <a:cubicBezTo>
                  <a:pt x="33041" y="1202"/>
                  <a:pt x="23443" y="4643"/>
                  <a:pt x="13389" y="6068"/>
                </a:cubicBezTo>
                <a:cubicBezTo>
                  <a:pt x="3011" y="7547"/>
                  <a:pt x="0" y="11310"/>
                  <a:pt x="0" y="11310"/>
                </a:cubicBezTo>
                <a:lnTo>
                  <a:pt x="77507" y="11310"/>
                </a:lnTo>
                <a:cubicBezTo>
                  <a:pt x="77507" y="11310"/>
                  <a:pt x="64952" y="3353"/>
                  <a:pt x="62183" y="2492"/>
                </a:cubicBezTo>
                <a:cubicBezTo>
                  <a:pt x="59602" y="1713"/>
                  <a:pt x="56968" y="772"/>
                  <a:pt x="54225" y="422"/>
                </a:cubicBezTo>
                <a:cubicBezTo>
                  <a:pt x="52020" y="149"/>
                  <a:pt x="49825" y="0"/>
                  <a:pt x="4762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9571B5C-4557-4414-81DE-059017FB24ED}"/>
              </a:ext>
            </a:extLst>
          </p:cNvPr>
          <p:cNvCxnSpPr>
            <a:cxnSpLocks/>
          </p:cNvCxnSpPr>
          <p:nvPr/>
        </p:nvCxnSpPr>
        <p:spPr>
          <a:xfrm>
            <a:off x="6044575" y="676412"/>
            <a:ext cx="134844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96C5CA9E-6DAE-44C6-BBD2-C52967BE6748}"/>
              </a:ext>
            </a:extLst>
          </p:cNvPr>
          <p:cNvCxnSpPr>
            <a:cxnSpLocks/>
          </p:cNvCxnSpPr>
          <p:nvPr/>
        </p:nvCxnSpPr>
        <p:spPr>
          <a:xfrm>
            <a:off x="3580235" y="676412"/>
            <a:ext cx="134844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C9129BB-6C7E-4085-A973-C458323E7E90}"/>
              </a:ext>
            </a:extLst>
          </p:cNvPr>
          <p:cNvCxnSpPr>
            <a:cxnSpLocks/>
          </p:cNvCxnSpPr>
          <p:nvPr/>
        </p:nvCxnSpPr>
        <p:spPr>
          <a:xfrm>
            <a:off x="2164676" y="1377979"/>
            <a:ext cx="194039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D273F12-1816-4AAF-B120-C234F48322E5}"/>
              </a:ext>
            </a:extLst>
          </p:cNvPr>
          <p:cNvCxnSpPr>
            <a:cxnSpLocks/>
          </p:cNvCxnSpPr>
          <p:nvPr/>
        </p:nvCxnSpPr>
        <p:spPr>
          <a:xfrm>
            <a:off x="7567749" y="676412"/>
            <a:ext cx="134844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FE68F11-D9AE-401E-9BFC-4605802B5C4C}"/>
              </a:ext>
            </a:extLst>
          </p:cNvPr>
          <p:cNvCxnSpPr>
            <a:cxnSpLocks/>
          </p:cNvCxnSpPr>
          <p:nvPr/>
        </p:nvCxnSpPr>
        <p:spPr>
          <a:xfrm>
            <a:off x="5122038" y="1372776"/>
            <a:ext cx="233907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A843B007-1338-4E46-AA6E-22FB0F464306}"/>
              </a:ext>
            </a:extLst>
          </p:cNvPr>
          <p:cNvCxnSpPr>
            <a:cxnSpLocks/>
          </p:cNvCxnSpPr>
          <p:nvPr/>
        </p:nvCxnSpPr>
        <p:spPr>
          <a:xfrm>
            <a:off x="10614296" y="1372776"/>
            <a:ext cx="1023291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3">
            <a:extLst>
              <a:ext uri="{FF2B5EF4-FFF2-40B4-BE49-F238E27FC236}">
                <a16:creationId xmlns:a16="http://schemas.microsoft.com/office/drawing/2014/main" id="{90E81470-BC12-4CC2-B0C1-D5CBE7DF7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1031" y="3071448"/>
            <a:ext cx="56060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 cây lớp 5A còn phải </a:t>
            </a:r>
            <a:r>
              <a:rPr lang="en-US" altLang="en-US" sz="2800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trồng</a:t>
            </a:r>
            <a:r>
              <a:rPr lang="en-US" altLang="en-US" sz="28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chiếm</a:t>
            </a:r>
            <a:r>
              <a:rPr lang="en-US" altLang="en-US" sz="28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67" name="Text Box 4">
            <a:extLst>
              <a:ext uri="{FF2B5EF4-FFF2-40B4-BE49-F238E27FC236}">
                <a16:creationId xmlns:a16="http://schemas.microsoft.com/office/drawing/2014/main" id="{77828179-BD79-4F6D-80D7-D78B8A60E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6758" y="4815574"/>
            <a:ext cx="42418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180  :  100  x  55  =  99 (cây)</a:t>
            </a:r>
          </a:p>
        </p:txBody>
      </p:sp>
      <p:sp>
        <p:nvSpPr>
          <p:cNvPr id="70" name="Text Box 5">
            <a:extLst>
              <a:ext uri="{FF2B5EF4-FFF2-40B4-BE49-F238E27FC236}">
                <a16:creationId xmlns:a16="http://schemas.microsoft.com/office/drawing/2014/main" id="{57DD3AA8-3177-479A-B0F7-DEFB5394A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1031" y="4219019"/>
            <a:ext cx="57436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 cây lớp 5A còn phải trồng thêm là:</a:t>
            </a:r>
          </a:p>
        </p:txBody>
      </p:sp>
      <p:sp>
        <p:nvSpPr>
          <p:cNvPr id="73" name="Text Box 6">
            <a:extLst>
              <a:ext uri="{FF2B5EF4-FFF2-40B4-BE49-F238E27FC236}">
                <a16:creationId xmlns:a16="http://schemas.microsoft.com/office/drawing/2014/main" id="{B928F7F6-B286-4C14-B913-37D3FEBB7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6758" y="3642088"/>
            <a:ext cx="48135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100%    -   45%   =  55 % (</a:t>
            </a:r>
            <a:r>
              <a:rPr lang="en-US" altLang="en-US" sz="2800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altLang="en-US" sz="28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altLang="en-US" sz="28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75" name="Text Box 7">
            <a:extLst>
              <a:ext uri="{FF2B5EF4-FFF2-40B4-BE49-F238E27FC236}">
                <a16:creationId xmlns:a16="http://schemas.microsoft.com/office/drawing/2014/main" id="{D360E2B5-B619-4703-A208-CB4A9710C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739" y="5486875"/>
            <a:ext cx="23278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Đáp số: 99 cây</a:t>
            </a:r>
          </a:p>
        </p:txBody>
      </p:sp>
      <p:sp>
        <p:nvSpPr>
          <p:cNvPr id="76" name="Text Box 4">
            <a:extLst>
              <a:ext uri="{FF2B5EF4-FFF2-40B4-BE49-F238E27FC236}">
                <a16:creationId xmlns:a16="http://schemas.microsoft.com/office/drawing/2014/main" id="{334451C0-B254-46C8-8EAF-4F5AE2096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2663" y="2484505"/>
            <a:ext cx="12586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 giải</a:t>
            </a:r>
          </a:p>
        </p:txBody>
      </p:sp>
      <p:sp>
        <p:nvSpPr>
          <p:cNvPr id="78" name="Text Box 4">
            <a:extLst>
              <a:ext uri="{FF2B5EF4-FFF2-40B4-BE49-F238E27FC236}">
                <a16:creationId xmlns:a16="http://schemas.microsoft.com/office/drawing/2014/main" id="{98E7DD23-E0CD-4DB4-AE23-6EB185039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53" y="2592679"/>
            <a:ext cx="2204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#9Slide07 IcielKoni" pitchFamily="2" charset="0"/>
                <a:cs typeface="Calibri" panose="020F0502020204030204" pitchFamily="34" charset="0"/>
              </a:rPr>
              <a:t>Cách khác</a:t>
            </a:r>
          </a:p>
        </p:txBody>
      </p:sp>
    </p:spTree>
    <p:extLst>
      <p:ext uri="{BB962C8B-B14F-4D97-AF65-F5344CB8AC3E}">
        <p14:creationId xmlns:p14="http://schemas.microsoft.com/office/powerpoint/2010/main" val="42462368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6" grpId="0"/>
      <p:bldP spid="67" grpId="0"/>
      <p:bldP spid="70" grpId="0"/>
      <p:bldP spid="73" grpId="0"/>
      <p:bldP spid="75" grpId="0"/>
      <p:bldP spid="76" grpId="0"/>
      <p:bldP spid="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1438;p63">
            <a:extLst>
              <a:ext uri="{FF2B5EF4-FFF2-40B4-BE49-F238E27FC236}">
                <a16:creationId xmlns:a16="http://schemas.microsoft.com/office/drawing/2014/main" id="{A2F75AFB-8690-4BC0-B688-B8715BB34B47}"/>
              </a:ext>
            </a:extLst>
          </p:cNvPr>
          <p:cNvSpPr/>
          <p:nvPr/>
        </p:nvSpPr>
        <p:spPr>
          <a:xfrm>
            <a:off x="6098798" y="2188631"/>
            <a:ext cx="6093202" cy="3311587"/>
          </a:xfrm>
          <a:custGeom>
            <a:avLst/>
            <a:gdLst/>
            <a:ahLst/>
            <a:cxnLst/>
            <a:rect l="l" t="t" r="r" b="b"/>
            <a:pathLst>
              <a:path w="18761" h="11853" extrusionOk="0">
                <a:moveTo>
                  <a:pt x="8803" y="0"/>
                </a:moveTo>
                <a:cubicBezTo>
                  <a:pt x="5892" y="0"/>
                  <a:pt x="3559" y="2334"/>
                  <a:pt x="3559" y="5245"/>
                </a:cubicBezTo>
                <a:lnTo>
                  <a:pt x="3559" y="5337"/>
                </a:lnTo>
                <a:lnTo>
                  <a:pt x="3489" y="5337"/>
                </a:lnTo>
                <a:cubicBezTo>
                  <a:pt x="1595" y="5337"/>
                  <a:pt x="1" y="6816"/>
                  <a:pt x="1" y="8595"/>
                </a:cubicBezTo>
                <a:cubicBezTo>
                  <a:pt x="1" y="10397"/>
                  <a:pt x="1572" y="11853"/>
                  <a:pt x="3489" y="11853"/>
                </a:cubicBezTo>
                <a:lnTo>
                  <a:pt x="15249" y="11853"/>
                </a:lnTo>
                <a:cubicBezTo>
                  <a:pt x="17167" y="11853"/>
                  <a:pt x="18738" y="10397"/>
                  <a:pt x="18738" y="8595"/>
                </a:cubicBezTo>
                <a:cubicBezTo>
                  <a:pt x="18761" y="6816"/>
                  <a:pt x="17190" y="5337"/>
                  <a:pt x="15295" y="5337"/>
                </a:cubicBezTo>
                <a:lnTo>
                  <a:pt x="14071" y="5337"/>
                </a:lnTo>
                <a:lnTo>
                  <a:pt x="14071" y="5245"/>
                </a:lnTo>
                <a:cubicBezTo>
                  <a:pt x="14071" y="2357"/>
                  <a:pt x="11737" y="0"/>
                  <a:pt x="88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1437" name="Google Shape;1437;p63"/>
          <p:cNvGrpSpPr/>
          <p:nvPr/>
        </p:nvGrpSpPr>
        <p:grpSpPr>
          <a:xfrm>
            <a:off x="586018" y="62845"/>
            <a:ext cx="10512135" cy="1903440"/>
            <a:chOff x="314229" y="354003"/>
            <a:chExt cx="7884101" cy="1705275"/>
          </a:xfrm>
        </p:grpSpPr>
        <p:sp>
          <p:nvSpPr>
            <p:cNvPr id="1438" name="Google Shape;1438;p63"/>
            <p:cNvSpPr/>
            <p:nvPr/>
          </p:nvSpPr>
          <p:spPr>
            <a:xfrm>
              <a:off x="710325" y="846703"/>
              <a:ext cx="1424898" cy="900117"/>
            </a:xfrm>
            <a:custGeom>
              <a:avLst/>
              <a:gdLst/>
              <a:ahLst/>
              <a:cxnLst/>
              <a:rect l="l" t="t" r="r" b="b"/>
              <a:pathLst>
                <a:path w="18761" h="11853" extrusionOk="0">
                  <a:moveTo>
                    <a:pt x="8803" y="0"/>
                  </a:moveTo>
                  <a:cubicBezTo>
                    <a:pt x="5892" y="0"/>
                    <a:pt x="3559" y="2334"/>
                    <a:pt x="3559" y="5245"/>
                  </a:cubicBezTo>
                  <a:lnTo>
                    <a:pt x="3559" y="5337"/>
                  </a:lnTo>
                  <a:lnTo>
                    <a:pt x="3489" y="5337"/>
                  </a:lnTo>
                  <a:cubicBezTo>
                    <a:pt x="1595" y="5337"/>
                    <a:pt x="1" y="6816"/>
                    <a:pt x="1" y="8595"/>
                  </a:cubicBezTo>
                  <a:cubicBezTo>
                    <a:pt x="1" y="10397"/>
                    <a:pt x="1572" y="11853"/>
                    <a:pt x="3489" y="11853"/>
                  </a:cubicBezTo>
                  <a:lnTo>
                    <a:pt x="15249" y="11853"/>
                  </a:lnTo>
                  <a:cubicBezTo>
                    <a:pt x="17167" y="11853"/>
                    <a:pt x="18738" y="10397"/>
                    <a:pt x="18738" y="8595"/>
                  </a:cubicBezTo>
                  <a:cubicBezTo>
                    <a:pt x="18761" y="6816"/>
                    <a:pt x="17190" y="5337"/>
                    <a:pt x="15295" y="5337"/>
                  </a:cubicBezTo>
                  <a:lnTo>
                    <a:pt x="14071" y="5337"/>
                  </a:lnTo>
                  <a:lnTo>
                    <a:pt x="14071" y="5245"/>
                  </a:lnTo>
                  <a:cubicBezTo>
                    <a:pt x="14071" y="2357"/>
                    <a:pt x="11737" y="0"/>
                    <a:pt x="8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63"/>
            <p:cNvSpPr/>
            <p:nvPr/>
          </p:nvSpPr>
          <p:spPr>
            <a:xfrm>
              <a:off x="314229" y="426642"/>
              <a:ext cx="589330" cy="372332"/>
            </a:xfrm>
            <a:custGeom>
              <a:avLst/>
              <a:gdLst/>
              <a:ahLst/>
              <a:cxnLst/>
              <a:rect l="l" t="t" r="r" b="b"/>
              <a:pathLst>
                <a:path w="18761" h="11853" extrusionOk="0">
                  <a:moveTo>
                    <a:pt x="8803" y="0"/>
                  </a:moveTo>
                  <a:cubicBezTo>
                    <a:pt x="5892" y="0"/>
                    <a:pt x="3559" y="2334"/>
                    <a:pt x="3559" y="5245"/>
                  </a:cubicBezTo>
                  <a:lnTo>
                    <a:pt x="3559" y="5337"/>
                  </a:lnTo>
                  <a:lnTo>
                    <a:pt x="3489" y="5337"/>
                  </a:lnTo>
                  <a:cubicBezTo>
                    <a:pt x="1595" y="5337"/>
                    <a:pt x="1" y="6816"/>
                    <a:pt x="1" y="8595"/>
                  </a:cubicBezTo>
                  <a:cubicBezTo>
                    <a:pt x="1" y="10397"/>
                    <a:pt x="1572" y="11853"/>
                    <a:pt x="3489" y="11853"/>
                  </a:cubicBezTo>
                  <a:lnTo>
                    <a:pt x="15249" y="11853"/>
                  </a:lnTo>
                  <a:cubicBezTo>
                    <a:pt x="17167" y="11853"/>
                    <a:pt x="18738" y="10397"/>
                    <a:pt x="18738" y="8595"/>
                  </a:cubicBezTo>
                  <a:cubicBezTo>
                    <a:pt x="18761" y="6816"/>
                    <a:pt x="17190" y="5337"/>
                    <a:pt x="15295" y="5337"/>
                  </a:cubicBezTo>
                  <a:lnTo>
                    <a:pt x="14071" y="5337"/>
                  </a:lnTo>
                  <a:lnTo>
                    <a:pt x="14071" y="5245"/>
                  </a:lnTo>
                  <a:cubicBezTo>
                    <a:pt x="14071" y="2357"/>
                    <a:pt x="11737" y="0"/>
                    <a:pt x="8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63"/>
            <p:cNvSpPr/>
            <p:nvPr/>
          </p:nvSpPr>
          <p:spPr>
            <a:xfrm>
              <a:off x="5083351" y="931575"/>
              <a:ext cx="1781817" cy="1127703"/>
            </a:xfrm>
            <a:custGeom>
              <a:avLst/>
              <a:gdLst/>
              <a:ahLst/>
              <a:cxnLst/>
              <a:rect l="l" t="t" r="r" b="b"/>
              <a:pathLst>
                <a:path w="25554" h="16173" extrusionOk="0">
                  <a:moveTo>
                    <a:pt x="14556" y="0"/>
                  </a:moveTo>
                  <a:cubicBezTo>
                    <a:pt x="11530" y="0"/>
                    <a:pt x="8988" y="2103"/>
                    <a:pt x="8295" y="4898"/>
                  </a:cubicBezTo>
                  <a:cubicBezTo>
                    <a:pt x="7856" y="4713"/>
                    <a:pt x="7394" y="4598"/>
                    <a:pt x="6909" y="4598"/>
                  </a:cubicBezTo>
                  <a:cubicBezTo>
                    <a:pt x="5500" y="4598"/>
                    <a:pt x="4275" y="5522"/>
                    <a:pt x="3836" y="6793"/>
                  </a:cubicBezTo>
                  <a:cubicBezTo>
                    <a:pt x="1664" y="7232"/>
                    <a:pt x="1" y="9149"/>
                    <a:pt x="1" y="11437"/>
                  </a:cubicBezTo>
                  <a:cubicBezTo>
                    <a:pt x="1" y="14047"/>
                    <a:pt x="2126" y="16173"/>
                    <a:pt x="4737" y="16173"/>
                  </a:cubicBezTo>
                  <a:lnTo>
                    <a:pt x="20771" y="16173"/>
                  </a:lnTo>
                  <a:cubicBezTo>
                    <a:pt x="23359" y="16173"/>
                    <a:pt x="25507" y="14047"/>
                    <a:pt x="25507" y="11437"/>
                  </a:cubicBezTo>
                  <a:cubicBezTo>
                    <a:pt x="25553" y="8895"/>
                    <a:pt x="23543" y="6816"/>
                    <a:pt x="21025" y="6700"/>
                  </a:cubicBezTo>
                  <a:lnTo>
                    <a:pt x="21025" y="6469"/>
                  </a:lnTo>
                  <a:cubicBezTo>
                    <a:pt x="21025" y="2888"/>
                    <a:pt x="18137" y="0"/>
                    <a:pt x="145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63"/>
            <p:cNvSpPr/>
            <p:nvPr/>
          </p:nvSpPr>
          <p:spPr>
            <a:xfrm>
              <a:off x="7609000" y="699499"/>
              <a:ext cx="589330" cy="372332"/>
            </a:xfrm>
            <a:custGeom>
              <a:avLst/>
              <a:gdLst/>
              <a:ahLst/>
              <a:cxnLst/>
              <a:rect l="l" t="t" r="r" b="b"/>
              <a:pathLst>
                <a:path w="18761" h="11853" extrusionOk="0">
                  <a:moveTo>
                    <a:pt x="8803" y="0"/>
                  </a:moveTo>
                  <a:cubicBezTo>
                    <a:pt x="5892" y="0"/>
                    <a:pt x="3559" y="2334"/>
                    <a:pt x="3559" y="5245"/>
                  </a:cubicBezTo>
                  <a:lnTo>
                    <a:pt x="3559" y="5337"/>
                  </a:lnTo>
                  <a:lnTo>
                    <a:pt x="3489" y="5337"/>
                  </a:lnTo>
                  <a:cubicBezTo>
                    <a:pt x="1595" y="5337"/>
                    <a:pt x="1" y="6816"/>
                    <a:pt x="1" y="8595"/>
                  </a:cubicBezTo>
                  <a:cubicBezTo>
                    <a:pt x="1" y="10397"/>
                    <a:pt x="1572" y="11853"/>
                    <a:pt x="3489" y="11853"/>
                  </a:cubicBezTo>
                  <a:lnTo>
                    <a:pt x="15249" y="11853"/>
                  </a:lnTo>
                  <a:cubicBezTo>
                    <a:pt x="17167" y="11853"/>
                    <a:pt x="18738" y="10397"/>
                    <a:pt x="18738" y="8595"/>
                  </a:cubicBezTo>
                  <a:cubicBezTo>
                    <a:pt x="18761" y="6816"/>
                    <a:pt x="17190" y="5337"/>
                    <a:pt x="15295" y="5337"/>
                  </a:cubicBezTo>
                  <a:lnTo>
                    <a:pt x="14071" y="5337"/>
                  </a:lnTo>
                  <a:lnTo>
                    <a:pt x="14071" y="5245"/>
                  </a:lnTo>
                  <a:cubicBezTo>
                    <a:pt x="14071" y="2357"/>
                    <a:pt x="11737" y="0"/>
                    <a:pt x="8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63"/>
            <p:cNvSpPr/>
            <p:nvPr/>
          </p:nvSpPr>
          <p:spPr>
            <a:xfrm>
              <a:off x="2135226" y="354003"/>
              <a:ext cx="504436" cy="318668"/>
            </a:xfrm>
            <a:custGeom>
              <a:avLst/>
              <a:gdLst/>
              <a:ahLst/>
              <a:cxnLst/>
              <a:rect l="l" t="t" r="r" b="b"/>
              <a:pathLst>
                <a:path w="18761" h="11853" extrusionOk="0">
                  <a:moveTo>
                    <a:pt x="8803" y="0"/>
                  </a:moveTo>
                  <a:cubicBezTo>
                    <a:pt x="5892" y="0"/>
                    <a:pt x="3559" y="2334"/>
                    <a:pt x="3559" y="5245"/>
                  </a:cubicBezTo>
                  <a:lnTo>
                    <a:pt x="3559" y="5337"/>
                  </a:lnTo>
                  <a:lnTo>
                    <a:pt x="3489" y="5337"/>
                  </a:lnTo>
                  <a:cubicBezTo>
                    <a:pt x="1595" y="5337"/>
                    <a:pt x="1" y="6816"/>
                    <a:pt x="1" y="8595"/>
                  </a:cubicBezTo>
                  <a:cubicBezTo>
                    <a:pt x="1" y="10397"/>
                    <a:pt x="1572" y="11853"/>
                    <a:pt x="3489" y="11853"/>
                  </a:cubicBezTo>
                  <a:lnTo>
                    <a:pt x="15249" y="11853"/>
                  </a:lnTo>
                  <a:cubicBezTo>
                    <a:pt x="17167" y="11853"/>
                    <a:pt x="18738" y="10397"/>
                    <a:pt x="18738" y="8595"/>
                  </a:cubicBezTo>
                  <a:cubicBezTo>
                    <a:pt x="18761" y="6816"/>
                    <a:pt x="17190" y="5337"/>
                    <a:pt x="15295" y="5337"/>
                  </a:cubicBezTo>
                  <a:lnTo>
                    <a:pt x="14071" y="5337"/>
                  </a:lnTo>
                  <a:lnTo>
                    <a:pt x="14071" y="5245"/>
                  </a:lnTo>
                  <a:cubicBezTo>
                    <a:pt x="14071" y="2357"/>
                    <a:pt x="11737" y="0"/>
                    <a:pt x="8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443" name="Google Shape;1443;p63"/>
          <p:cNvSpPr/>
          <p:nvPr/>
        </p:nvSpPr>
        <p:spPr>
          <a:xfrm flipH="1">
            <a:off x="-391671" y="5909604"/>
            <a:ext cx="8449425" cy="1029875"/>
          </a:xfrm>
          <a:custGeom>
            <a:avLst/>
            <a:gdLst/>
            <a:ahLst/>
            <a:cxnLst/>
            <a:rect l="l" t="t" r="r" b="b"/>
            <a:pathLst>
              <a:path w="190775" h="15616" extrusionOk="0">
                <a:moveTo>
                  <a:pt x="99957" y="1"/>
                </a:moveTo>
                <a:cubicBezTo>
                  <a:pt x="86947" y="1"/>
                  <a:pt x="75981" y="125"/>
                  <a:pt x="70092" y="125"/>
                </a:cubicBezTo>
                <a:cubicBezTo>
                  <a:pt x="17455" y="125"/>
                  <a:pt x="0" y="7626"/>
                  <a:pt x="3001" y="13139"/>
                </a:cubicBezTo>
                <a:cubicBezTo>
                  <a:pt x="3980" y="14934"/>
                  <a:pt x="5704" y="15558"/>
                  <a:pt x="9116" y="15558"/>
                </a:cubicBezTo>
                <a:cubicBezTo>
                  <a:pt x="16904" y="15558"/>
                  <a:pt x="33489" y="12305"/>
                  <a:pt x="70092" y="12305"/>
                </a:cubicBezTo>
                <a:cubicBezTo>
                  <a:pt x="91766" y="12305"/>
                  <a:pt x="116048" y="15110"/>
                  <a:pt x="137112" y="15110"/>
                </a:cubicBezTo>
                <a:cubicBezTo>
                  <a:pt x="138092" y="15110"/>
                  <a:pt x="139064" y="15104"/>
                  <a:pt x="140030" y="15091"/>
                </a:cubicBezTo>
                <a:cubicBezTo>
                  <a:pt x="168724" y="14710"/>
                  <a:pt x="190774" y="15615"/>
                  <a:pt x="190774" y="8805"/>
                </a:cubicBezTo>
                <a:cubicBezTo>
                  <a:pt x="190774" y="1012"/>
                  <a:pt x="137056" y="1"/>
                  <a:pt x="9995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1446" name="Google Shape;1446;p63"/>
          <p:cNvGrpSpPr/>
          <p:nvPr/>
        </p:nvGrpSpPr>
        <p:grpSpPr>
          <a:xfrm>
            <a:off x="-345142" y="2968366"/>
            <a:ext cx="5465000" cy="3543881"/>
            <a:chOff x="4301000" y="1310013"/>
            <a:chExt cx="4494243" cy="2914376"/>
          </a:xfrm>
        </p:grpSpPr>
        <p:sp>
          <p:nvSpPr>
            <p:cNvPr id="1447" name="Google Shape;1447;p63"/>
            <p:cNvSpPr/>
            <p:nvPr/>
          </p:nvSpPr>
          <p:spPr>
            <a:xfrm>
              <a:off x="4888746" y="3127646"/>
              <a:ext cx="159432" cy="1096743"/>
            </a:xfrm>
            <a:custGeom>
              <a:avLst/>
              <a:gdLst/>
              <a:ahLst/>
              <a:cxnLst/>
              <a:rect l="l" t="t" r="r" b="b"/>
              <a:pathLst>
                <a:path w="4192" h="28837" extrusionOk="0">
                  <a:moveTo>
                    <a:pt x="1" y="0"/>
                  </a:moveTo>
                  <a:lnTo>
                    <a:pt x="1" y="28837"/>
                  </a:lnTo>
                  <a:lnTo>
                    <a:pt x="4192" y="28837"/>
                  </a:lnTo>
                  <a:lnTo>
                    <a:pt x="419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63"/>
            <p:cNvSpPr/>
            <p:nvPr/>
          </p:nvSpPr>
          <p:spPr>
            <a:xfrm>
              <a:off x="4301000" y="2087733"/>
              <a:ext cx="1319576" cy="1202283"/>
            </a:xfrm>
            <a:custGeom>
              <a:avLst/>
              <a:gdLst/>
              <a:ahLst/>
              <a:cxnLst/>
              <a:rect l="l" t="t" r="r" b="b"/>
              <a:pathLst>
                <a:path w="34696" h="31612" extrusionOk="0">
                  <a:moveTo>
                    <a:pt x="17348" y="0"/>
                  </a:moveTo>
                  <a:cubicBezTo>
                    <a:pt x="13303" y="0"/>
                    <a:pt x="9257" y="1542"/>
                    <a:pt x="6168" y="4626"/>
                  </a:cubicBezTo>
                  <a:cubicBezTo>
                    <a:pt x="0" y="10805"/>
                    <a:pt x="0" y="20807"/>
                    <a:pt x="6168" y="26986"/>
                  </a:cubicBezTo>
                  <a:cubicBezTo>
                    <a:pt x="9257" y="30070"/>
                    <a:pt x="13303" y="31611"/>
                    <a:pt x="17348" y="31611"/>
                  </a:cubicBezTo>
                  <a:cubicBezTo>
                    <a:pt x="21393" y="31611"/>
                    <a:pt x="25438" y="30070"/>
                    <a:pt x="28528" y="26986"/>
                  </a:cubicBezTo>
                  <a:cubicBezTo>
                    <a:pt x="34695" y="20807"/>
                    <a:pt x="34695" y="10805"/>
                    <a:pt x="28528" y="4626"/>
                  </a:cubicBezTo>
                  <a:cubicBezTo>
                    <a:pt x="25438" y="1542"/>
                    <a:pt x="21393" y="0"/>
                    <a:pt x="1734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63"/>
            <p:cNvSpPr/>
            <p:nvPr/>
          </p:nvSpPr>
          <p:spPr>
            <a:xfrm>
              <a:off x="4387028" y="2317067"/>
              <a:ext cx="1285613" cy="972871"/>
            </a:xfrm>
            <a:custGeom>
              <a:avLst/>
              <a:gdLst/>
              <a:ahLst/>
              <a:cxnLst/>
              <a:rect l="l" t="t" r="r" b="b"/>
              <a:pathLst>
                <a:path w="33803" h="25580" extrusionOk="0">
                  <a:moveTo>
                    <a:pt x="27647" y="1"/>
                  </a:moveTo>
                  <a:cubicBezTo>
                    <a:pt x="29683" y="7264"/>
                    <a:pt x="26301" y="14955"/>
                    <a:pt x="19574" y="18360"/>
                  </a:cubicBezTo>
                  <a:cubicBezTo>
                    <a:pt x="17298" y="19513"/>
                    <a:pt x="14854" y="20068"/>
                    <a:pt x="12436" y="20068"/>
                  </a:cubicBezTo>
                  <a:cubicBezTo>
                    <a:pt x="7709" y="20068"/>
                    <a:pt x="3081" y="17945"/>
                    <a:pt x="1" y="14015"/>
                  </a:cubicBezTo>
                  <a:lnTo>
                    <a:pt x="1" y="14015"/>
                  </a:lnTo>
                  <a:cubicBezTo>
                    <a:pt x="1984" y="21129"/>
                    <a:pt x="8419" y="25580"/>
                    <a:pt x="15231" y="25580"/>
                  </a:cubicBezTo>
                  <a:cubicBezTo>
                    <a:pt x="17620" y="25580"/>
                    <a:pt x="20055" y="25032"/>
                    <a:pt x="22361" y="23861"/>
                  </a:cubicBezTo>
                  <a:cubicBezTo>
                    <a:pt x="31254" y="19360"/>
                    <a:pt x="33802" y="7847"/>
                    <a:pt x="276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63"/>
            <p:cNvSpPr/>
            <p:nvPr/>
          </p:nvSpPr>
          <p:spPr>
            <a:xfrm>
              <a:off x="5173110" y="2750443"/>
              <a:ext cx="1420552" cy="1450864"/>
            </a:xfrm>
            <a:custGeom>
              <a:avLst/>
              <a:gdLst/>
              <a:ahLst/>
              <a:cxnLst/>
              <a:rect l="l" t="t" r="r" b="b"/>
              <a:pathLst>
                <a:path w="37351" h="38148" extrusionOk="0">
                  <a:moveTo>
                    <a:pt x="25850" y="0"/>
                  </a:moveTo>
                  <a:cubicBezTo>
                    <a:pt x="24908" y="0"/>
                    <a:pt x="23948" y="119"/>
                    <a:pt x="22992" y="369"/>
                  </a:cubicBezTo>
                  <a:cubicBezTo>
                    <a:pt x="18920" y="1441"/>
                    <a:pt x="16050" y="4584"/>
                    <a:pt x="15312" y="8227"/>
                  </a:cubicBezTo>
                  <a:cubicBezTo>
                    <a:pt x="14098" y="8239"/>
                    <a:pt x="12883" y="8394"/>
                    <a:pt x="11717" y="8704"/>
                  </a:cubicBezTo>
                  <a:cubicBezTo>
                    <a:pt x="4382" y="10621"/>
                    <a:pt x="1" y="17729"/>
                    <a:pt x="1930" y="24587"/>
                  </a:cubicBezTo>
                  <a:cubicBezTo>
                    <a:pt x="2418" y="26277"/>
                    <a:pt x="3251" y="27849"/>
                    <a:pt x="4394" y="29194"/>
                  </a:cubicBezTo>
                  <a:cubicBezTo>
                    <a:pt x="3835" y="30933"/>
                    <a:pt x="3799" y="32790"/>
                    <a:pt x="4287" y="34552"/>
                  </a:cubicBezTo>
                  <a:cubicBezTo>
                    <a:pt x="4620" y="35743"/>
                    <a:pt x="5192" y="36850"/>
                    <a:pt x="5954" y="37826"/>
                  </a:cubicBezTo>
                  <a:lnTo>
                    <a:pt x="24004" y="38148"/>
                  </a:lnTo>
                  <a:cubicBezTo>
                    <a:pt x="24111" y="37243"/>
                    <a:pt x="25087" y="31004"/>
                    <a:pt x="24921" y="30075"/>
                  </a:cubicBezTo>
                  <a:cubicBezTo>
                    <a:pt x="27850" y="27277"/>
                    <a:pt x="29385" y="23336"/>
                    <a:pt x="28838" y="19312"/>
                  </a:cubicBezTo>
                  <a:cubicBezTo>
                    <a:pt x="34196" y="17669"/>
                    <a:pt x="37351" y="12371"/>
                    <a:pt x="35910" y="7239"/>
                  </a:cubicBezTo>
                  <a:cubicBezTo>
                    <a:pt x="34674" y="2868"/>
                    <a:pt x="30472" y="0"/>
                    <a:pt x="258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63"/>
            <p:cNvSpPr/>
            <p:nvPr/>
          </p:nvSpPr>
          <p:spPr>
            <a:xfrm>
              <a:off x="5173110" y="2750443"/>
              <a:ext cx="1224951" cy="1438655"/>
            </a:xfrm>
            <a:custGeom>
              <a:avLst/>
              <a:gdLst/>
              <a:ahLst/>
              <a:cxnLst/>
              <a:rect l="l" t="t" r="r" b="b"/>
              <a:pathLst>
                <a:path w="32208" h="37827" extrusionOk="0">
                  <a:moveTo>
                    <a:pt x="25846" y="1"/>
                  </a:moveTo>
                  <a:cubicBezTo>
                    <a:pt x="24891" y="1"/>
                    <a:pt x="23931" y="126"/>
                    <a:pt x="22992" y="381"/>
                  </a:cubicBezTo>
                  <a:cubicBezTo>
                    <a:pt x="18920" y="1441"/>
                    <a:pt x="16039" y="4584"/>
                    <a:pt x="15300" y="8239"/>
                  </a:cubicBezTo>
                  <a:cubicBezTo>
                    <a:pt x="14086" y="8239"/>
                    <a:pt x="12883" y="8406"/>
                    <a:pt x="11705" y="8704"/>
                  </a:cubicBezTo>
                  <a:cubicBezTo>
                    <a:pt x="4370" y="10621"/>
                    <a:pt x="1" y="17729"/>
                    <a:pt x="1930" y="24587"/>
                  </a:cubicBezTo>
                  <a:cubicBezTo>
                    <a:pt x="2406" y="26277"/>
                    <a:pt x="3251" y="27849"/>
                    <a:pt x="4382" y="29194"/>
                  </a:cubicBezTo>
                  <a:cubicBezTo>
                    <a:pt x="3823" y="30933"/>
                    <a:pt x="3787" y="32790"/>
                    <a:pt x="4287" y="34552"/>
                  </a:cubicBezTo>
                  <a:cubicBezTo>
                    <a:pt x="4620" y="35743"/>
                    <a:pt x="5192" y="36850"/>
                    <a:pt x="5966" y="37826"/>
                  </a:cubicBezTo>
                  <a:lnTo>
                    <a:pt x="7657" y="37624"/>
                  </a:lnTo>
                  <a:cubicBezTo>
                    <a:pt x="6549" y="35457"/>
                    <a:pt x="6359" y="32921"/>
                    <a:pt x="7109" y="30611"/>
                  </a:cubicBezTo>
                  <a:cubicBezTo>
                    <a:pt x="5978" y="29266"/>
                    <a:pt x="5132" y="27694"/>
                    <a:pt x="4656" y="25992"/>
                  </a:cubicBezTo>
                  <a:cubicBezTo>
                    <a:pt x="2727" y="19145"/>
                    <a:pt x="7097" y="12037"/>
                    <a:pt x="14431" y="10121"/>
                  </a:cubicBezTo>
                  <a:cubicBezTo>
                    <a:pt x="15610" y="9811"/>
                    <a:pt x="16812" y="9656"/>
                    <a:pt x="18027" y="9644"/>
                  </a:cubicBezTo>
                  <a:cubicBezTo>
                    <a:pt x="18765" y="6001"/>
                    <a:pt x="21646" y="2858"/>
                    <a:pt x="25718" y="1786"/>
                  </a:cubicBezTo>
                  <a:cubicBezTo>
                    <a:pt x="26646" y="1543"/>
                    <a:pt x="27598" y="1421"/>
                    <a:pt x="28551" y="1421"/>
                  </a:cubicBezTo>
                  <a:cubicBezTo>
                    <a:pt x="29787" y="1421"/>
                    <a:pt x="31024" y="1626"/>
                    <a:pt x="32207" y="2036"/>
                  </a:cubicBezTo>
                  <a:cubicBezTo>
                    <a:pt x="30326" y="698"/>
                    <a:pt x="28098" y="1"/>
                    <a:pt x="258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63"/>
            <p:cNvSpPr/>
            <p:nvPr/>
          </p:nvSpPr>
          <p:spPr>
            <a:xfrm>
              <a:off x="4756547" y="3751145"/>
              <a:ext cx="1331784" cy="76597"/>
            </a:xfrm>
            <a:custGeom>
              <a:avLst/>
              <a:gdLst/>
              <a:ahLst/>
              <a:cxnLst/>
              <a:rect l="l" t="t" r="r" b="b"/>
              <a:pathLst>
                <a:path w="35017" h="2014" extrusionOk="0">
                  <a:moveTo>
                    <a:pt x="0" y="1"/>
                  </a:moveTo>
                  <a:lnTo>
                    <a:pt x="0" y="2013"/>
                  </a:lnTo>
                  <a:lnTo>
                    <a:pt x="35016" y="2013"/>
                  </a:lnTo>
                  <a:lnTo>
                    <a:pt x="3501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63"/>
            <p:cNvSpPr/>
            <p:nvPr/>
          </p:nvSpPr>
          <p:spPr>
            <a:xfrm>
              <a:off x="4743844" y="3734411"/>
              <a:ext cx="1331784" cy="76559"/>
            </a:xfrm>
            <a:custGeom>
              <a:avLst/>
              <a:gdLst/>
              <a:ahLst/>
              <a:cxnLst/>
              <a:rect l="l" t="t" r="r" b="b"/>
              <a:pathLst>
                <a:path w="35017" h="2013" extrusionOk="0">
                  <a:moveTo>
                    <a:pt x="1" y="0"/>
                  </a:moveTo>
                  <a:lnTo>
                    <a:pt x="1" y="2013"/>
                  </a:lnTo>
                  <a:lnTo>
                    <a:pt x="35017" y="2013"/>
                  </a:lnTo>
                  <a:lnTo>
                    <a:pt x="350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63"/>
            <p:cNvSpPr/>
            <p:nvPr/>
          </p:nvSpPr>
          <p:spPr>
            <a:xfrm>
              <a:off x="4756547" y="3963973"/>
              <a:ext cx="1331784" cy="76141"/>
            </a:xfrm>
            <a:custGeom>
              <a:avLst/>
              <a:gdLst/>
              <a:ahLst/>
              <a:cxnLst/>
              <a:rect l="l" t="t" r="r" b="b"/>
              <a:pathLst>
                <a:path w="35017" h="2002" extrusionOk="0">
                  <a:moveTo>
                    <a:pt x="0" y="1"/>
                  </a:moveTo>
                  <a:lnTo>
                    <a:pt x="0" y="2001"/>
                  </a:lnTo>
                  <a:lnTo>
                    <a:pt x="35016" y="2001"/>
                  </a:lnTo>
                  <a:lnTo>
                    <a:pt x="3501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63"/>
            <p:cNvSpPr/>
            <p:nvPr/>
          </p:nvSpPr>
          <p:spPr>
            <a:xfrm>
              <a:off x="4743844" y="3947239"/>
              <a:ext cx="1331784" cy="76559"/>
            </a:xfrm>
            <a:custGeom>
              <a:avLst/>
              <a:gdLst/>
              <a:ahLst/>
              <a:cxnLst/>
              <a:rect l="l" t="t" r="r" b="b"/>
              <a:pathLst>
                <a:path w="35017" h="2013" extrusionOk="0">
                  <a:moveTo>
                    <a:pt x="1" y="0"/>
                  </a:moveTo>
                  <a:lnTo>
                    <a:pt x="1" y="2013"/>
                  </a:lnTo>
                  <a:lnTo>
                    <a:pt x="35017" y="2013"/>
                  </a:lnTo>
                  <a:lnTo>
                    <a:pt x="350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6" name="Google Shape;1456;p63"/>
            <p:cNvSpPr/>
            <p:nvPr/>
          </p:nvSpPr>
          <p:spPr>
            <a:xfrm>
              <a:off x="4781876" y="3533373"/>
              <a:ext cx="139085" cy="659788"/>
            </a:xfrm>
            <a:custGeom>
              <a:avLst/>
              <a:gdLst/>
              <a:ahLst/>
              <a:cxnLst/>
              <a:rect l="l" t="t" r="r" b="b"/>
              <a:pathLst>
                <a:path w="3657" h="17348" extrusionOk="0">
                  <a:moveTo>
                    <a:pt x="1822" y="0"/>
                  </a:moveTo>
                  <a:lnTo>
                    <a:pt x="1" y="2584"/>
                  </a:lnTo>
                  <a:lnTo>
                    <a:pt x="1" y="17347"/>
                  </a:lnTo>
                  <a:lnTo>
                    <a:pt x="3656" y="17347"/>
                  </a:lnTo>
                  <a:lnTo>
                    <a:pt x="3656" y="2584"/>
                  </a:lnTo>
                  <a:lnTo>
                    <a:pt x="18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7" name="Google Shape;1457;p63"/>
            <p:cNvSpPr/>
            <p:nvPr/>
          </p:nvSpPr>
          <p:spPr>
            <a:xfrm>
              <a:off x="4838049" y="3533373"/>
              <a:ext cx="82911" cy="659788"/>
            </a:xfrm>
            <a:custGeom>
              <a:avLst/>
              <a:gdLst/>
              <a:ahLst/>
              <a:cxnLst/>
              <a:rect l="l" t="t" r="r" b="b"/>
              <a:pathLst>
                <a:path w="2180" h="17348" extrusionOk="0">
                  <a:moveTo>
                    <a:pt x="345" y="0"/>
                  </a:moveTo>
                  <a:lnTo>
                    <a:pt x="0" y="488"/>
                  </a:lnTo>
                  <a:lnTo>
                    <a:pt x="1477" y="2584"/>
                  </a:lnTo>
                  <a:lnTo>
                    <a:pt x="1477" y="17347"/>
                  </a:lnTo>
                  <a:lnTo>
                    <a:pt x="2179" y="17347"/>
                  </a:lnTo>
                  <a:lnTo>
                    <a:pt x="2179" y="2584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8" name="Google Shape;1458;p63"/>
            <p:cNvSpPr/>
            <p:nvPr/>
          </p:nvSpPr>
          <p:spPr>
            <a:xfrm>
              <a:off x="4990177" y="3533373"/>
              <a:ext cx="138590" cy="659788"/>
            </a:xfrm>
            <a:custGeom>
              <a:avLst/>
              <a:gdLst/>
              <a:ahLst/>
              <a:cxnLst/>
              <a:rect l="l" t="t" r="r" b="b"/>
              <a:pathLst>
                <a:path w="3644" h="17348" extrusionOk="0">
                  <a:moveTo>
                    <a:pt x="1822" y="0"/>
                  </a:moveTo>
                  <a:lnTo>
                    <a:pt x="1" y="2584"/>
                  </a:lnTo>
                  <a:lnTo>
                    <a:pt x="1" y="17347"/>
                  </a:lnTo>
                  <a:lnTo>
                    <a:pt x="3644" y="17347"/>
                  </a:lnTo>
                  <a:lnTo>
                    <a:pt x="3644" y="2584"/>
                  </a:lnTo>
                  <a:lnTo>
                    <a:pt x="18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9" name="Google Shape;1459;p63"/>
            <p:cNvSpPr/>
            <p:nvPr/>
          </p:nvSpPr>
          <p:spPr>
            <a:xfrm>
              <a:off x="5046350" y="3533373"/>
              <a:ext cx="82416" cy="659788"/>
            </a:xfrm>
            <a:custGeom>
              <a:avLst/>
              <a:gdLst/>
              <a:ahLst/>
              <a:cxnLst/>
              <a:rect l="l" t="t" r="r" b="b"/>
              <a:pathLst>
                <a:path w="2167" h="17348" extrusionOk="0">
                  <a:moveTo>
                    <a:pt x="345" y="0"/>
                  </a:moveTo>
                  <a:lnTo>
                    <a:pt x="0" y="488"/>
                  </a:lnTo>
                  <a:lnTo>
                    <a:pt x="1476" y="2584"/>
                  </a:lnTo>
                  <a:lnTo>
                    <a:pt x="1476" y="17347"/>
                  </a:lnTo>
                  <a:lnTo>
                    <a:pt x="2167" y="17347"/>
                  </a:lnTo>
                  <a:lnTo>
                    <a:pt x="2167" y="2584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0" name="Google Shape;1460;p63"/>
            <p:cNvSpPr/>
            <p:nvPr/>
          </p:nvSpPr>
          <p:spPr>
            <a:xfrm>
              <a:off x="5198021" y="3533373"/>
              <a:ext cx="138590" cy="659788"/>
            </a:xfrm>
            <a:custGeom>
              <a:avLst/>
              <a:gdLst/>
              <a:ahLst/>
              <a:cxnLst/>
              <a:rect l="l" t="t" r="r" b="b"/>
              <a:pathLst>
                <a:path w="3644" h="17348" extrusionOk="0">
                  <a:moveTo>
                    <a:pt x="1822" y="0"/>
                  </a:moveTo>
                  <a:lnTo>
                    <a:pt x="1" y="2584"/>
                  </a:lnTo>
                  <a:lnTo>
                    <a:pt x="1" y="17347"/>
                  </a:lnTo>
                  <a:lnTo>
                    <a:pt x="3644" y="17347"/>
                  </a:lnTo>
                  <a:lnTo>
                    <a:pt x="3644" y="2584"/>
                  </a:lnTo>
                  <a:lnTo>
                    <a:pt x="18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1" name="Google Shape;1461;p63"/>
            <p:cNvSpPr/>
            <p:nvPr/>
          </p:nvSpPr>
          <p:spPr>
            <a:xfrm>
              <a:off x="5254194" y="3533373"/>
              <a:ext cx="82416" cy="659788"/>
            </a:xfrm>
            <a:custGeom>
              <a:avLst/>
              <a:gdLst/>
              <a:ahLst/>
              <a:cxnLst/>
              <a:rect l="l" t="t" r="r" b="b"/>
              <a:pathLst>
                <a:path w="2167" h="17348" extrusionOk="0">
                  <a:moveTo>
                    <a:pt x="345" y="0"/>
                  </a:moveTo>
                  <a:lnTo>
                    <a:pt x="0" y="488"/>
                  </a:lnTo>
                  <a:lnTo>
                    <a:pt x="1476" y="2584"/>
                  </a:lnTo>
                  <a:lnTo>
                    <a:pt x="1476" y="17347"/>
                  </a:lnTo>
                  <a:lnTo>
                    <a:pt x="2167" y="17347"/>
                  </a:lnTo>
                  <a:lnTo>
                    <a:pt x="2167" y="2584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2" name="Google Shape;1462;p63"/>
            <p:cNvSpPr/>
            <p:nvPr/>
          </p:nvSpPr>
          <p:spPr>
            <a:xfrm>
              <a:off x="5405866" y="3533373"/>
              <a:ext cx="138590" cy="659788"/>
            </a:xfrm>
            <a:custGeom>
              <a:avLst/>
              <a:gdLst/>
              <a:ahLst/>
              <a:cxnLst/>
              <a:rect l="l" t="t" r="r" b="b"/>
              <a:pathLst>
                <a:path w="3644" h="17348" extrusionOk="0">
                  <a:moveTo>
                    <a:pt x="1822" y="0"/>
                  </a:moveTo>
                  <a:lnTo>
                    <a:pt x="1" y="2584"/>
                  </a:lnTo>
                  <a:lnTo>
                    <a:pt x="1" y="17347"/>
                  </a:lnTo>
                  <a:lnTo>
                    <a:pt x="3644" y="17347"/>
                  </a:lnTo>
                  <a:lnTo>
                    <a:pt x="3644" y="2584"/>
                  </a:lnTo>
                  <a:lnTo>
                    <a:pt x="18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3" name="Google Shape;1463;p63"/>
            <p:cNvSpPr/>
            <p:nvPr/>
          </p:nvSpPr>
          <p:spPr>
            <a:xfrm>
              <a:off x="5462039" y="3533373"/>
              <a:ext cx="82416" cy="659788"/>
            </a:xfrm>
            <a:custGeom>
              <a:avLst/>
              <a:gdLst/>
              <a:ahLst/>
              <a:cxnLst/>
              <a:rect l="l" t="t" r="r" b="b"/>
              <a:pathLst>
                <a:path w="2167" h="17348" extrusionOk="0">
                  <a:moveTo>
                    <a:pt x="345" y="0"/>
                  </a:moveTo>
                  <a:lnTo>
                    <a:pt x="0" y="488"/>
                  </a:lnTo>
                  <a:lnTo>
                    <a:pt x="1476" y="2584"/>
                  </a:lnTo>
                  <a:lnTo>
                    <a:pt x="1476" y="17347"/>
                  </a:lnTo>
                  <a:lnTo>
                    <a:pt x="2167" y="17347"/>
                  </a:lnTo>
                  <a:lnTo>
                    <a:pt x="2167" y="2584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4" name="Google Shape;1464;p63"/>
            <p:cNvSpPr/>
            <p:nvPr/>
          </p:nvSpPr>
          <p:spPr>
            <a:xfrm>
              <a:off x="5613710" y="3533373"/>
              <a:ext cx="139047" cy="659788"/>
            </a:xfrm>
            <a:custGeom>
              <a:avLst/>
              <a:gdLst/>
              <a:ahLst/>
              <a:cxnLst/>
              <a:rect l="l" t="t" r="r" b="b"/>
              <a:pathLst>
                <a:path w="3656" h="17348" extrusionOk="0">
                  <a:moveTo>
                    <a:pt x="1822" y="0"/>
                  </a:moveTo>
                  <a:lnTo>
                    <a:pt x="1" y="2584"/>
                  </a:lnTo>
                  <a:lnTo>
                    <a:pt x="1" y="17347"/>
                  </a:lnTo>
                  <a:lnTo>
                    <a:pt x="3656" y="17347"/>
                  </a:lnTo>
                  <a:lnTo>
                    <a:pt x="3656" y="2584"/>
                  </a:lnTo>
                  <a:lnTo>
                    <a:pt x="18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5" name="Google Shape;1465;p63"/>
            <p:cNvSpPr/>
            <p:nvPr/>
          </p:nvSpPr>
          <p:spPr>
            <a:xfrm>
              <a:off x="5670302" y="3533373"/>
              <a:ext cx="82454" cy="659788"/>
            </a:xfrm>
            <a:custGeom>
              <a:avLst/>
              <a:gdLst/>
              <a:ahLst/>
              <a:cxnLst/>
              <a:rect l="l" t="t" r="r" b="b"/>
              <a:pathLst>
                <a:path w="2168" h="17348" extrusionOk="0">
                  <a:moveTo>
                    <a:pt x="334" y="0"/>
                  </a:moveTo>
                  <a:lnTo>
                    <a:pt x="1" y="488"/>
                  </a:lnTo>
                  <a:lnTo>
                    <a:pt x="1477" y="2584"/>
                  </a:lnTo>
                  <a:lnTo>
                    <a:pt x="1477" y="17347"/>
                  </a:lnTo>
                  <a:lnTo>
                    <a:pt x="2168" y="17347"/>
                  </a:lnTo>
                  <a:lnTo>
                    <a:pt x="2168" y="258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6" name="Google Shape;1466;p63"/>
            <p:cNvSpPr/>
            <p:nvPr/>
          </p:nvSpPr>
          <p:spPr>
            <a:xfrm>
              <a:off x="5822011" y="3533373"/>
              <a:ext cx="138590" cy="659788"/>
            </a:xfrm>
            <a:custGeom>
              <a:avLst/>
              <a:gdLst/>
              <a:ahLst/>
              <a:cxnLst/>
              <a:rect l="l" t="t" r="r" b="b"/>
              <a:pathLst>
                <a:path w="3644" h="17348" extrusionOk="0">
                  <a:moveTo>
                    <a:pt x="1822" y="0"/>
                  </a:moveTo>
                  <a:lnTo>
                    <a:pt x="0" y="2584"/>
                  </a:lnTo>
                  <a:lnTo>
                    <a:pt x="0" y="17347"/>
                  </a:lnTo>
                  <a:lnTo>
                    <a:pt x="3644" y="17347"/>
                  </a:lnTo>
                  <a:lnTo>
                    <a:pt x="3644" y="2584"/>
                  </a:lnTo>
                  <a:lnTo>
                    <a:pt x="18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7" name="Google Shape;1467;p63"/>
            <p:cNvSpPr/>
            <p:nvPr/>
          </p:nvSpPr>
          <p:spPr>
            <a:xfrm>
              <a:off x="5878146" y="3533373"/>
              <a:ext cx="82454" cy="659788"/>
            </a:xfrm>
            <a:custGeom>
              <a:avLst/>
              <a:gdLst/>
              <a:ahLst/>
              <a:cxnLst/>
              <a:rect l="l" t="t" r="r" b="b"/>
              <a:pathLst>
                <a:path w="2168" h="17348" extrusionOk="0">
                  <a:moveTo>
                    <a:pt x="346" y="0"/>
                  </a:moveTo>
                  <a:lnTo>
                    <a:pt x="1" y="488"/>
                  </a:lnTo>
                  <a:lnTo>
                    <a:pt x="1477" y="2584"/>
                  </a:lnTo>
                  <a:lnTo>
                    <a:pt x="1477" y="17347"/>
                  </a:lnTo>
                  <a:lnTo>
                    <a:pt x="2168" y="17347"/>
                  </a:lnTo>
                  <a:lnTo>
                    <a:pt x="2168" y="2584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8" name="Google Shape;1468;p63"/>
            <p:cNvSpPr/>
            <p:nvPr/>
          </p:nvSpPr>
          <p:spPr>
            <a:xfrm>
              <a:off x="6036664" y="1451303"/>
              <a:ext cx="2702019" cy="2754998"/>
            </a:xfrm>
            <a:custGeom>
              <a:avLst/>
              <a:gdLst/>
              <a:ahLst/>
              <a:cxnLst/>
              <a:rect l="l" t="t" r="r" b="b"/>
              <a:pathLst>
                <a:path w="71045" h="72438" extrusionOk="0">
                  <a:moveTo>
                    <a:pt x="35516" y="0"/>
                  </a:moveTo>
                  <a:lnTo>
                    <a:pt x="14823" y="12061"/>
                  </a:lnTo>
                  <a:lnTo>
                    <a:pt x="14823" y="31278"/>
                  </a:lnTo>
                  <a:lnTo>
                    <a:pt x="14811" y="31278"/>
                  </a:lnTo>
                  <a:lnTo>
                    <a:pt x="0" y="42422"/>
                  </a:lnTo>
                  <a:lnTo>
                    <a:pt x="0" y="72438"/>
                  </a:lnTo>
                  <a:lnTo>
                    <a:pt x="71045" y="72438"/>
                  </a:lnTo>
                  <a:lnTo>
                    <a:pt x="71045" y="42422"/>
                  </a:lnTo>
                  <a:lnTo>
                    <a:pt x="56293" y="31278"/>
                  </a:lnTo>
                  <a:lnTo>
                    <a:pt x="56221" y="31278"/>
                  </a:lnTo>
                  <a:lnTo>
                    <a:pt x="56221" y="12061"/>
                  </a:lnTo>
                  <a:lnTo>
                    <a:pt x="3551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9" name="Google Shape;1469;p63"/>
            <p:cNvSpPr/>
            <p:nvPr/>
          </p:nvSpPr>
          <p:spPr>
            <a:xfrm>
              <a:off x="6852182" y="1451303"/>
              <a:ext cx="1070957" cy="312019"/>
            </a:xfrm>
            <a:custGeom>
              <a:avLst/>
              <a:gdLst/>
              <a:ahLst/>
              <a:cxnLst/>
              <a:rect l="l" t="t" r="r" b="b"/>
              <a:pathLst>
                <a:path w="28159" h="8204" extrusionOk="0">
                  <a:moveTo>
                    <a:pt x="14073" y="0"/>
                  </a:moveTo>
                  <a:lnTo>
                    <a:pt x="0" y="8204"/>
                  </a:lnTo>
                  <a:lnTo>
                    <a:pt x="28158" y="8204"/>
                  </a:lnTo>
                  <a:lnTo>
                    <a:pt x="1407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0" name="Google Shape;1470;p63"/>
            <p:cNvSpPr/>
            <p:nvPr/>
          </p:nvSpPr>
          <p:spPr>
            <a:xfrm>
              <a:off x="6852182" y="1748334"/>
              <a:ext cx="1070957" cy="29475"/>
            </a:xfrm>
            <a:custGeom>
              <a:avLst/>
              <a:gdLst/>
              <a:ahLst/>
              <a:cxnLst/>
              <a:rect l="l" t="t" r="r" b="b"/>
              <a:pathLst>
                <a:path w="28159" h="775" extrusionOk="0">
                  <a:moveTo>
                    <a:pt x="0" y="1"/>
                  </a:moveTo>
                  <a:lnTo>
                    <a:pt x="0" y="775"/>
                  </a:lnTo>
                  <a:lnTo>
                    <a:pt x="28158" y="775"/>
                  </a:lnTo>
                  <a:lnTo>
                    <a:pt x="281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1" name="Google Shape;1471;p63"/>
            <p:cNvSpPr/>
            <p:nvPr/>
          </p:nvSpPr>
          <p:spPr>
            <a:xfrm>
              <a:off x="6036207" y="1808120"/>
              <a:ext cx="2702475" cy="2408598"/>
            </a:xfrm>
            <a:custGeom>
              <a:avLst/>
              <a:gdLst/>
              <a:ahLst/>
              <a:cxnLst/>
              <a:rect l="l" t="t" r="r" b="b"/>
              <a:pathLst>
                <a:path w="71057" h="63330" extrusionOk="0">
                  <a:moveTo>
                    <a:pt x="19407" y="0"/>
                  </a:moveTo>
                  <a:lnTo>
                    <a:pt x="17800" y="941"/>
                  </a:lnTo>
                  <a:lnTo>
                    <a:pt x="53269" y="941"/>
                  </a:lnTo>
                  <a:lnTo>
                    <a:pt x="51649" y="0"/>
                  </a:lnTo>
                  <a:close/>
                  <a:moveTo>
                    <a:pt x="14835" y="4465"/>
                  </a:moveTo>
                  <a:lnTo>
                    <a:pt x="14835" y="5406"/>
                  </a:lnTo>
                  <a:lnTo>
                    <a:pt x="56233" y="5406"/>
                  </a:lnTo>
                  <a:lnTo>
                    <a:pt x="56233" y="4465"/>
                  </a:lnTo>
                  <a:close/>
                  <a:moveTo>
                    <a:pt x="14835" y="8918"/>
                  </a:moveTo>
                  <a:lnTo>
                    <a:pt x="14835" y="9859"/>
                  </a:lnTo>
                  <a:lnTo>
                    <a:pt x="56233" y="9859"/>
                  </a:lnTo>
                  <a:lnTo>
                    <a:pt x="56233" y="8918"/>
                  </a:lnTo>
                  <a:close/>
                  <a:moveTo>
                    <a:pt x="14835" y="13383"/>
                  </a:moveTo>
                  <a:lnTo>
                    <a:pt x="14835" y="14324"/>
                  </a:lnTo>
                  <a:lnTo>
                    <a:pt x="56233" y="14324"/>
                  </a:lnTo>
                  <a:lnTo>
                    <a:pt x="56233" y="13383"/>
                  </a:lnTo>
                  <a:close/>
                  <a:moveTo>
                    <a:pt x="14835" y="17836"/>
                  </a:moveTo>
                  <a:lnTo>
                    <a:pt x="14835" y="18765"/>
                  </a:lnTo>
                  <a:lnTo>
                    <a:pt x="56233" y="18765"/>
                  </a:lnTo>
                  <a:lnTo>
                    <a:pt x="56233" y="17836"/>
                  </a:lnTo>
                  <a:close/>
                  <a:moveTo>
                    <a:pt x="14835" y="21551"/>
                  </a:moveTo>
                  <a:lnTo>
                    <a:pt x="14835" y="21896"/>
                  </a:lnTo>
                  <a:lnTo>
                    <a:pt x="14823" y="21896"/>
                  </a:lnTo>
                  <a:lnTo>
                    <a:pt x="14026" y="22491"/>
                  </a:lnTo>
                  <a:lnTo>
                    <a:pt x="57091" y="22491"/>
                  </a:lnTo>
                  <a:lnTo>
                    <a:pt x="56293" y="21884"/>
                  </a:lnTo>
                  <a:lnTo>
                    <a:pt x="56233" y="21884"/>
                  </a:lnTo>
                  <a:lnTo>
                    <a:pt x="56233" y="21551"/>
                  </a:lnTo>
                  <a:close/>
                  <a:moveTo>
                    <a:pt x="10335" y="25253"/>
                  </a:moveTo>
                  <a:lnTo>
                    <a:pt x="9097" y="26194"/>
                  </a:lnTo>
                  <a:lnTo>
                    <a:pt x="62008" y="26194"/>
                  </a:lnTo>
                  <a:lnTo>
                    <a:pt x="60758" y="25253"/>
                  </a:lnTo>
                  <a:close/>
                  <a:moveTo>
                    <a:pt x="5406" y="28968"/>
                  </a:moveTo>
                  <a:lnTo>
                    <a:pt x="4167" y="29909"/>
                  </a:lnTo>
                  <a:lnTo>
                    <a:pt x="66913" y="29909"/>
                  </a:lnTo>
                  <a:lnTo>
                    <a:pt x="65663" y="28968"/>
                  </a:lnTo>
                  <a:close/>
                  <a:moveTo>
                    <a:pt x="0" y="32695"/>
                  </a:moveTo>
                  <a:lnTo>
                    <a:pt x="0" y="33040"/>
                  </a:lnTo>
                  <a:lnTo>
                    <a:pt x="476" y="32695"/>
                  </a:lnTo>
                  <a:close/>
                  <a:moveTo>
                    <a:pt x="476" y="32695"/>
                  </a:moveTo>
                  <a:lnTo>
                    <a:pt x="12" y="33040"/>
                  </a:lnTo>
                  <a:lnTo>
                    <a:pt x="12" y="33624"/>
                  </a:lnTo>
                  <a:lnTo>
                    <a:pt x="71057" y="33624"/>
                  </a:lnTo>
                  <a:lnTo>
                    <a:pt x="71057" y="33040"/>
                  </a:lnTo>
                  <a:lnTo>
                    <a:pt x="71057" y="32695"/>
                  </a:lnTo>
                  <a:lnTo>
                    <a:pt x="70592" y="32695"/>
                  </a:lnTo>
                  <a:lnTo>
                    <a:pt x="71057" y="33040"/>
                  </a:lnTo>
                  <a:lnTo>
                    <a:pt x="70580" y="32695"/>
                  </a:lnTo>
                  <a:close/>
                  <a:moveTo>
                    <a:pt x="12" y="36398"/>
                  </a:moveTo>
                  <a:lnTo>
                    <a:pt x="12" y="37338"/>
                  </a:lnTo>
                  <a:lnTo>
                    <a:pt x="71057" y="37338"/>
                  </a:lnTo>
                  <a:lnTo>
                    <a:pt x="71057" y="36398"/>
                  </a:lnTo>
                  <a:close/>
                  <a:moveTo>
                    <a:pt x="12" y="40112"/>
                  </a:moveTo>
                  <a:lnTo>
                    <a:pt x="12" y="41053"/>
                  </a:lnTo>
                  <a:lnTo>
                    <a:pt x="71057" y="41053"/>
                  </a:lnTo>
                  <a:lnTo>
                    <a:pt x="71057" y="40112"/>
                  </a:lnTo>
                  <a:close/>
                  <a:moveTo>
                    <a:pt x="12" y="43827"/>
                  </a:moveTo>
                  <a:lnTo>
                    <a:pt x="12" y="44768"/>
                  </a:lnTo>
                  <a:lnTo>
                    <a:pt x="71057" y="44768"/>
                  </a:lnTo>
                  <a:lnTo>
                    <a:pt x="71057" y="43827"/>
                  </a:lnTo>
                  <a:close/>
                  <a:moveTo>
                    <a:pt x="12" y="47542"/>
                  </a:moveTo>
                  <a:lnTo>
                    <a:pt x="12" y="48483"/>
                  </a:lnTo>
                  <a:lnTo>
                    <a:pt x="71057" y="48483"/>
                  </a:lnTo>
                  <a:lnTo>
                    <a:pt x="71057" y="47542"/>
                  </a:lnTo>
                  <a:close/>
                  <a:moveTo>
                    <a:pt x="12" y="51257"/>
                  </a:moveTo>
                  <a:lnTo>
                    <a:pt x="12" y="52185"/>
                  </a:lnTo>
                  <a:lnTo>
                    <a:pt x="71057" y="52185"/>
                  </a:lnTo>
                  <a:lnTo>
                    <a:pt x="71057" y="51257"/>
                  </a:lnTo>
                  <a:close/>
                  <a:moveTo>
                    <a:pt x="12" y="54971"/>
                  </a:moveTo>
                  <a:lnTo>
                    <a:pt x="12" y="55900"/>
                  </a:lnTo>
                  <a:lnTo>
                    <a:pt x="71057" y="55900"/>
                  </a:lnTo>
                  <a:lnTo>
                    <a:pt x="71057" y="54971"/>
                  </a:lnTo>
                  <a:close/>
                  <a:moveTo>
                    <a:pt x="12" y="58674"/>
                  </a:moveTo>
                  <a:lnTo>
                    <a:pt x="12" y="59615"/>
                  </a:lnTo>
                  <a:lnTo>
                    <a:pt x="71057" y="59615"/>
                  </a:lnTo>
                  <a:lnTo>
                    <a:pt x="71057" y="58674"/>
                  </a:lnTo>
                  <a:close/>
                  <a:moveTo>
                    <a:pt x="12" y="62389"/>
                  </a:moveTo>
                  <a:lnTo>
                    <a:pt x="12" y="63056"/>
                  </a:lnTo>
                  <a:lnTo>
                    <a:pt x="0" y="63330"/>
                  </a:lnTo>
                  <a:lnTo>
                    <a:pt x="71057" y="63330"/>
                  </a:lnTo>
                  <a:lnTo>
                    <a:pt x="71057" y="63068"/>
                  </a:lnTo>
                  <a:lnTo>
                    <a:pt x="71057" y="6238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2" name="Google Shape;1472;p63"/>
            <p:cNvSpPr/>
            <p:nvPr/>
          </p:nvSpPr>
          <p:spPr>
            <a:xfrm>
              <a:off x="7042799" y="2049472"/>
              <a:ext cx="694207" cy="422047"/>
            </a:xfrm>
            <a:custGeom>
              <a:avLst/>
              <a:gdLst/>
              <a:ahLst/>
              <a:cxnLst/>
              <a:rect l="l" t="t" r="r" b="b"/>
              <a:pathLst>
                <a:path w="18253" h="11097" extrusionOk="0">
                  <a:moveTo>
                    <a:pt x="1" y="0"/>
                  </a:moveTo>
                  <a:lnTo>
                    <a:pt x="1" y="11097"/>
                  </a:lnTo>
                  <a:lnTo>
                    <a:pt x="18253" y="11097"/>
                  </a:lnTo>
                  <a:lnTo>
                    <a:pt x="1825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3" name="Google Shape;1473;p63"/>
            <p:cNvSpPr/>
            <p:nvPr/>
          </p:nvSpPr>
          <p:spPr>
            <a:xfrm>
              <a:off x="7033747" y="2034982"/>
              <a:ext cx="719119" cy="462817"/>
            </a:xfrm>
            <a:custGeom>
              <a:avLst/>
              <a:gdLst/>
              <a:ahLst/>
              <a:cxnLst/>
              <a:rect l="l" t="t" r="r" b="b"/>
              <a:pathLst>
                <a:path w="18908" h="12169" extrusionOk="0">
                  <a:moveTo>
                    <a:pt x="17967" y="941"/>
                  </a:moveTo>
                  <a:lnTo>
                    <a:pt x="17967" y="11228"/>
                  </a:lnTo>
                  <a:lnTo>
                    <a:pt x="941" y="11228"/>
                  </a:lnTo>
                  <a:lnTo>
                    <a:pt x="941" y="941"/>
                  </a:lnTo>
                  <a:close/>
                  <a:moveTo>
                    <a:pt x="1" y="0"/>
                  </a:moveTo>
                  <a:lnTo>
                    <a:pt x="1" y="12169"/>
                  </a:lnTo>
                  <a:lnTo>
                    <a:pt x="18908" y="12169"/>
                  </a:lnTo>
                  <a:lnTo>
                    <a:pt x="18908" y="0"/>
                  </a:lnTo>
                  <a:close/>
                </a:path>
              </a:pathLst>
            </a:custGeom>
            <a:solidFill>
              <a:srgbClr val="5B56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4" name="Google Shape;1474;p63"/>
            <p:cNvSpPr/>
            <p:nvPr/>
          </p:nvSpPr>
          <p:spPr>
            <a:xfrm>
              <a:off x="7029221" y="2030456"/>
              <a:ext cx="719119" cy="462817"/>
            </a:xfrm>
            <a:custGeom>
              <a:avLst/>
              <a:gdLst/>
              <a:ahLst/>
              <a:cxnLst/>
              <a:rect l="l" t="t" r="r" b="b"/>
              <a:pathLst>
                <a:path w="18908" h="12169" extrusionOk="0">
                  <a:moveTo>
                    <a:pt x="17967" y="941"/>
                  </a:moveTo>
                  <a:lnTo>
                    <a:pt x="17967" y="11228"/>
                  </a:lnTo>
                  <a:lnTo>
                    <a:pt x="929" y="11228"/>
                  </a:lnTo>
                  <a:lnTo>
                    <a:pt x="929" y="941"/>
                  </a:lnTo>
                  <a:close/>
                  <a:moveTo>
                    <a:pt x="1" y="0"/>
                  </a:moveTo>
                  <a:lnTo>
                    <a:pt x="1" y="12168"/>
                  </a:lnTo>
                  <a:lnTo>
                    <a:pt x="18908" y="12168"/>
                  </a:lnTo>
                  <a:lnTo>
                    <a:pt x="189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5" name="Google Shape;1475;p63"/>
            <p:cNvSpPr/>
            <p:nvPr/>
          </p:nvSpPr>
          <p:spPr>
            <a:xfrm>
              <a:off x="7042799" y="2742266"/>
              <a:ext cx="694207" cy="259990"/>
            </a:xfrm>
            <a:custGeom>
              <a:avLst/>
              <a:gdLst/>
              <a:ahLst/>
              <a:cxnLst/>
              <a:rect l="l" t="t" r="r" b="b"/>
              <a:pathLst>
                <a:path w="18253" h="6836" extrusionOk="0">
                  <a:moveTo>
                    <a:pt x="1" y="1"/>
                  </a:moveTo>
                  <a:lnTo>
                    <a:pt x="1" y="6835"/>
                  </a:lnTo>
                  <a:lnTo>
                    <a:pt x="18253" y="6835"/>
                  </a:lnTo>
                  <a:lnTo>
                    <a:pt x="182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6" name="Google Shape;1476;p63"/>
            <p:cNvSpPr/>
            <p:nvPr/>
          </p:nvSpPr>
          <p:spPr>
            <a:xfrm>
              <a:off x="7032834" y="2733671"/>
              <a:ext cx="719119" cy="285320"/>
            </a:xfrm>
            <a:custGeom>
              <a:avLst/>
              <a:gdLst/>
              <a:ahLst/>
              <a:cxnLst/>
              <a:rect l="l" t="t" r="r" b="b"/>
              <a:pathLst>
                <a:path w="18908" h="7502" extrusionOk="0">
                  <a:moveTo>
                    <a:pt x="18170" y="739"/>
                  </a:moveTo>
                  <a:lnTo>
                    <a:pt x="18170" y="6763"/>
                  </a:lnTo>
                  <a:lnTo>
                    <a:pt x="739" y="6763"/>
                  </a:lnTo>
                  <a:lnTo>
                    <a:pt x="739" y="739"/>
                  </a:lnTo>
                  <a:close/>
                  <a:moveTo>
                    <a:pt x="1" y="1"/>
                  </a:moveTo>
                  <a:lnTo>
                    <a:pt x="1" y="7502"/>
                  </a:lnTo>
                  <a:lnTo>
                    <a:pt x="18908" y="7502"/>
                  </a:lnTo>
                  <a:lnTo>
                    <a:pt x="18908" y="1"/>
                  </a:lnTo>
                  <a:close/>
                </a:path>
              </a:pathLst>
            </a:custGeom>
            <a:solidFill>
              <a:srgbClr val="5B56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7" name="Google Shape;1477;p63"/>
            <p:cNvSpPr/>
            <p:nvPr/>
          </p:nvSpPr>
          <p:spPr>
            <a:xfrm>
              <a:off x="7029221" y="2730058"/>
              <a:ext cx="719119" cy="285320"/>
            </a:xfrm>
            <a:custGeom>
              <a:avLst/>
              <a:gdLst/>
              <a:ahLst/>
              <a:cxnLst/>
              <a:rect l="l" t="t" r="r" b="b"/>
              <a:pathLst>
                <a:path w="18908" h="7502" extrusionOk="0">
                  <a:moveTo>
                    <a:pt x="18169" y="751"/>
                  </a:moveTo>
                  <a:lnTo>
                    <a:pt x="18169" y="6763"/>
                  </a:lnTo>
                  <a:lnTo>
                    <a:pt x="739" y="6763"/>
                  </a:lnTo>
                  <a:lnTo>
                    <a:pt x="739" y="751"/>
                  </a:lnTo>
                  <a:close/>
                  <a:moveTo>
                    <a:pt x="1" y="0"/>
                  </a:moveTo>
                  <a:lnTo>
                    <a:pt x="1" y="7501"/>
                  </a:lnTo>
                  <a:lnTo>
                    <a:pt x="18908" y="7501"/>
                  </a:lnTo>
                  <a:lnTo>
                    <a:pt x="18908" y="12"/>
                  </a:lnTo>
                  <a:lnTo>
                    <a:pt x="189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8" name="Google Shape;1478;p63"/>
            <p:cNvSpPr/>
            <p:nvPr/>
          </p:nvSpPr>
          <p:spPr>
            <a:xfrm>
              <a:off x="6524347" y="1310013"/>
              <a:ext cx="1713973" cy="654387"/>
            </a:xfrm>
            <a:custGeom>
              <a:avLst/>
              <a:gdLst/>
              <a:ahLst/>
              <a:cxnLst/>
              <a:rect l="l" t="t" r="r" b="b"/>
              <a:pathLst>
                <a:path w="45066" h="17206" extrusionOk="0">
                  <a:moveTo>
                    <a:pt x="22693" y="1"/>
                  </a:moveTo>
                  <a:lnTo>
                    <a:pt x="0" y="13038"/>
                  </a:lnTo>
                  <a:lnTo>
                    <a:pt x="0" y="17205"/>
                  </a:lnTo>
                  <a:lnTo>
                    <a:pt x="22693" y="4168"/>
                  </a:lnTo>
                  <a:lnTo>
                    <a:pt x="45065" y="17015"/>
                  </a:lnTo>
                  <a:lnTo>
                    <a:pt x="45065" y="12847"/>
                  </a:lnTo>
                  <a:lnTo>
                    <a:pt x="226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9" name="Google Shape;1479;p63"/>
            <p:cNvSpPr/>
            <p:nvPr/>
          </p:nvSpPr>
          <p:spPr>
            <a:xfrm>
              <a:off x="6524347" y="1386990"/>
              <a:ext cx="1713973" cy="577409"/>
            </a:xfrm>
            <a:custGeom>
              <a:avLst/>
              <a:gdLst/>
              <a:ahLst/>
              <a:cxnLst/>
              <a:rect l="l" t="t" r="r" b="b"/>
              <a:pathLst>
                <a:path w="45066" h="15182" extrusionOk="0">
                  <a:moveTo>
                    <a:pt x="22693" y="1"/>
                  </a:moveTo>
                  <a:lnTo>
                    <a:pt x="0" y="13038"/>
                  </a:lnTo>
                  <a:lnTo>
                    <a:pt x="0" y="15181"/>
                  </a:lnTo>
                  <a:lnTo>
                    <a:pt x="22693" y="2144"/>
                  </a:lnTo>
                  <a:lnTo>
                    <a:pt x="45065" y="14991"/>
                  </a:lnTo>
                  <a:lnTo>
                    <a:pt x="45065" y="12847"/>
                  </a:lnTo>
                  <a:lnTo>
                    <a:pt x="2269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0" name="Google Shape;1480;p63"/>
            <p:cNvSpPr/>
            <p:nvPr/>
          </p:nvSpPr>
          <p:spPr>
            <a:xfrm>
              <a:off x="6567361" y="1910008"/>
              <a:ext cx="33088" cy="739048"/>
            </a:xfrm>
            <a:custGeom>
              <a:avLst/>
              <a:gdLst/>
              <a:ahLst/>
              <a:cxnLst/>
              <a:rect l="l" t="t" r="r" b="b"/>
              <a:pathLst>
                <a:path w="870" h="19432" extrusionOk="0">
                  <a:moveTo>
                    <a:pt x="0" y="0"/>
                  </a:moveTo>
                  <a:lnTo>
                    <a:pt x="0" y="19431"/>
                  </a:lnTo>
                  <a:lnTo>
                    <a:pt x="869" y="19431"/>
                  </a:lnTo>
                  <a:lnTo>
                    <a:pt x="86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1" name="Google Shape;1481;p63"/>
            <p:cNvSpPr/>
            <p:nvPr/>
          </p:nvSpPr>
          <p:spPr>
            <a:xfrm>
              <a:off x="8175314" y="1910008"/>
              <a:ext cx="32632" cy="739048"/>
            </a:xfrm>
            <a:custGeom>
              <a:avLst/>
              <a:gdLst/>
              <a:ahLst/>
              <a:cxnLst/>
              <a:rect l="l" t="t" r="r" b="b"/>
              <a:pathLst>
                <a:path w="858" h="19432" extrusionOk="0">
                  <a:moveTo>
                    <a:pt x="0" y="0"/>
                  </a:moveTo>
                  <a:lnTo>
                    <a:pt x="0" y="19431"/>
                  </a:lnTo>
                  <a:lnTo>
                    <a:pt x="858" y="19431"/>
                  </a:lnTo>
                  <a:lnTo>
                    <a:pt x="85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2" name="Google Shape;1482;p63"/>
            <p:cNvSpPr/>
            <p:nvPr/>
          </p:nvSpPr>
          <p:spPr>
            <a:xfrm>
              <a:off x="8722327" y="3033897"/>
              <a:ext cx="32632" cy="1165620"/>
            </a:xfrm>
            <a:custGeom>
              <a:avLst/>
              <a:gdLst/>
              <a:ahLst/>
              <a:cxnLst/>
              <a:rect l="l" t="t" r="r" b="b"/>
              <a:pathLst>
                <a:path w="858" h="30648" extrusionOk="0">
                  <a:moveTo>
                    <a:pt x="0" y="1"/>
                  </a:moveTo>
                  <a:lnTo>
                    <a:pt x="0" y="30647"/>
                  </a:lnTo>
                  <a:lnTo>
                    <a:pt x="857" y="30647"/>
                  </a:lnTo>
                  <a:lnTo>
                    <a:pt x="85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3" name="Google Shape;1483;p63"/>
            <p:cNvSpPr/>
            <p:nvPr/>
          </p:nvSpPr>
          <p:spPr>
            <a:xfrm>
              <a:off x="6019891" y="3033897"/>
              <a:ext cx="33088" cy="1165620"/>
            </a:xfrm>
            <a:custGeom>
              <a:avLst/>
              <a:gdLst/>
              <a:ahLst/>
              <a:cxnLst/>
              <a:rect l="l" t="t" r="r" b="b"/>
              <a:pathLst>
                <a:path w="870" h="30648" extrusionOk="0">
                  <a:moveTo>
                    <a:pt x="1" y="1"/>
                  </a:moveTo>
                  <a:lnTo>
                    <a:pt x="1" y="30647"/>
                  </a:lnTo>
                  <a:lnTo>
                    <a:pt x="870" y="30647"/>
                  </a:lnTo>
                  <a:lnTo>
                    <a:pt x="87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4" name="Google Shape;1484;p63"/>
            <p:cNvSpPr/>
            <p:nvPr/>
          </p:nvSpPr>
          <p:spPr>
            <a:xfrm>
              <a:off x="5978703" y="2493231"/>
              <a:ext cx="620386" cy="611791"/>
            </a:xfrm>
            <a:custGeom>
              <a:avLst/>
              <a:gdLst/>
              <a:ahLst/>
              <a:cxnLst/>
              <a:rect l="l" t="t" r="r" b="b"/>
              <a:pathLst>
                <a:path w="16312" h="16086" extrusionOk="0">
                  <a:moveTo>
                    <a:pt x="16312" y="0"/>
                  </a:moveTo>
                  <a:lnTo>
                    <a:pt x="0" y="12419"/>
                  </a:lnTo>
                  <a:lnTo>
                    <a:pt x="0" y="16086"/>
                  </a:lnTo>
                  <a:lnTo>
                    <a:pt x="16312" y="4096"/>
                  </a:lnTo>
                  <a:lnTo>
                    <a:pt x="1631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5" name="Google Shape;1485;p63"/>
            <p:cNvSpPr/>
            <p:nvPr/>
          </p:nvSpPr>
          <p:spPr>
            <a:xfrm>
              <a:off x="5978703" y="2586068"/>
              <a:ext cx="620386" cy="518953"/>
            </a:xfrm>
            <a:custGeom>
              <a:avLst/>
              <a:gdLst/>
              <a:ahLst/>
              <a:cxnLst/>
              <a:rect l="l" t="t" r="r" b="b"/>
              <a:pathLst>
                <a:path w="16312" h="13645" extrusionOk="0">
                  <a:moveTo>
                    <a:pt x="16312" y="0"/>
                  </a:moveTo>
                  <a:lnTo>
                    <a:pt x="0" y="11990"/>
                  </a:lnTo>
                  <a:lnTo>
                    <a:pt x="0" y="13645"/>
                  </a:lnTo>
                  <a:lnTo>
                    <a:pt x="16312" y="1655"/>
                  </a:lnTo>
                  <a:lnTo>
                    <a:pt x="1631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6" name="Google Shape;1486;p63"/>
            <p:cNvSpPr/>
            <p:nvPr/>
          </p:nvSpPr>
          <p:spPr>
            <a:xfrm>
              <a:off x="8174857" y="2493231"/>
              <a:ext cx="620386" cy="611791"/>
            </a:xfrm>
            <a:custGeom>
              <a:avLst/>
              <a:gdLst/>
              <a:ahLst/>
              <a:cxnLst/>
              <a:rect l="l" t="t" r="r" b="b"/>
              <a:pathLst>
                <a:path w="16312" h="16086" extrusionOk="0">
                  <a:moveTo>
                    <a:pt x="0" y="0"/>
                  </a:moveTo>
                  <a:lnTo>
                    <a:pt x="0" y="4096"/>
                  </a:lnTo>
                  <a:lnTo>
                    <a:pt x="16312" y="16086"/>
                  </a:lnTo>
                  <a:lnTo>
                    <a:pt x="16312" y="124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7" name="Google Shape;1487;p63"/>
            <p:cNvSpPr/>
            <p:nvPr/>
          </p:nvSpPr>
          <p:spPr>
            <a:xfrm>
              <a:off x="8174857" y="2586068"/>
              <a:ext cx="620386" cy="518953"/>
            </a:xfrm>
            <a:custGeom>
              <a:avLst/>
              <a:gdLst/>
              <a:ahLst/>
              <a:cxnLst/>
              <a:rect l="l" t="t" r="r" b="b"/>
              <a:pathLst>
                <a:path w="16312" h="13645" extrusionOk="0">
                  <a:moveTo>
                    <a:pt x="0" y="0"/>
                  </a:moveTo>
                  <a:lnTo>
                    <a:pt x="0" y="1655"/>
                  </a:lnTo>
                  <a:lnTo>
                    <a:pt x="16312" y="13645"/>
                  </a:lnTo>
                  <a:lnTo>
                    <a:pt x="16312" y="11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8" name="Google Shape;1488;p63"/>
            <p:cNvSpPr/>
            <p:nvPr/>
          </p:nvSpPr>
          <p:spPr>
            <a:xfrm>
              <a:off x="6956770" y="3143467"/>
              <a:ext cx="843181" cy="1059662"/>
            </a:xfrm>
            <a:custGeom>
              <a:avLst/>
              <a:gdLst/>
              <a:ahLst/>
              <a:cxnLst/>
              <a:rect l="l" t="t" r="r" b="b"/>
              <a:pathLst>
                <a:path w="22170" h="27862" extrusionOk="0">
                  <a:moveTo>
                    <a:pt x="1" y="1"/>
                  </a:moveTo>
                  <a:lnTo>
                    <a:pt x="1" y="27861"/>
                  </a:lnTo>
                  <a:lnTo>
                    <a:pt x="22170" y="27861"/>
                  </a:lnTo>
                  <a:lnTo>
                    <a:pt x="2217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9" name="Google Shape;1489;p63"/>
            <p:cNvSpPr/>
            <p:nvPr/>
          </p:nvSpPr>
          <p:spPr>
            <a:xfrm>
              <a:off x="6956770" y="3143467"/>
              <a:ext cx="843181" cy="1059662"/>
            </a:xfrm>
            <a:custGeom>
              <a:avLst/>
              <a:gdLst/>
              <a:ahLst/>
              <a:cxnLst/>
              <a:rect l="l" t="t" r="r" b="b"/>
              <a:pathLst>
                <a:path w="22170" h="27862" extrusionOk="0">
                  <a:moveTo>
                    <a:pt x="1" y="1"/>
                  </a:moveTo>
                  <a:lnTo>
                    <a:pt x="1" y="27861"/>
                  </a:lnTo>
                  <a:lnTo>
                    <a:pt x="1906" y="27861"/>
                  </a:lnTo>
                  <a:lnTo>
                    <a:pt x="1906" y="1834"/>
                  </a:lnTo>
                  <a:lnTo>
                    <a:pt x="22170" y="1834"/>
                  </a:lnTo>
                  <a:lnTo>
                    <a:pt x="22170" y="1"/>
                  </a:lnTo>
                  <a:close/>
                </a:path>
              </a:pathLst>
            </a:custGeom>
            <a:solidFill>
              <a:srgbClr val="303D4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0" name="Google Shape;1490;p63"/>
            <p:cNvSpPr/>
            <p:nvPr/>
          </p:nvSpPr>
          <p:spPr>
            <a:xfrm>
              <a:off x="6956770" y="3143467"/>
              <a:ext cx="843181" cy="1059662"/>
            </a:xfrm>
            <a:custGeom>
              <a:avLst/>
              <a:gdLst/>
              <a:ahLst/>
              <a:cxnLst/>
              <a:rect l="l" t="t" r="r" b="b"/>
              <a:pathLst>
                <a:path w="22170" h="27862" extrusionOk="0">
                  <a:moveTo>
                    <a:pt x="21134" y="1037"/>
                  </a:moveTo>
                  <a:lnTo>
                    <a:pt x="21134" y="26826"/>
                  </a:lnTo>
                  <a:lnTo>
                    <a:pt x="1036" y="26826"/>
                  </a:lnTo>
                  <a:lnTo>
                    <a:pt x="1036" y="1037"/>
                  </a:lnTo>
                  <a:close/>
                  <a:moveTo>
                    <a:pt x="1" y="1"/>
                  </a:moveTo>
                  <a:lnTo>
                    <a:pt x="1" y="27861"/>
                  </a:lnTo>
                  <a:lnTo>
                    <a:pt x="22170" y="27861"/>
                  </a:lnTo>
                  <a:lnTo>
                    <a:pt x="221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1" name="Google Shape;1491;p63"/>
            <p:cNvSpPr/>
            <p:nvPr/>
          </p:nvSpPr>
          <p:spPr>
            <a:xfrm>
              <a:off x="6549220" y="3143467"/>
              <a:ext cx="444258" cy="1059662"/>
            </a:xfrm>
            <a:custGeom>
              <a:avLst/>
              <a:gdLst/>
              <a:ahLst/>
              <a:cxnLst/>
              <a:rect l="l" t="t" r="r" b="b"/>
              <a:pathLst>
                <a:path w="11681" h="27862" extrusionOk="0">
                  <a:moveTo>
                    <a:pt x="1" y="1"/>
                  </a:moveTo>
                  <a:lnTo>
                    <a:pt x="1" y="27861"/>
                  </a:lnTo>
                  <a:lnTo>
                    <a:pt x="11681" y="27861"/>
                  </a:lnTo>
                  <a:lnTo>
                    <a:pt x="1168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2" name="Google Shape;1492;p63"/>
            <p:cNvSpPr/>
            <p:nvPr/>
          </p:nvSpPr>
          <p:spPr>
            <a:xfrm>
              <a:off x="6549220" y="3143467"/>
              <a:ext cx="444258" cy="1059662"/>
            </a:xfrm>
            <a:custGeom>
              <a:avLst/>
              <a:gdLst/>
              <a:ahLst/>
              <a:cxnLst/>
              <a:rect l="l" t="t" r="r" b="b"/>
              <a:pathLst>
                <a:path w="11681" h="27862" extrusionOk="0">
                  <a:moveTo>
                    <a:pt x="10740" y="930"/>
                  </a:moveTo>
                  <a:lnTo>
                    <a:pt x="10740" y="26921"/>
                  </a:lnTo>
                  <a:lnTo>
                    <a:pt x="918" y="26921"/>
                  </a:lnTo>
                  <a:lnTo>
                    <a:pt x="918" y="930"/>
                  </a:lnTo>
                  <a:close/>
                  <a:moveTo>
                    <a:pt x="1" y="1"/>
                  </a:moveTo>
                  <a:lnTo>
                    <a:pt x="1" y="27861"/>
                  </a:lnTo>
                  <a:lnTo>
                    <a:pt x="11681" y="27861"/>
                  </a:lnTo>
                  <a:lnTo>
                    <a:pt x="11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3" name="Google Shape;1493;p63"/>
            <p:cNvSpPr/>
            <p:nvPr/>
          </p:nvSpPr>
          <p:spPr>
            <a:xfrm>
              <a:off x="6572800" y="3162483"/>
              <a:ext cx="402118" cy="1011208"/>
            </a:xfrm>
            <a:custGeom>
              <a:avLst/>
              <a:gdLst/>
              <a:ahLst/>
              <a:cxnLst/>
              <a:rect l="l" t="t" r="r" b="b"/>
              <a:pathLst>
                <a:path w="10573" h="26588" extrusionOk="0">
                  <a:moveTo>
                    <a:pt x="881" y="1"/>
                  </a:moveTo>
                  <a:lnTo>
                    <a:pt x="0" y="334"/>
                  </a:lnTo>
                  <a:lnTo>
                    <a:pt x="9692" y="26587"/>
                  </a:lnTo>
                  <a:lnTo>
                    <a:pt x="10573" y="26254"/>
                  </a:lnTo>
                  <a:lnTo>
                    <a:pt x="8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4" name="Google Shape;1494;p63"/>
            <p:cNvSpPr/>
            <p:nvPr/>
          </p:nvSpPr>
          <p:spPr>
            <a:xfrm>
              <a:off x="6573218" y="3162483"/>
              <a:ext cx="401243" cy="1011208"/>
            </a:xfrm>
            <a:custGeom>
              <a:avLst/>
              <a:gdLst/>
              <a:ahLst/>
              <a:cxnLst/>
              <a:rect l="l" t="t" r="r" b="b"/>
              <a:pathLst>
                <a:path w="10550" h="26588" extrusionOk="0">
                  <a:moveTo>
                    <a:pt x="9681" y="1"/>
                  </a:moveTo>
                  <a:lnTo>
                    <a:pt x="1" y="26266"/>
                  </a:lnTo>
                  <a:lnTo>
                    <a:pt x="870" y="26587"/>
                  </a:lnTo>
                  <a:lnTo>
                    <a:pt x="10550" y="334"/>
                  </a:lnTo>
                  <a:lnTo>
                    <a:pt x="9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5" name="Google Shape;1495;p63"/>
            <p:cNvSpPr/>
            <p:nvPr/>
          </p:nvSpPr>
          <p:spPr>
            <a:xfrm>
              <a:off x="7756886" y="3143467"/>
              <a:ext cx="444714" cy="1059662"/>
            </a:xfrm>
            <a:custGeom>
              <a:avLst/>
              <a:gdLst/>
              <a:ahLst/>
              <a:cxnLst/>
              <a:rect l="l" t="t" r="r" b="b"/>
              <a:pathLst>
                <a:path w="11693" h="27862" extrusionOk="0">
                  <a:moveTo>
                    <a:pt x="1" y="1"/>
                  </a:moveTo>
                  <a:lnTo>
                    <a:pt x="1" y="27861"/>
                  </a:lnTo>
                  <a:lnTo>
                    <a:pt x="11693" y="27861"/>
                  </a:lnTo>
                  <a:lnTo>
                    <a:pt x="1169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6" name="Google Shape;1496;p63"/>
            <p:cNvSpPr/>
            <p:nvPr/>
          </p:nvSpPr>
          <p:spPr>
            <a:xfrm>
              <a:off x="7756886" y="3143467"/>
              <a:ext cx="444714" cy="1059662"/>
            </a:xfrm>
            <a:custGeom>
              <a:avLst/>
              <a:gdLst/>
              <a:ahLst/>
              <a:cxnLst/>
              <a:rect l="l" t="t" r="r" b="b"/>
              <a:pathLst>
                <a:path w="11693" h="27862" extrusionOk="0">
                  <a:moveTo>
                    <a:pt x="10157" y="930"/>
                  </a:moveTo>
                  <a:lnTo>
                    <a:pt x="5918" y="12443"/>
                  </a:lnTo>
                  <a:lnTo>
                    <a:pt x="1668" y="930"/>
                  </a:lnTo>
                  <a:close/>
                  <a:moveTo>
                    <a:pt x="10752" y="2025"/>
                  </a:moveTo>
                  <a:lnTo>
                    <a:pt x="10752" y="25552"/>
                  </a:lnTo>
                  <a:lnTo>
                    <a:pt x="6406" y="13800"/>
                  </a:lnTo>
                  <a:lnTo>
                    <a:pt x="10752" y="2025"/>
                  </a:lnTo>
                  <a:close/>
                  <a:moveTo>
                    <a:pt x="941" y="1656"/>
                  </a:moveTo>
                  <a:lnTo>
                    <a:pt x="5418" y="13788"/>
                  </a:lnTo>
                  <a:lnTo>
                    <a:pt x="941" y="25933"/>
                  </a:lnTo>
                  <a:lnTo>
                    <a:pt x="941" y="1656"/>
                  </a:lnTo>
                  <a:close/>
                  <a:moveTo>
                    <a:pt x="941" y="26873"/>
                  </a:moveTo>
                  <a:lnTo>
                    <a:pt x="1084" y="26921"/>
                  </a:lnTo>
                  <a:lnTo>
                    <a:pt x="941" y="26921"/>
                  </a:lnTo>
                  <a:lnTo>
                    <a:pt x="941" y="26873"/>
                  </a:lnTo>
                  <a:close/>
                  <a:moveTo>
                    <a:pt x="5918" y="15146"/>
                  </a:moveTo>
                  <a:lnTo>
                    <a:pt x="10264" y="26921"/>
                  </a:lnTo>
                  <a:lnTo>
                    <a:pt x="1573" y="26921"/>
                  </a:lnTo>
                  <a:lnTo>
                    <a:pt x="5918" y="15146"/>
                  </a:lnTo>
                  <a:close/>
                  <a:moveTo>
                    <a:pt x="1" y="1"/>
                  </a:moveTo>
                  <a:lnTo>
                    <a:pt x="1" y="27861"/>
                  </a:lnTo>
                  <a:lnTo>
                    <a:pt x="11693" y="27861"/>
                  </a:lnTo>
                  <a:lnTo>
                    <a:pt x="116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7" name="Google Shape;1497;p63"/>
            <p:cNvSpPr/>
            <p:nvPr/>
          </p:nvSpPr>
          <p:spPr>
            <a:xfrm>
              <a:off x="6631179" y="3581597"/>
              <a:ext cx="16810" cy="141519"/>
            </a:xfrm>
            <a:custGeom>
              <a:avLst/>
              <a:gdLst/>
              <a:ahLst/>
              <a:cxnLst/>
              <a:rect l="l" t="t" r="r" b="b"/>
              <a:pathLst>
                <a:path w="442" h="3721" extrusionOk="0">
                  <a:moveTo>
                    <a:pt x="221" y="0"/>
                  </a:moveTo>
                  <a:cubicBezTo>
                    <a:pt x="120" y="0"/>
                    <a:pt x="19" y="66"/>
                    <a:pt x="1" y="197"/>
                  </a:cubicBezTo>
                  <a:lnTo>
                    <a:pt x="1" y="3495"/>
                  </a:lnTo>
                  <a:cubicBezTo>
                    <a:pt x="1" y="3626"/>
                    <a:pt x="96" y="3721"/>
                    <a:pt x="227" y="3721"/>
                  </a:cubicBezTo>
                  <a:cubicBezTo>
                    <a:pt x="346" y="3721"/>
                    <a:pt x="441" y="3614"/>
                    <a:pt x="441" y="3495"/>
                  </a:cubicBezTo>
                  <a:lnTo>
                    <a:pt x="441" y="197"/>
                  </a:lnTo>
                  <a:cubicBezTo>
                    <a:pt x="424" y="66"/>
                    <a:pt x="322" y="0"/>
                    <a:pt x="221" y="0"/>
                  </a:cubicBezTo>
                  <a:close/>
                </a:path>
              </a:pathLst>
            </a:custGeom>
            <a:solidFill>
              <a:srgbClr val="FFEC1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8" name="Google Shape;1498;p63"/>
            <p:cNvSpPr/>
            <p:nvPr/>
          </p:nvSpPr>
          <p:spPr>
            <a:xfrm>
              <a:off x="8106476" y="3581597"/>
              <a:ext cx="17229" cy="141519"/>
            </a:xfrm>
            <a:custGeom>
              <a:avLst/>
              <a:gdLst/>
              <a:ahLst/>
              <a:cxnLst/>
              <a:rect l="l" t="t" r="r" b="b"/>
              <a:pathLst>
                <a:path w="453" h="3721" extrusionOk="0">
                  <a:moveTo>
                    <a:pt x="233" y="0"/>
                  </a:moveTo>
                  <a:cubicBezTo>
                    <a:pt x="131" y="0"/>
                    <a:pt x="30" y="66"/>
                    <a:pt x="12" y="197"/>
                  </a:cubicBezTo>
                  <a:lnTo>
                    <a:pt x="12" y="3495"/>
                  </a:lnTo>
                  <a:cubicBezTo>
                    <a:pt x="1" y="3626"/>
                    <a:pt x="108" y="3721"/>
                    <a:pt x="227" y="3721"/>
                  </a:cubicBezTo>
                  <a:cubicBezTo>
                    <a:pt x="358" y="3721"/>
                    <a:pt x="453" y="3614"/>
                    <a:pt x="453" y="3495"/>
                  </a:cubicBezTo>
                  <a:lnTo>
                    <a:pt x="453" y="197"/>
                  </a:lnTo>
                  <a:cubicBezTo>
                    <a:pt x="435" y="66"/>
                    <a:pt x="334" y="0"/>
                    <a:pt x="233" y="0"/>
                  </a:cubicBezTo>
                  <a:close/>
                </a:path>
              </a:pathLst>
            </a:custGeom>
            <a:solidFill>
              <a:srgbClr val="FFEC1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499" name="Google Shape;1499;p63"/>
          <p:cNvSpPr/>
          <p:nvPr/>
        </p:nvSpPr>
        <p:spPr>
          <a:xfrm>
            <a:off x="10848744" y="738949"/>
            <a:ext cx="152571" cy="130649"/>
          </a:xfrm>
          <a:custGeom>
            <a:avLst/>
            <a:gdLst/>
            <a:ahLst/>
            <a:cxnLst/>
            <a:rect l="l" t="t" r="r" b="b"/>
            <a:pathLst>
              <a:path w="3299" h="2825" extrusionOk="0">
                <a:moveTo>
                  <a:pt x="1894" y="1"/>
                </a:moveTo>
                <a:cubicBezTo>
                  <a:pt x="631" y="1"/>
                  <a:pt x="0" y="1525"/>
                  <a:pt x="893" y="2406"/>
                </a:cubicBezTo>
                <a:cubicBezTo>
                  <a:pt x="1183" y="2695"/>
                  <a:pt x="1537" y="2825"/>
                  <a:pt x="1884" y="2825"/>
                </a:cubicBezTo>
                <a:cubicBezTo>
                  <a:pt x="2608" y="2825"/>
                  <a:pt x="3298" y="2263"/>
                  <a:pt x="3298" y="1418"/>
                </a:cubicBezTo>
                <a:cubicBezTo>
                  <a:pt x="3298" y="632"/>
                  <a:pt x="2667" y="1"/>
                  <a:pt x="18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00" name="Google Shape;1500;p63"/>
          <p:cNvSpPr/>
          <p:nvPr/>
        </p:nvSpPr>
        <p:spPr>
          <a:xfrm>
            <a:off x="10503525" y="1115584"/>
            <a:ext cx="130557" cy="130557"/>
          </a:xfrm>
          <a:custGeom>
            <a:avLst/>
            <a:gdLst/>
            <a:ahLst/>
            <a:cxnLst/>
            <a:rect l="l" t="t" r="r" b="b"/>
            <a:pathLst>
              <a:path w="2823" h="2823" extrusionOk="0">
                <a:moveTo>
                  <a:pt x="1405" y="1"/>
                </a:moveTo>
                <a:cubicBezTo>
                  <a:pt x="631" y="1"/>
                  <a:pt x="0" y="632"/>
                  <a:pt x="0" y="1406"/>
                </a:cubicBezTo>
                <a:cubicBezTo>
                  <a:pt x="0" y="2192"/>
                  <a:pt x="631" y="2823"/>
                  <a:pt x="1405" y="2823"/>
                </a:cubicBezTo>
                <a:cubicBezTo>
                  <a:pt x="2191" y="2823"/>
                  <a:pt x="2822" y="2192"/>
                  <a:pt x="2822" y="1406"/>
                </a:cubicBezTo>
                <a:cubicBezTo>
                  <a:pt x="2822" y="632"/>
                  <a:pt x="2191" y="1"/>
                  <a:pt x="140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01" name="Google Shape;1501;p63"/>
          <p:cNvSpPr/>
          <p:nvPr/>
        </p:nvSpPr>
        <p:spPr>
          <a:xfrm>
            <a:off x="11082753" y="1000522"/>
            <a:ext cx="152571" cy="130649"/>
          </a:xfrm>
          <a:custGeom>
            <a:avLst/>
            <a:gdLst/>
            <a:ahLst/>
            <a:cxnLst/>
            <a:rect l="l" t="t" r="r" b="b"/>
            <a:pathLst>
              <a:path w="3299" h="2825" extrusionOk="0">
                <a:moveTo>
                  <a:pt x="1894" y="0"/>
                </a:moveTo>
                <a:cubicBezTo>
                  <a:pt x="632" y="0"/>
                  <a:pt x="1" y="1524"/>
                  <a:pt x="894" y="2405"/>
                </a:cubicBezTo>
                <a:cubicBezTo>
                  <a:pt x="1183" y="2695"/>
                  <a:pt x="1538" y="2824"/>
                  <a:pt x="1885" y="2824"/>
                </a:cubicBezTo>
                <a:cubicBezTo>
                  <a:pt x="2608" y="2824"/>
                  <a:pt x="3299" y="2262"/>
                  <a:pt x="3299" y="1417"/>
                </a:cubicBezTo>
                <a:cubicBezTo>
                  <a:pt x="3299" y="631"/>
                  <a:pt x="2668" y="0"/>
                  <a:pt x="189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02" name="Google Shape;1502;p63"/>
          <p:cNvSpPr/>
          <p:nvPr/>
        </p:nvSpPr>
        <p:spPr>
          <a:xfrm>
            <a:off x="10546488" y="425116"/>
            <a:ext cx="152571" cy="130649"/>
          </a:xfrm>
          <a:custGeom>
            <a:avLst/>
            <a:gdLst/>
            <a:ahLst/>
            <a:cxnLst/>
            <a:rect l="l" t="t" r="r" b="b"/>
            <a:pathLst>
              <a:path w="3299" h="2825" extrusionOk="0">
                <a:moveTo>
                  <a:pt x="1893" y="0"/>
                </a:moveTo>
                <a:cubicBezTo>
                  <a:pt x="631" y="0"/>
                  <a:pt x="0" y="1524"/>
                  <a:pt x="893" y="2405"/>
                </a:cubicBezTo>
                <a:cubicBezTo>
                  <a:pt x="1183" y="2695"/>
                  <a:pt x="1537" y="2824"/>
                  <a:pt x="1884" y="2824"/>
                </a:cubicBezTo>
                <a:cubicBezTo>
                  <a:pt x="2608" y="2824"/>
                  <a:pt x="3298" y="2262"/>
                  <a:pt x="3298" y="1417"/>
                </a:cubicBezTo>
                <a:cubicBezTo>
                  <a:pt x="3298" y="631"/>
                  <a:pt x="2667" y="0"/>
                  <a:pt x="189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03" name="Google Shape;1503;p63"/>
          <p:cNvSpPr/>
          <p:nvPr/>
        </p:nvSpPr>
        <p:spPr>
          <a:xfrm>
            <a:off x="10492537" y="770376"/>
            <a:ext cx="152571" cy="130603"/>
          </a:xfrm>
          <a:custGeom>
            <a:avLst/>
            <a:gdLst/>
            <a:ahLst/>
            <a:cxnLst/>
            <a:rect l="l" t="t" r="r" b="b"/>
            <a:pathLst>
              <a:path w="3299" h="2824" extrusionOk="0">
                <a:moveTo>
                  <a:pt x="1894" y="1"/>
                </a:moveTo>
                <a:cubicBezTo>
                  <a:pt x="632" y="1"/>
                  <a:pt x="1" y="1513"/>
                  <a:pt x="894" y="2406"/>
                </a:cubicBezTo>
                <a:cubicBezTo>
                  <a:pt x="1183" y="2695"/>
                  <a:pt x="1536" y="2824"/>
                  <a:pt x="1883" y="2824"/>
                </a:cubicBezTo>
                <a:cubicBezTo>
                  <a:pt x="2607" y="2824"/>
                  <a:pt x="3299" y="2259"/>
                  <a:pt x="3299" y="1405"/>
                </a:cubicBezTo>
                <a:cubicBezTo>
                  <a:pt x="3299" y="632"/>
                  <a:pt x="2668" y="1"/>
                  <a:pt x="18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04" name="Google Shape;1504;p63"/>
          <p:cNvSpPr/>
          <p:nvPr/>
        </p:nvSpPr>
        <p:spPr>
          <a:xfrm>
            <a:off x="11335492" y="1246094"/>
            <a:ext cx="152016" cy="130372"/>
          </a:xfrm>
          <a:custGeom>
            <a:avLst/>
            <a:gdLst/>
            <a:ahLst/>
            <a:cxnLst/>
            <a:rect l="l" t="t" r="r" b="b"/>
            <a:pathLst>
              <a:path w="3287" h="2819" extrusionOk="0">
                <a:moveTo>
                  <a:pt x="1882" y="1"/>
                </a:moveTo>
                <a:cubicBezTo>
                  <a:pt x="620" y="1"/>
                  <a:pt x="1" y="1513"/>
                  <a:pt x="882" y="2406"/>
                </a:cubicBezTo>
                <a:cubicBezTo>
                  <a:pt x="1171" y="2691"/>
                  <a:pt x="1524" y="2819"/>
                  <a:pt x="1871" y="2819"/>
                </a:cubicBezTo>
                <a:cubicBezTo>
                  <a:pt x="2595" y="2819"/>
                  <a:pt x="3287" y="2259"/>
                  <a:pt x="3287" y="1406"/>
                </a:cubicBezTo>
                <a:cubicBezTo>
                  <a:pt x="3287" y="632"/>
                  <a:pt x="2656" y="1"/>
                  <a:pt x="188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05" name="Google Shape;1505;p63"/>
          <p:cNvSpPr/>
          <p:nvPr/>
        </p:nvSpPr>
        <p:spPr>
          <a:xfrm>
            <a:off x="11098153" y="264314"/>
            <a:ext cx="130557" cy="130557"/>
          </a:xfrm>
          <a:custGeom>
            <a:avLst/>
            <a:gdLst/>
            <a:ahLst/>
            <a:cxnLst/>
            <a:rect l="l" t="t" r="r" b="b"/>
            <a:pathLst>
              <a:path w="2823" h="2823" extrusionOk="0">
                <a:moveTo>
                  <a:pt x="1418" y="1"/>
                </a:moveTo>
                <a:cubicBezTo>
                  <a:pt x="632" y="1"/>
                  <a:pt x="1" y="632"/>
                  <a:pt x="1" y="1418"/>
                </a:cubicBezTo>
                <a:cubicBezTo>
                  <a:pt x="1" y="2192"/>
                  <a:pt x="632" y="2823"/>
                  <a:pt x="1418" y="2823"/>
                </a:cubicBezTo>
                <a:cubicBezTo>
                  <a:pt x="2192" y="2823"/>
                  <a:pt x="2823" y="2192"/>
                  <a:pt x="2823" y="1418"/>
                </a:cubicBezTo>
                <a:cubicBezTo>
                  <a:pt x="2823" y="632"/>
                  <a:pt x="2192" y="1"/>
                  <a:pt x="141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06" name="Google Shape;1506;p63"/>
          <p:cNvSpPr/>
          <p:nvPr/>
        </p:nvSpPr>
        <p:spPr>
          <a:xfrm>
            <a:off x="11400469" y="600761"/>
            <a:ext cx="152571" cy="130835"/>
          </a:xfrm>
          <a:custGeom>
            <a:avLst/>
            <a:gdLst/>
            <a:ahLst/>
            <a:cxnLst/>
            <a:rect l="l" t="t" r="r" b="b"/>
            <a:pathLst>
              <a:path w="3299" h="2829" extrusionOk="0">
                <a:moveTo>
                  <a:pt x="1882" y="0"/>
                </a:moveTo>
                <a:cubicBezTo>
                  <a:pt x="632" y="0"/>
                  <a:pt x="1" y="1524"/>
                  <a:pt x="893" y="2417"/>
                </a:cubicBezTo>
                <a:cubicBezTo>
                  <a:pt x="1177" y="2701"/>
                  <a:pt x="1527" y="2828"/>
                  <a:pt x="1872" y="2828"/>
                </a:cubicBezTo>
                <a:cubicBezTo>
                  <a:pt x="2598" y="2828"/>
                  <a:pt x="3299" y="2265"/>
                  <a:pt x="3299" y="1417"/>
                </a:cubicBezTo>
                <a:cubicBezTo>
                  <a:pt x="3299" y="632"/>
                  <a:pt x="2668" y="0"/>
                  <a:pt x="188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07" name="Google Shape;1507;p63"/>
          <p:cNvSpPr/>
          <p:nvPr/>
        </p:nvSpPr>
        <p:spPr>
          <a:xfrm>
            <a:off x="11575560" y="908028"/>
            <a:ext cx="152571" cy="130233"/>
          </a:xfrm>
          <a:custGeom>
            <a:avLst/>
            <a:gdLst/>
            <a:ahLst/>
            <a:cxnLst/>
            <a:rect l="l" t="t" r="r" b="b"/>
            <a:pathLst>
              <a:path w="3299" h="2816" extrusionOk="0">
                <a:moveTo>
                  <a:pt x="1882" y="0"/>
                </a:moveTo>
                <a:cubicBezTo>
                  <a:pt x="632" y="0"/>
                  <a:pt x="1" y="1512"/>
                  <a:pt x="882" y="2405"/>
                </a:cubicBezTo>
                <a:cubicBezTo>
                  <a:pt x="1169" y="2689"/>
                  <a:pt x="1522" y="2816"/>
                  <a:pt x="1869" y="2816"/>
                </a:cubicBezTo>
                <a:cubicBezTo>
                  <a:pt x="2598" y="2816"/>
                  <a:pt x="3299" y="2253"/>
                  <a:pt x="3299" y="1405"/>
                </a:cubicBezTo>
                <a:cubicBezTo>
                  <a:pt x="3299" y="619"/>
                  <a:pt x="2668" y="0"/>
                  <a:pt x="188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08" name="Google Shape;1508;p63"/>
          <p:cNvSpPr/>
          <p:nvPr/>
        </p:nvSpPr>
        <p:spPr>
          <a:xfrm>
            <a:off x="10936289" y="1402455"/>
            <a:ext cx="130557" cy="130557"/>
          </a:xfrm>
          <a:custGeom>
            <a:avLst/>
            <a:gdLst/>
            <a:ahLst/>
            <a:cxnLst/>
            <a:rect l="l" t="t" r="r" b="b"/>
            <a:pathLst>
              <a:path w="2823" h="2823" extrusionOk="0">
                <a:moveTo>
                  <a:pt x="1405" y="1"/>
                </a:moveTo>
                <a:cubicBezTo>
                  <a:pt x="632" y="1"/>
                  <a:pt x="1" y="632"/>
                  <a:pt x="1" y="1418"/>
                </a:cubicBezTo>
                <a:cubicBezTo>
                  <a:pt x="1" y="2192"/>
                  <a:pt x="632" y="2823"/>
                  <a:pt x="1405" y="2823"/>
                </a:cubicBezTo>
                <a:cubicBezTo>
                  <a:pt x="2191" y="2823"/>
                  <a:pt x="2822" y="2192"/>
                  <a:pt x="2822" y="1418"/>
                </a:cubicBezTo>
                <a:cubicBezTo>
                  <a:pt x="2822" y="632"/>
                  <a:pt x="2191" y="1"/>
                  <a:pt x="140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E1FDDD-7857-4FD6-917A-B6E1AB8DDA29}"/>
              </a:ext>
            </a:extLst>
          </p:cNvPr>
          <p:cNvSpPr txBox="1"/>
          <p:nvPr/>
        </p:nvSpPr>
        <p:spPr>
          <a:xfrm>
            <a:off x="3626747" y="130037"/>
            <a:ext cx="524625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>
                <a:solidFill>
                  <a:schemeClr val="accent2">
                    <a:lumMod val="75000"/>
                  </a:schemeClr>
                </a:solidFill>
                <a:latin typeface="#9Slide05 Brannboll Ny" panose="02000000000000000000" pitchFamily="2" charset="0"/>
              </a:rPr>
              <a:t>Dặn dò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75417F-B714-4EB1-97C5-43BF3280428C}"/>
              </a:ext>
            </a:extLst>
          </p:cNvPr>
          <p:cNvSpPr txBox="1"/>
          <p:nvPr/>
        </p:nvSpPr>
        <p:spPr>
          <a:xfrm>
            <a:off x="6229187" y="3140175"/>
            <a:ext cx="5498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#9Slide03 AllRoundGothic" panose="020B0703020202020104" pitchFamily="34" charset="0"/>
              </a:rPr>
              <a:t>Chuẩn bị bài: 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#9Slide03 AllRoundGothic" panose="020B0703020202020104" pitchFamily="34" charset="0"/>
              </a:rPr>
              <a:t>Ôn tập các phép tính với số đo thời gian (trang 165)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F2C17F-4001-497B-AE13-372E67BEE489}"/>
              </a:ext>
            </a:extLst>
          </p:cNvPr>
          <p:cNvSpPr txBox="1"/>
          <p:nvPr/>
        </p:nvSpPr>
        <p:spPr>
          <a:xfrm>
            <a:off x="3385225" y="1626939"/>
            <a:ext cx="77140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chemeClr val="accent6">
                    <a:lumMod val="50000"/>
                  </a:schemeClr>
                </a:solidFill>
                <a:latin typeface="#9Slide07 Hillda" pitchFamily="2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42945456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83871DE-41E9-4ADC-B69E-9C020036E1A7}"/>
              </a:ext>
            </a:extLst>
          </p:cNvPr>
          <p:cNvSpPr/>
          <p:nvPr/>
        </p:nvSpPr>
        <p:spPr>
          <a:xfrm>
            <a:off x="502920" y="996229"/>
            <a:ext cx="11186159" cy="6098346"/>
          </a:xfrm>
          <a:prstGeom prst="round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C7952A0-DFC5-4F1B-98D0-1E9A903FFE3E}"/>
              </a:ext>
            </a:extLst>
          </p:cNvPr>
          <p:cNvGrpSpPr/>
          <p:nvPr/>
        </p:nvGrpSpPr>
        <p:grpSpPr>
          <a:xfrm>
            <a:off x="2152542" y="3938785"/>
            <a:ext cx="2828742" cy="1257301"/>
            <a:chOff x="2551654" y="3889866"/>
            <a:chExt cx="2828742" cy="125730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EEED12E-43A4-42A9-AD94-5AFEE94AFED5}"/>
                </a:ext>
              </a:extLst>
            </p:cNvPr>
            <p:cNvGrpSpPr/>
            <p:nvPr/>
          </p:nvGrpSpPr>
          <p:grpSpPr>
            <a:xfrm>
              <a:off x="2551654" y="3889866"/>
              <a:ext cx="2828742" cy="1257301"/>
              <a:chOff x="2517325" y="3486150"/>
              <a:chExt cx="2828742" cy="1257301"/>
            </a:xfrm>
          </p:grpSpPr>
          <p:sp>
            <p:nvSpPr>
              <p:cNvPr id="69" name="Rectangle: Rounded Corners 68">
                <a:extLst>
                  <a:ext uri="{FF2B5EF4-FFF2-40B4-BE49-F238E27FC236}">
                    <a16:creationId xmlns:a16="http://schemas.microsoft.com/office/drawing/2014/main" id="{C1A5B398-F1AC-4039-AC48-CC14152ED535}"/>
                  </a:ext>
                </a:extLst>
              </p:cNvPr>
              <p:cNvSpPr/>
              <p:nvPr/>
            </p:nvSpPr>
            <p:spPr>
              <a:xfrm>
                <a:off x="2517325" y="3507750"/>
                <a:ext cx="2828742" cy="1174593"/>
              </a:xfrm>
              <a:prstGeom prst="roundRect">
                <a:avLst/>
              </a:prstGeom>
              <a:solidFill>
                <a:srgbClr val="E9E2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18908326-7E09-4259-9223-1FD34AE2636C}"/>
                  </a:ext>
                </a:extLst>
              </p:cNvPr>
              <p:cNvGrpSpPr/>
              <p:nvPr/>
            </p:nvGrpSpPr>
            <p:grpSpPr>
              <a:xfrm>
                <a:off x="2762236" y="3486150"/>
                <a:ext cx="2037787" cy="1257301"/>
                <a:chOff x="2851886" y="2930666"/>
                <a:chExt cx="2037787" cy="1257301"/>
              </a:xfrm>
            </p:grpSpPr>
            <p:grpSp>
              <p:nvGrpSpPr>
                <p:cNvPr id="19" name="Group 12">
                  <a:extLst>
                    <a:ext uri="{FF2B5EF4-FFF2-40B4-BE49-F238E27FC236}">
                      <a16:creationId xmlns:a16="http://schemas.microsoft.com/office/drawing/2014/main" id="{053AB3EE-CD55-492E-B75F-898A6F1359F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138521" y="2935428"/>
                  <a:ext cx="751152" cy="1252538"/>
                  <a:chOff x="4692" y="1200"/>
                  <a:chExt cx="313" cy="789"/>
                </a:xfrm>
              </p:grpSpPr>
              <p:sp>
                <p:nvSpPr>
                  <p:cNvPr id="20" name="Text Box 13">
                    <a:extLst>
                      <a:ext uri="{FF2B5EF4-FFF2-40B4-BE49-F238E27FC236}">
                        <a16:creationId xmlns:a16="http://schemas.microsoft.com/office/drawing/2014/main" id="{541E1B9C-68A7-44B4-B3B0-D9FFB6E269C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36" y="1582"/>
                    <a:ext cx="223" cy="40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3600" dirty="0">
                        <a:latin typeface="+mn-lt"/>
                      </a:rPr>
                      <a:t>3</a:t>
                    </a:r>
                  </a:p>
                </p:txBody>
              </p:sp>
              <p:grpSp>
                <p:nvGrpSpPr>
                  <p:cNvPr id="21" name="Group 14">
                    <a:extLst>
                      <a:ext uri="{FF2B5EF4-FFF2-40B4-BE49-F238E27FC236}">
                        <a16:creationId xmlns:a16="http://schemas.microsoft.com/office/drawing/2014/main" id="{6EF62DB4-258A-4E68-9766-58FDE97F081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2" y="1200"/>
                    <a:ext cx="313" cy="407"/>
                    <a:chOff x="2043" y="1608"/>
                    <a:chExt cx="313" cy="407"/>
                  </a:xfrm>
                </p:grpSpPr>
                <p:sp>
                  <p:nvSpPr>
                    <p:cNvPr id="22" name="Text Box 15">
                      <a:extLst>
                        <a:ext uri="{FF2B5EF4-FFF2-40B4-BE49-F238E27FC236}">
                          <a16:creationId xmlns:a16="http://schemas.microsoft.com/office/drawing/2014/main" id="{24216BD7-DC43-40B9-BABE-461D84A9B84A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92" y="1608"/>
                      <a:ext cx="264" cy="40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3600" dirty="0">
                          <a:latin typeface="+mn-lt"/>
                        </a:rPr>
                        <a:t>5</a:t>
                      </a:r>
                    </a:p>
                  </p:txBody>
                </p:sp>
                <p:sp>
                  <p:nvSpPr>
                    <p:cNvPr id="25" name="Line 16">
                      <a:extLst>
                        <a:ext uri="{FF2B5EF4-FFF2-40B4-BE49-F238E27FC236}">
                          <a16:creationId xmlns:a16="http://schemas.microsoft.com/office/drawing/2014/main" id="{DEA0BED2-C6A6-4492-8B06-41DE33408EC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43" y="1987"/>
                      <a:ext cx="27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 sz="3600"/>
                    </a:p>
                  </p:txBody>
                </p:sp>
              </p:grpSp>
            </p:grpSp>
            <p:grpSp>
              <p:nvGrpSpPr>
                <p:cNvPr id="26" name="Group 17">
                  <a:extLst>
                    <a:ext uri="{FF2B5EF4-FFF2-40B4-BE49-F238E27FC236}">
                      <a16:creationId xmlns:a16="http://schemas.microsoft.com/office/drawing/2014/main" id="{BA98AD23-8827-4DD5-90E4-5486FAAE034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51886" y="2930666"/>
                  <a:ext cx="691157" cy="1257301"/>
                  <a:chOff x="4740" y="1189"/>
                  <a:chExt cx="288" cy="792"/>
                </a:xfrm>
              </p:grpSpPr>
              <p:sp>
                <p:nvSpPr>
                  <p:cNvPr id="27" name="Text Box 18">
                    <a:extLst>
                      <a:ext uri="{FF2B5EF4-FFF2-40B4-BE49-F238E27FC236}">
                        <a16:creationId xmlns:a16="http://schemas.microsoft.com/office/drawing/2014/main" id="{110BB11E-6E50-4CA2-926A-4CE5ABA9870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64" y="1574"/>
                    <a:ext cx="264" cy="40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3600" dirty="0">
                        <a:latin typeface="+mn-lt"/>
                      </a:rPr>
                      <a:t>7</a:t>
                    </a:r>
                  </a:p>
                </p:txBody>
              </p:sp>
              <p:grpSp>
                <p:nvGrpSpPr>
                  <p:cNvPr id="28" name="Group 19">
                    <a:extLst>
                      <a:ext uri="{FF2B5EF4-FFF2-40B4-BE49-F238E27FC236}">
                        <a16:creationId xmlns:a16="http://schemas.microsoft.com/office/drawing/2014/main" id="{AB972727-E30D-4E84-A395-4DB127F0B95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740" y="1189"/>
                    <a:ext cx="285" cy="407"/>
                    <a:chOff x="2091" y="1597"/>
                    <a:chExt cx="285" cy="407"/>
                  </a:xfrm>
                </p:grpSpPr>
                <p:sp>
                  <p:nvSpPr>
                    <p:cNvPr id="29" name="Text Box 20">
                      <a:extLst>
                        <a:ext uri="{FF2B5EF4-FFF2-40B4-BE49-F238E27FC236}">
                          <a16:creationId xmlns:a16="http://schemas.microsoft.com/office/drawing/2014/main" id="{CE52D37C-1D34-480E-9490-936AB82EA723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12" y="1597"/>
                      <a:ext cx="264" cy="40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3600" dirty="0">
                          <a:latin typeface="+mn-lt"/>
                        </a:rPr>
                        <a:t>3</a:t>
                      </a:r>
                    </a:p>
                  </p:txBody>
                </p:sp>
                <p:sp>
                  <p:nvSpPr>
                    <p:cNvPr id="30" name="Line 21">
                      <a:extLst>
                        <a:ext uri="{FF2B5EF4-FFF2-40B4-BE49-F238E27FC236}">
                          <a16:creationId xmlns:a16="http://schemas.microsoft.com/office/drawing/2014/main" id="{2652BA73-16F8-4871-AF4A-3A98D4AA229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91" y="1979"/>
                      <a:ext cx="27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 sz="3600"/>
                    </a:p>
                  </p:txBody>
                </p:sp>
              </p:grpSp>
            </p:grpSp>
            <p:sp>
              <p:nvSpPr>
                <p:cNvPr id="31" name="Text Box 22">
                  <a:extLst>
                    <a:ext uri="{FF2B5EF4-FFF2-40B4-BE49-F238E27FC236}">
                      <a16:creationId xmlns:a16="http://schemas.microsoft.com/office/drawing/2014/main" id="{1D7B72FB-15A5-483A-BE4B-A477DF015F9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64598" y="3187917"/>
                  <a:ext cx="465757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3600" dirty="0">
                      <a:latin typeface="+mn-lt"/>
                    </a:rPr>
                    <a:t>:</a:t>
                  </a:r>
                </a:p>
              </p:txBody>
            </p:sp>
          </p:grpSp>
        </p:grpSp>
        <p:sp>
          <p:nvSpPr>
            <p:cNvPr id="70" name="Text Box 40">
              <a:extLst>
                <a:ext uri="{FF2B5EF4-FFF2-40B4-BE49-F238E27FC236}">
                  <a16:creationId xmlns:a16="http://schemas.microsoft.com/office/drawing/2014/main" id="{193BE009-3A17-43CB-9BDE-021286D987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9483" y="4173125"/>
              <a:ext cx="51091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600" dirty="0">
                  <a:latin typeface="+mn-lt"/>
                </a:rPr>
                <a:t>=  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9B8D74D7-D29E-464A-B46A-35CA3B339BA6}"/>
              </a:ext>
            </a:extLst>
          </p:cNvPr>
          <p:cNvSpPr txBox="1"/>
          <p:nvPr/>
        </p:nvSpPr>
        <p:spPr>
          <a:xfrm>
            <a:off x="2365492" y="339968"/>
            <a:ext cx="7991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#9Slide03 AllRoundGothic" panose="020B0703020202020104" pitchFamily="34" charset="0"/>
              </a:rPr>
              <a:t>Chọn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#9Slide03 AllRoundGothic" panose="020B07030202020201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#9Slide03 AllRoundGothic" panose="020B0703020202020104" pitchFamily="34" charset="0"/>
              </a:rPr>
              <a:t>kết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#9Slide03 AllRoundGothic" panose="020B07030202020201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#9Slide03 AllRoundGothic" panose="020B0703020202020104" pitchFamily="34" charset="0"/>
              </a:rPr>
              <a:t>quả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#9Slide03 AllRoundGothic" panose="020B07030202020201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#9Slide03 AllRoundGothic" panose="020B0703020202020104" pitchFamily="34" charset="0"/>
              </a:rPr>
              <a:t>thích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#9Slide03 AllRoundGothic" panose="020B0703020202020104" pitchFamily="34" charset="0"/>
              </a:rPr>
              <a:t> hợp với mỗi phép tính sau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75B66F84-AC62-4799-B568-C031B64E2CE8}"/>
              </a:ext>
            </a:extLst>
          </p:cNvPr>
          <p:cNvGrpSpPr/>
          <p:nvPr/>
        </p:nvGrpSpPr>
        <p:grpSpPr>
          <a:xfrm>
            <a:off x="2191811" y="1996979"/>
            <a:ext cx="2693130" cy="1173732"/>
            <a:chOff x="2254029" y="1661914"/>
            <a:chExt cx="2693130" cy="1173732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EEA9B59-9DA7-4576-8EB6-352B8E69C9E9}"/>
                </a:ext>
              </a:extLst>
            </p:cNvPr>
            <p:cNvGrpSpPr/>
            <p:nvPr/>
          </p:nvGrpSpPr>
          <p:grpSpPr>
            <a:xfrm>
              <a:off x="2254029" y="1661914"/>
              <a:ext cx="2693130" cy="1173732"/>
              <a:chOff x="2572237" y="1553896"/>
              <a:chExt cx="2936756" cy="1173732"/>
            </a:xfrm>
          </p:grpSpPr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2F6693CA-DC68-407D-B771-1BAB888866B4}"/>
                  </a:ext>
                </a:extLst>
              </p:cNvPr>
              <p:cNvSpPr/>
              <p:nvPr/>
            </p:nvSpPr>
            <p:spPr>
              <a:xfrm>
                <a:off x="2572237" y="1553896"/>
                <a:ext cx="2936756" cy="1149647"/>
              </a:xfrm>
              <a:prstGeom prst="roundRect">
                <a:avLst/>
              </a:prstGeom>
              <a:solidFill>
                <a:srgbClr val="E9E2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9" name="Group 5">
                <a:extLst>
                  <a:ext uri="{FF2B5EF4-FFF2-40B4-BE49-F238E27FC236}">
                    <a16:creationId xmlns:a16="http://schemas.microsoft.com/office/drawing/2014/main" id="{08391577-777E-4DF0-BC64-FC3F7447C2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58125" y="1553896"/>
                <a:ext cx="2107068" cy="1173732"/>
                <a:chOff x="693" y="1746"/>
                <a:chExt cx="878" cy="798"/>
              </a:xfrm>
            </p:grpSpPr>
            <p:grpSp>
              <p:nvGrpSpPr>
                <p:cNvPr id="10" name="Group 6">
                  <a:extLst>
                    <a:ext uri="{FF2B5EF4-FFF2-40B4-BE49-F238E27FC236}">
                      <a16:creationId xmlns:a16="http://schemas.microsoft.com/office/drawing/2014/main" id="{7C46CD1D-F254-4218-A159-852E85326FF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13" y="1746"/>
                  <a:ext cx="358" cy="798"/>
                  <a:chOff x="4697" y="1202"/>
                  <a:chExt cx="358" cy="798"/>
                </a:xfrm>
              </p:grpSpPr>
              <p:sp>
                <p:nvSpPr>
                  <p:cNvPr id="12" name="Text Box 7">
                    <a:extLst>
                      <a:ext uri="{FF2B5EF4-FFF2-40B4-BE49-F238E27FC236}">
                        <a16:creationId xmlns:a16="http://schemas.microsoft.com/office/drawing/2014/main" id="{35402A40-DFBB-4253-8C82-F2F309910AA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23" y="1561"/>
                    <a:ext cx="332" cy="43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3600" dirty="0">
                        <a:latin typeface="+mn-lt"/>
                      </a:rPr>
                      <a:t>11</a:t>
                    </a:r>
                  </a:p>
                </p:txBody>
              </p:sp>
              <p:grpSp>
                <p:nvGrpSpPr>
                  <p:cNvPr id="14" name="Group 8">
                    <a:extLst>
                      <a:ext uri="{FF2B5EF4-FFF2-40B4-BE49-F238E27FC236}">
                        <a16:creationId xmlns:a16="http://schemas.microsoft.com/office/drawing/2014/main" id="{B6E742E5-5820-4E8E-916D-3140DE5E852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7" y="1202"/>
                    <a:ext cx="333" cy="413"/>
                    <a:chOff x="2048" y="1610"/>
                    <a:chExt cx="333" cy="413"/>
                  </a:xfrm>
                </p:grpSpPr>
                <p:sp>
                  <p:nvSpPr>
                    <p:cNvPr id="15" name="Text Box 9">
                      <a:extLst>
                        <a:ext uri="{FF2B5EF4-FFF2-40B4-BE49-F238E27FC236}">
                          <a16:creationId xmlns:a16="http://schemas.microsoft.com/office/drawing/2014/main" id="{6C6A9865-8507-4265-A3CF-B2B10BDA3628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17" y="1610"/>
                      <a:ext cx="264" cy="41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3600" dirty="0">
                          <a:latin typeface="+mn-lt"/>
                        </a:rPr>
                        <a:t>8</a:t>
                      </a:r>
                    </a:p>
                  </p:txBody>
                </p:sp>
                <p:sp>
                  <p:nvSpPr>
                    <p:cNvPr id="17" name="Line 10">
                      <a:extLst>
                        <a:ext uri="{FF2B5EF4-FFF2-40B4-BE49-F238E27FC236}">
                          <a16:creationId xmlns:a16="http://schemas.microsoft.com/office/drawing/2014/main" id="{ECA5D183-572A-4195-B9AD-CC3037819DC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48" y="2003"/>
                      <a:ext cx="27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 sz="3600"/>
                    </a:p>
                  </p:txBody>
                </p:sp>
              </p:grpSp>
            </p:grpSp>
            <p:sp>
              <p:nvSpPr>
                <p:cNvPr id="11" name="Text Box 11">
                  <a:extLst>
                    <a:ext uri="{FF2B5EF4-FFF2-40B4-BE49-F238E27FC236}">
                      <a16:creationId xmlns:a16="http://schemas.microsoft.com/office/drawing/2014/main" id="{B5E737C7-40D9-4573-AE2A-0C97CEE61F9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3" y="1889"/>
                  <a:ext cx="538" cy="4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3600" dirty="0">
                      <a:latin typeface="+mn-lt"/>
                    </a:rPr>
                    <a:t>2   :</a:t>
                  </a:r>
                </a:p>
              </p:txBody>
            </p:sp>
          </p:grpSp>
        </p:grpSp>
        <p:sp>
          <p:nvSpPr>
            <p:cNvPr id="49" name="Text Box 40">
              <a:extLst>
                <a:ext uri="{FF2B5EF4-FFF2-40B4-BE49-F238E27FC236}">
                  <a16:creationId xmlns:a16="http://schemas.microsoft.com/office/drawing/2014/main" id="{EB126301-4C61-469E-A62C-ECBAFEAEBF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9687" y="1909811"/>
              <a:ext cx="43664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600" dirty="0">
                  <a:latin typeface="+mn-lt"/>
                </a:rPr>
                <a:t>=  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0B99392B-D1EA-4F0E-9F57-2CA70A39FA92}"/>
              </a:ext>
            </a:extLst>
          </p:cNvPr>
          <p:cNvGrpSpPr/>
          <p:nvPr/>
        </p:nvGrpSpPr>
        <p:grpSpPr>
          <a:xfrm>
            <a:off x="7791324" y="2313410"/>
            <a:ext cx="713932" cy="1277450"/>
            <a:chOff x="7530770" y="1823209"/>
            <a:chExt cx="713932" cy="1277450"/>
          </a:xfrm>
        </p:grpSpPr>
        <p:sp>
          <p:nvSpPr>
            <p:cNvPr id="83" name="Rectangle: Rounded Corners 82">
              <a:extLst>
                <a:ext uri="{FF2B5EF4-FFF2-40B4-BE49-F238E27FC236}">
                  <a16:creationId xmlns:a16="http://schemas.microsoft.com/office/drawing/2014/main" id="{032D1F76-E816-4F89-A44A-A7EBB62B76E8}"/>
                </a:ext>
              </a:extLst>
            </p:cNvPr>
            <p:cNvSpPr/>
            <p:nvPr/>
          </p:nvSpPr>
          <p:spPr>
            <a:xfrm>
              <a:off x="7530770" y="1823209"/>
              <a:ext cx="711321" cy="1201739"/>
            </a:xfrm>
            <a:prstGeom prst="roundRect">
              <a:avLst/>
            </a:prstGeom>
            <a:solidFill>
              <a:srgbClr val="6EB7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0">
              <a:extLst>
                <a:ext uri="{FF2B5EF4-FFF2-40B4-BE49-F238E27FC236}">
                  <a16:creationId xmlns:a16="http://schemas.microsoft.com/office/drawing/2014/main" id="{277182A6-A7CD-468D-87BE-74B59BBBE8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50702" y="1898920"/>
              <a:ext cx="694000" cy="1201739"/>
              <a:chOff x="3873" y="1537"/>
              <a:chExt cx="314" cy="757"/>
            </a:xfrm>
          </p:grpSpPr>
          <p:grpSp>
            <p:nvGrpSpPr>
              <p:cNvPr id="40" name="Group 31">
                <a:extLst>
                  <a:ext uri="{FF2B5EF4-FFF2-40B4-BE49-F238E27FC236}">
                    <a16:creationId xmlns:a16="http://schemas.microsoft.com/office/drawing/2014/main" id="{EB63EA5F-65E2-4B0A-93EF-732E0D16D5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73" y="1537"/>
                <a:ext cx="314" cy="407"/>
                <a:chOff x="1967" y="2761"/>
                <a:chExt cx="314" cy="407"/>
              </a:xfrm>
            </p:grpSpPr>
            <p:sp>
              <p:nvSpPr>
                <p:cNvPr id="42" name="Text Box 32">
                  <a:extLst>
                    <a:ext uri="{FF2B5EF4-FFF2-40B4-BE49-F238E27FC236}">
                      <a16:creationId xmlns:a16="http://schemas.microsoft.com/office/drawing/2014/main" id="{0B887054-F873-49CD-ADF4-584B9527FC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67" y="2761"/>
                  <a:ext cx="314" cy="4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3600" dirty="0">
                      <a:latin typeface="+mn-lt"/>
                    </a:rPr>
                    <a:t>22</a:t>
                  </a:r>
                </a:p>
              </p:txBody>
            </p:sp>
            <p:sp>
              <p:nvSpPr>
                <p:cNvPr id="43" name="Line 33">
                  <a:extLst>
                    <a:ext uri="{FF2B5EF4-FFF2-40B4-BE49-F238E27FC236}">
                      <a16:creationId xmlns:a16="http://schemas.microsoft.com/office/drawing/2014/main" id="{F21055F6-476B-4CF1-AEF9-867CAAE714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73" y="3113"/>
                  <a:ext cx="27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3600"/>
                </a:p>
              </p:txBody>
            </p:sp>
          </p:grpSp>
          <p:sp>
            <p:nvSpPr>
              <p:cNvPr id="41" name="Rectangle 34">
                <a:extLst>
                  <a:ext uri="{FF2B5EF4-FFF2-40B4-BE49-F238E27FC236}">
                    <a16:creationId xmlns:a16="http://schemas.microsoft.com/office/drawing/2014/main" id="{BA78B068-E580-4C69-A8F8-65F63FD3AA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3" y="1887"/>
                <a:ext cx="264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dirty="0">
                    <a:latin typeface="+mn-lt"/>
                  </a:rPr>
                  <a:t>8</a:t>
                </a:r>
              </a:p>
            </p:txBody>
          </p:sp>
        </p:grp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326C066D-EAFC-4337-B18B-FFC50BAF0F9C}"/>
              </a:ext>
            </a:extLst>
          </p:cNvPr>
          <p:cNvGrpSpPr/>
          <p:nvPr/>
        </p:nvGrpSpPr>
        <p:grpSpPr>
          <a:xfrm>
            <a:off x="8954993" y="3197991"/>
            <a:ext cx="711321" cy="1246186"/>
            <a:chOff x="9022635" y="1634085"/>
            <a:chExt cx="711321" cy="1246186"/>
          </a:xfrm>
        </p:grpSpPr>
        <p:sp>
          <p:nvSpPr>
            <p:cNvPr id="87" name="Rectangle: Rounded Corners 86">
              <a:extLst>
                <a:ext uri="{FF2B5EF4-FFF2-40B4-BE49-F238E27FC236}">
                  <a16:creationId xmlns:a16="http://schemas.microsoft.com/office/drawing/2014/main" id="{9AC79840-AD74-449D-A775-5FC915098A92}"/>
                </a:ext>
              </a:extLst>
            </p:cNvPr>
            <p:cNvSpPr/>
            <p:nvPr/>
          </p:nvSpPr>
          <p:spPr>
            <a:xfrm>
              <a:off x="9022635" y="1661914"/>
              <a:ext cx="711321" cy="1201739"/>
            </a:xfrm>
            <a:prstGeom prst="roundRect">
              <a:avLst/>
            </a:prstGeom>
            <a:solidFill>
              <a:srgbClr val="6EB7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" name="Group 35">
              <a:extLst>
                <a:ext uri="{FF2B5EF4-FFF2-40B4-BE49-F238E27FC236}">
                  <a16:creationId xmlns:a16="http://schemas.microsoft.com/office/drawing/2014/main" id="{64E9DBC9-A0C7-443E-9D40-BD4BB73F2A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51917" y="1634085"/>
              <a:ext cx="657559" cy="1246186"/>
              <a:chOff x="3877" y="1509"/>
              <a:chExt cx="274" cy="785"/>
            </a:xfrm>
          </p:grpSpPr>
          <p:grpSp>
            <p:nvGrpSpPr>
              <p:cNvPr id="45" name="Group 36">
                <a:extLst>
                  <a:ext uri="{FF2B5EF4-FFF2-40B4-BE49-F238E27FC236}">
                    <a16:creationId xmlns:a16="http://schemas.microsoft.com/office/drawing/2014/main" id="{A4CB19A3-56A5-475A-B952-D5071AC0A4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77" y="1509"/>
                <a:ext cx="274" cy="407"/>
                <a:chOff x="1971" y="2733"/>
                <a:chExt cx="274" cy="407"/>
              </a:xfrm>
            </p:grpSpPr>
            <p:sp>
              <p:nvSpPr>
                <p:cNvPr id="47" name="Text Box 37">
                  <a:extLst>
                    <a:ext uri="{FF2B5EF4-FFF2-40B4-BE49-F238E27FC236}">
                      <a16:creationId xmlns:a16="http://schemas.microsoft.com/office/drawing/2014/main" id="{7DFE0765-7D8E-45FB-A0EE-867FB8E8514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71" y="2733"/>
                  <a:ext cx="272" cy="4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3600" dirty="0">
                      <a:latin typeface="+mn-lt"/>
                    </a:rPr>
                    <a:t>11</a:t>
                  </a:r>
                </a:p>
              </p:txBody>
            </p:sp>
            <p:sp>
              <p:nvSpPr>
                <p:cNvPr id="48" name="Line 38">
                  <a:extLst>
                    <a:ext uri="{FF2B5EF4-FFF2-40B4-BE49-F238E27FC236}">
                      <a16:creationId xmlns:a16="http://schemas.microsoft.com/office/drawing/2014/main" id="{40F3451B-586A-4DCD-9554-1C3D2180C4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73" y="3113"/>
                  <a:ext cx="27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3600"/>
                </a:p>
              </p:txBody>
            </p:sp>
          </p:grpSp>
          <p:sp>
            <p:nvSpPr>
              <p:cNvPr id="46" name="Rectangle 39">
                <a:extLst>
                  <a:ext uri="{FF2B5EF4-FFF2-40B4-BE49-F238E27FC236}">
                    <a16:creationId xmlns:a16="http://schemas.microsoft.com/office/drawing/2014/main" id="{3AC0DEC1-4ADB-47CB-B295-874419CCF4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3" y="1887"/>
                <a:ext cx="174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dirty="0">
                    <a:latin typeface="+mn-lt"/>
                  </a:rPr>
                  <a:t>4</a:t>
                </a:r>
              </a:p>
            </p:txBody>
          </p:sp>
        </p:grp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98C16516-6367-447A-AE97-0E91A7DFE94B}"/>
              </a:ext>
            </a:extLst>
          </p:cNvPr>
          <p:cNvGrpSpPr/>
          <p:nvPr/>
        </p:nvGrpSpPr>
        <p:grpSpPr>
          <a:xfrm>
            <a:off x="7812746" y="4373133"/>
            <a:ext cx="711321" cy="1215137"/>
            <a:chOff x="7538633" y="3400348"/>
            <a:chExt cx="711321" cy="1215137"/>
          </a:xfrm>
        </p:grpSpPr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9D1BB6AA-B2E7-4773-9B8D-72C404FB0EA0}"/>
                </a:ext>
              </a:extLst>
            </p:cNvPr>
            <p:cNvSpPr/>
            <p:nvPr/>
          </p:nvSpPr>
          <p:spPr>
            <a:xfrm>
              <a:off x="7538633" y="3413746"/>
              <a:ext cx="711321" cy="1201739"/>
            </a:xfrm>
            <a:prstGeom prst="roundRect">
              <a:avLst/>
            </a:prstGeom>
            <a:solidFill>
              <a:srgbClr val="6EB7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54">
              <a:extLst>
                <a:ext uri="{FF2B5EF4-FFF2-40B4-BE49-F238E27FC236}">
                  <a16:creationId xmlns:a16="http://schemas.microsoft.com/office/drawing/2014/main" id="{52D927F8-9CC1-4ABE-9E62-5CFFC5B1AB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43252" y="3400348"/>
              <a:ext cx="679159" cy="1206500"/>
              <a:chOff x="4729" y="1200"/>
              <a:chExt cx="283" cy="760"/>
            </a:xfrm>
          </p:grpSpPr>
          <p:sp>
            <p:nvSpPr>
              <p:cNvPr id="64" name="Text Box 55">
                <a:extLst>
                  <a:ext uri="{FF2B5EF4-FFF2-40B4-BE49-F238E27FC236}">
                    <a16:creationId xmlns:a16="http://schemas.microsoft.com/office/drawing/2014/main" id="{009F5AB8-082C-44FC-B1FC-02B7E522AB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29" y="1553"/>
                <a:ext cx="27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dirty="0">
                    <a:latin typeface="+mn-lt"/>
                  </a:rPr>
                  <a:t>35</a:t>
                </a:r>
              </a:p>
            </p:txBody>
          </p:sp>
          <p:grpSp>
            <p:nvGrpSpPr>
              <p:cNvPr id="65" name="Group 56">
                <a:extLst>
                  <a:ext uri="{FF2B5EF4-FFF2-40B4-BE49-F238E27FC236}">
                    <a16:creationId xmlns:a16="http://schemas.microsoft.com/office/drawing/2014/main" id="{814F9166-B934-437E-829D-A0FCC6714FF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0" y="1200"/>
                <a:ext cx="272" cy="407"/>
                <a:chOff x="2091" y="1608"/>
                <a:chExt cx="272" cy="407"/>
              </a:xfrm>
            </p:grpSpPr>
            <p:sp>
              <p:nvSpPr>
                <p:cNvPr id="66" name="Text Box 57">
                  <a:extLst>
                    <a:ext uri="{FF2B5EF4-FFF2-40B4-BE49-F238E27FC236}">
                      <a16:creationId xmlns:a16="http://schemas.microsoft.com/office/drawing/2014/main" id="{E4F11804-FD1B-45F0-B4E5-0C46145A90B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36" y="1608"/>
                  <a:ext cx="174" cy="4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3600" dirty="0">
                      <a:latin typeface="+mn-lt"/>
                    </a:rPr>
                    <a:t>9</a:t>
                  </a:r>
                </a:p>
              </p:txBody>
            </p:sp>
            <p:sp>
              <p:nvSpPr>
                <p:cNvPr id="67" name="Line 58">
                  <a:extLst>
                    <a:ext uri="{FF2B5EF4-FFF2-40B4-BE49-F238E27FC236}">
                      <a16:creationId xmlns:a16="http://schemas.microsoft.com/office/drawing/2014/main" id="{40FF252E-8D4A-41EB-874E-C11EFA4D78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1" y="1979"/>
                  <a:ext cx="27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3600"/>
                </a:p>
              </p:txBody>
            </p:sp>
          </p:grpSp>
        </p:grp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5E9E8FDB-4EB6-4901-BE26-BA48CED03985}"/>
              </a:ext>
            </a:extLst>
          </p:cNvPr>
          <p:cNvGrpSpPr/>
          <p:nvPr/>
        </p:nvGrpSpPr>
        <p:grpSpPr>
          <a:xfrm>
            <a:off x="10134993" y="2276447"/>
            <a:ext cx="711321" cy="1244600"/>
            <a:chOff x="10199284" y="2806700"/>
            <a:chExt cx="711321" cy="1244600"/>
          </a:xfrm>
        </p:grpSpPr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2E895E48-76EB-4602-A4C2-089FB309E0F5}"/>
                </a:ext>
              </a:extLst>
            </p:cNvPr>
            <p:cNvSpPr/>
            <p:nvPr/>
          </p:nvSpPr>
          <p:spPr>
            <a:xfrm>
              <a:off x="10199284" y="2843663"/>
              <a:ext cx="711321" cy="1201739"/>
            </a:xfrm>
            <a:prstGeom prst="roundRect">
              <a:avLst/>
            </a:prstGeom>
            <a:solidFill>
              <a:srgbClr val="6EB7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6" name="Group 54">
              <a:extLst>
                <a:ext uri="{FF2B5EF4-FFF2-40B4-BE49-F238E27FC236}">
                  <a16:creationId xmlns:a16="http://schemas.microsoft.com/office/drawing/2014/main" id="{A410A40F-5726-4380-9C25-135B66C364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69739" y="2806700"/>
              <a:ext cx="525569" cy="1244600"/>
              <a:chOff x="4752" y="1200"/>
              <a:chExt cx="219" cy="784"/>
            </a:xfrm>
          </p:grpSpPr>
          <p:sp>
            <p:nvSpPr>
              <p:cNvPr id="77" name="Text Box 55">
                <a:extLst>
                  <a:ext uri="{FF2B5EF4-FFF2-40B4-BE49-F238E27FC236}">
                    <a16:creationId xmlns:a16="http://schemas.microsoft.com/office/drawing/2014/main" id="{7C49936B-3CD3-4BE6-B6CC-FC9E4D6405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5" y="1577"/>
                <a:ext cx="174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dirty="0">
                    <a:latin typeface="+mn-lt"/>
                  </a:rPr>
                  <a:t>5</a:t>
                </a:r>
              </a:p>
            </p:txBody>
          </p:sp>
          <p:grpSp>
            <p:nvGrpSpPr>
              <p:cNvPr id="78" name="Group 56">
                <a:extLst>
                  <a:ext uri="{FF2B5EF4-FFF2-40B4-BE49-F238E27FC236}">
                    <a16:creationId xmlns:a16="http://schemas.microsoft.com/office/drawing/2014/main" id="{E7ECA6A5-EB80-471A-930E-42E68CF2A0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52" y="1200"/>
                <a:ext cx="219" cy="407"/>
                <a:chOff x="2103" y="1608"/>
                <a:chExt cx="219" cy="407"/>
              </a:xfrm>
            </p:grpSpPr>
            <p:sp>
              <p:nvSpPr>
                <p:cNvPr id="79" name="Text Box 57">
                  <a:extLst>
                    <a:ext uri="{FF2B5EF4-FFF2-40B4-BE49-F238E27FC236}">
                      <a16:creationId xmlns:a16="http://schemas.microsoft.com/office/drawing/2014/main" id="{6E27F70A-2552-4CC0-B350-9031E783C3C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36" y="1608"/>
                  <a:ext cx="174" cy="4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3600" dirty="0">
                      <a:latin typeface="+mn-lt"/>
                    </a:rPr>
                    <a:t>7</a:t>
                  </a:r>
                </a:p>
              </p:txBody>
            </p:sp>
            <p:sp>
              <p:nvSpPr>
                <p:cNvPr id="80" name="Line 58">
                  <a:extLst>
                    <a:ext uri="{FF2B5EF4-FFF2-40B4-BE49-F238E27FC236}">
                      <a16:creationId xmlns:a16="http://schemas.microsoft.com/office/drawing/2014/main" id="{E5453C4B-F1CC-4820-BA3E-4272C53E7D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03" y="1982"/>
                  <a:ext cx="219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3600"/>
                </a:p>
              </p:txBody>
            </p:sp>
          </p:grpSp>
        </p:grp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1A4CE862-FAEB-4662-B4E0-268C600B7FC7}"/>
              </a:ext>
            </a:extLst>
          </p:cNvPr>
          <p:cNvGrpSpPr/>
          <p:nvPr/>
        </p:nvGrpSpPr>
        <p:grpSpPr>
          <a:xfrm>
            <a:off x="10138307" y="4386977"/>
            <a:ext cx="711321" cy="1244600"/>
            <a:chOff x="8701496" y="4385767"/>
            <a:chExt cx="711321" cy="1244600"/>
          </a:xfrm>
        </p:grpSpPr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0859639F-4130-4F50-8E0B-5B1245F7BCE8}"/>
                </a:ext>
              </a:extLst>
            </p:cNvPr>
            <p:cNvSpPr/>
            <p:nvPr/>
          </p:nvSpPr>
          <p:spPr>
            <a:xfrm>
              <a:off x="8701496" y="4385767"/>
              <a:ext cx="711321" cy="1201739"/>
            </a:xfrm>
            <a:prstGeom prst="roundRect">
              <a:avLst/>
            </a:prstGeom>
            <a:solidFill>
              <a:srgbClr val="6EB7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8" name="Group 54">
              <a:extLst>
                <a:ext uri="{FF2B5EF4-FFF2-40B4-BE49-F238E27FC236}">
                  <a16:creationId xmlns:a16="http://schemas.microsoft.com/office/drawing/2014/main" id="{82F846DD-F38B-45F0-8F3A-0FF249A46E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772832" y="4385767"/>
              <a:ext cx="525569" cy="1244600"/>
              <a:chOff x="4752" y="1200"/>
              <a:chExt cx="219" cy="784"/>
            </a:xfrm>
          </p:grpSpPr>
          <p:sp>
            <p:nvSpPr>
              <p:cNvPr id="89" name="Text Box 55">
                <a:extLst>
                  <a:ext uri="{FF2B5EF4-FFF2-40B4-BE49-F238E27FC236}">
                    <a16:creationId xmlns:a16="http://schemas.microsoft.com/office/drawing/2014/main" id="{43130F16-00DC-4739-8254-56CCAABCCB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5" y="1577"/>
                <a:ext cx="174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dirty="0">
                    <a:latin typeface="+mn-lt"/>
                  </a:rPr>
                  <a:t>7</a:t>
                </a:r>
              </a:p>
            </p:txBody>
          </p:sp>
          <p:grpSp>
            <p:nvGrpSpPr>
              <p:cNvPr id="90" name="Group 56">
                <a:extLst>
                  <a:ext uri="{FF2B5EF4-FFF2-40B4-BE49-F238E27FC236}">
                    <a16:creationId xmlns:a16="http://schemas.microsoft.com/office/drawing/2014/main" id="{BE787F12-AD7E-43EF-8555-B7C820FAB38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52" y="1200"/>
                <a:ext cx="219" cy="407"/>
                <a:chOff x="2103" y="1608"/>
                <a:chExt cx="219" cy="407"/>
              </a:xfrm>
            </p:grpSpPr>
            <p:sp>
              <p:nvSpPr>
                <p:cNvPr id="91" name="Text Box 57">
                  <a:extLst>
                    <a:ext uri="{FF2B5EF4-FFF2-40B4-BE49-F238E27FC236}">
                      <a16:creationId xmlns:a16="http://schemas.microsoft.com/office/drawing/2014/main" id="{526DE241-034A-41A5-9F28-C1C7386F77A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36" y="1608"/>
                  <a:ext cx="174" cy="4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3600" dirty="0">
                      <a:latin typeface="+mn-lt"/>
                    </a:rPr>
                    <a:t>5</a:t>
                  </a:r>
                </a:p>
              </p:txBody>
            </p:sp>
            <p:sp>
              <p:nvSpPr>
                <p:cNvPr id="92" name="Line 58">
                  <a:extLst>
                    <a:ext uri="{FF2B5EF4-FFF2-40B4-BE49-F238E27FC236}">
                      <a16:creationId xmlns:a16="http://schemas.microsoft.com/office/drawing/2014/main" id="{CDC60775-5E9E-43CC-BAB6-4309A8A8A6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03" y="1982"/>
                  <a:ext cx="219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3600"/>
                </a:p>
              </p:txBody>
            </p:sp>
          </p:grpSp>
        </p:grp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9FA0CB78-8224-4E71-8AEE-09673FBF2F21}"/>
              </a:ext>
            </a:extLst>
          </p:cNvPr>
          <p:cNvSpPr txBox="1"/>
          <p:nvPr/>
        </p:nvSpPr>
        <p:spPr>
          <a:xfrm>
            <a:off x="6125234" y="2221077"/>
            <a:ext cx="4909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070455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07407E-6 L -0.21693 -0.0504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46" y="-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4.44444E-6 L -0.17995 -0.1777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97" y="-888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59259E-6 L -0.21002 -0.0634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08" y="-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</p:childTnLst>
        </p:cTn>
      </p:par>
    </p:tnLst>
    <p:bldLst>
      <p:bldP spid="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F2C17F-4001-497B-AE13-372E67BEE489}"/>
              </a:ext>
            </a:extLst>
          </p:cNvPr>
          <p:cNvSpPr txBox="1"/>
          <p:nvPr/>
        </p:nvSpPr>
        <p:spPr>
          <a:xfrm>
            <a:off x="3385225" y="1626939"/>
            <a:ext cx="77140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chemeClr val="accent6">
                    <a:lumMod val="50000"/>
                  </a:schemeClr>
                </a:solidFill>
                <a:latin typeface="#9Slide07 Hillda" pitchFamily="2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28459503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>
            <a:extLst>
              <a:ext uri="{FF2B5EF4-FFF2-40B4-BE49-F238E27FC236}">
                <a16:creationId xmlns:a16="http://schemas.microsoft.com/office/drawing/2014/main" id="{8AC74D36-DEFE-471A-9225-A63A84D67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317" y="267501"/>
            <a:ext cx="925606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 1: Tìm </a:t>
            </a:r>
            <a:r>
              <a:rPr lang="en-US" altLang="en-US" sz="44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tỉ số phần trăm của: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77C187B-6A76-4048-953F-CE28FBCD5396}"/>
              </a:ext>
            </a:extLst>
          </p:cNvPr>
          <p:cNvSpPr txBox="1"/>
          <p:nvPr/>
        </p:nvSpPr>
        <p:spPr>
          <a:xfrm>
            <a:off x="2693730" y="1172069"/>
            <a:ext cx="8280648" cy="1668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2 và 5			b) 2 và 3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  3,2 và 4		d) 7,2 và 3,2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1CE2F79-977A-4CFB-B3FB-E655BE491171}"/>
              </a:ext>
            </a:extLst>
          </p:cNvPr>
          <p:cNvSpPr txBox="1"/>
          <p:nvPr/>
        </p:nvSpPr>
        <p:spPr>
          <a:xfrm>
            <a:off x="1089209" y="3110792"/>
            <a:ext cx="1030980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en-US" sz="3200" b="1" kern="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Chú ý: Nếu tỉ số phần trăm là số </a:t>
            </a:r>
            <a:r>
              <a:rPr lang="en-US" altLang="en-US" sz="3200" b="1" kern="0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thập</a:t>
            </a:r>
            <a:r>
              <a:rPr lang="en-US" altLang="en-US" sz="3200" b="1" kern="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200" b="1" kern="0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phân</a:t>
            </a:r>
            <a:r>
              <a:rPr lang="en-US" altLang="en-US" sz="3200" b="1" kern="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thì chỉ lấy đến hai chữ số ở phần thập phân.</a:t>
            </a:r>
          </a:p>
          <a:p>
            <a:pPr>
              <a:spcBef>
                <a:spcPts val="600"/>
              </a:spcBef>
            </a:pPr>
            <a:r>
              <a:rPr lang="en-US" altLang="en-US" sz="3200" b="1" kern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 dụ: 		1: 6 = 0,16666…</a:t>
            </a:r>
          </a:p>
          <a:p>
            <a:pPr>
              <a:spcBef>
                <a:spcPts val="600"/>
              </a:spcBef>
            </a:pPr>
            <a:r>
              <a:rPr lang="en-US" altLang="en-US" sz="3200" b="1" kern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Tỉ số phần trăm của 1 và 6 là : 16,66% </a:t>
            </a:r>
          </a:p>
        </p:txBody>
      </p:sp>
    </p:spTree>
    <p:extLst>
      <p:ext uri="{BB962C8B-B14F-4D97-AF65-F5344CB8AC3E}">
        <p14:creationId xmlns:p14="http://schemas.microsoft.com/office/powerpoint/2010/main" val="278125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4">
            <a:extLst>
              <a:ext uri="{FF2B5EF4-FFF2-40B4-BE49-F238E27FC236}">
                <a16:creationId xmlns:a16="http://schemas.microsoft.com/office/drawing/2014/main" id="{E66DFB8E-A676-4A25-9E99-A9B4F4C1A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1871835"/>
            <a:ext cx="10619278" cy="3698961"/>
          </a:xfrm>
          <a:custGeom>
            <a:avLst/>
            <a:gdLst>
              <a:gd name="connsiteX0" fmla="*/ 0 w 10619278"/>
              <a:gd name="connsiteY0" fmla="*/ 616505 h 3698961"/>
              <a:gd name="connsiteX1" fmla="*/ 555493 w 10619278"/>
              <a:gd name="connsiteY1" fmla="*/ 0 h 3698961"/>
              <a:gd name="connsiteX2" fmla="*/ 1244844 w 10619278"/>
              <a:gd name="connsiteY2" fmla="*/ 0 h 3698961"/>
              <a:gd name="connsiteX3" fmla="*/ 1934195 w 10619278"/>
              <a:gd name="connsiteY3" fmla="*/ 0 h 3698961"/>
              <a:gd name="connsiteX4" fmla="*/ 2433381 w 10619278"/>
              <a:gd name="connsiteY4" fmla="*/ 0 h 3698961"/>
              <a:gd name="connsiteX5" fmla="*/ 3027648 w 10619278"/>
              <a:gd name="connsiteY5" fmla="*/ 0 h 3698961"/>
              <a:gd name="connsiteX6" fmla="*/ 3621917 w 10619278"/>
              <a:gd name="connsiteY6" fmla="*/ 0 h 3698961"/>
              <a:gd name="connsiteX7" fmla="*/ 4311268 w 10619278"/>
              <a:gd name="connsiteY7" fmla="*/ 0 h 3698961"/>
              <a:gd name="connsiteX8" fmla="*/ 4810453 w 10619278"/>
              <a:gd name="connsiteY8" fmla="*/ 0 h 3698961"/>
              <a:gd name="connsiteX9" fmla="*/ 5119472 w 10619278"/>
              <a:gd name="connsiteY9" fmla="*/ 0 h 3698961"/>
              <a:gd name="connsiteX10" fmla="*/ 5903906 w 10619278"/>
              <a:gd name="connsiteY10" fmla="*/ 0 h 3698961"/>
              <a:gd name="connsiteX11" fmla="*/ 6403092 w 10619278"/>
              <a:gd name="connsiteY11" fmla="*/ 0 h 3698961"/>
              <a:gd name="connsiteX12" fmla="*/ 6902277 w 10619278"/>
              <a:gd name="connsiteY12" fmla="*/ 0 h 3698961"/>
              <a:gd name="connsiteX13" fmla="*/ 7401463 w 10619278"/>
              <a:gd name="connsiteY13" fmla="*/ 0 h 3698961"/>
              <a:gd name="connsiteX14" fmla="*/ 8090814 w 10619278"/>
              <a:gd name="connsiteY14" fmla="*/ 0 h 3698961"/>
              <a:gd name="connsiteX15" fmla="*/ 8589999 w 10619278"/>
              <a:gd name="connsiteY15" fmla="*/ 0 h 3698961"/>
              <a:gd name="connsiteX16" fmla="*/ 8994102 w 10619278"/>
              <a:gd name="connsiteY16" fmla="*/ 0 h 3698961"/>
              <a:gd name="connsiteX17" fmla="*/ 9303121 w 10619278"/>
              <a:gd name="connsiteY17" fmla="*/ 0 h 3698961"/>
              <a:gd name="connsiteX18" fmla="*/ 10063784 w 10619278"/>
              <a:gd name="connsiteY18" fmla="*/ 0 h 3698961"/>
              <a:gd name="connsiteX19" fmla="*/ 10619278 w 10619278"/>
              <a:gd name="connsiteY19" fmla="*/ 616505 h 3698961"/>
              <a:gd name="connsiteX20" fmla="*/ 10619278 w 10619278"/>
              <a:gd name="connsiteY20" fmla="*/ 1257652 h 3698961"/>
              <a:gd name="connsiteX21" fmla="*/ 10619278 w 10619278"/>
              <a:gd name="connsiteY21" fmla="*/ 1849481 h 3698961"/>
              <a:gd name="connsiteX22" fmla="*/ 10619278 w 10619278"/>
              <a:gd name="connsiteY22" fmla="*/ 2391989 h 3698961"/>
              <a:gd name="connsiteX23" fmla="*/ 10619278 w 10619278"/>
              <a:gd name="connsiteY23" fmla="*/ 3082455 h 3698961"/>
              <a:gd name="connsiteX24" fmla="*/ 10063784 w 10619278"/>
              <a:gd name="connsiteY24" fmla="*/ 3698961 h 3698961"/>
              <a:gd name="connsiteX25" fmla="*/ 9564599 w 10619278"/>
              <a:gd name="connsiteY25" fmla="*/ 3698961 h 3698961"/>
              <a:gd name="connsiteX26" fmla="*/ 9255579 w 10619278"/>
              <a:gd name="connsiteY26" fmla="*/ 3698961 h 3698961"/>
              <a:gd name="connsiteX27" fmla="*/ 8661311 w 10619278"/>
              <a:gd name="connsiteY27" fmla="*/ 3698961 h 3698961"/>
              <a:gd name="connsiteX28" fmla="*/ 7876877 w 10619278"/>
              <a:gd name="connsiteY28" fmla="*/ 3698961 h 3698961"/>
              <a:gd name="connsiteX29" fmla="*/ 7377692 w 10619278"/>
              <a:gd name="connsiteY29" fmla="*/ 3698961 h 3698961"/>
              <a:gd name="connsiteX30" fmla="*/ 7068672 w 10619278"/>
              <a:gd name="connsiteY30" fmla="*/ 3698961 h 3698961"/>
              <a:gd name="connsiteX31" fmla="*/ 6569487 w 10619278"/>
              <a:gd name="connsiteY31" fmla="*/ 3698961 h 3698961"/>
              <a:gd name="connsiteX32" fmla="*/ 5880136 w 10619278"/>
              <a:gd name="connsiteY32" fmla="*/ 3698961 h 3698961"/>
              <a:gd name="connsiteX33" fmla="*/ 5095702 w 10619278"/>
              <a:gd name="connsiteY33" fmla="*/ 3698961 h 3698961"/>
              <a:gd name="connsiteX34" fmla="*/ 4311268 w 10619278"/>
              <a:gd name="connsiteY34" fmla="*/ 3698961 h 3698961"/>
              <a:gd name="connsiteX35" fmla="*/ 3621917 w 10619278"/>
              <a:gd name="connsiteY35" fmla="*/ 3698961 h 3698961"/>
              <a:gd name="connsiteX36" fmla="*/ 2837483 w 10619278"/>
              <a:gd name="connsiteY36" fmla="*/ 3698961 h 3698961"/>
              <a:gd name="connsiteX37" fmla="*/ 2338298 w 10619278"/>
              <a:gd name="connsiteY37" fmla="*/ 3698961 h 3698961"/>
              <a:gd name="connsiteX38" fmla="*/ 1648947 w 10619278"/>
              <a:gd name="connsiteY38" fmla="*/ 3698961 h 3698961"/>
              <a:gd name="connsiteX39" fmla="*/ 555493 w 10619278"/>
              <a:gd name="connsiteY39" fmla="*/ 3698961 h 3698961"/>
              <a:gd name="connsiteX40" fmla="*/ 0 w 10619278"/>
              <a:gd name="connsiteY40" fmla="*/ 3082455 h 3698961"/>
              <a:gd name="connsiteX41" fmla="*/ 0 w 10619278"/>
              <a:gd name="connsiteY41" fmla="*/ 2515287 h 3698961"/>
              <a:gd name="connsiteX42" fmla="*/ 0 w 10619278"/>
              <a:gd name="connsiteY42" fmla="*/ 1948118 h 3698961"/>
              <a:gd name="connsiteX43" fmla="*/ 0 w 10619278"/>
              <a:gd name="connsiteY43" fmla="*/ 1331631 h 3698961"/>
              <a:gd name="connsiteX44" fmla="*/ 0 w 10619278"/>
              <a:gd name="connsiteY44" fmla="*/ 616505 h 3698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619278" h="3698961" extrusionOk="0">
                <a:moveTo>
                  <a:pt x="0" y="616505"/>
                </a:moveTo>
                <a:cubicBezTo>
                  <a:pt x="108255" y="381869"/>
                  <a:pt x="216427" y="161816"/>
                  <a:pt x="555493" y="0"/>
                </a:cubicBezTo>
                <a:cubicBezTo>
                  <a:pt x="696502" y="15049"/>
                  <a:pt x="1026821" y="54443"/>
                  <a:pt x="1244844" y="0"/>
                </a:cubicBezTo>
                <a:cubicBezTo>
                  <a:pt x="1405747" y="-65574"/>
                  <a:pt x="1667444" y="52794"/>
                  <a:pt x="1934195" y="0"/>
                </a:cubicBezTo>
                <a:cubicBezTo>
                  <a:pt x="2256708" y="-304"/>
                  <a:pt x="2261819" y="40915"/>
                  <a:pt x="2433381" y="0"/>
                </a:cubicBezTo>
                <a:cubicBezTo>
                  <a:pt x="2605000" y="-87205"/>
                  <a:pt x="2735808" y="77675"/>
                  <a:pt x="3027648" y="0"/>
                </a:cubicBezTo>
                <a:cubicBezTo>
                  <a:pt x="3269091" y="-24552"/>
                  <a:pt x="3346201" y="48941"/>
                  <a:pt x="3621917" y="0"/>
                </a:cubicBezTo>
                <a:cubicBezTo>
                  <a:pt x="3938317" y="-24440"/>
                  <a:pt x="3959259" y="13844"/>
                  <a:pt x="4311268" y="0"/>
                </a:cubicBezTo>
                <a:cubicBezTo>
                  <a:pt x="4679388" y="-34099"/>
                  <a:pt x="4730207" y="32680"/>
                  <a:pt x="4810453" y="0"/>
                </a:cubicBezTo>
                <a:cubicBezTo>
                  <a:pt x="4937031" y="-5588"/>
                  <a:pt x="4997850" y="73137"/>
                  <a:pt x="5119472" y="0"/>
                </a:cubicBezTo>
                <a:cubicBezTo>
                  <a:pt x="5238930" y="34170"/>
                  <a:pt x="5529477" y="-55481"/>
                  <a:pt x="5903906" y="0"/>
                </a:cubicBezTo>
                <a:cubicBezTo>
                  <a:pt x="6161928" y="-10010"/>
                  <a:pt x="6253845" y="16178"/>
                  <a:pt x="6403092" y="0"/>
                </a:cubicBezTo>
                <a:cubicBezTo>
                  <a:pt x="6525334" y="-109590"/>
                  <a:pt x="6650851" y="126013"/>
                  <a:pt x="6902277" y="0"/>
                </a:cubicBezTo>
                <a:cubicBezTo>
                  <a:pt x="7079631" y="-64777"/>
                  <a:pt x="7117388" y="26001"/>
                  <a:pt x="7401463" y="0"/>
                </a:cubicBezTo>
                <a:cubicBezTo>
                  <a:pt x="7757932" y="-70560"/>
                  <a:pt x="7894329" y="184063"/>
                  <a:pt x="8090814" y="0"/>
                </a:cubicBezTo>
                <a:cubicBezTo>
                  <a:pt x="8278354" y="-37732"/>
                  <a:pt x="8399344" y="-26037"/>
                  <a:pt x="8589999" y="0"/>
                </a:cubicBezTo>
                <a:cubicBezTo>
                  <a:pt x="8811269" y="-20312"/>
                  <a:pt x="8826215" y="36740"/>
                  <a:pt x="8994102" y="0"/>
                </a:cubicBezTo>
                <a:cubicBezTo>
                  <a:pt x="9139825" y="-29328"/>
                  <a:pt x="9215583" y="25581"/>
                  <a:pt x="9303121" y="0"/>
                </a:cubicBezTo>
                <a:cubicBezTo>
                  <a:pt x="9447337" y="63289"/>
                  <a:pt x="9886749" y="36185"/>
                  <a:pt x="10063784" y="0"/>
                </a:cubicBezTo>
                <a:cubicBezTo>
                  <a:pt x="10333024" y="100879"/>
                  <a:pt x="10618624" y="314406"/>
                  <a:pt x="10619278" y="616505"/>
                </a:cubicBezTo>
                <a:cubicBezTo>
                  <a:pt x="10674042" y="899818"/>
                  <a:pt x="10587203" y="1030105"/>
                  <a:pt x="10619278" y="1257652"/>
                </a:cubicBezTo>
                <a:cubicBezTo>
                  <a:pt x="10611428" y="1469864"/>
                  <a:pt x="10597817" y="1543713"/>
                  <a:pt x="10619278" y="1849481"/>
                </a:cubicBezTo>
                <a:cubicBezTo>
                  <a:pt x="10723490" y="2099682"/>
                  <a:pt x="10580844" y="2203566"/>
                  <a:pt x="10619278" y="2391989"/>
                </a:cubicBezTo>
                <a:cubicBezTo>
                  <a:pt x="10721706" y="2524063"/>
                  <a:pt x="10492082" y="2931421"/>
                  <a:pt x="10619278" y="3082455"/>
                </a:cubicBezTo>
                <a:cubicBezTo>
                  <a:pt x="10608413" y="3523821"/>
                  <a:pt x="10482747" y="3596324"/>
                  <a:pt x="10063784" y="3698961"/>
                </a:cubicBezTo>
                <a:cubicBezTo>
                  <a:pt x="9889766" y="3698673"/>
                  <a:pt x="9777409" y="3715982"/>
                  <a:pt x="9564599" y="3698961"/>
                </a:cubicBezTo>
                <a:cubicBezTo>
                  <a:pt x="9379042" y="3700648"/>
                  <a:pt x="9360799" y="3679816"/>
                  <a:pt x="9255579" y="3698961"/>
                </a:cubicBezTo>
                <a:cubicBezTo>
                  <a:pt x="9182649" y="3689693"/>
                  <a:pt x="8806203" y="3700467"/>
                  <a:pt x="8661311" y="3698961"/>
                </a:cubicBezTo>
                <a:cubicBezTo>
                  <a:pt x="8457790" y="3797036"/>
                  <a:pt x="8018484" y="3746666"/>
                  <a:pt x="7876877" y="3698961"/>
                </a:cubicBezTo>
                <a:cubicBezTo>
                  <a:pt x="7655180" y="3709863"/>
                  <a:pt x="7582315" y="3691572"/>
                  <a:pt x="7377692" y="3698961"/>
                </a:cubicBezTo>
                <a:cubicBezTo>
                  <a:pt x="7186188" y="3728702"/>
                  <a:pt x="7123312" y="3692909"/>
                  <a:pt x="7068672" y="3698961"/>
                </a:cubicBezTo>
                <a:cubicBezTo>
                  <a:pt x="6974640" y="3634818"/>
                  <a:pt x="6723164" y="3636575"/>
                  <a:pt x="6569487" y="3698961"/>
                </a:cubicBezTo>
                <a:cubicBezTo>
                  <a:pt x="6384173" y="3770042"/>
                  <a:pt x="6053423" y="3550224"/>
                  <a:pt x="5880136" y="3698961"/>
                </a:cubicBezTo>
                <a:cubicBezTo>
                  <a:pt x="5704091" y="3750329"/>
                  <a:pt x="5243676" y="3626808"/>
                  <a:pt x="5095702" y="3698961"/>
                </a:cubicBezTo>
                <a:cubicBezTo>
                  <a:pt x="4847457" y="3856693"/>
                  <a:pt x="4706983" y="3730980"/>
                  <a:pt x="4311268" y="3698961"/>
                </a:cubicBezTo>
                <a:cubicBezTo>
                  <a:pt x="3939777" y="3701520"/>
                  <a:pt x="3927309" y="3652302"/>
                  <a:pt x="3621917" y="3698961"/>
                </a:cubicBezTo>
                <a:cubicBezTo>
                  <a:pt x="3427519" y="3740491"/>
                  <a:pt x="3163443" y="3702193"/>
                  <a:pt x="2837483" y="3698961"/>
                </a:cubicBezTo>
                <a:cubicBezTo>
                  <a:pt x="2568651" y="3709974"/>
                  <a:pt x="2527424" y="3662410"/>
                  <a:pt x="2338298" y="3698961"/>
                </a:cubicBezTo>
                <a:cubicBezTo>
                  <a:pt x="2090845" y="3785409"/>
                  <a:pt x="1894910" y="3691114"/>
                  <a:pt x="1648947" y="3698961"/>
                </a:cubicBezTo>
                <a:cubicBezTo>
                  <a:pt x="1287211" y="3842876"/>
                  <a:pt x="994004" y="3677177"/>
                  <a:pt x="555493" y="3698961"/>
                </a:cubicBezTo>
                <a:cubicBezTo>
                  <a:pt x="218719" y="3756275"/>
                  <a:pt x="125394" y="3338397"/>
                  <a:pt x="0" y="3082455"/>
                </a:cubicBezTo>
                <a:cubicBezTo>
                  <a:pt x="-121229" y="2997465"/>
                  <a:pt x="50083" y="2748446"/>
                  <a:pt x="0" y="2515287"/>
                </a:cubicBezTo>
                <a:cubicBezTo>
                  <a:pt x="14465" y="2264184"/>
                  <a:pt x="24684" y="2236953"/>
                  <a:pt x="0" y="1948118"/>
                </a:cubicBezTo>
                <a:cubicBezTo>
                  <a:pt x="-42977" y="1625623"/>
                  <a:pt x="118136" y="1610967"/>
                  <a:pt x="0" y="1331631"/>
                </a:cubicBezTo>
                <a:cubicBezTo>
                  <a:pt x="7289" y="1079183"/>
                  <a:pt x="8879" y="771490"/>
                  <a:pt x="0" y="616505"/>
                </a:cubicBezTo>
                <a:close/>
              </a:path>
            </a:pathLst>
          </a:custGeom>
          <a:noFill/>
          <a:ln w="57150">
            <a:solidFill>
              <a:schemeClr val="tx1">
                <a:lumMod val="25000"/>
              </a:schemeClr>
            </a:solidFill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2159942388">
                  <a:custGeom>
                    <a:avLst/>
                    <a:gdLst>
                      <a:gd name="connsiteX0" fmla="*/ 0 w 10619278"/>
                      <a:gd name="connsiteY0" fmla="*/ 616505 h 3698961"/>
                      <a:gd name="connsiteX1" fmla="*/ 555493 w 10619278"/>
                      <a:gd name="connsiteY1" fmla="*/ 0 h 3698961"/>
                      <a:gd name="connsiteX2" fmla="*/ 1244844 w 10619278"/>
                      <a:gd name="connsiteY2" fmla="*/ 0 h 3698961"/>
                      <a:gd name="connsiteX3" fmla="*/ 1934195 w 10619278"/>
                      <a:gd name="connsiteY3" fmla="*/ 0 h 3698961"/>
                      <a:gd name="connsiteX4" fmla="*/ 2433381 w 10619278"/>
                      <a:gd name="connsiteY4" fmla="*/ 0 h 3698961"/>
                      <a:gd name="connsiteX5" fmla="*/ 3027648 w 10619278"/>
                      <a:gd name="connsiteY5" fmla="*/ 0 h 3698961"/>
                      <a:gd name="connsiteX6" fmla="*/ 3621917 w 10619278"/>
                      <a:gd name="connsiteY6" fmla="*/ 0 h 3698961"/>
                      <a:gd name="connsiteX7" fmla="*/ 4311268 w 10619278"/>
                      <a:gd name="connsiteY7" fmla="*/ 0 h 3698961"/>
                      <a:gd name="connsiteX8" fmla="*/ 4810453 w 10619278"/>
                      <a:gd name="connsiteY8" fmla="*/ 0 h 3698961"/>
                      <a:gd name="connsiteX9" fmla="*/ 5119472 w 10619278"/>
                      <a:gd name="connsiteY9" fmla="*/ 0 h 3698961"/>
                      <a:gd name="connsiteX10" fmla="*/ 5903906 w 10619278"/>
                      <a:gd name="connsiteY10" fmla="*/ 0 h 3698961"/>
                      <a:gd name="connsiteX11" fmla="*/ 6403092 w 10619278"/>
                      <a:gd name="connsiteY11" fmla="*/ 0 h 3698961"/>
                      <a:gd name="connsiteX12" fmla="*/ 6902277 w 10619278"/>
                      <a:gd name="connsiteY12" fmla="*/ 0 h 3698961"/>
                      <a:gd name="connsiteX13" fmla="*/ 7401463 w 10619278"/>
                      <a:gd name="connsiteY13" fmla="*/ 0 h 3698961"/>
                      <a:gd name="connsiteX14" fmla="*/ 8090814 w 10619278"/>
                      <a:gd name="connsiteY14" fmla="*/ 0 h 3698961"/>
                      <a:gd name="connsiteX15" fmla="*/ 8589999 w 10619278"/>
                      <a:gd name="connsiteY15" fmla="*/ 0 h 3698961"/>
                      <a:gd name="connsiteX16" fmla="*/ 8994102 w 10619278"/>
                      <a:gd name="connsiteY16" fmla="*/ 0 h 3698961"/>
                      <a:gd name="connsiteX17" fmla="*/ 9303121 w 10619278"/>
                      <a:gd name="connsiteY17" fmla="*/ 0 h 3698961"/>
                      <a:gd name="connsiteX18" fmla="*/ 10063784 w 10619278"/>
                      <a:gd name="connsiteY18" fmla="*/ 0 h 3698961"/>
                      <a:gd name="connsiteX19" fmla="*/ 10619278 w 10619278"/>
                      <a:gd name="connsiteY19" fmla="*/ 616505 h 3698961"/>
                      <a:gd name="connsiteX20" fmla="*/ 10619278 w 10619278"/>
                      <a:gd name="connsiteY20" fmla="*/ 1257652 h 3698961"/>
                      <a:gd name="connsiteX21" fmla="*/ 10619278 w 10619278"/>
                      <a:gd name="connsiteY21" fmla="*/ 1849481 h 3698961"/>
                      <a:gd name="connsiteX22" fmla="*/ 10619278 w 10619278"/>
                      <a:gd name="connsiteY22" fmla="*/ 2391989 h 3698961"/>
                      <a:gd name="connsiteX23" fmla="*/ 10619278 w 10619278"/>
                      <a:gd name="connsiteY23" fmla="*/ 3082455 h 3698961"/>
                      <a:gd name="connsiteX24" fmla="*/ 10063784 w 10619278"/>
                      <a:gd name="connsiteY24" fmla="*/ 3698961 h 3698961"/>
                      <a:gd name="connsiteX25" fmla="*/ 9564599 w 10619278"/>
                      <a:gd name="connsiteY25" fmla="*/ 3698961 h 3698961"/>
                      <a:gd name="connsiteX26" fmla="*/ 9255579 w 10619278"/>
                      <a:gd name="connsiteY26" fmla="*/ 3698961 h 3698961"/>
                      <a:gd name="connsiteX27" fmla="*/ 8661311 w 10619278"/>
                      <a:gd name="connsiteY27" fmla="*/ 3698961 h 3698961"/>
                      <a:gd name="connsiteX28" fmla="*/ 7876877 w 10619278"/>
                      <a:gd name="connsiteY28" fmla="*/ 3698961 h 3698961"/>
                      <a:gd name="connsiteX29" fmla="*/ 7377692 w 10619278"/>
                      <a:gd name="connsiteY29" fmla="*/ 3698961 h 3698961"/>
                      <a:gd name="connsiteX30" fmla="*/ 7068672 w 10619278"/>
                      <a:gd name="connsiteY30" fmla="*/ 3698961 h 3698961"/>
                      <a:gd name="connsiteX31" fmla="*/ 6569487 w 10619278"/>
                      <a:gd name="connsiteY31" fmla="*/ 3698961 h 3698961"/>
                      <a:gd name="connsiteX32" fmla="*/ 5880136 w 10619278"/>
                      <a:gd name="connsiteY32" fmla="*/ 3698961 h 3698961"/>
                      <a:gd name="connsiteX33" fmla="*/ 5095702 w 10619278"/>
                      <a:gd name="connsiteY33" fmla="*/ 3698961 h 3698961"/>
                      <a:gd name="connsiteX34" fmla="*/ 4311268 w 10619278"/>
                      <a:gd name="connsiteY34" fmla="*/ 3698961 h 3698961"/>
                      <a:gd name="connsiteX35" fmla="*/ 3621917 w 10619278"/>
                      <a:gd name="connsiteY35" fmla="*/ 3698961 h 3698961"/>
                      <a:gd name="connsiteX36" fmla="*/ 2837483 w 10619278"/>
                      <a:gd name="connsiteY36" fmla="*/ 3698961 h 3698961"/>
                      <a:gd name="connsiteX37" fmla="*/ 2338298 w 10619278"/>
                      <a:gd name="connsiteY37" fmla="*/ 3698961 h 3698961"/>
                      <a:gd name="connsiteX38" fmla="*/ 1648947 w 10619278"/>
                      <a:gd name="connsiteY38" fmla="*/ 3698961 h 3698961"/>
                      <a:gd name="connsiteX39" fmla="*/ 555493 w 10619278"/>
                      <a:gd name="connsiteY39" fmla="*/ 3698961 h 3698961"/>
                      <a:gd name="connsiteX40" fmla="*/ 0 w 10619278"/>
                      <a:gd name="connsiteY40" fmla="*/ 3082455 h 3698961"/>
                      <a:gd name="connsiteX41" fmla="*/ 0 w 10619278"/>
                      <a:gd name="connsiteY41" fmla="*/ 2515287 h 3698961"/>
                      <a:gd name="connsiteX42" fmla="*/ 0 w 10619278"/>
                      <a:gd name="connsiteY42" fmla="*/ 1948118 h 3698961"/>
                      <a:gd name="connsiteX43" fmla="*/ 0 w 10619278"/>
                      <a:gd name="connsiteY43" fmla="*/ 1331631 h 3698961"/>
                      <a:gd name="connsiteX44" fmla="*/ 0 w 10619278"/>
                      <a:gd name="connsiteY44" fmla="*/ 616505 h 36989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10619278" h="3698961" extrusionOk="0">
                        <a:moveTo>
                          <a:pt x="0" y="616505"/>
                        </a:moveTo>
                        <a:cubicBezTo>
                          <a:pt x="79977" y="354961"/>
                          <a:pt x="235217" y="70327"/>
                          <a:pt x="555493" y="0"/>
                        </a:cubicBezTo>
                        <a:cubicBezTo>
                          <a:pt x="696421" y="3622"/>
                          <a:pt x="1040706" y="22992"/>
                          <a:pt x="1244844" y="0"/>
                        </a:cubicBezTo>
                        <a:cubicBezTo>
                          <a:pt x="1424590" y="-36915"/>
                          <a:pt x="1629001" y="30114"/>
                          <a:pt x="1934195" y="0"/>
                        </a:cubicBezTo>
                        <a:cubicBezTo>
                          <a:pt x="2258767" y="-13155"/>
                          <a:pt x="2250644" y="50300"/>
                          <a:pt x="2433381" y="0"/>
                        </a:cubicBezTo>
                        <a:cubicBezTo>
                          <a:pt x="2610758" y="-81221"/>
                          <a:pt x="2755409" y="47118"/>
                          <a:pt x="3027648" y="0"/>
                        </a:cubicBezTo>
                        <a:cubicBezTo>
                          <a:pt x="3276040" y="-27292"/>
                          <a:pt x="3342255" y="47627"/>
                          <a:pt x="3621917" y="0"/>
                        </a:cubicBezTo>
                        <a:cubicBezTo>
                          <a:pt x="3922776" y="-35657"/>
                          <a:pt x="3964621" y="28919"/>
                          <a:pt x="4311268" y="0"/>
                        </a:cubicBezTo>
                        <a:cubicBezTo>
                          <a:pt x="4675242" y="-34421"/>
                          <a:pt x="4714995" y="39572"/>
                          <a:pt x="4810453" y="0"/>
                        </a:cubicBezTo>
                        <a:cubicBezTo>
                          <a:pt x="4921762" y="-39959"/>
                          <a:pt x="5002888" y="55769"/>
                          <a:pt x="5119472" y="0"/>
                        </a:cubicBezTo>
                        <a:cubicBezTo>
                          <a:pt x="5236432" y="17460"/>
                          <a:pt x="5579301" y="-14288"/>
                          <a:pt x="5903906" y="0"/>
                        </a:cubicBezTo>
                        <a:cubicBezTo>
                          <a:pt x="6170103" y="-27879"/>
                          <a:pt x="6255730" y="24545"/>
                          <a:pt x="6403092" y="0"/>
                        </a:cubicBezTo>
                        <a:cubicBezTo>
                          <a:pt x="6528879" y="-99591"/>
                          <a:pt x="6658593" y="95215"/>
                          <a:pt x="6902277" y="0"/>
                        </a:cubicBezTo>
                        <a:cubicBezTo>
                          <a:pt x="7106827" y="-63432"/>
                          <a:pt x="7132539" y="37933"/>
                          <a:pt x="7401463" y="0"/>
                        </a:cubicBezTo>
                        <a:cubicBezTo>
                          <a:pt x="7697403" y="-61074"/>
                          <a:pt x="7893196" y="133656"/>
                          <a:pt x="8090814" y="0"/>
                        </a:cubicBezTo>
                        <a:cubicBezTo>
                          <a:pt x="8286086" y="-59716"/>
                          <a:pt x="8388102" y="-5822"/>
                          <a:pt x="8589999" y="0"/>
                        </a:cubicBezTo>
                        <a:cubicBezTo>
                          <a:pt x="8805579" y="-16306"/>
                          <a:pt x="8827751" y="26640"/>
                          <a:pt x="8994102" y="0"/>
                        </a:cubicBezTo>
                        <a:cubicBezTo>
                          <a:pt x="9149082" y="-25605"/>
                          <a:pt x="9227166" y="13510"/>
                          <a:pt x="9303121" y="0"/>
                        </a:cubicBezTo>
                        <a:cubicBezTo>
                          <a:pt x="9413036" y="27208"/>
                          <a:pt x="9827206" y="40020"/>
                          <a:pt x="10063784" y="0"/>
                        </a:cubicBezTo>
                        <a:cubicBezTo>
                          <a:pt x="10338944" y="38630"/>
                          <a:pt x="10622539" y="323499"/>
                          <a:pt x="10619278" y="616505"/>
                        </a:cubicBezTo>
                        <a:cubicBezTo>
                          <a:pt x="10667058" y="891128"/>
                          <a:pt x="10591916" y="1037835"/>
                          <a:pt x="10619278" y="1257652"/>
                        </a:cubicBezTo>
                        <a:cubicBezTo>
                          <a:pt x="10622168" y="1445547"/>
                          <a:pt x="10590366" y="1556298"/>
                          <a:pt x="10619278" y="1849481"/>
                        </a:cubicBezTo>
                        <a:cubicBezTo>
                          <a:pt x="10705978" y="2101983"/>
                          <a:pt x="10584366" y="2205189"/>
                          <a:pt x="10619278" y="2391989"/>
                        </a:cubicBezTo>
                        <a:cubicBezTo>
                          <a:pt x="10680215" y="2545909"/>
                          <a:pt x="10532610" y="2899494"/>
                          <a:pt x="10619278" y="3082455"/>
                        </a:cubicBezTo>
                        <a:cubicBezTo>
                          <a:pt x="10680005" y="3459179"/>
                          <a:pt x="10398183" y="3615280"/>
                          <a:pt x="10063784" y="3698961"/>
                        </a:cubicBezTo>
                        <a:cubicBezTo>
                          <a:pt x="9879353" y="3719071"/>
                          <a:pt x="9760069" y="3692565"/>
                          <a:pt x="9564599" y="3698961"/>
                        </a:cubicBezTo>
                        <a:cubicBezTo>
                          <a:pt x="9378508" y="3710883"/>
                          <a:pt x="9361121" y="3677755"/>
                          <a:pt x="9255579" y="3698961"/>
                        </a:cubicBezTo>
                        <a:cubicBezTo>
                          <a:pt x="9171906" y="3703799"/>
                          <a:pt x="8820202" y="3678462"/>
                          <a:pt x="8661311" y="3698961"/>
                        </a:cubicBezTo>
                        <a:cubicBezTo>
                          <a:pt x="8461460" y="3789469"/>
                          <a:pt x="8042833" y="3713343"/>
                          <a:pt x="7876877" y="3698961"/>
                        </a:cubicBezTo>
                        <a:cubicBezTo>
                          <a:pt x="7670715" y="3719488"/>
                          <a:pt x="7565584" y="3690181"/>
                          <a:pt x="7377692" y="3698961"/>
                        </a:cubicBezTo>
                        <a:cubicBezTo>
                          <a:pt x="7188526" y="3721664"/>
                          <a:pt x="7135952" y="3694492"/>
                          <a:pt x="7068672" y="3698961"/>
                        </a:cubicBezTo>
                        <a:cubicBezTo>
                          <a:pt x="6983229" y="3667250"/>
                          <a:pt x="6776975" y="3647531"/>
                          <a:pt x="6569487" y="3698961"/>
                        </a:cubicBezTo>
                        <a:cubicBezTo>
                          <a:pt x="6349440" y="3754149"/>
                          <a:pt x="6098989" y="3581800"/>
                          <a:pt x="5880136" y="3698961"/>
                        </a:cubicBezTo>
                        <a:cubicBezTo>
                          <a:pt x="5672804" y="3762416"/>
                          <a:pt x="5269233" y="3619318"/>
                          <a:pt x="5095702" y="3698961"/>
                        </a:cubicBezTo>
                        <a:cubicBezTo>
                          <a:pt x="4863686" y="3804755"/>
                          <a:pt x="4693993" y="3678423"/>
                          <a:pt x="4311268" y="3698961"/>
                        </a:cubicBezTo>
                        <a:cubicBezTo>
                          <a:pt x="3932569" y="3718683"/>
                          <a:pt x="3921543" y="3640539"/>
                          <a:pt x="3621917" y="3698961"/>
                        </a:cubicBezTo>
                        <a:cubicBezTo>
                          <a:pt x="3362497" y="3754355"/>
                          <a:pt x="3146435" y="3695685"/>
                          <a:pt x="2837483" y="3698961"/>
                        </a:cubicBezTo>
                        <a:cubicBezTo>
                          <a:pt x="2561655" y="3710265"/>
                          <a:pt x="2539671" y="3666991"/>
                          <a:pt x="2338298" y="3698961"/>
                        </a:cubicBezTo>
                        <a:cubicBezTo>
                          <a:pt x="2119817" y="3749709"/>
                          <a:pt x="1922247" y="3662953"/>
                          <a:pt x="1648947" y="3698961"/>
                        </a:cubicBezTo>
                        <a:cubicBezTo>
                          <a:pt x="1307589" y="3816918"/>
                          <a:pt x="973967" y="3671347"/>
                          <a:pt x="555493" y="3698961"/>
                        </a:cubicBezTo>
                        <a:cubicBezTo>
                          <a:pt x="201063" y="3683734"/>
                          <a:pt x="60610" y="3389675"/>
                          <a:pt x="0" y="3082455"/>
                        </a:cubicBezTo>
                        <a:cubicBezTo>
                          <a:pt x="-78420" y="2953257"/>
                          <a:pt x="8173" y="2743596"/>
                          <a:pt x="0" y="2515287"/>
                        </a:cubicBezTo>
                        <a:cubicBezTo>
                          <a:pt x="10412" y="2269765"/>
                          <a:pt x="28748" y="2235850"/>
                          <a:pt x="0" y="1948118"/>
                        </a:cubicBezTo>
                        <a:cubicBezTo>
                          <a:pt x="-47444" y="1646982"/>
                          <a:pt x="82061" y="1607197"/>
                          <a:pt x="0" y="1331631"/>
                        </a:cubicBezTo>
                        <a:cubicBezTo>
                          <a:pt x="-27660" y="1066825"/>
                          <a:pt x="54007" y="763881"/>
                          <a:pt x="0" y="616505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Muốn</a:t>
            </a:r>
            <a:r>
              <a:rPr lang="en-US" altLang="en-US" dirty="0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tìm</a:t>
            </a:r>
            <a:r>
              <a:rPr lang="en-US" altLang="en-US" dirty="0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tỉ số phần trăm của </a:t>
            </a:r>
            <a:r>
              <a:rPr lang="en-US" altLang="en-US" dirty="0" err="1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hai</a:t>
            </a:r>
            <a:r>
              <a:rPr lang="en-US" altLang="en-US" dirty="0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, ta </a:t>
            </a:r>
            <a:r>
              <a:rPr lang="en-US" altLang="en-US" dirty="0" err="1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thực</a:t>
            </a:r>
            <a:r>
              <a:rPr lang="en-US" altLang="en-US" dirty="0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hiện</a:t>
            </a:r>
            <a:r>
              <a:rPr lang="en-US" altLang="en-US" dirty="0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qua </a:t>
            </a:r>
            <a:r>
              <a:rPr lang="en-US" altLang="en-US" dirty="0" err="1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hai</a:t>
            </a:r>
            <a:r>
              <a:rPr lang="en-US" altLang="en-US" dirty="0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bước</a:t>
            </a:r>
            <a:r>
              <a:rPr lang="en-US" altLang="en-US" dirty="0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sau</a:t>
            </a:r>
            <a:r>
              <a:rPr lang="en-US" altLang="en-US" dirty="0">
                <a:solidFill>
                  <a:schemeClr val="accent2">
                    <a:lumMod val="50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Bước 1: Tìm thương của hai số.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Bước 2: Nhân nhẩm thương đó với 100 và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viết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thêm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kí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   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hiệu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phần trăm vào bên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phải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tích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vừa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tìm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được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0" name="Rectangle 5">
            <a:extLst>
              <a:ext uri="{FF2B5EF4-FFF2-40B4-BE49-F238E27FC236}">
                <a16:creationId xmlns:a16="http://schemas.microsoft.com/office/drawing/2014/main" id="{7DB75C9B-514D-49A9-9D8B-E7FD1A15D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1596" y="566613"/>
            <a:ext cx="8348807" cy="120032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solidFill>
                  <a:srgbClr val="C00000"/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Muốn</a:t>
            </a:r>
            <a:r>
              <a:rPr lang="en-US" altLang="en-US" sz="3600" dirty="0">
                <a:solidFill>
                  <a:srgbClr val="C00000"/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C00000"/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tìm</a:t>
            </a:r>
            <a:r>
              <a:rPr lang="en-US" altLang="en-US" sz="3600" dirty="0">
                <a:solidFill>
                  <a:srgbClr val="C00000"/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tỉ số </a:t>
            </a:r>
            <a:r>
              <a:rPr lang="en-US" altLang="en-US" sz="3600" dirty="0" err="1">
                <a:solidFill>
                  <a:srgbClr val="C00000"/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phần</a:t>
            </a:r>
            <a:r>
              <a:rPr lang="en-US" altLang="en-US" sz="3600" dirty="0">
                <a:solidFill>
                  <a:srgbClr val="C00000"/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trăm </a:t>
            </a:r>
            <a:r>
              <a:rPr lang="en-US" altLang="en-US" sz="3600" dirty="0" err="1">
                <a:solidFill>
                  <a:srgbClr val="C00000"/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của</a:t>
            </a:r>
            <a:r>
              <a:rPr lang="en-US" altLang="en-US" sz="3600" dirty="0">
                <a:solidFill>
                  <a:srgbClr val="C00000"/>
                </a:solidFill>
                <a:latin typeface="#9Slide03 AllRoundGothic" panose="020B0703020202020104" pitchFamily="34" charset="0"/>
                <a:cs typeface="Times New Roman" panose="02020603050405020304" pitchFamily="18" charset="0"/>
              </a:rPr>
              <a:t> hai số, ta làm thế nào?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>
            <a:extLst>
              <a:ext uri="{FF2B5EF4-FFF2-40B4-BE49-F238E27FC236}">
                <a16:creationId xmlns:a16="http://schemas.microsoft.com/office/drawing/2014/main" id="{8AC74D36-DEFE-471A-9225-A63A84D67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865" y="178400"/>
            <a:ext cx="925606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 1: Tìm </a:t>
            </a:r>
            <a:r>
              <a:rPr lang="en-US" altLang="en-US" sz="44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tỉ số phần trăm của: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77C187B-6A76-4048-953F-CE28FBCD5396}"/>
              </a:ext>
            </a:extLst>
          </p:cNvPr>
          <p:cNvSpPr txBox="1"/>
          <p:nvPr/>
        </p:nvSpPr>
        <p:spPr>
          <a:xfrm>
            <a:off x="588919" y="663822"/>
            <a:ext cx="11285316" cy="837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2 và 5	</a:t>
            </a:r>
            <a:r>
              <a:rPr lang="en-US" altLang="en-US" sz="3600" b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  b</a:t>
            </a:r>
            <a:r>
              <a:rPr lang="en-US" altLang="en-US" sz="36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2 </a:t>
            </a:r>
            <a:r>
              <a:rPr lang="en-US" altLang="en-US" sz="3600" b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 3        c</a:t>
            </a:r>
            <a:r>
              <a:rPr lang="en-US" altLang="en-US" sz="36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 3,2 và 4</a:t>
            </a:r>
            <a:r>
              <a:rPr lang="en-US" altLang="en-US" sz="3600" b="1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d</a:t>
            </a:r>
            <a:r>
              <a:rPr lang="en-US" altLang="en-US" sz="3600" b="1" dirty="0">
                <a:solidFill>
                  <a:srgbClr val="5232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7,2 và 3,2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092DF23C-598E-436D-91EA-859C31C86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9501" y="3750602"/>
            <a:ext cx="4572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968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br>
              <a:rPr lang="en-US" altLang="en-US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4748EA9E-427A-498B-9E00-EF246E541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943" y="3002759"/>
            <a:ext cx="31085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: 5 = 0,4  =  40%</a:t>
            </a:r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4AD14B63-84E7-4204-9793-15B25CA9C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08" y="3722252"/>
            <a:ext cx="55508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Tỉ số phần trăm của 2 và 3 là:</a:t>
            </a:r>
          </a:p>
        </p:txBody>
      </p:sp>
      <p:sp>
        <p:nvSpPr>
          <p:cNvPr id="31" name="Rectangle 7">
            <a:extLst>
              <a:ext uri="{FF2B5EF4-FFF2-40B4-BE49-F238E27FC236}">
                <a16:creationId xmlns:a16="http://schemas.microsoft.com/office/drawing/2014/main" id="{02FBFB45-B12E-441E-BA72-5A80810A9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608" y="4459826"/>
            <a:ext cx="43973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: 3 = 0,6666… = 66,66%</a:t>
            </a:r>
          </a:p>
        </p:txBody>
      </p:sp>
      <p:sp>
        <p:nvSpPr>
          <p:cNvPr id="32" name="Rectangle 4">
            <a:extLst>
              <a:ext uri="{FF2B5EF4-FFF2-40B4-BE49-F238E27FC236}">
                <a16:creationId xmlns:a16="http://schemas.microsoft.com/office/drawing/2014/main" id="{EDA4B097-98B4-4974-86EB-AB9539907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58" y="2275675"/>
            <a:ext cx="55483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Tỉ số phần trăm của 2 và 5 là: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7AEDBA-0A54-4356-A93B-DFE8E59911EE}"/>
              </a:ext>
            </a:extLst>
          </p:cNvPr>
          <p:cNvSpPr txBox="1"/>
          <p:nvPr/>
        </p:nvSpPr>
        <p:spPr>
          <a:xfrm>
            <a:off x="5129788" y="1397901"/>
            <a:ext cx="20104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2321D"/>
                </a:solidFill>
              </a:rPr>
              <a:t>Bài làm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83C0D44A-6045-20CC-BEFB-C2FD03474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0639" y="2275675"/>
            <a:ext cx="58169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 Tỉ số phần trăm của 3,2 và 4 là: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79E20178-988E-D2CA-7D02-52055137E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3781" y="3002240"/>
            <a:ext cx="37946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3,2 : 4  =   0,8  =   80%</a:t>
            </a: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A2F42913-C175-97AE-1763-398066A87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6201" y="3786975"/>
            <a:ext cx="61792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d) Tỉ số phần trăm của 7,2 và 3,2 là:</a:t>
            </a: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A0E589EA-AC80-3FA5-8381-308DB54DF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2333" y="4477263"/>
            <a:ext cx="4572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7,2  :  3,2  =  2,25  =  225%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11B9244-185C-0426-6A40-ABA10A1C9526}"/>
              </a:ext>
            </a:extLst>
          </p:cNvPr>
          <p:cNvCxnSpPr/>
          <p:nvPr/>
        </p:nvCxnSpPr>
        <p:spPr>
          <a:xfrm>
            <a:off x="5976201" y="2105787"/>
            <a:ext cx="0" cy="3704704"/>
          </a:xfrm>
          <a:prstGeom prst="line">
            <a:avLst/>
          </a:prstGeom>
          <a:ln w="571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862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35EE7C8-661B-4F28-A0D3-D7F17A7A5089}"/>
              </a:ext>
            </a:extLst>
          </p:cNvPr>
          <p:cNvSpPr/>
          <p:nvPr/>
        </p:nvSpPr>
        <p:spPr>
          <a:xfrm>
            <a:off x="1801107" y="1406239"/>
            <a:ext cx="8050491" cy="3553906"/>
          </a:xfrm>
          <a:custGeom>
            <a:avLst/>
            <a:gdLst>
              <a:gd name="connsiteX0" fmla="*/ 0 w 8050491"/>
              <a:gd name="connsiteY0" fmla="*/ 592330 h 3553906"/>
              <a:gd name="connsiteX1" fmla="*/ 592330 w 8050491"/>
              <a:gd name="connsiteY1" fmla="*/ 0 h 3553906"/>
              <a:gd name="connsiteX2" fmla="*/ 1210255 w 8050491"/>
              <a:gd name="connsiteY2" fmla="*/ 0 h 3553906"/>
              <a:gd name="connsiteX3" fmla="*/ 1896838 w 8050491"/>
              <a:gd name="connsiteY3" fmla="*/ 0 h 3553906"/>
              <a:gd name="connsiteX4" fmla="*/ 2583421 w 8050491"/>
              <a:gd name="connsiteY4" fmla="*/ 0 h 3553906"/>
              <a:gd name="connsiteX5" fmla="*/ 3201346 w 8050491"/>
              <a:gd name="connsiteY5" fmla="*/ 0 h 3553906"/>
              <a:gd name="connsiteX6" fmla="*/ 3750612 w 8050491"/>
              <a:gd name="connsiteY6" fmla="*/ 0 h 3553906"/>
              <a:gd name="connsiteX7" fmla="*/ 4437195 w 8050491"/>
              <a:gd name="connsiteY7" fmla="*/ 0 h 3553906"/>
              <a:gd name="connsiteX8" fmla="*/ 4917804 w 8050491"/>
              <a:gd name="connsiteY8" fmla="*/ 0 h 3553906"/>
              <a:gd name="connsiteX9" fmla="*/ 5604387 w 8050491"/>
              <a:gd name="connsiteY9" fmla="*/ 0 h 3553906"/>
              <a:gd name="connsiteX10" fmla="*/ 6359628 w 8050491"/>
              <a:gd name="connsiteY10" fmla="*/ 0 h 3553906"/>
              <a:gd name="connsiteX11" fmla="*/ 7458161 w 8050491"/>
              <a:gd name="connsiteY11" fmla="*/ 0 h 3553906"/>
              <a:gd name="connsiteX12" fmla="*/ 8050491 w 8050491"/>
              <a:gd name="connsiteY12" fmla="*/ 592330 h 3553906"/>
              <a:gd name="connsiteX13" fmla="*/ 8050491 w 8050491"/>
              <a:gd name="connsiteY13" fmla="*/ 1184642 h 3553906"/>
              <a:gd name="connsiteX14" fmla="*/ 8050491 w 8050491"/>
              <a:gd name="connsiteY14" fmla="*/ 1729568 h 3553906"/>
              <a:gd name="connsiteX15" fmla="*/ 8050491 w 8050491"/>
              <a:gd name="connsiteY15" fmla="*/ 2369265 h 3553906"/>
              <a:gd name="connsiteX16" fmla="*/ 8050491 w 8050491"/>
              <a:gd name="connsiteY16" fmla="*/ 2961576 h 3553906"/>
              <a:gd name="connsiteX17" fmla="*/ 7458161 w 8050491"/>
              <a:gd name="connsiteY17" fmla="*/ 3553906 h 3553906"/>
              <a:gd name="connsiteX18" fmla="*/ 6840236 w 8050491"/>
              <a:gd name="connsiteY18" fmla="*/ 3553906 h 3553906"/>
              <a:gd name="connsiteX19" fmla="*/ 6359628 w 8050491"/>
              <a:gd name="connsiteY19" fmla="*/ 3553906 h 3553906"/>
              <a:gd name="connsiteX20" fmla="*/ 5604387 w 8050491"/>
              <a:gd name="connsiteY20" fmla="*/ 3553906 h 3553906"/>
              <a:gd name="connsiteX21" fmla="*/ 4917804 w 8050491"/>
              <a:gd name="connsiteY21" fmla="*/ 3553906 h 3553906"/>
              <a:gd name="connsiteX22" fmla="*/ 4231220 w 8050491"/>
              <a:gd name="connsiteY22" fmla="*/ 3553906 h 3553906"/>
              <a:gd name="connsiteX23" fmla="*/ 3407321 w 8050491"/>
              <a:gd name="connsiteY23" fmla="*/ 3553906 h 3553906"/>
              <a:gd name="connsiteX24" fmla="*/ 2789396 w 8050491"/>
              <a:gd name="connsiteY24" fmla="*/ 3553906 h 3553906"/>
              <a:gd name="connsiteX25" fmla="*/ 2240129 w 8050491"/>
              <a:gd name="connsiteY25" fmla="*/ 3553906 h 3553906"/>
              <a:gd name="connsiteX26" fmla="*/ 1690863 w 8050491"/>
              <a:gd name="connsiteY26" fmla="*/ 3553906 h 3553906"/>
              <a:gd name="connsiteX27" fmla="*/ 1210255 w 8050491"/>
              <a:gd name="connsiteY27" fmla="*/ 3553906 h 3553906"/>
              <a:gd name="connsiteX28" fmla="*/ 592330 w 8050491"/>
              <a:gd name="connsiteY28" fmla="*/ 3553906 h 3553906"/>
              <a:gd name="connsiteX29" fmla="*/ 0 w 8050491"/>
              <a:gd name="connsiteY29" fmla="*/ 2961576 h 3553906"/>
              <a:gd name="connsiteX30" fmla="*/ 0 w 8050491"/>
              <a:gd name="connsiteY30" fmla="*/ 2345572 h 3553906"/>
              <a:gd name="connsiteX31" fmla="*/ 0 w 8050491"/>
              <a:gd name="connsiteY31" fmla="*/ 1753261 h 3553906"/>
              <a:gd name="connsiteX32" fmla="*/ 0 w 8050491"/>
              <a:gd name="connsiteY32" fmla="*/ 1232026 h 3553906"/>
              <a:gd name="connsiteX33" fmla="*/ 0 w 8050491"/>
              <a:gd name="connsiteY33" fmla="*/ 592330 h 3553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050491" h="3553906" fill="none" extrusionOk="0">
                <a:moveTo>
                  <a:pt x="0" y="592330"/>
                </a:moveTo>
                <a:cubicBezTo>
                  <a:pt x="15427" y="238677"/>
                  <a:pt x="312395" y="42138"/>
                  <a:pt x="592330" y="0"/>
                </a:cubicBezTo>
                <a:cubicBezTo>
                  <a:pt x="740813" y="-11716"/>
                  <a:pt x="1016231" y="14657"/>
                  <a:pt x="1210255" y="0"/>
                </a:cubicBezTo>
                <a:cubicBezTo>
                  <a:pt x="1404279" y="-14657"/>
                  <a:pt x="1629886" y="-31215"/>
                  <a:pt x="1896838" y="0"/>
                </a:cubicBezTo>
                <a:cubicBezTo>
                  <a:pt x="2163790" y="31215"/>
                  <a:pt x="2344873" y="-22106"/>
                  <a:pt x="2583421" y="0"/>
                </a:cubicBezTo>
                <a:cubicBezTo>
                  <a:pt x="2821969" y="22106"/>
                  <a:pt x="3056974" y="18632"/>
                  <a:pt x="3201346" y="0"/>
                </a:cubicBezTo>
                <a:cubicBezTo>
                  <a:pt x="3345718" y="-18632"/>
                  <a:pt x="3503293" y="-8674"/>
                  <a:pt x="3750612" y="0"/>
                </a:cubicBezTo>
                <a:cubicBezTo>
                  <a:pt x="3997931" y="8674"/>
                  <a:pt x="4147574" y="31725"/>
                  <a:pt x="4437195" y="0"/>
                </a:cubicBezTo>
                <a:cubicBezTo>
                  <a:pt x="4726816" y="-31725"/>
                  <a:pt x="4787944" y="18862"/>
                  <a:pt x="4917804" y="0"/>
                </a:cubicBezTo>
                <a:cubicBezTo>
                  <a:pt x="5047664" y="-18862"/>
                  <a:pt x="5391755" y="-1384"/>
                  <a:pt x="5604387" y="0"/>
                </a:cubicBezTo>
                <a:cubicBezTo>
                  <a:pt x="5817019" y="1384"/>
                  <a:pt x="6194854" y="-8355"/>
                  <a:pt x="6359628" y="0"/>
                </a:cubicBezTo>
                <a:cubicBezTo>
                  <a:pt x="6524402" y="8355"/>
                  <a:pt x="7161829" y="9516"/>
                  <a:pt x="7458161" y="0"/>
                </a:cubicBezTo>
                <a:cubicBezTo>
                  <a:pt x="7724611" y="46192"/>
                  <a:pt x="8057369" y="287558"/>
                  <a:pt x="8050491" y="592330"/>
                </a:cubicBezTo>
                <a:cubicBezTo>
                  <a:pt x="8055116" y="825270"/>
                  <a:pt x="8067988" y="994191"/>
                  <a:pt x="8050491" y="1184642"/>
                </a:cubicBezTo>
                <a:cubicBezTo>
                  <a:pt x="8032994" y="1375093"/>
                  <a:pt x="8030285" y="1490351"/>
                  <a:pt x="8050491" y="1729568"/>
                </a:cubicBezTo>
                <a:cubicBezTo>
                  <a:pt x="8070697" y="1968785"/>
                  <a:pt x="8065689" y="2062146"/>
                  <a:pt x="8050491" y="2369265"/>
                </a:cubicBezTo>
                <a:cubicBezTo>
                  <a:pt x="8035293" y="2676384"/>
                  <a:pt x="8046319" y="2763128"/>
                  <a:pt x="8050491" y="2961576"/>
                </a:cubicBezTo>
                <a:cubicBezTo>
                  <a:pt x="8030306" y="3349750"/>
                  <a:pt x="7749743" y="3556218"/>
                  <a:pt x="7458161" y="3553906"/>
                </a:cubicBezTo>
                <a:cubicBezTo>
                  <a:pt x="7282089" y="3529062"/>
                  <a:pt x="6980740" y="3537672"/>
                  <a:pt x="6840236" y="3553906"/>
                </a:cubicBezTo>
                <a:cubicBezTo>
                  <a:pt x="6699732" y="3570140"/>
                  <a:pt x="6591175" y="3538038"/>
                  <a:pt x="6359628" y="3553906"/>
                </a:cubicBezTo>
                <a:cubicBezTo>
                  <a:pt x="6128081" y="3569774"/>
                  <a:pt x="5886993" y="3536563"/>
                  <a:pt x="5604387" y="3553906"/>
                </a:cubicBezTo>
                <a:cubicBezTo>
                  <a:pt x="5321781" y="3571249"/>
                  <a:pt x="5196549" y="3525054"/>
                  <a:pt x="4917804" y="3553906"/>
                </a:cubicBezTo>
                <a:cubicBezTo>
                  <a:pt x="4639059" y="3582758"/>
                  <a:pt x="4481862" y="3558934"/>
                  <a:pt x="4231220" y="3553906"/>
                </a:cubicBezTo>
                <a:cubicBezTo>
                  <a:pt x="3980578" y="3548878"/>
                  <a:pt x="3697664" y="3593135"/>
                  <a:pt x="3407321" y="3553906"/>
                </a:cubicBezTo>
                <a:cubicBezTo>
                  <a:pt x="3116978" y="3514677"/>
                  <a:pt x="3046267" y="3579571"/>
                  <a:pt x="2789396" y="3553906"/>
                </a:cubicBezTo>
                <a:cubicBezTo>
                  <a:pt x="2532526" y="3528241"/>
                  <a:pt x="2426390" y="3552016"/>
                  <a:pt x="2240129" y="3553906"/>
                </a:cubicBezTo>
                <a:cubicBezTo>
                  <a:pt x="2053868" y="3555796"/>
                  <a:pt x="1820790" y="3528289"/>
                  <a:pt x="1690863" y="3553906"/>
                </a:cubicBezTo>
                <a:cubicBezTo>
                  <a:pt x="1560936" y="3579523"/>
                  <a:pt x="1405597" y="3549716"/>
                  <a:pt x="1210255" y="3553906"/>
                </a:cubicBezTo>
                <a:cubicBezTo>
                  <a:pt x="1014913" y="3558096"/>
                  <a:pt x="852005" y="3574249"/>
                  <a:pt x="592330" y="3553906"/>
                </a:cubicBezTo>
                <a:cubicBezTo>
                  <a:pt x="326738" y="3570614"/>
                  <a:pt x="-36355" y="3297188"/>
                  <a:pt x="0" y="2961576"/>
                </a:cubicBezTo>
                <a:cubicBezTo>
                  <a:pt x="22025" y="2758824"/>
                  <a:pt x="27813" y="2515895"/>
                  <a:pt x="0" y="2345572"/>
                </a:cubicBezTo>
                <a:cubicBezTo>
                  <a:pt x="-27813" y="2175249"/>
                  <a:pt x="8603" y="1928226"/>
                  <a:pt x="0" y="1753261"/>
                </a:cubicBezTo>
                <a:cubicBezTo>
                  <a:pt x="-8603" y="1578296"/>
                  <a:pt x="6890" y="1346363"/>
                  <a:pt x="0" y="1232026"/>
                </a:cubicBezTo>
                <a:cubicBezTo>
                  <a:pt x="-6890" y="1117690"/>
                  <a:pt x="6917" y="831663"/>
                  <a:pt x="0" y="592330"/>
                </a:cubicBezTo>
                <a:close/>
              </a:path>
              <a:path w="8050491" h="3553906" stroke="0" extrusionOk="0">
                <a:moveTo>
                  <a:pt x="0" y="592330"/>
                </a:moveTo>
                <a:cubicBezTo>
                  <a:pt x="51853" y="240961"/>
                  <a:pt x="197241" y="-31024"/>
                  <a:pt x="592330" y="0"/>
                </a:cubicBezTo>
                <a:cubicBezTo>
                  <a:pt x="831856" y="4253"/>
                  <a:pt x="1075163" y="32745"/>
                  <a:pt x="1347571" y="0"/>
                </a:cubicBezTo>
                <a:cubicBezTo>
                  <a:pt x="1619979" y="-32745"/>
                  <a:pt x="1858061" y="27592"/>
                  <a:pt x="2034155" y="0"/>
                </a:cubicBezTo>
                <a:cubicBezTo>
                  <a:pt x="2210249" y="-27592"/>
                  <a:pt x="2359528" y="26559"/>
                  <a:pt x="2652079" y="0"/>
                </a:cubicBezTo>
                <a:cubicBezTo>
                  <a:pt x="2944630" y="-26559"/>
                  <a:pt x="3062564" y="-131"/>
                  <a:pt x="3201346" y="0"/>
                </a:cubicBezTo>
                <a:cubicBezTo>
                  <a:pt x="3340128" y="131"/>
                  <a:pt x="3562869" y="-27346"/>
                  <a:pt x="3750612" y="0"/>
                </a:cubicBezTo>
                <a:cubicBezTo>
                  <a:pt x="3938355" y="27346"/>
                  <a:pt x="4111621" y="22269"/>
                  <a:pt x="4299879" y="0"/>
                </a:cubicBezTo>
                <a:cubicBezTo>
                  <a:pt x="4488137" y="-22269"/>
                  <a:pt x="4739773" y="35761"/>
                  <a:pt x="5123778" y="0"/>
                </a:cubicBezTo>
                <a:cubicBezTo>
                  <a:pt x="5507783" y="-35761"/>
                  <a:pt x="5662505" y="22102"/>
                  <a:pt x="5810362" y="0"/>
                </a:cubicBezTo>
                <a:cubicBezTo>
                  <a:pt x="5958219" y="-22102"/>
                  <a:pt x="6331959" y="-25502"/>
                  <a:pt x="6565603" y="0"/>
                </a:cubicBezTo>
                <a:cubicBezTo>
                  <a:pt x="6799247" y="25502"/>
                  <a:pt x="7231657" y="31632"/>
                  <a:pt x="7458161" y="0"/>
                </a:cubicBezTo>
                <a:cubicBezTo>
                  <a:pt x="7746470" y="10930"/>
                  <a:pt x="8009594" y="317034"/>
                  <a:pt x="8050491" y="592330"/>
                </a:cubicBezTo>
                <a:cubicBezTo>
                  <a:pt x="8052161" y="725882"/>
                  <a:pt x="8080366" y="996977"/>
                  <a:pt x="8050491" y="1208334"/>
                </a:cubicBezTo>
                <a:cubicBezTo>
                  <a:pt x="8020616" y="1419691"/>
                  <a:pt x="8021958" y="1663950"/>
                  <a:pt x="8050491" y="1824338"/>
                </a:cubicBezTo>
                <a:cubicBezTo>
                  <a:pt x="8079024" y="1984726"/>
                  <a:pt x="8052257" y="2281424"/>
                  <a:pt x="8050491" y="2416649"/>
                </a:cubicBezTo>
                <a:cubicBezTo>
                  <a:pt x="8048725" y="2551874"/>
                  <a:pt x="8044178" y="2802365"/>
                  <a:pt x="8050491" y="2961576"/>
                </a:cubicBezTo>
                <a:cubicBezTo>
                  <a:pt x="8100409" y="3306416"/>
                  <a:pt x="7786487" y="3498133"/>
                  <a:pt x="7458161" y="3553906"/>
                </a:cubicBezTo>
                <a:cubicBezTo>
                  <a:pt x="7308502" y="3578343"/>
                  <a:pt x="7068106" y="3540967"/>
                  <a:pt x="6908895" y="3553906"/>
                </a:cubicBezTo>
                <a:cubicBezTo>
                  <a:pt x="6749684" y="3566845"/>
                  <a:pt x="6563322" y="3559873"/>
                  <a:pt x="6428286" y="3553906"/>
                </a:cubicBezTo>
                <a:cubicBezTo>
                  <a:pt x="6293250" y="3547939"/>
                  <a:pt x="5982908" y="3532300"/>
                  <a:pt x="5741703" y="3553906"/>
                </a:cubicBezTo>
                <a:cubicBezTo>
                  <a:pt x="5500498" y="3575512"/>
                  <a:pt x="5340086" y="3540809"/>
                  <a:pt x="4986462" y="3553906"/>
                </a:cubicBezTo>
                <a:cubicBezTo>
                  <a:pt x="4632838" y="3567003"/>
                  <a:pt x="4715683" y="3558439"/>
                  <a:pt x="4505854" y="3553906"/>
                </a:cubicBezTo>
                <a:cubicBezTo>
                  <a:pt x="4296025" y="3549373"/>
                  <a:pt x="3926701" y="3567239"/>
                  <a:pt x="3681954" y="3553906"/>
                </a:cubicBezTo>
                <a:cubicBezTo>
                  <a:pt x="3437207" y="3540573"/>
                  <a:pt x="3371432" y="3553300"/>
                  <a:pt x="3201346" y="3553906"/>
                </a:cubicBezTo>
                <a:cubicBezTo>
                  <a:pt x="3031260" y="3554512"/>
                  <a:pt x="2746992" y="3537298"/>
                  <a:pt x="2514763" y="3553906"/>
                </a:cubicBezTo>
                <a:cubicBezTo>
                  <a:pt x="2282534" y="3570514"/>
                  <a:pt x="2161334" y="3550051"/>
                  <a:pt x="1896838" y="3553906"/>
                </a:cubicBezTo>
                <a:cubicBezTo>
                  <a:pt x="1632342" y="3557761"/>
                  <a:pt x="1037025" y="3605256"/>
                  <a:pt x="592330" y="3553906"/>
                </a:cubicBezTo>
                <a:cubicBezTo>
                  <a:pt x="251421" y="3627207"/>
                  <a:pt x="3436" y="3266710"/>
                  <a:pt x="0" y="2961576"/>
                </a:cubicBezTo>
                <a:cubicBezTo>
                  <a:pt x="4193" y="2748011"/>
                  <a:pt x="-966" y="2643562"/>
                  <a:pt x="0" y="2440342"/>
                </a:cubicBezTo>
                <a:cubicBezTo>
                  <a:pt x="966" y="2237122"/>
                  <a:pt x="-6621" y="2106695"/>
                  <a:pt x="0" y="1824338"/>
                </a:cubicBezTo>
                <a:cubicBezTo>
                  <a:pt x="6621" y="1541981"/>
                  <a:pt x="22514" y="1392485"/>
                  <a:pt x="0" y="1184642"/>
                </a:cubicBezTo>
                <a:cubicBezTo>
                  <a:pt x="-22514" y="976799"/>
                  <a:pt x="18244" y="726734"/>
                  <a:pt x="0" y="59233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>
                <a:lumMod val="90000"/>
              </a:schemeClr>
            </a:solidFill>
            <a:extLst>
              <a:ext uri="{C807C97D-BFC1-408E-A445-0C87EB9F89A2}">
                <ask:lineSketchStyleProps xmlns:ask="http://schemas.microsoft.com/office/drawing/2018/sketchyshapes" sd="613405695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Text Box 4">
            <a:extLst>
              <a:ext uri="{FF2B5EF4-FFF2-40B4-BE49-F238E27FC236}">
                <a16:creationId xmlns:a16="http://schemas.microsoft.com/office/drawing/2014/main" id="{8AF3CF3D-64D2-4663-8667-35C62A3FF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839" y="308072"/>
            <a:ext cx="420649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chemeClr val="accent1">
                    <a:lumMod val="75000"/>
                  </a:schemeClr>
                </a:solidFill>
                <a:latin typeface="#9Slide07 IcielKoni" pitchFamily="2" charset="0"/>
              </a:rPr>
              <a:t>Bài 2: Tính</a:t>
            </a:r>
            <a:endParaRPr lang="en-US" altLang="en-US" sz="5400" dirty="0">
              <a:solidFill>
                <a:schemeClr val="accent1">
                  <a:lumMod val="75000"/>
                </a:schemeClr>
              </a:solidFill>
              <a:latin typeface="#9Slide07 IcielKoni" pitchFamily="2" charset="0"/>
            </a:endParaRPr>
          </a:p>
        </p:txBody>
      </p:sp>
      <p:sp>
        <p:nvSpPr>
          <p:cNvPr id="106" name="Text Box 5">
            <a:extLst>
              <a:ext uri="{FF2B5EF4-FFF2-40B4-BE49-F238E27FC236}">
                <a16:creationId xmlns:a16="http://schemas.microsoft.com/office/drawing/2014/main" id="{7A0F783D-A27C-4B9B-A7F1-63C551390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430" y="1575329"/>
            <a:ext cx="420649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C8830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2,5%  +  10,34%</a:t>
            </a:r>
          </a:p>
        </p:txBody>
      </p:sp>
      <p:sp>
        <p:nvSpPr>
          <p:cNvPr id="107" name="Text Box 6">
            <a:extLst>
              <a:ext uri="{FF2B5EF4-FFF2-40B4-BE49-F238E27FC236}">
                <a16:creationId xmlns:a16="http://schemas.microsoft.com/office/drawing/2014/main" id="{EA880C1C-941D-4F6C-8ED4-AE43DBF8E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5337" y="2798498"/>
            <a:ext cx="440028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C8830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56,9%  -  34,25%</a:t>
            </a:r>
          </a:p>
        </p:txBody>
      </p:sp>
      <p:sp>
        <p:nvSpPr>
          <p:cNvPr id="108" name="Text Box 7">
            <a:extLst>
              <a:ext uri="{FF2B5EF4-FFF2-40B4-BE49-F238E27FC236}">
                <a16:creationId xmlns:a16="http://schemas.microsoft.com/office/drawing/2014/main" id="{7F95FD67-A3C5-4DCB-BE7F-1684B27CC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668" y="4077422"/>
            <a:ext cx="551249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C8830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 100%  -  23%  -  47,5%</a:t>
            </a:r>
          </a:p>
        </p:txBody>
      </p:sp>
      <p:sp>
        <p:nvSpPr>
          <p:cNvPr id="109" name="Text Box 8">
            <a:extLst>
              <a:ext uri="{FF2B5EF4-FFF2-40B4-BE49-F238E27FC236}">
                <a16:creationId xmlns:a16="http://schemas.microsoft.com/office/drawing/2014/main" id="{1F234506-04B7-4EED-A21A-C4028507A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8335" y="1566239"/>
            <a:ext cx="232922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 12,84%</a:t>
            </a:r>
          </a:p>
        </p:txBody>
      </p:sp>
      <p:sp>
        <p:nvSpPr>
          <p:cNvPr id="110" name="Text Box 9">
            <a:extLst>
              <a:ext uri="{FF2B5EF4-FFF2-40B4-BE49-F238E27FC236}">
                <a16:creationId xmlns:a16="http://schemas.microsoft.com/office/drawing/2014/main" id="{D4478AB7-64EF-46F7-AE9F-5CDC3704D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8335" y="2829249"/>
            <a:ext cx="24505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 22, 65%</a:t>
            </a:r>
          </a:p>
        </p:txBody>
      </p:sp>
      <p:sp>
        <p:nvSpPr>
          <p:cNvPr id="111" name="Text Box 10">
            <a:extLst>
              <a:ext uri="{FF2B5EF4-FFF2-40B4-BE49-F238E27FC236}">
                <a16:creationId xmlns:a16="http://schemas.microsoft.com/office/drawing/2014/main" id="{D4982CD0-DB9D-4D33-AE4B-1BD5A5646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620" y="4056294"/>
            <a:ext cx="205623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 29,5%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5" grpId="0"/>
      <p:bldP spid="106" grpId="0"/>
      <p:bldP spid="107" grpId="0"/>
      <p:bldP spid="108" grpId="0"/>
      <p:bldP spid="109" grpId="0"/>
      <p:bldP spid="1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DFA602F-9517-4D3D-844A-C7363708DE5D}"/>
              </a:ext>
            </a:extLst>
          </p:cNvPr>
          <p:cNvSpPr/>
          <p:nvPr/>
        </p:nvSpPr>
        <p:spPr>
          <a:xfrm>
            <a:off x="1307187" y="398796"/>
            <a:ext cx="9693894" cy="153183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AD65127E-B375-4EC2-A284-177328BCB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363" y="626551"/>
            <a:ext cx="898281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C00000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Muốn thực hiện phép tính cộng, trừ các tỉ số </a:t>
            </a:r>
            <a:r>
              <a:rPr lang="en-US" altLang="en-US" b="1" dirty="0" err="1">
                <a:solidFill>
                  <a:srgbClr val="C00000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phần</a:t>
            </a:r>
            <a:r>
              <a:rPr lang="en-US" altLang="en-US" b="1" dirty="0">
                <a:solidFill>
                  <a:srgbClr val="C00000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trăm</a:t>
            </a:r>
            <a:r>
              <a:rPr lang="en-US" altLang="en-US" b="1" dirty="0">
                <a:solidFill>
                  <a:srgbClr val="C00000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, ta làm thế nào?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8DE9B67-1988-4173-B6EC-A7B9A06A9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187" y="2416414"/>
            <a:ext cx="9618479" cy="296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	Muốn thực hiện các phép tính cộng, trừ các tỉ số </a:t>
            </a:r>
            <a:r>
              <a:rPr lang="en-US" altLang="en-US" b="1" dirty="0" err="1">
                <a:solidFill>
                  <a:srgbClr val="000066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phần</a:t>
            </a:r>
            <a:r>
              <a:rPr lang="en-US" altLang="en-US" b="1" dirty="0">
                <a:solidFill>
                  <a:srgbClr val="000066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trăm</a:t>
            </a:r>
            <a:r>
              <a:rPr lang="en-US" altLang="en-US" b="1" dirty="0">
                <a:solidFill>
                  <a:srgbClr val="000066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, ta thực hiện phép tính như đối với số tự nhiên, số thập phân sau đó viết kí hiệu phần trăm </a:t>
            </a:r>
            <a:r>
              <a:rPr lang="en-US" altLang="en-US" b="1" dirty="0" err="1">
                <a:solidFill>
                  <a:srgbClr val="000066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vào</a:t>
            </a:r>
            <a:r>
              <a:rPr lang="en-US" altLang="en-US" b="1" dirty="0">
                <a:solidFill>
                  <a:srgbClr val="000066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bên</a:t>
            </a:r>
            <a:r>
              <a:rPr lang="en-US" altLang="en-US" b="1" dirty="0">
                <a:solidFill>
                  <a:srgbClr val="000066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phải</a:t>
            </a:r>
            <a:r>
              <a:rPr lang="en-US" altLang="en-US" b="1" dirty="0">
                <a:solidFill>
                  <a:srgbClr val="000066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kết</a:t>
            </a:r>
            <a:r>
              <a:rPr lang="en-US" altLang="en-US" b="1" dirty="0">
                <a:solidFill>
                  <a:srgbClr val="000066"/>
                </a:solidFill>
                <a:latin typeface="#9Slide03 AllRoundGothic" panose="020B0703020202020104" pitchFamily="34" charset="0"/>
                <a:cs typeface="Calibri" panose="020F0502020204030204" pitchFamily="34" charset="0"/>
              </a:rPr>
              <a:t> quả.</a:t>
            </a:r>
          </a:p>
        </p:txBody>
      </p:sp>
    </p:spTree>
    <p:extLst>
      <p:ext uri="{BB962C8B-B14F-4D97-AF65-F5344CB8AC3E}">
        <p14:creationId xmlns:p14="http://schemas.microsoft.com/office/powerpoint/2010/main" val="1174875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/>
      <p:bldP spid="12" grpId="0"/>
    </p:bldLst>
  </p:timing>
</p:sld>
</file>

<file path=ppt/theme/theme1.xml><?xml version="1.0" encoding="utf-8"?>
<a:theme xmlns:a="http://schemas.openxmlformats.org/drawingml/2006/main" name=" Farm Production Thesis XL by Slidesgo">
  <a:themeElements>
    <a:clrScheme name="Simple Light">
      <a:dk1>
        <a:srgbClr val="FFF8E7"/>
      </a:dk1>
      <a:lt1>
        <a:srgbClr val="FFFFFF"/>
      </a:lt1>
      <a:dk2>
        <a:srgbClr val="84B100"/>
      </a:dk2>
      <a:lt2>
        <a:srgbClr val="52321D"/>
      </a:lt2>
      <a:accent1>
        <a:srgbClr val="FAAA17"/>
      </a:accent1>
      <a:accent2>
        <a:srgbClr val="84B100"/>
      </a:accent2>
      <a:accent3>
        <a:srgbClr val="AFD43F"/>
      </a:accent3>
      <a:accent4>
        <a:srgbClr val="E33B3A"/>
      </a:accent4>
      <a:accent5>
        <a:srgbClr val="EBC590"/>
      </a:accent5>
      <a:accent6>
        <a:srgbClr val="52321D"/>
      </a:accent6>
      <a:hlink>
        <a:srgbClr val="84B1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837</Words>
  <Application>Microsoft Office PowerPoint</Application>
  <PresentationFormat>Widescreen</PresentationFormat>
  <Paragraphs>95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9" baseType="lpstr">
      <vt:lpstr>#9Slide03 AllRoundGothic</vt:lpstr>
      <vt:lpstr>#9Slide05 Brannboll Ny</vt:lpstr>
      <vt:lpstr>#9Slide05 SVNVanilla Daisy Pro</vt:lpstr>
      <vt:lpstr>#9Slide07 Hillda</vt:lpstr>
      <vt:lpstr>#9Slide07 IcielKoni</vt:lpstr>
      <vt:lpstr>Arial</vt:lpstr>
      <vt:lpstr>Cabin Sketch</vt:lpstr>
      <vt:lpstr>Calibri</vt:lpstr>
      <vt:lpstr>Calibri Light</vt:lpstr>
      <vt:lpstr>Montserrat</vt:lpstr>
      <vt:lpstr>Patrick Hand</vt:lpstr>
      <vt:lpstr>Poppins</vt:lpstr>
      <vt:lpstr>zihun7hao-wennuantongzhiti</vt:lpstr>
      <vt:lpstr> Farm Production Thesis XL by Slidesgo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TUAN CUONG 20175968</dc:creator>
  <cp:lastModifiedBy>Admin</cp:lastModifiedBy>
  <cp:revision>8</cp:revision>
  <dcterms:created xsi:type="dcterms:W3CDTF">2022-03-29T01:53:25Z</dcterms:created>
  <dcterms:modified xsi:type="dcterms:W3CDTF">2022-05-03T15:25:57Z</dcterms:modified>
</cp:coreProperties>
</file>