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53" r:id="rId2"/>
    <p:sldMasterId id="2147483792" r:id="rId3"/>
    <p:sldMasterId id="2147483816" r:id="rId4"/>
    <p:sldMasterId id="2147483851" r:id="rId5"/>
    <p:sldMasterId id="2147483886" r:id="rId6"/>
    <p:sldMasterId id="2147483921" r:id="rId7"/>
    <p:sldMasterId id="2147483956" r:id="rId8"/>
  </p:sldMasterIdLst>
  <p:notesMasterIdLst>
    <p:notesMasterId r:id="rId36"/>
  </p:notesMasterIdLst>
  <p:sldIdLst>
    <p:sldId id="2007577121" r:id="rId9"/>
    <p:sldId id="292" r:id="rId10"/>
    <p:sldId id="293" r:id="rId11"/>
    <p:sldId id="296" r:id="rId12"/>
    <p:sldId id="297" r:id="rId13"/>
    <p:sldId id="298" r:id="rId14"/>
    <p:sldId id="299" r:id="rId15"/>
    <p:sldId id="300" r:id="rId16"/>
    <p:sldId id="301" r:id="rId17"/>
    <p:sldId id="263" r:id="rId18"/>
    <p:sldId id="380" r:id="rId19"/>
    <p:sldId id="2007577118" r:id="rId20"/>
    <p:sldId id="336" r:id="rId21"/>
    <p:sldId id="260" r:id="rId22"/>
    <p:sldId id="261" r:id="rId23"/>
    <p:sldId id="262" r:id="rId24"/>
    <p:sldId id="2007577119" r:id="rId25"/>
    <p:sldId id="314" r:id="rId26"/>
    <p:sldId id="272" r:id="rId27"/>
    <p:sldId id="338" r:id="rId28"/>
    <p:sldId id="339" r:id="rId29"/>
    <p:sldId id="386" r:id="rId30"/>
    <p:sldId id="326" r:id="rId31"/>
    <p:sldId id="274" r:id="rId32"/>
    <p:sldId id="275" r:id="rId33"/>
    <p:sldId id="388" r:id="rId34"/>
    <p:sldId id="2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20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Cuốc:</a:t>
            </a:r>
            <a:r>
              <a:rPr lang="en-US" baseline="0"/>
              <a:t> danh từ và động từ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0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icon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0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bé</a:t>
            </a:r>
            <a:r>
              <a:rPr lang="en-GB" dirty="0"/>
              <a:t> </a:t>
            </a:r>
            <a:r>
              <a:rPr lang="en-GB" dirty="0" err="1"/>
              <a:t>gái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quay </a:t>
            </a:r>
            <a:r>
              <a:rPr lang="en-GB" dirty="0" err="1"/>
              <a:t>về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1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bé</a:t>
            </a:r>
            <a:r>
              <a:rPr lang="en-GB" dirty="0"/>
              <a:t> </a:t>
            </a:r>
            <a:r>
              <a:rPr lang="en-GB" dirty="0" err="1"/>
              <a:t>gái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quay </a:t>
            </a:r>
            <a:r>
              <a:rPr lang="en-GB" dirty="0" err="1"/>
              <a:t>về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5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icon </a:t>
            </a:r>
            <a:r>
              <a:rPr lang="en-GB" baseline="0" dirty="0" err="1"/>
              <a:t>rát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0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bé</a:t>
            </a:r>
            <a:r>
              <a:rPr lang="en-GB" dirty="0"/>
              <a:t> </a:t>
            </a:r>
            <a:r>
              <a:rPr lang="en-GB" dirty="0" err="1"/>
              <a:t>gái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quay </a:t>
            </a:r>
            <a:r>
              <a:rPr lang="en-GB" dirty="0" err="1"/>
              <a:t>về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32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icon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dặn</a:t>
            </a:r>
            <a:r>
              <a:rPr lang="en-GB" baseline="0" dirty="0"/>
              <a:t> </a:t>
            </a:r>
            <a:r>
              <a:rPr lang="en-GB" baseline="0" dirty="0" err="1"/>
              <a:t>dò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7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4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7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1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6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2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43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5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5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5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7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6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29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7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126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1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2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6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3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7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1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4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3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4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5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6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2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411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6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2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0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2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0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8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3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5740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0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9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5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69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1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62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8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6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5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7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53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16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8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3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0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9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4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4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3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5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33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7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2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1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7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2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67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3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8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6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9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6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5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1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1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2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56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18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1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2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2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3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7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3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59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5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theme" Target="../theme/theme8.xml"/><Relationship Id="rId8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6590-BF9A-4941-89C9-37C112D3E5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8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85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98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  <p:sldLayoutId id="2147483914" r:id="rId28"/>
    <p:sldLayoutId id="2147483915" r:id="rId29"/>
    <p:sldLayoutId id="2147483916" r:id="rId30"/>
    <p:sldLayoutId id="2147483917" r:id="rId31"/>
    <p:sldLayoutId id="2147483918" r:id="rId32"/>
    <p:sldLayoutId id="2147483919" r:id="rId33"/>
    <p:sldLayoutId id="2147483920" r:id="rId3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  <p:sldLayoutId id="2147483982" r:id="rId26"/>
    <p:sldLayoutId id="2147483983" r:id="rId27"/>
    <p:sldLayoutId id="2147483984" r:id="rId28"/>
    <p:sldLayoutId id="2147483985" r:id="rId29"/>
    <p:sldLayoutId id="2147483986" r:id="rId30"/>
    <p:sldLayoutId id="2147483987" r:id="rId31"/>
    <p:sldLayoutId id="2147483988" r:id="rId32"/>
    <p:sldLayoutId id="2147483989" r:id="rId33"/>
    <p:sldLayoutId id="2147483990" r:id="rId3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7.xml"/><Relationship Id="rId6" Type="http://schemas.microsoft.com/office/2007/relationships/hdphoto" Target="../media/hdphoto2.wdp"/><Relationship Id="rId11" Type="http://schemas.microsoft.com/office/2007/relationships/hdphoto" Target="../media/hdphoto6.wdp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3.jp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openxmlformats.org/officeDocument/2006/relationships/slide" Target="slide4.xml"/><Relationship Id="rId19" Type="http://schemas.openxmlformats.org/officeDocument/2006/relationships/image" Target="../media/image18.png"/><Relationship Id="rId4" Type="http://schemas.openxmlformats.org/officeDocument/2006/relationships/slide" Target="slide8.xml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4" y="3244412"/>
            <a:ext cx="2533017" cy="3556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7"/>
          <a:stretch/>
        </p:blipFill>
        <p:spPr>
          <a:xfrm>
            <a:off x="1665882" y="2384881"/>
            <a:ext cx="3607684" cy="2515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865" y="5195837"/>
            <a:ext cx="2123963" cy="1887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5575325"/>
            <a:ext cx="2251073" cy="130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30" y="263983"/>
            <a:ext cx="6605215" cy="48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572" y="-171400"/>
            <a:ext cx="11987464" cy="685800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A9DEC9-5240-8DD6-7664-776AB40A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" b="69806"/>
          <a:stretch/>
        </p:blipFill>
        <p:spPr>
          <a:xfrm>
            <a:off x="760609" y="381000"/>
            <a:ext cx="10215039" cy="4237080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3C9F56D0-8D3C-7696-0403-9B41573AB065}"/>
              </a:ext>
            </a:extLst>
          </p:cNvPr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10511AE6-F18F-8E07-F723-57E2221B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2F3F50-E765-071E-1723-7417CB7E1E19}"/>
              </a:ext>
            </a:extLst>
          </p:cNvPr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FC7BBD-83D5-0F70-CB36-A1643B01F802}"/>
              </a:ext>
            </a:extLst>
          </p:cNvPr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68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D2E527B-E0ED-A6B5-52F9-99BEAA8FD25F}"/>
              </a:ext>
            </a:extLst>
          </p:cNvPr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  uông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73C9C0-22F5-8AEB-7BD3-8F032F5A6AE0}"/>
              </a:ext>
            </a:extLst>
          </p:cNvPr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8F07EE2A-9A85-08E2-EB3B-0D59151B3A3C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FE64634-19EF-1394-26B8-A1FC472B859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A2B16DFA-95DC-EDBB-A766-173ADD97ECDF}"/>
              </a:ext>
            </a:extLst>
          </p:cNvPr>
          <p:cNvSpPr txBox="1">
            <a:spLocks/>
          </p:cNvSpPr>
          <p:nvPr/>
        </p:nvSpPr>
        <p:spPr>
          <a:xfrm>
            <a:off x="515438" y="5044166"/>
            <a:ext cx="1117456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4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qua </a:t>
            </a:r>
            <a:r>
              <a:rPr lang="en-US" sz="4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B1F4AD6-90FD-27B0-9921-8E1A3F5DB1CC}"/>
              </a:ext>
            </a:extLst>
          </p:cNvPr>
          <p:cNvSpPr txBox="1">
            <a:spLocks/>
          </p:cNvSpPr>
          <p:nvPr/>
        </p:nvSpPr>
        <p:spPr>
          <a:xfrm>
            <a:off x="8040216" y="4967068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8352545-D1F9-2E3A-56BA-A49E5A826085}"/>
              </a:ext>
            </a:extLst>
          </p:cNvPr>
          <p:cNvSpPr txBox="1">
            <a:spLocks/>
          </p:cNvSpPr>
          <p:nvPr/>
        </p:nvSpPr>
        <p:spPr>
          <a:xfrm>
            <a:off x="1392377" y="4953499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CFD3E70-F5A3-548C-86E4-D35513B8DD9E}"/>
              </a:ext>
            </a:extLst>
          </p:cNvPr>
          <p:cNvSpPr txBox="1">
            <a:spLocks/>
          </p:cNvSpPr>
          <p:nvPr/>
        </p:nvSpPr>
        <p:spPr>
          <a:xfrm>
            <a:off x="3337224" y="4953000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extLst>
      <p:ext uri="{BB962C8B-B14F-4D97-AF65-F5344CB8AC3E}">
        <p14:creationId xmlns:p14="http://schemas.microsoft.com/office/powerpoint/2010/main" val="1670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6485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64850"/>
            <a:ext cx="3809396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11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7694" y="346485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5026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9934" y="3464850"/>
            <a:ext cx="27542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7742" y="3464850"/>
            <a:ext cx="30666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939512" y="4252321"/>
            <a:ext cx="4963493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76798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612925" y="1295400"/>
            <a:ext cx="256673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231740" y="1295400"/>
            <a:ext cx="368068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72064" y="4093814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24" grpId="0"/>
      <p:bldP spid="2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97739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28829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942055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851861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1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73280" y="3776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47370" y="37769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04242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6387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765659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954057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86760" y="359203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0688"/>
            <a:ext cx="7128792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832" y="55172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620689"/>
            <a:ext cx="7272808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756" y="5733256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32657"/>
            <a:ext cx="7776864" cy="4849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752" y="5661249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720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88407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01633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65329" y="468410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29859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937197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8778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851861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09601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573280" y="58998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47370" y="5899804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4242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76387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82704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54057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39998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09" y="152400"/>
            <a:ext cx="5552314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7586" r="30207" b="25216"/>
          <a:stretch/>
        </p:blipFill>
        <p:spPr bwMode="auto">
          <a:xfrm>
            <a:off x="457201" y="304801"/>
            <a:ext cx="10473591" cy="61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/>
          <a:stretch/>
        </p:blipFill>
        <p:spPr>
          <a:xfrm>
            <a:off x="3816771" y="81511"/>
            <a:ext cx="6096438" cy="30304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30477" y="397424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kịt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tạnh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lanh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đọng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mẻ</a:t>
            </a:r>
            <a:r>
              <a:rPr lang="en-US" sz="3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037218" y="343222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7229" y="3229455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3806919" y="3178106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704433" y="3421470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064552" y="340417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259597" y="3234826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56900" y="3971278"/>
            <a:ext cx="2483116" cy="2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79181" y="4683173"/>
            <a:ext cx="908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05128" y="4127664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1405047" y="3178106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619370" y="4766647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259596" y="397961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710329" y="6156814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98424" y="5515429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895276" y="6190117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79316" y="5971750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85270" y="5323275"/>
            <a:ext cx="1188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664184" y="6101015"/>
            <a:ext cx="1130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  <p:bldP spid="22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1" y="2845794"/>
            <a:ext cx="2884277" cy="4049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76" y="5195837"/>
            <a:ext cx="2123963" cy="1887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37" y="4220247"/>
            <a:ext cx="2251073" cy="130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84" y="-557501"/>
            <a:ext cx="5352752" cy="308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54" y="224107"/>
            <a:ext cx="4395597" cy="1048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46" y="1561018"/>
            <a:ext cx="8333182" cy="16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0" y="593376"/>
            <a:ext cx="8346504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 chuồn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27269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18511" y="2726975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9538" y="48605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371600" y="2286000"/>
            <a:ext cx="102870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2" name="Left Brace 1"/>
          <p:cNvSpPr/>
          <p:nvPr/>
        </p:nvSpPr>
        <p:spPr>
          <a:xfrm>
            <a:off x="838200" y="992156"/>
            <a:ext cx="533400" cy="2438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0924" y="1906555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833184" y="3962400"/>
            <a:ext cx="533400" cy="1676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0924" y="4419600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7223" y="54864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đặc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biệt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240016" y="908720"/>
            <a:ext cx="55085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7080" y="1628800"/>
            <a:ext cx="6696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75442" y="1628800"/>
            <a:ext cx="43731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7223" y="2276872"/>
            <a:ext cx="85870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507" y="5473322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tạnh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38275" y="3581400"/>
            <a:ext cx="721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794" y="4267200"/>
            <a:ext cx="11453313" cy="25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4715" y="4941168"/>
            <a:ext cx="7050727" cy="11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2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1271464" y="2316914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16" y="-243408"/>
            <a:ext cx="3447550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938410" y="1324706"/>
            <a:ext cx="8382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 và nắng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59773" r="3834" b="6187"/>
          <a:stretch/>
        </p:blipFill>
        <p:spPr>
          <a:xfrm>
            <a:off x="2851727" y="2286000"/>
            <a:ext cx="7154642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2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1143658" y="2649894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91" y="-77185"/>
            <a:ext cx="3447550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1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3" y="77944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42" y="86991"/>
            <a:ext cx="1813933" cy="1191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3" y="-60923"/>
            <a:ext cx="1813933" cy="119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74" y="-45982"/>
            <a:ext cx="1813933" cy="1191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7" y="4242325"/>
            <a:ext cx="2495912" cy="2780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10" y="4803493"/>
            <a:ext cx="2645282" cy="1528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43" y="4389167"/>
            <a:ext cx="1771209" cy="2486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9898713" y="-60954"/>
            <a:ext cx="2428379" cy="2260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8" y="592258"/>
            <a:ext cx="10058400" cy="3542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0" b="90000" l="27167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3602"/>
          <a:stretch/>
        </p:blipFill>
        <p:spPr>
          <a:xfrm>
            <a:off x="2021394" y="2678922"/>
            <a:ext cx="2434465" cy="4856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03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é tra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57" y="4029271"/>
            <a:ext cx="2084675" cy="2995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2" name="em bé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21824" r="59622" b="5729"/>
          <a:stretch/>
        </p:blipFill>
        <p:spPr>
          <a:xfrm>
            <a:off x="240852" y="2991322"/>
            <a:ext cx="2639933" cy="4049337"/>
          </a:xfrm>
          <a:prstGeom prst="rect">
            <a:avLst/>
          </a:prstGeom>
        </p:spPr>
      </p:pic>
      <p:pic>
        <p:nvPicPr>
          <p:cNvPr id="17" name="bao rác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0" b="99621" l="400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17" t="63297" r="37332" b="5495"/>
          <a:stretch/>
        </p:blipFill>
        <p:spPr>
          <a:xfrm>
            <a:off x="4026923" y="4870557"/>
            <a:ext cx="1349941" cy="1241945"/>
          </a:xfrm>
          <a:prstGeom prst="rect">
            <a:avLst/>
          </a:prstGeom>
        </p:spPr>
      </p:pic>
      <p:pic>
        <p:nvPicPr>
          <p:cNvPr id="18" name="chai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9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5547">
            <a:off x="7875498" y="4766500"/>
            <a:ext cx="1686636" cy="1686636"/>
          </a:xfrm>
          <a:prstGeom prst="rect">
            <a:avLst/>
          </a:prstGeom>
        </p:spPr>
      </p:pic>
      <p:pic>
        <p:nvPicPr>
          <p:cNvPr id="19" name="trứng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52" b="99053" l="3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36092" b="36771"/>
          <a:stretch/>
        </p:blipFill>
        <p:spPr>
          <a:xfrm>
            <a:off x="9402345" y="6004858"/>
            <a:ext cx="1409959" cy="814809"/>
          </a:xfrm>
          <a:prstGeom prst="rect">
            <a:avLst/>
          </a:prstGeom>
        </p:spPr>
      </p:pic>
      <p:pic>
        <p:nvPicPr>
          <p:cNvPr id="20" name="chuối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470" b="60606" l="32667" r="6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32022" r="33443" b="38670"/>
          <a:stretch/>
        </p:blipFill>
        <p:spPr>
          <a:xfrm>
            <a:off x="5628340" y="5306212"/>
            <a:ext cx="1951630" cy="1473958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761313" y="143003"/>
            <a:ext cx="8613890" cy="4285397"/>
          </a:xfrm>
          <a:prstGeom prst="wedgeRoundRectCallout">
            <a:avLst>
              <a:gd name="adj1" fmla="val -56051"/>
              <a:gd name="adj2" fmla="val 37944"/>
              <a:gd name="adj3" fmla="val 16667"/>
            </a:avLst>
          </a:prstGeom>
          <a:solidFill>
            <a:schemeClr val="bg1">
              <a:alpha val="66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2866951" y="558229"/>
            <a:ext cx="8613890" cy="1688910"/>
          </a:xfrm>
          <a:prstGeom prst="wedgeRoundRectCallout">
            <a:avLst>
              <a:gd name="adj1" fmla="val 35682"/>
              <a:gd name="adj2" fmla="val 154038"/>
              <a:gd name="adj3" fmla="val 16667"/>
            </a:avLst>
          </a:prstGeom>
          <a:solidFill>
            <a:schemeClr val="bg1">
              <a:alpha val="66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866951" y="1027003"/>
            <a:ext cx="8613890" cy="1688910"/>
          </a:xfrm>
          <a:prstGeom prst="wedgeRoundRectCallout">
            <a:avLst>
              <a:gd name="adj1" fmla="val -56852"/>
              <a:gd name="adj2" fmla="val 86617"/>
              <a:gd name="adj3" fmla="val 16667"/>
            </a:avLst>
          </a:prstGeom>
          <a:solidFill>
            <a:schemeClr val="bg1">
              <a:alpha val="66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68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25118 0.0317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57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41562 -0.028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36016 0.0546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273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28672 -0.000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49375 0.0368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182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09739 -0.108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62344 0.1069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577FB3AA-3078-6059-6DD0-F31D25A88A33}"/>
              </a:ext>
            </a:extLst>
          </p:cNvPr>
          <p:cNvSpPr/>
          <p:nvPr/>
        </p:nvSpPr>
        <p:spPr>
          <a:xfrm>
            <a:off x="1343472" y="2492896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GB" sz="8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endParaRPr lang="en-GB" sz="8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BC06F-7882-8554-A625-DFD9B3116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D92B3-4EEC-0604-93A2-EFF1A1A211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4D562-CD5F-3C99-E84A-A91407791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CF208-A8A3-4561-B471-9BEE81EF56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D1AA1D-B09C-4E5A-3B77-BE43C7539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60838E-2C40-8DC6-2728-BA55A9ED7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8680B9C-F1BA-4F00-565B-C3DFC8EB87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B9B7F98B-52C6-5FFD-3377-AFF681FEC3A1}"/>
              </a:ext>
            </a:extLst>
          </p:cNvPr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9" name="Rounded Rectangle 20">
            <a:extLst>
              <a:ext uri="{FF2B5EF4-FFF2-40B4-BE49-F238E27FC236}">
                <a16:creationId xmlns:a16="http://schemas.microsoft.com/office/drawing/2014/main" id="{202F192E-86F9-6489-96A9-68010A5EF06E}"/>
              </a:ext>
            </a:extLst>
          </p:cNvPr>
          <p:cNvSpPr/>
          <p:nvPr/>
        </p:nvSpPr>
        <p:spPr>
          <a:xfrm>
            <a:off x="1343472" y="2492896"/>
            <a:ext cx="9736107" cy="20162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6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còn vuốt tóc và buộc nơ cho Hà.</a:t>
            </a:r>
          </a:p>
        </p:txBody>
      </p:sp>
    </p:spTree>
    <p:extLst>
      <p:ext uri="{BB962C8B-B14F-4D97-AF65-F5344CB8AC3E}">
        <p14:creationId xmlns:p14="http://schemas.microsoft.com/office/powerpoint/2010/main" val="25729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1169B81-8C4C-3714-68F9-74C4F78A5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3172E9-69DE-AA0A-45E5-1F40F1D2B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B6CB0B-62E6-5D5B-52BC-2EA21981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ECEF03-874A-1D36-D6C6-7FCE955C11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0C5FBE-3FB0-CAFF-B073-1ABE3F93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1AE538-9928-10DA-DA8B-543E5056E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37" name="Picture 36">
            <a:hlinkClick r:id="rId7" action="ppaction://hlinksldjump"/>
            <a:extLst>
              <a:ext uri="{FF2B5EF4-FFF2-40B4-BE49-F238E27FC236}">
                <a16:creationId xmlns:a16="http://schemas.microsoft.com/office/drawing/2014/main" id="{4DBCDEF1-7E98-663E-B158-EADDE7FF96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6BB58BEE-CF7A-1794-3995-6CADB3BECFDC}"/>
              </a:ext>
            </a:extLst>
          </p:cNvPr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4033900A-9916-7284-5AA8-50345F19BE14}"/>
              </a:ext>
            </a:extLst>
          </p:cNvPr>
          <p:cNvSpPr/>
          <p:nvPr/>
        </p:nvSpPr>
        <p:spPr>
          <a:xfrm>
            <a:off x="1343472" y="2492896"/>
            <a:ext cx="9736107" cy="20162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  <a:r>
              <a:rPr lang="en-US" sz="6000" i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25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F167B-5611-026B-6F2C-0387B7B58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F4728-8F79-E7E7-4AB7-3DC0075BF6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CBC48-7D83-A47B-EA33-4CB68B615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627A2-2413-8556-5F70-472435F214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80D2DB-FE70-897F-742C-2D94F557F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1D304F-B2AA-0FFA-9D91-20C1B3CA7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13A89545-C929-F5B2-22AA-BE26895BC8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EE9AB189-44ED-4F60-A402-106B782E10C7}"/>
              </a:ext>
            </a:extLst>
          </p:cNvPr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GB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GB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GB" sz="7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9C32697D-EC0C-D48B-4B66-108A868A2115}"/>
              </a:ext>
            </a:extLst>
          </p:cNvPr>
          <p:cNvSpPr/>
          <p:nvPr/>
        </p:nvSpPr>
        <p:spPr>
          <a:xfrm>
            <a:off x="5087888" y="2636912"/>
            <a:ext cx="5991691" cy="18722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endParaRPr lang="en-US" sz="6000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2" descr="Những hình ảnh con chuồn chuồn đẹp nhất">
            <a:extLst>
              <a:ext uri="{FF2B5EF4-FFF2-40B4-BE49-F238E27FC236}">
                <a16:creationId xmlns:a16="http://schemas.microsoft.com/office/drawing/2014/main" id="{2DB02C82-B87E-A2F0-E7E9-6E69280B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564904"/>
            <a:ext cx="2668411" cy="38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é tr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27" y="3490418"/>
            <a:ext cx="2084675" cy="3258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2" name="em bé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21824" r="59622" b="5729"/>
          <a:stretch/>
        </p:blipFill>
        <p:spPr>
          <a:xfrm>
            <a:off x="3720230" y="3490418"/>
            <a:ext cx="2639636" cy="4049337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761312" y="57956"/>
            <a:ext cx="5681229" cy="3239023"/>
          </a:xfrm>
          <a:prstGeom prst="wedgeRoundRectCallout">
            <a:avLst>
              <a:gd name="adj1" fmla="val 1274"/>
              <a:gd name="adj2" fmla="val 66562"/>
              <a:gd name="adj3" fmla="val 16667"/>
            </a:avLst>
          </a:prstGeom>
          <a:solidFill>
            <a:schemeClr val="bg1">
              <a:alpha val="66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200710" y="3066564"/>
            <a:ext cx="3019562" cy="2069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17" y="5280665"/>
            <a:ext cx="2123963" cy="1887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97" y="5133348"/>
            <a:ext cx="2251073" cy="130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5" y="129847"/>
            <a:ext cx="1275466" cy="1260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672" y="1226191"/>
            <a:ext cx="17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Tiếng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Việt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6" y="3054914"/>
            <a:ext cx="3664173" cy="4190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66" y="5281651"/>
            <a:ext cx="2123963" cy="1887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09" y="5021908"/>
            <a:ext cx="2251073" cy="1300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5F438B6-FD04-3054-9AC5-B25E76D6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93" y="42844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513C3-79B9-940E-54E4-30374BD61E63}"/>
              </a:ext>
            </a:extLst>
          </p:cNvPr>
          <p:cNvSpPr txBox="1"/>
          <p:nvPr/>
        </p:nvSpPr>
        <p:spPr>
          <a:xfrm>
            <a:off x="1843694" y="47738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A2110-72CD-8852-BB86-033E98E5BDCF}"/>
              </a:ext>
            </a:extLst>
          </p:cNvPr>
          <p:cNvSpPr txBox="1"/>
          <p:nvPr/>
        </p:nvSpPr>
        <p:spPr>
          <a:xfrm>
            <a:off x="2687592" y="926947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9A6C19-355D-0B67-2CDD-29BF4720FA59}"/>
              </a:ext>
            </a:extLst>
          </p:cNvPr>
          <p:cNvSpPr txBox="1">
            <a:spLocks/>
          </p:cNvSpPr>
          <p:nvPr/>
        </p:nvSpPr>
        <p:spPr>
          <a:xfrm>
            <a:off x="1474630" y="1124744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r>
              <a:rPr lang="en-US" sz="8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8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409</Words>
  <Application>Microsoft Office PowerPoint</Application>
  <PresentationFormat>Widescreen</PresentationFormat>
  <Paragraphs>131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#9Slide03 Cousine Bold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UVN Vi Vi</vt:lpstr>
      <vt:lpstr>3_Office Theme</vt:lpstr>
      <vt:lpstr>https://www.freeppt7.com</vt:lpstr>
      <vt:lpstr>Office Theme</vt:lpstr>
      <vt:lpstr>4_Office Theme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Trần Thị May Hồng</cp:lastModifiedBy>
  <cp:revision>35</cp:revision>
  <dcterms:created xsi:type="dcterms:W3CDTF">2020-08-22T03:34:00Z</dcterms:created>
  <dcterms:modified xsi:type="dcterms:W3CDTF">2024-12-15T16:47:03Z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