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520" r:id="rId2"/>
    <p:sldId id="540" r:id="rId3"/>
    <p:sldId id="542" r:id="rId4"/>
    <p:sldId id="260" r:id="rId5"/>
    <p:sldId id="286" r:id="rId6"/>
    <p:sldId id="280" r:id="rId7"/>
    <p:sldId id="281" r:id="rId8"/>
    <p:sldId id="287" r:id="rId9"/>
    <p:sldId id="282" r:id="rId10"/>
    <p:sldId id="544" r:id="rId11"/>
    <p:sldId id="543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B8E"/>
    <a:srgbClr val="FF5D5D"/>
    <a:srgbClr val="9148C8"/>
    <a:srgbClr val="64CEA4"/>
    <a:srgbClr val="FFF2CC"/>
    <a:srgbClr val="F7F2BC"/>
    <a:srgbClr val="FA7E26"/>
    <a:srgbClr val="F58D56"/>
    <a:srgbClr val="FFE4A9"/>
    <a:srgbClr val="81C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0" autoAdjust="0"/>
    <p:restoredTop sz="92647" autoAdjust="0"/>
  </p:normalViewPr>
  <p:slideViewPr>
    <p:cSldViewPr snapToGrid="0">
      <p:cViewPr varScale="1">
        <p:scale>
          <a:sx n="68" d="100"/>
          <a:sy n="68" d="100"/>
        </p:scale>
        <p:origin x="6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A64472-9DC3-473E-81C8-D857383B32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2A7C0E-C5FB-4701-8462-43400057FF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DE79F-85C5-4347-865A-EC1231B82829}" type="datetimeFigureOut">
              <a:rPr lang="vi-VN" smtClean="0"/>
              <a:t>09/03/2023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D9FF9-050E-47DF-850C-A194E51C28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595FFC-4476-418A-B96E-4CC122083C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5AF85-5BB3-4FCC-93C0-9708DA9078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5761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846E3-D653-4186-BBE1-0817F3028A2F}" type="datetimeFigureOut">
              <a:rPr lang="vi-VN" smtClean="0"/>
              <a:t>09/03/2023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CFA73-C10E-43FA-A7AE-E3BC7829A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073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CFA73-C10E-43FA-A7AE-E3BC7829A128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7805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1136912" y="1959429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731581" y="1630344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99;p25">
            <a:extLst>
              <a:ext uri="{FF2B5EF4-FFF2-40B4-BE49-F238E27FC236}">
                <a16:creationId xmlns:a16="http://schemas.microsoft.com/office/drawing/2014/main" id="{1E53B03F-BC1A-4E76-94A8-0F97B8C8D97E}"/>
              </a:ext>
            </a:extLst>
          </p:cNvPr>
          <p:cNvSpPr/>
          <p:nvPr userDrawn="1"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7" name="Google Shape;201;p25">
            <a:extLst>
              <a:ext uri="{FF2B5EF4-FFF2-40B4-BE49-F238E27FC236}">
                <a16:creationId xmlns:a16="http://schemas.microsoft.com/office/drawing/2014/main" id="{C8419503-85C4-48BE-9789-5302D78FB313}"/>
              </a:ext>
            </a:extLst>
          </p:cNvPr>
          <p:cNvGrpSpPr/>
          <p:nvPr userDrawn="1"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8" name="Google Shape;202;p25">
              <a:extLst>
                <a:ext uri="{FF2B5EF4-FFF2-40B4-BE49-F238E27FC236}">
                  <a16:creationId xmlns:a16="http://schemas.microsoft.com/office/drawing/2014/main" id="{5349A810-3FD4-47D8-876D-FE9E4DE373A7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" name="Google Shape;203;p25">
              <a:extLst>
                <a:ext uri="{FF2B5EF4-FFF2-40B4-BE49-F238E27FC236}">
                  <a16:creationId xmlns:a16="http://schemas.microsoft.com/office/drawing/2014/main" id="{E41FE954-EABB-4A9C-AA92-7781FCAFACD9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" name="Google Shape;204;p25">
              <a:extLst>
                <a:ext uri="{FF2B5EF4-FFF2-40B4-BE49-F238E27FC236}">
                  <a16:creationId xmlns:a16="http://schemas.microsoft.com/office/drawing/2014/main" id="{88F6A534-10FA-40D3-AF9F-06295E65F36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" name="Google Shape;205;p25">
              <a:extLst>
                <a:ext uri="{FF2B5EF4-FFF2-40B4-BE49-F238E27FC236}">
                  <a16:creationId xmlns:a16="http://schemas.microsoft.com/office/drawing/2014/main" id="{44227B7E-2610-4D73-B260-4CC8347532A8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" name="Google Shape;206;p25">
              <a:extLst>
                <a:ext uri="{FF2B5EF4-FFF2-40B4-BE49-F238E27FC236}">
                  <a16:creationId xmlns:a16="http://schemas.microsoft.com/office/drawing/2014/main" id="{B1882B66-ECF7-46CF-9D6A-AA541004902E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" name="Google Shape;207;p25">
              <a:extLst>
                <a:ext uri="{FF2B5EF4-FFF2-40B4-BE49-F238E27FC236}">
                  <a16:creationId xmlns:a16="http://schemas.microsoft.com/office/drawing/2014/main" id="{10BF7BC9-B1F8-45E4-A7EE-7C2B63DDE13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" name="Google Shape;208;p25">
              <a:extLst>
                <a:ext uri="{FF2B5EF4-FFF2-40B4-BE49-F238E27FC236}">
                  <a16:creationId xmlns:a16="http://schemas.microsoft.com/office/drawing/2014/main" id="{E60D2D73-A35F-4B05-A62A-E69E49A62BBC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" name="Google Shape;209;p25">
              <a:extLst>
                <a:ext uri="{FF2B5EF4-FFF2-40B4-BE49-F238E27FC236}">
                  <a16:creationId xmlns:a16="http://schemas.microsoft.com/office/drawing/2014/main" id="{5E9E148A-0EEA-4917-956C-42F081BD1720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" name="Google Shape;210;p25">
              <a:extLst>
                <a:ext uri="{FF2B5EF4-FFF2-40B4-BE49-F238E27FC236}">
                  <a16:creationId xmlns:a16="http://schemas.microsoft.com/office/drawing/2014/main" id="{46726DE0-2B71-4B37-A0F3-B1640F45B5A4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" name="Google Shape;211;p25">
              <a:extLst>
                <a:ext uri="{FF2B5EF4-FFF2-40B4-BE49-F238E27FC236}">
                  <a16:creationId xmlns:a16="http://schemas.microsoft.com/office/drawing/2014/main" id="{FBEF7B57-FBCC-4123-A1DA-F51E4665C545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8" name="Google Shape;536;p34">
            <a:extLst>
              <a:ext uri="{FF2B5EF4-FFF2-40B4-BE49-F238E27FC236}">
                <a16:creationId xmlns:a16="http://schemas.microsoft.com/office/drawing/2014/main" id="{7097A048-ADBC-4FF4-89B8-6E87B516EBD4}"/>
              </a:ext>
            </a:extLst>
          </p:cNvPr>
          <p:cNvGrpSpPr/>
          <p:nvPr userDrawn="1"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29" name="Google Shape;537;p34">
              <a:extLst>
                <a:ext uri="{FF2B5EF4-FFF2-40B4-BE49-F238E27FC236}">
                  <a16:creationId xmlns:a16="http://schemas.microsoft.com/office/drawing/2014/main" id="{36EE5A05-C957-4640-9C24-7A5F1D88A9B8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0" name="Google Shape;538;p34">
              <a:extLst>
                <a:ext uri="{FF2B5EF4-FFF2-40B4-BE49-F238E27FC236}">
                  <a16:creationId xmlns:a16="http://schemas.microsoft.com/office/drawing/2014/main" id="{8F5E4858-90A1-481F-97A4-0A1575C9541A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" name="Google Shape;539;p34">
              <a:extLst>
                <a:ext uri="{FF2B5EF4-FFF2-40B4-BE49-F238E27FC236}">
                  <a16:creationId xmlns:a16="http://schemas.microsoft.com/office/drawing/2014/main" id="{935512B0-BFCE-4B7C-A310-BEB2558B657F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2" name="Google Shape;540;p34">
              <a:extLst>
                <a:ext uri="{FF2B5EF4-FFF2-40B4-BE49-F238E27FC236}">
                  <a16:creationId xmlns:a16="http://schemas.microsoft.com/office/drawing/2014/main" id="{7DFEF17C-6AB0-4414-87A2-5D88E7538084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3" name="Google Shape;541;p34">
              <a:extLst>
                <a:ext uri="{FF2B5EF4-FFF2-40B4-BE49-F238E27FC236}">
                  <a16:creationId xmlns:a16="http://schemas.microsoft.com/office/drawing/2014/main" id="{923E700B-A432-4D49-B49C-9DB23A0D3076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4" name="Google Shape;542;p34">
              <a:extLst>
                <a:ext uri="{FF2B5EF4-FFF2-40B4-BE49-F238E27FC236}">
                  <a16:creationId xmlns:a16="http://schemas.microsoft.com/office/drawing/2014/main" id="{929929F3-301E-4DCF-91B2-4C6505E6165F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5" name="Google Shape;543;p34">
              <a:extLst>
                <a:ext uri="{FF2B5EF4-FFF2-40B4-BE49-F238E27FC236}">
                  <a16:creationId xmlns:a16="http://schemas.microsoft.com/office/drawing/2014/main" id="{D3D77902-1481-482F-8ED8-5BF744A4B414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6" name="Google Shape;544;p34">
              <a:extLst>
                <a:ext uri="{FF2B5EF4-FFF2-40B4-BE49-F238E27FC236}">
                  <a16:creationId xmlns:a16="http://schemas.microsoft.com/office/drawing/2014/main" id="{A28CB761-1CF6-47D3-ADFA-AB7796F7E245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7" name="Google Shape;545;p34">
              <a:extLst>
                <a:ext uri="{FF2B5EF4-FFF2-40B4-BE49-F238E27FC236}">
                  <a16:creationId xmlns:a16="http://schemas.microsoft.com/office/drawing/2014/main" id="{0ED9A6B5-8997-4B35-AF3C-51E7DFF15A12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8" name="Google Shape;546;p34">
              <a:extLst>
                <a:ext uri="{FF2B5EF4-FFF2-40B4-BE49-F238E27FC236}">
                  <a16:creationId xmlns:a16="http://schemas.microsoft.com/office/drawing/2014/main" id="{EECC14E8-023B-4255-B2E6-3D97B9267949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9" name="Google Shape;547;p34">
              <a:extLst>
                <a:ext uri="{FF2B5EF4-FFF2-40B4-BE49-F238E27FC236}">
                  <a16:creationId xmlns:a16="http://schemas.microsoft.com/office/drawing/2014/main" id="{91AF55CD-3C22-414A-BEFA-69C2C05005EA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0" name="Google Shape;548;p34">
              <a:extLst>
                <a:ext uri="{FF2B5EF4-FFF2-40B4-BE49-F238E27FC236}">
                  <a16:creationId xmlns:a16="http://schemas.microsoft.com/office/drawing/2014/main" id="{4DB2887F-FEA7-4DA5-ADF6-7784D0E06D98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1" name="Google Shape;549;p34">
              <a:extLst>
                <a:ext uri="{FF2B5EF4-FFF2-40B4-BE49-F238E27FC236}">
                  <a16:creationId xmlns:a16="http://schemas.microsoft.com/office/drawing/2014/main" id="{33BE96BC-64F2-454C-ACF5-13DA9D9FE0E8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Google Shape;550;p34">
              <a:extLst>
                <a:ext uri="{FF2B5EF4-FFF2-40B4-BE49-F238E27FC236}">
                  <a16:creationId xmlns:a16="http://schemas.microsoft.com/office/drawing/2014/main" id="{E2E710EC-93D6-4123-A019-72163FC835DF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3" name="Google Shape;551;p34">
              <a:extLst>
                <a:ext uri="{FF2B5EF4-FFF2-40B4-BE49-F238E27FC236}">
                  <a16:creationId xmlns:a16="http://schemas.microsoft.com/office/drawing/2014/main" id="{E6BE85EF-5105-4B63-825D-4EBA5DE81BF1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4" name="Google Shape;552;p34">
              <a:extLst>
                <a:ext uri="{FF2B5EF4-FFF2-40B4-BE49-F238E27FC236}">
                  <a16:creationId xmlns:a16="http://schemas.microsoft.com/office/drawing/2014/main" id="{AA1CE8E9-0A24-4E02-98E5-1E1C1F08C786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5" name="Google Shape;553;p34">
              <a:extLst>
                <a:ext uri="{FF2B5EF4-FFF2-40B4-BE49-F238E27FC236}">
                  <a16:creationId xmlns:a16="http://schemas.microsoft.com/office/drawing/2014/main" id="{2446CDBB-072F-4BCB-9709-052424D12919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6" name="Google Shape;554;p34">
              <a:extLst>
                <a:ext uri="{FF2B5EF4-FFF2-40B4-BE49-F238E27FC236}">
                  <a16:creationId xmlns:a16="http://schemas.microsoft.com/office/drawing/2014/main" id="{C592ED21-3935-49BE-B64C-2718B8CCE278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7" name="Google Shape;555;p34">
              <a:extLst>
                <a:ext uri="{FF2B5EF4-FFF2-40B4-BE49-F238E27FC236}">
                  <a16:creationId xmlns:a16="http://schemas.microsoft.com/office/drawing/2014/main" id="{99E417FF-745C-4D11-917E-E1C52FC55FCC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8" name="Google Shape;556;p34">
              <a:extLst>
                <a:ext uri="{FF2B5EF4-FFF2-40B4-BE49-F238E27FC236}">
                  <a16:creationId xmlns:a16="http://schemas.microsoft.com/office/drawing/2014/main" id="{9C47395D-14EC-4087-8A48-04C1E3A5A80E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9" name="Google Shape;557;p34">
              <a:extLst>
                <a:ext uri="{FF2B5EF4-FFF2-40B4-BE49-F238E27FC236}">
                  <a16:creationId xmlns:a16="http://schemas.microsoft.com/office/drawing/2014/main" id="{C4230AFA-7F54-41F9-A0CC-4435E9196B1F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0" name="Google Shape;558;p34">
              <a:extLst>
                <a:ext uri="{FF2B5EF4-FFF2-40B4-BE49-F238E27FC236}">
                  <a16:creationId xmlns:a16="http://schemas.microsoft.com/office/drawing/2014/main" id="{D6E217AB-F6AD-42FA-AAE8-0C0918ED86D2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1" name="Google Shape;559;p34">
              <a:extLst>
                <a:ext uri="{FF2B5EF4-FFF2-40B4-BE49-F238E27FC236}">
                  <a16:creationId xmlns:a16="http://schemas.microsoft.com/office/drawing/2014/main" id="{8D18F0F7-05F7-45C4-B806-D1D15A9D290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2" name="Google Shape;560;p34">
              <a:extLst>
                <a:ext uri="{FF2B5EF4-FFF2-40B4-BE49-F238E27FC236}">
                  <a16:creationId xmlns:a16="http://schemas.microsoft.com/office/drawing/2014/main" id="{8BFE3A4F-8A6D-43E7-9683-38B69A8B9C3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3" name="Google Shape;561;p34">
              <a:extLst>
                <a:ext uri="{FF2B5EF4-FFF2-40B4-BE49-F238E27FC236}">
                  <a16:creationId xmlns:a16="http://schemas.microsoft.com/office/drawing/2014/main" id="{E59AB8F3-1361-4413-B047-C6DCF5FD06AB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4" name="Google Shape;562;p34">
              <a:extLst>
                <a:ext uri="{FF2B5EF4-FFF2-40B4-BE49-F238E27FC236}">
                  <a16:creationId xmlns:a16="http://schemas.microsoft.com/office/drawing/2014/main" id="{5478827E-E2E2-4280-85EF-ED733271C544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5" name="Google Shape;563;p34">
              <a:extLst>
                <a:ext uri="{FF2B5EF4-FFF2-40B4-BE49-F238E27FC236}">
                  <a16:creationId xmlns:a16="http://schemas.microsoft.com/office/drawing/2014/main" id="{05C7E74B-B57F-406F-93A9-4D9C87889859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56" name="Google Shape;221;p25">
            <a:extLst>
              <a:ext uri="{FF2B5EF4-FFF2-40B4-BE49-F238E27FC236}">
                <a16:creationId xmlns:a16="http://schemas.microsoft.com/office/drawing/2014/main" id="{736B63F3-4BE8-483B-99D1-E3B1A4996D92}"/>
              </a:ext>
            </a:extLst>
          </p:cNvPr>
          <p:cNvGrpSpPr/>
          <p:nvPr userDrawn="1"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57" name="Google Shape;222;p25">
              <a:extLst>
                <a:ext uri="{FF2B5EF4-FFF2-40B4-BE49-F238E27FC236}">
                  <a16:creationId xmlns:a16="http://schemas.microsoft.com/office/drawing/2014/main" id="{3C79A6E0-4D99-4203-A24A-711E0B9BE331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8" name="Google Shape;223;p25">
              <a:extLst>
                <a:ext uri="{FF2B5EF4-FFF2-40B4-BE49-F238E27FC236}">
                  <a16:creationId xmlns:a16="http://schemas.microsoft.com/office/drawing/2014/main" id="{0BF1640C-E9F9-40E5-9909-04EC2E80FAE9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9" name="Google Shape;224;p25">
              <a:extLst>
                <a:ext uri="{FF2B5EF4-FFF2-40B4-BE49-F238E27FC236}">
                  <a16:creationId xmlns:a16="http://schemas.microsoft.com/office/drawing/2014/main" id="{97FD7E9A-E049-4468-BC63-C3FC9D29A1B4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0" name="Google Shape;225;p25">
              <a:extLst>
                <a:ext uri="{FF2B5EF4-FFF2-40B4-BE49-F238E27FC236}">
                  <a16:creationId xmlns:a16="http://schemas.microsoft.com/office/drawing/2014/main" id="{62BA424E-92D4-4AB4-B919-74CE92F22155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1" name="Google Shape;226;p25">
              <a:extLst>
                <a:ext uri="{FF2B5EF4-FFF2-40B4-BE49-F238E27FC236}">
                  <a16:creationId xmlns:a16="http://schemas.microsoft.com/office/drawing/2014/main" id="{92ABC151-48B0-4D45-8474-0304E770EBC5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2" name="Google Shape;227;p25">
              <a:extLst>
                <a:ext uri="{FF2B5EF4-FFF2-40B4-BE49-F238E27FC236}">
                  <a16:creationId xmlns:a16="http://schemas.microsoft.com/office/drawing/2014/main" id="{D130249B-DC1B-4CA4-95E9-B5D050167FC5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3" name="Google Shape;228;p25">
              <a:extLst>
                <a:ext uri="{FF2B5EF4-FFF2-40B4-BE49-F238E27FC236}">
                  <a16:creationId xmlns:a16="http://schemas.microsoft.com/office/drawing/2014/main" id="{21A3954C-E9F2-46B6-9D00-BE944EF67D2D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" name="Google Shape;229;p25">
              <a:extLst>
                <a:ext uri="{FF2B5EF4-FFF2-40B4-BE49-F238E27FC236}">
                  <a16:creationId xmlns:a16="http://schemas.microsoft.com/office/drawing/2014/main" id="{C04E0370-5188-474B-8B38-F243A8E64235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5" name="Google Shape;230;p25">
              <a:extLst>
                <a:ext uri="{FF2B5EF4-FFF2-40B4-BE49-F238E27FC236}">
                  <a16:creationId xmlns:a16="http://schemas.microsoft.com/office/drawing/2014/main" id="{6F18E66D-CD82-49F9-8BB7-045A9406DB76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6" name="Google Shape;231;p25">
              <a:extLst>
                <a:ext uri="{FF2B5EF4-FFF2-40B4-BE49-F238E27FC236}">
                  <a16:creationId xmlns:a16="http://schemas.microsoft.com/office/drawing/2014/main" id="{8192E490-DE63-411E-A279-B6094F252C4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7" name="Google Shape;232;p25">
              <a:extLst>
                <a:ext uri="{FF2B5EF4-FFF2-40B4-BE49-F238E27FC236}">
                  <a16:creationId xmlns:a16="http://schemas.microsoft.com/office/drawing/2014/main" id="{C9554DBC-9132-42DE-90C6-B68F57287FAF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8" name="Google Shape;233;p25">
              <a:extLst>
                <a:ext uri="{FF2B5EF4-FFF2-40B4-BE49-F238E27FC236}">
                  <a16:creationId xmlns:a16="http://schemas.microsoft.com/office/drawing/2014/main" id="{0F94F6ED-BB42-481C-B9FD-337337319D23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9" name="Google Shape;234;p25">
              <a:extLst>
                <a:ext uri="{FF2B5EF4-FFF2-40B4-BE49-F238E27FC236}">
                  <a16:creationId xmlns:a16="http://schemas.microsoft.com/office/drawing/2014/main" id="{ABE2BC59-7C44-4626-821E-118E40C804AB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0" name="Google Shape;235;p25">
              <a:extLst>
                <a:ext uri="{FF2B5EF4-FFF2-40B4-BE49-F238E27FC236}">
                  <a16:creationId xmlns:a16="http://schemas.microsoft.com/office/drawing/2014/main" id="{0FE90DF6-3C13-4564-A69D-2C22555E01F2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1" name="Google Shape;236;p25">
              <a:extLst>
                <a:ext uri="{FF2B5EF4-FFF2-40B4-BE49-F238E27FC236}">
                  <a16:creationId xmlns:a16="http://schemas.microsoft.com/office/drawing/2014/main" id="{6816D277-828E-4E4E-B6C7-DD8ED24E9077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2" name="Google Shape;237;p25">
              <a:extLst>
                <a:ext uri="{FF2B5EF4-FFF2-40B4-BE49-F238E27FC236}">
                  <a16:creationId xmlns:a16="http://schemas.microsoft.com/office/drawing/2014/main" id="{D8ABD917-034A-4CEE-BA27-16A148C87388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3" name="Google Shape;238;p25">
              <a:extLst>
                <a:ext uri="{FF2B5EF4-FFF2-40B4-BE49-F238E27FC236}">
                  <a16:creationId xmlns:a16="http://schemas.microsoft.com/office/drawing/2014/main" id="{9CC6ABE2-8AB8-4613-A17B-0E84D278EA2D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4" name="Google Shape;239;p25">
              <a:extLst>
                <a:ext uri="{FF2B5EF4-FFF2-40B4-BE49-F238E27FC236}">
                  <a16:creationId xmlns:a16="http://schemas.microsoft.com/office/drawing/2014/main" id="{F46ACC1A-E532-4659-9F68-16A9657B0D96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5" name="Google Shape;240;p25">
              <a:extLst>
                <a:ext uri="{FF2B5EF4-FFF2-40B4-BE49-F238E27FC236}">
                  <a16:creationId xmlns:a16="http://schemas.microsoft.com/office/drawing/2014/main" id="{074DCC4A-7EC8-42D6-995B-25C846ECABED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6" name="Google Shape;241;p25">
              <a:extLst>
                <a:ext uri="{FF2B5EF4-FFF2-40B4-BE49-F238E27FC236}">
                  <a16:creationId xmlns:a16="http://schemas.microsoft.com/office/drawing/2014/main" id="{0ED1D9ED-B741-4130-9606-26657BFAB794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7" name="Google Shape;242;p25">
              <a:extLst>
                <a:ext uri="{FF2B5EF4-FFF2-40B4-BE49-F238E27FC236}">
                  <a16:creationId xmlns:a16="http://schemas.microsoft.com/office/drawing/2014/main" id="{0AD6E583-8862-4EDC-B6A1-B7B6124AC7B3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8" name="Google Shape;243;p25">
              <a:extLst>
                <a:ext uri="{FF2B5EF4-FFF2-40B4-BE49-F238E27FC236}">
                  <a16:creationId xmlns:a16="http://schemas.microsoft.com/office/drawing/2014/main" id="{BD54085E-BF63-404B-8C41-4D466B9296B8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9" name="Google Shape;244;p25">
              <a:extLst>
                <a:ext uri="{FF2B5EF4-FFF2-40B4-BE49-F238E27FC236}">
                  <a16:creationId xmlns:a16="http://schemas.microsoft.com/office/drawing/2014/main" id="{9B27A862-E9DB-46BF-B93A-6BD1DD589ABB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0" name="Google Shape;245;p25">
              <a:extLst>
                <a:ext uri="{FF2B5EF4-FFF2-40B4-BE49-F238E27FC236}">
                  <a16:creationId xmlns:a16="http://schemas.microsoft.com/office/drawing/2014/main" id="{62A5B9DF-131D-48A9-B27B-DE2BFC07A79B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81" name="Google Shape;343;p28">
            <a:extLst>
              <a:ext uri="{FF2B5EF4-FFF2-40B4-BE49-F238E27FC236}">
                <a16:creationId xmlns:a16="http://schemas.microsoft.com/office/drawing/2014/main" id="{3FDF8CCC-8B3E-42DE-B3AD-DC0A797A8A14}"/>
              </a:ext>
            </a:extLst>
          </p:cNvPr>
          <p:cNvGrpSpPr/>
          <p:nvPr userDrawn="1"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82" name="Google Shape;344;p28">
              <a:extLst>
                <a:ext uri="{FF2B5EF4-FFF2-40B4-BE49-F238E27FC236}">
                  <a16:creationId xmlns:a16="http://schemas.microsoft.com/office/drawing/2014/main" id="{B073B2A2-1C8F-487C-87AE-B09F43E3361C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3" name="Google Shape;345;p28">
              <a:extLst>
                <a:ext uri="{FF2B5EF4-FFF2-40B4-BE49-F238E27FC236}">
                  <a16:creationId xmlns:a16="http://schemas.microsoft.com/office/drawing/2014/main" id="{A21107F5-B5BF-4A55-BA5E-5BF08BCB6C9E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4" name="Google Shape;346;p28">
              <a:extLst>
                <a:ext uri="{FF2B5EF4-FFF2-40B4-BE49-F238E27FC236}">
                  <a16:creationId xmlns:a16="http://schemas.microsoft.com/office/drawing/2014/main" id="{9DB08C84-F5B0-4B13-915E-1B70709CB15F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5" name="Google Shape;347;p28">
              <a:extLst>
                <a:ext uri="{FF2B5EF4-FFF2-40B4-BE49-F238E27FC236}">
                  <a16:creationId xmlns:a16="http://schemas.microsoft.com/office/drawing/2014/main" id="{E2435323-5E3D-4A5D-B26F-6D0712192216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6" name="Google Shape;348;p28">
              <a:extLst>
                <a:ext uri="{FF2B5EF4-FFF2-40B4-BE49-F238E27FC236}">
                  <a16:creationId xmlns:a16="http://schemas.microsoft.com/office/drawing/2014/main" id="{119761DF-F3C4-4B11-8D81-36667C7FC9C1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7" name="Google Shape;349;p28">
              <a:extLst>
                <a:ext uri="{FF2B5EF4-FFF2-40B4-BE49-F238E27FC236}">
                  <a16:creationId xmlns:a16="http://schemas.microsoft.com/office/drawing/2014/main" id="{E8195421-A935-491D-AD41-F7E85C8F8239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8" name="Google Shape;350;p28">
              <a:extLst>
                <a:ext uri="{FF2B5EF4-FFF2-40B4-BE49-F238E27FC236}">
                  <a16:creationId xmlns:a16="http://schemas.microsoft.com/office/drawing/2014/main" id="{14C90099-D73E-4400-81BD-5FC7CD25C94C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1C3EA60-C173-0948-9377-0B75741507DB}" type="datetimeFigureOut">
              <a:rPr lang="en-VN" smtClean="0"/>
              <a:t>03/09/2023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99A8CC5-B7EB-9C43-80CE-31A054F0766B}" type="slidenum">
              <a:rPr lang="en-VN" smtClean="0"/>
              <a:t>‹#›</a:t>
            </a:fld>
            <a:endParaRPr lang="en-VN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37832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183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91" y="159112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10040" y="2357124"/>
            <a:ext cx="123055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con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giờ học Tự nhiên và Xã hội</a:t>
            </a:r>
            <a:endParaRPr lang="en-US" altLang="zh-CN" sz="6000" b="1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24109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54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C 0.04479 -0.02152 0.08242 -0.08703 0.1306 -0.10764 C 0.17955 -0.12777 0.22539 -0.12569 0.29218 -0.12338 C 0.35937 -0.12129 0.45143 -0.08611 0.53242 -0.09514 C 0.61393 -0.10393 0.7108 -0.12685 0.77903 -0.17708 C 0.84726 -0.22754 0.89257 -0.29467 0.94218 -0.39629 C 0.99179 -0.49791 1.04856 -0.70532 1.07656 -0.78634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28" y="-3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>
            <a:extLst>
              <a:ext uri="{FF2B5EF4-FFF2-40B4-BE49-F238E27FC236}">
                <a16:creationId xmlns:a16="http://schemas.microsoft.com/office/drawing/2014/main" id="{E1CD0612-BAC1-2C44-90EE-DD636D91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1123070" y="745588"/>
            <a:ext cx="102998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/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được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 </a:t>
            </a: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năng của cơ quan hô </a:t>
            </a:r>
            <a:r>
              <a:rPr lang="en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nghẽn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781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2BB6DD-ABFF-ED42-9320-F449E2F26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1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8E550E-F029-49AB-B7D1-9442994113AD}"/>
              </a:ext>
            </a:extLst>
          </p:cNvPr>
          <p:cNvSpPr txBox="1"/>
          <p:nvPr/>
        </p:nvSpPr>
        <p:spPr>
          <a:xfrm>
            <a:off x="608364" y="2105561"/>
            <a:ext cx="3777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vi-VN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76695" y="4627418"/>
            <a:ext cx="93552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vi-VN" sz="5400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lang="vi-VN" sz="54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</a:p>
          <a:p>
            <a:r>
              <a:rPr lang="vi-VN" sz="54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QUAN HÔ HẤP ( TIẾT 2 )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65035-9A8C-4C8A-A32E-43229D711A4A}"/>
              </a:ext>
            </a:extLst>
          </p:cNvPr>
          <p:cNvSpPr txBox="1"/>
          <p:nvPr/>
        </p:nvSpPr>
        <p:spPr>
          <a:xfrm>
            <a:off x="3546765" y="131510"/>
            <a:ext cx="86452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NGƯỜI VÀ SỨC KHỎE</a:t>
            </a:r>
          </a:p>
        </p:txBody>
      </p:sp>
      <p:pic>
        <p:nvPicPr>
          <p:cNvPr id="1026" name="Picture 2" descr="Hệ hô hấp - Wikiwand">
            <a:extLst>
              <a:ext uri="{FF2B5EF4-FFF2-40B4-BE49-F238E27FC236}">
                <a16:creationId xmlns:a16="http://schemas.microsoft.com/office/drawing/2014/main" id="{1E4B38C5-1406-4C8E-A10B-22766F05E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081" y="1280506"/>
            <a:ext cx="4191000" cy="4829175"/>
          </a:xfrm>
          <a:prstGeom prst="teardrop">
            <a:avLst>
              <a:gd name="adj" fmla="val 60391"/>
            </a:avLst>
          </a:prstGeom>
          <a:solidFill>
            <a:srgbClr val="FFF2CC"/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582" y="6259130"/>
            <a:ext cx="1565563" cy="49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8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>
            <a:extLst>
              <a:ext uri="{FF2B5EF4-FFF2-40B4-BE49-F238E27FC236}">
                <a16:creationId xmlns:a16="http://schemas.microsoft.com/office/drawing/2014/main" id="{E1CD0612-BAC1-2C44-90EE-DD636D91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1123070" y="745588"/>
            <a:ext cx="102998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/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được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 </a:t>
            </a: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năng của cơ quan hô </a:t>
            </a:r>
            <a:r>
              <a:rPr lang="en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nghẽn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289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6D4922D-519D-4302-AA3D-9C6076CECD91}"/>
              </a:ext>
            </a:extLst>
          </p:cNvPr>
          <p:cNvSpPr txBox="1"/>
          <p:nvPr/>
        </p:nvSpPr>
        <p:spPr>
          <a:xfrm>
            <a:off x="4737094" y="170516"/>
            <a:ext cx="6938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 mô hình cơ quan hô hấp dưới đây và trả lời các câu hỏi sau: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21B600-0335-429F-A5E1-89CEF1B71E06}"/>
              </a:ext>
            </a:extLst>
          </p:cNvPr>
          <p:cNvSpPr txBox="1"/>
          <p:nvPr/>
        </p:nvSpPr>
        <p:spPr>
          <a:xfrm>
            <a:off x="554300" y="2093687"/>
            <a:ext cx="41827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bộ phận a, b, c ở mô hình tương ứng với bộ phận nào của cơ quan hô hấp?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AFD320-17EC-4BDA-9412-9965F0172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4105" y="1247734"/>
            <a:ext cx="4182794" cy="5307811"/>
          </a:xfrm>
          <a:prstGeom prst="round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B027DA-91EA-4598-94B2-185BB7B862E5}"/>
              </a:ext>
            </a:extLst>
          </p:cNvPr>
          <p:cNvSpPr txBox="1"/>
          <p:nvPr/>
        </p:nvSpPr>
        <p:spPr>
          <a:xfrm>
            <a:off x="8570828" y="1801299"/>
            <a:ext cx="1824538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9148C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Khí quản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B62E0A-7D73-4B6E-939F-2A7A9B7BF773}"/>
              </a:ext>
            </a:extLst>
          </p:cNvPr>
          <p:cNvSpPr txBox="1"/>
          <p:nvPr/>
        </p:nvSpPr>
        <p:spPr>
          <a:xfrm>
            <a:off x="8669372" y="3756708"/>
            <a:ext cx="2008006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9148C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Phế quản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63E1A8-3A0C-4694-8DC3-95D5EC559378}"/>
              </a:ext>
            </a:extLst>
          </p:cNvPr>
          <p:cNvSpPr txBox="1"/>
          <p:nvPr/>
        </p:nvSpPr>
        <p:spPr>
          <a:xfrm>
            <a:off x="9272544" y="4856627"/>
            <a:ext cx="1122822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9148C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Phổi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822873" y="6456218"/>
            <a:ext cx="1607127" cy="235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7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A3A3AF2-7087-2949-8E62-7DB5F8D91C01}"/>
              </a:ext>
            </a:extLst>
          </p:cNvPr>
          <p:cNvSpPr/>
          <p:nvPr/>
        </p:nvSpPr>
        <p:spPr>
          <a:xfrm>
            <a:off x="135696" y="623077"/>
            <a:ext cx="1983544" cy="5908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KHÍ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C7044C5-B2A8-C446-8460-5866055FECF5}"/>
              </a:ext>
            </a:extLst>
          </p:cNvPr>
          <p:cNvSpPr/>
          <p:nvPr/>
        </p:nvSpPr>
        <p:spPr>
          <a:xfrm>
            <a:off x="4206480" y="574753"/>
            <a:ext cx="1983544" cy="5908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KHÍ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4166A1B-90DA-1A41-9BCA-104510871431}"/>
              </a:ext>
            </a:extLst>
          </p:cNvPr>
          <p:cNvSpPr/>
          <p:nvPr/>
        </p:nvSpPr>
        <p:spPr>
          <a:xfrm>
            <a:off x="1913206" y="1519307"/>
            <a:ext cx="2110154" cy="590843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678C809-5060-334A-A365-4A1B537C09A9}"/>
              </a:ext>
            </a:extLst>
          </p:cNvPr>
          <p:cNvSpPr/>
          <p:nvPr/>
        </p:nvSpPr>
        <p:spPr>
          <a:xfrm>
            <a:off x="1438422" y="2640617"/>
            <a:ext cx="3059722" cy="686977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QUẢN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0FADA11-576F-4E40-95FC-115801DC8D2A}"/>
              </a:ext>
            </a:extLst>
          </p:cNvPr>
          <p:cNvSpPr/>
          <p:nvPr/>
        </p:nvSpPr>
        <p:spPr>
          <a:xfrm>
            <a:off x="963637" y="3858062"/>
            <a:ext cx="4030393" cy="88039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PHẾ QUẢN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BFA0C43-86E1-C940-8098-BED64BC5667E}"/>
              </a:ext>
            </a:extLst>
          </p:cNvPr>
          <p:cNvSpPr/>
          <p:nvPr/>
        </p:nvSpPr>
        <p:spPr>
          <a:xfrm>
            <a:off x="307144" y="5209718"/>
            <a:ext cx="5219114" cy="697513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PHỔI</a:t>
            </a:r>
          </a:p>
        </p:txBody>
      </p:sp>
      <p:sp>
        <p:nvSpPr>
          <p:cNvPr id="12" name="Circular Arrow 11">
            <a:extLst>
              <a:ext uri="{FF2B5EF4-FFF2-40B4-BE49-F238E27FC236}">
                <a16:creationId xmlns:a16="http://schemas.microsoft.com/office/drawing/2014/main" id="{0DC8148A-041C-8D4F-B46B-8C53F37418F2}"/>
              </a:ext>
            </a:extLst>
          </p:cNvPr>
          <p:cNvSpPr/>
          <p:nvPr/>
        </p:nvSpPr>
        <p:spPr>
          <a:xfrm rot="2032774">
            <a:off x="2026072" y="457704"/>
            <a:ext cx="984702" cy="1505821"/>
          </a:xfrm>
          <a:prstGeom prst="circularArrow">
            <a:avLst>
              <a:gd name="adj1" fmla="val 8225"/>
              <a:gd name="adj2" fmla="val 1142319"/>
              <a:gd name="adj3" fmla="val 20779459"/>
              <a:gd name="adj4" fmla="val 10800000"/>
              <a:gd name="adj5" fmla="val 12500"/>
            </a:avLst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ircular Arrow 12">
            <a:extLst>
              <a:ext uri="{FF2B5EF4-FFF2-40B4-BE49-F238E27FC236}">
                <a16:creationId xmlns:a16="http://schemas.microsoft.com/office/drawing/2014/main" id="{1050182F-7311-CB41-8D08-7FF9FD8EF18D}"/>
              </a:ext>
            </a:extLst>
          </p:cNvPr>
          <p:cNvSpPr/>
          <p:nvPr/>
        </p:nvSpPr>
        <p:spPr>
          <a:xfrm rot="18516117">
            <a:off x="3382061" y="412686"/>
            <a:ext cx="984702" cy="1505821"/>
          </a:xfrm>
          <a:prstGeom prst="circularArrow">
            <a:avLst>
              <a:gd name="adj1" fmla="val 8225"/>
              <a:gd name="adj2" fmla="val 1142319"/>
              <a:gd name="adj3" fmla="val 20779459"/>
              <a:gd name="adj4" fmla="val 10800000"/>
              <a:gd name="adj5" fmla="val 12500"/>
            </a:avLst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6B02168D-9934-F94E-B538-2C8B62C1CBA6}"/>
              </a:ext>
            </a:extLst>
          </p:cNvPr>
          <p:cNvSpPr/>
          <p:nvPr/>
        </p:nvSpPr>
        <p:spPr>
          <a:xfrm rot="16200000">
            <a:off x="2078802" y="2274419"/>
            <a:ext cx="479755" cy="201928"/>
          </a:xfrm>
          <a:prstGeom prst="leftArrow">
            <a:avLst/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eft Arrow 14">
            <a:extLst>
              <a:ext uri="{FF2B5EF4-FFF2-40B4-BE49-F238E27FC236}">
                <a16:creationId xmlns:a16="http://schemas.microsoft.com/office/drawing/2014/main" id="{2BA3D4C5-A23D-1F41-BD4C-487485041D06}"/>
              </a:ext>
            </a:extLst>
          </p:cNvPr>
          <p:cNvSpPr/>
          <p:nvPr/>
        </p:nvSpPr>
        <p:spPr>
          <a:xfrm rot="16200000">
            <a:off x="2078801" y="3494059"/>
            <a:ext cx="479755" cy="201928"/>
          </a:xfrm>
          <a:prstGeom prst="leftArrow">
            <a:avLst/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eft Arrow 15">
            <a:extLst>
              <a:ext uri="{FF2B5EF4-FFF2-40B4-BE49-F238E27FC236}">
                <a16:creationId xmlns:a16="http://schemas.microsoft.com/office/drawing/2014/main" id="{20A2A258-9D83-AF46-BD8F-6F853D859183}"/>
              </a:ext>
            </a:extLst>
          </p:cNvPr>
          <p:cNvSpPr/>
          <p:nvPr/>
        </p:nvSpPr>
        <p:spPr>
          <a:xfrm rot="16200000">
            <a:off x="2076310" y="4873123"/>
            <a:ext cx="479755" cy="201928"/>
          </a:xfrm>
          <a:prstGeom prst="leftArrow">
            <a:avLst/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eft Arrow 16">
            <a:extLst>
              <a:ext uri="{FF2B5EF4-FFF2-40B4-BE49-F238E27FC236}">
                <a16:creationId xmlns:a16="http://schemas.microsoft.com/office/drawing/2014/main" id="{10048A91-2ADC-F949-875A-C5C188FD3E63}"/>
              </a:ext>
            </a:extLst>
          </p:cNvPr>
          <p:cNvSpPr/>
          <p:nvPr/>
        </p:nvSpPr>
        <p:spPr>
          <a:xfrm rot="5400000">
            <a:off x="3263785" y="4867082"/>
            <a:ext cx="479755" cy="201928"/>
          </a:xfrm>
          <a:prstGeom prst="leftArrow">
            <a:avLst/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eft Arrow 17">
            <a:extLst>
              <a:ext uri="{FF2B5EF4-FFF2-40B4-BE49-F238E27FC236}">
                <a16:creationId xmlns:a16="http://schemas.microsoft.com/office/drawing/2014/main" id="{ED7974A1-47CD-8542-A09C-E036B20D9351}"/>
              </a:ext>
            </a:extLst>
          </p:cNvPr>
          <p:cNvSpPr/>
          <p:nvPr/>
        </p:nvSpPr>
        <p:spPr>
          <a:xfrm rot="5400000">
            <a:off x="3263785" y="3494060"/>
            <a:ext cx="479755" cy="201928"/>
          </a:xfrm>
          <a:prstGeom prst="leftArrow">
            <a:avLst/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eft Arrow 18">
            <a:extLst>
              <a:ext uri="{FF2B5EF4-FFF2-40B4-BE49-F238E27FC236}">
                <a16:creationId xmlns:a16="http://schemas.microsoft.com/office/drawing/2014/main" id="{21A91CB2-6030-E24D-BE2F-39E6271A3A4F}"/>
              </a:ext>
            </a:extLst>
          </p:cNvPr>
          <p:cNvSpPr/>
          <p:nvPr/>
        </p:nvSpPr>
        <p:spPr>
          <a:xfrm rot="5400000">
            <a:off x="3263785" y="2272223"/>
            <a:ext cx="479755" cy="201928"/>
          </a:xfrm>
          <a:prstGeom prst="leftArrow">
            <a:avLst/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FF328E-F360-584D-BC87-D9BAF19BA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7972" y="322608"/>
            <a:ext cx="4686883" cy="56113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872" y="6338674"/>
            <a:ext cx="1496291" cy="35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6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4462CC-90D6-4B94-92F8-137AE43AAD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3046"/>
          <a:stretch/>
        </p:blipFill>
        <p:spPr>
          <a:xfrm>
            <a:off x="3048806" y="2015488"/>
            <a:ext cx="2587754" cy="38142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4A8452-E432-4F63-B165-565E582B31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302" t="614" r="744" b="-614"/>
          <a:stretch/>
        </p:blipFill>
        <p:spPr>
          <a:xfrm>
            <a:off x="5678659" y="1527515"/>
            <a:ext cx="3108301" cy="45815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BE075D-C3EF-43A4-AE03-AD51A7DCB3C9}"/>
              </a:ext>
            </a:extLst>
          </p:cNvPr>
          <p:cNvSpPr txBox="1"/>
          <p:nvPr/>
        </p:nvSpPr>
        <p:spPr>
          <a:xfrm>
            <a:off x="304800" y="188687"/>
            <a:ext cx="43516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sự thay đổi của hai quả bóng khi thổi vào đầu ống hút. Hoạt động này giống với hoạt động hít vào hay thở ra?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3D15D7-F6E5-4C7F-B770-397BEC83C77A}"/>
              </a:ext>
            </a:extLst>
          </p:cNvPr>
          <p:cNvSpPr txBox="1"/>
          <p:nvPr/>
        </p:nvSpPr>
        <p:spPr>
          <a:xfrm>
            <a:off x="304800" y="2609106"/>
            <a:ext cx="26828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Quả bóng phình to ra.</a:t>
            </a:r>
          </a:p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Hoạt động này giống với hoạt động thở ra.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0587C5-A0C1-4C97-9FF9-FB50B3D2212C}"/>
              </a:ext>
            </a:extLst>
          </p:cNvPr>
          <p:cNvSpPr txBox="1"/>
          <p:nvPr/>
        </p:nvSpPr>
        <p:spPr>
          <a:xfrm>
            <a:off x="5233182" y="188687"/>
            <a:ext cx="69588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Dùng tay giữ chặt ống hút và thổi. Em thấy hai quả bóng có thay đổi không? Điều gì xảy ra nếu có vật rơi vào khí quản hoặc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phế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quản?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B010FC-E940-49FA-9F42-F6F7F1E7BDF3}"/>
              </a:ext>
            </a:extLst>
          </p:cNvPr>
          <p:cNvSpPr txBox="1"/>
          <p:nvPr/>
        </p:nvSpPr>
        <p:spPr>
          <a:xfrm>
            <a:off x="8786855" y="2071073"/>
            <a:ext cx="336294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Quả bóng không thay đổi gì.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Nếu có vật rơi vào thì quá trình hô hấp sẽ không diễn ra được.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901" y="6399837"/>
            <a:ext cx="1683389" cy="44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49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2F56C6-D32A-40AD-B433-532AB0CC1B47}"/>
              </a:ext>
            </a:extLst>
          </p:cNvPr>
          <p:cNvSpPr txBox="1"/>
          <p:nvPr/>
        </p:nvSpPr>
        <p:spPr>
          <a:xfrm>
            <a:off x="4381500" y="170516"/>
            <a:ext cx="72940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sẽ nói và làm gì khi gặp các tình huống sau?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52B454-EA7D-4F56-AC26-DDA8FF023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6928" y="1247734"/>
            <a:ext cx="8051472" cy="41901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07475C-C38F-4082-BC36-5641A7BAD53E}"/>
              </a:ext>
            </a:extLst>
          </p:cNvPr>
          <p:cNvSpPr txBox="1"/>
          <p:nvPr/>
        </p:nvSpPr>
        <p:spPr>
          <a:xfrm>
            <a:off x="215870" y="5437882"/>
            <a:ext cx="11459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thêm tình huống có thể dẫn đến nguy cơ tắc đường hô hấp và đề xuất cách phòng tránh.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82" y="6515100"/>
            <a:ext cx="1977416" cy="26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0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C13D79-43CF-C544-B83F-6103EF1AE0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31" t="868" r="8962" b="3489"/>
          <a:stretch/>
        </p:blipFill>
        <p:spPr>
          <a:xfrm>
            <a:off x="0" y="0"/>
            <a:ext cx="12192000" cy="61616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82" y="6515100"/>
            <a:ext cx="1977416" cy="26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898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43B583-E1FB-432A-A937-B6A049A38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5023" y="445458"/>
            <a:ext cx="9181953" cy="59670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82" y="6515100"/>
            <a:ext cx="1977416" cy="26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34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1207</TotalTime>
  <Words>362</Words>
  <Application>Microsoft Office PowerPoint</Application>
  <PresentationFormat>Widescreen</PresentationFormat>
  <Paragraphs>37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Times New Roman</vt:lpstr>
      <vt:lpstr>UTM Cookies</vt:lpstr>
      <vt:lpstr>Wingdings</vt:lpstr>
      <vt:lpstr>字魂17号-萌趣果冻体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59</cp:revision>
  <dcterms:created xsi:type="dcterms:W3CDTF">2021-06-02T02:35:09Z</dcterms:created>
  <dcterms:modified xsi:type="dcterms:W3CDTF">2023-03-09T09:15:13Z</dcterms:modified>
</cp:coreProperties>
</file>