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8" r:id="rId4"/>
    <p:sldId id="263" r:id="rId5"/>
    <p:sldId id="264" r:id="rId6"/>
    <p:sldId id="267" r:id="rId7"/>
    <p:sldId id="265" r:id="rId8"/>
    <p:sldId id="270" r:id="rId9"/>
    <p:sldId id="266" r:id="rId10"/>
    <p:sldId id="27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97839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1-KẾT NỐI TRI THỨC VỚI CUỘC SỐNG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8 :PHÒNG, TRÁNH TAI NẠN THƯƠNG TÍCH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26 :PHÒNG ,TRÁNH BỎNG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641" y="0"/>
            <a:ext cx="11054281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57571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phù hợp để phòng, tránh bị bỏng.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787" y="2556063"/>
            <a:ext cx="8213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-Gọi người lớn khi nước đã được đun sôi, không tự ý châm nước vào bình.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ăn vội vàng thức ăn còn nóng.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-Sử dụng nước nóng để tắm phải kiểm tra độ nóng của nước.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lại gần bàn là lúc đang sử dụng.</a:t>
            </a: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1054281" cy="708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4881" y="3109918"/>
            <a:ext cx="9753600" cy="24193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Pô xe, phích nước, bàn là</a:t>
            </a:r>
          </a:p>
          <a:p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Bếp đun, lửa nóng… tránh xa, chớ gần.</a:t>
            </a:r>
            <a:endParaRPr lang="en-US" sz="4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0933"/>
            <a:ext cx="3741281" cy="14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8"/>
            <a:ext cx="9144000" cy="67817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38300" y="1619865"/>
            <a:ext cx="5867400" cy="2412049"/>
            <a:chOff x="1573602" y="2018752"/>
            <a:chExt cx="6555624" cy="1784196"/>
          </a:xfrm>
        </p:grpSpPr>
        <p:sp>
          <p:nvSpPr>
            <p:cNvPr id="6" name="Rounded Rectangle 5"/>
            <p:cNvSpPr/>
            <p:nvPr/>
          </p:nvSpPr>
          <p:spPr>
            <a:xfrm>
              <a:off x="1573602" y="2018752"/>
              <a:ext cx="6555624" cy="1784196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FF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43878" y="2089250"/>
              <a:ext cx="6300209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924301" y="1905000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44117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HP-087" pitchFamily="34" charset="0"/>
              </a:rPr>
              <a:t>Phòng, tránh bỏng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35293"/>
            <a:ext cx="9144000" cy="64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0386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7" y="4542371"/>
            <a:ext cx="3162300" cy="201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8952"/>
            <a:ext cx="2847975" cy="198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77" y="2488932"/>
            <a:ext cx="2638425" cy="193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952"/>
            <a:ext cx="2438400" cy="202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42371"/>
            <a:ext cx="2893493" cy="2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3" y="-24581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62040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hãy chỉ ra những nguyên nhân có thể gây bỏng và hậu quả của nó. </a:t>
            </a:r>
          </a:p>
        </p:txBody>
      </p:sp>
      <p:pic>
        <p:nvPicPr>
          <p:cNvPr id="11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-115529" y="2312538"/>
            <a:ext cx="9296400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07">
            <a:off x="1119670" y="689054"/>
            <a:ext cx="2087090" cy="8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697" y="-228600"/>
            <a:ext cx="9829800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30423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làm gì để phòng tránh bỏng?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4265"/>
            <a:ext cx="3505200" cy="18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" y="4318008"/>
            <a:ext cx="3606595" cy="194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23933"/>
            <a:ext cx="3124200" cy="1809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71358"/>
            <a:ext cx="3124200" cy="18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39" y="-228600"/>
            <a:ext cx="9829800" cy="708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735" y="2048833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383">
            <a:off x="2705069" y="291643"/>
            <a:ext cx="4234317" cy="1236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5" y="2670945"/>
            <a:ext cx="9220199" cy="3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123"/>
            <a:ext cx="9829800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3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phòng, tránh bị bỏng.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chơi đùa với diêm và bật lửa.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đến gần khu vực bếp đang nấu ăn, nước đun sôi,bàn là nóng,..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dùng tay bốc thức ăn khi còn nóng.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65" y="-90051"/>
            <a:ext cx="11054281" cy="7086600"/>
          </a:xfrm>
          <a:prstGeom prst="rect">
            <a:avLst/>
          </a:prstGeom>
        </p:spPr>
      </p:pic>
      <p:pic>
        <p:nvPicPr>
          <p:cNvPr id="8" name="Picture 7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-762000" y="2590800"/>
            <a:ext cx="9601200" cy="40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1845" y="66254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khuyên bạn điều gì trong các tình huống sau?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345">
            <a:off x="1042448" y="611719"/>
            <a:ext cx="2387205" cy="10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249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Arial</vt:lpstr>
      <vt:lpstr>Arial Unicode MS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61</cp:revision>
  <dcterms:created xsi:type="dcterms:W3CDTF">2006-08-16T00:00:00Z</dcterms:created>
  <dcterms:modified xsi:type="dcterms:W3CDTF">2022-04-11T09:25:08Z</dcterms:modified>
</cp:coreProperties>
</file>