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 id="2147483713" r:id="rId4"/>
    <p:sldMasterId id="2147483727" r:id="rId5"/>
    <p:sldMasterId id="2147483753" r:id="rId6"/>
  </p:sldMasterIdLst>
  <p:notesMasterIdLst>
    <p:notesMasterId r:id="rId35"/>
  </p:notesMasterIdLst>
  <p:sldIdLst>
    <p:sldId id="314" r:id="rId7"/>
    <p:sldId id="267" r:id="rId8"/>
    <p:sldId id="257" r:id="rId9"/>
    <p:sldId id="258" r:id="rId10"/>
    <p:sldId id="266" r:id="rId11"/>
    <p:sldId id="268" r:id="rId12"/>
    <p:sldId id="295" r:id="rId13"/>
    <p:sldId id="296" r:id="rId14"/>
    <p:sldId id="297" r:id="rId15"/>
    <p:sldId id="298" r:id="rId16"/>
    <p:sldId id="299" r:id="rId17"/>
    <p:sldId id="301" r:id="rId18"/>
    <p:sldId id="300" r:id="rId19"/>
    <p:sldId id="302" r:id="rId20"/>
    <p:sldId id="303" r:id="rId21"/>
    <p:sldId id="304" r:id="rId22"/>
    <p:sldId id="305" r:id="rId23"/>
    <p:sldId id="319" r:id="rId24"/>
    <p:sldId id="320" r:id="rId25"/>
    <p:sldId id="2737" r:id="rId26"/>
    <p:sldId id="2738" r:id="rId27"/>
    <p:sldId id="2739" r:id="rId28"/>
    <p:sldId id="330" r:id="rId29"/>
    <p:sldId id="308" r:id="rId30"/>
    <p:sldId id="2741" r:id="rId31"/>
    <p:sldId id="2743" r:id="rId32"/>
    <p:sldId id="2742" r:id="rId33"/>
    <p:sldId id="294"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CC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63" d="100"/>
          <a:sy n="63" d="100"/>
        </p:scale>
        <p:origin x="8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6CA16-6CC2-473F-BC0B-9DA88F0E0AB5}" type="datetimeFigureOut">
              <a:rPr lang="en-US" smtClean="0"/>
              <a:t>12-Mar-24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DEFAE-D717-4AD3-90F6-EA7A3D282E58}" type="slidenum">
              <a:rPr lang="en-US" smtClean="0"/>
              <a:t>‹#›</a:t>
            </a:fld>
            <a:endParaRPr lang="en-US"/>
          </a:p>
        </p:txBody>
      </p:sp>
    </p:spTree>
    <p:extLst>
      <p:ext uri="{BB962C8B-B14F-4D97-AF65-F5344CB8AC3E}">
        <p14:creationId xmlns:p14="http://schemas.microsoft.com/office/powerpoint/2010/main" val="74789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2024/3/12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92681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2024/3/12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762971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2024/3/12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7737402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16345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8860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12055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1330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14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38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744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68749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2024/3/12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8486905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316280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1280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367522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63574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55359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7338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3418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6656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8084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29765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2024/3/12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256691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5735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77345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50095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53386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15014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504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1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68344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45950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530787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2024/3/12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60464443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520261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21773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04565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04475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24137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65535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361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83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368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392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t>2024/3/12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734450887"/>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73016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997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217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5247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6710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8146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2438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43431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61049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3987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t>2024/3/12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45407967"/>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7791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56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86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44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808961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0972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08128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86421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58491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05578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2024/3/12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58731471"/>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21934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871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853393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2540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258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34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2024/3/12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168085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2024/3/12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34780977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0.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9.png"/><Relationship Id="rId2" Type="http://schemas.openxmlformats.org/officeDocument/2006/relationships/slideLayout" Target="../slideLayouts/slideLayout25.xml"/><Relationship Id="rId16"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7.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0.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9.png"/><Relationship Id="rId2" Type="http://schemas.openxmlformats.org/officeDocument/2006/relationships/slideLayout" Target="../slideLayouts/slideLayout38.xml"/><Relationship Id="rId16" Type="http://schemas.openxmlformats.org/officeDocument/2006/relationships/image" Target="../media/image8.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7.png"/><Relationship Id="rId10" Type="http://schemas.openxmlformats.org/officeDocument/2006/relationships/slideLayout" Target="../slideLayouts/slideLayout46.xml"/><Relationship Id="rId19" Type="http://schemas.openxmlformats.org/officeDocument/2006/relationships/image" Target="../media/image11.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0.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9.png"/><Relationship Id="rId2" Type="http://schemas.openxmlformats.org/officeDocument/2006/relationships/slideLayout" Target="../slideLayouts/slideLayout51.xml"/><Relationship Id="rId16" Type="http://schemas.openxmlformats.org/officeDocument/2006/relationships/image" Target="../media/image8.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7.png"/><Relationship Id="rId10" Type="http://schemas.openxmlformats.org/officeDocument/2006/relationships/slideLayout" Target="../slideLayouts/slideLayout59.xml"/><Relationship Id="rId19" Type="http://schemas.openxmlformats.org/officeDocument/2006/relationships/image" Target="../media/image11.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0.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9.png"/><Relationship Id="rId2" Type="http://schemas.openxmlformats.org/officeDocument/2006/relationships/slideLayout" Target="../slideLayouts/slideLayout64.xml"/><Relationship Id="rId16" Type="http://schemas.openxmlformats.org/officeDocument/2006/relationships/image" Target="../media/image8.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7.png"/><Relationship Id="rId10" Type="http://schemas.openxmlformats.org/officeDocument/2006/relationships/slideLayout" Target="../slideLayouts/slideLayout72.xml"/><Relationship Id="rId19" Type="http://schemas.openxmlformats.org/officeDocument/2006/relationships/image" Target="../media/image11.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pPr/>
              <a:t>2024/3/12</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pPr/>
              <a:t>‹#›</a:t>
            </a:fld>
            <a:endParaRPr lang="zh-CN" altLang="en-US" dirty="0"/>
          </a:p>
        </p:txBody>
      </p:sp>
    </p:spTree>
    <p:extLst>
      <p:ext uri="{BB962C8B-B14F-4D97-AF65-F5344CB8AC3E}">
        <p14:creationId xmlns:p14="http://schemas.microsoft.com/office/powerpoint/2010/main" val="476505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7569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02853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3136458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6177478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7747249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9.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7.png"/><Relationship Id="rId11" Type="http://schemas.openxmlformats.org/officeDocument/2006/relationships/image" Target="../media/image52.png"/><Relationship Id="rId5" Type="http://schemas.openxmlformats.org/officeDocument/2006/relationships/image" Target="../media/image16.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15.png"/><Relationship Id="rId9" Type="http://schemas.openxmlformats.org/officeDocument/2006/relationships/image" Target="../media/image50.png"/><Relationship Id="rId1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9.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5.png"/><Relationship Id="rId7" Type="http://schemas.openxmlformats.org/officeDocument/2006/relationships/image" Target="../media/image5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6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5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6.png"/><Relationship Id="rId7"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21.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7.png"/><Relationship Id="rId4" Type="http://schemas.openxmlformats.org/officeDocument/2006/relationships/image" Target="../media/image15.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7.png"/><Relationship Id="rId11" Type="http://schemas.openxmlformats.org/officeDocument/2006/relationships/image" Target="../media/image30.png"/><Relationship Id="rId5" Type="http://schemas.openxmlformats.org/officeDocument/2006/relationships/image" Target="../media/image16.png"/><Relationship Id="rId15" Type="http://schemas.openxmlformats.org/officeDocument/2006/relationships/image" Target="../media/image34.svg"/><Relationship Id="rId10" Type="http://schemas.openxmlformats.org/officeDocument/2006/relationships/image" Target="../media/image29.svg"/><Relationship Id="rId4" Type="http://schemas.openxmlformats.org/officeDocument/2006/relationships/image" Target="../media/image15.png"/><Relationship Id="rId9" Type="http://schemas.openxmlformats.org/officeDocument/2006/relationships/image" Target="../media/image28.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6.png"/><Relationship Id="rId4" Type="http://schemas.openxmlformats.org/officeDocument/2006/relationships/image" Target="../media/image15.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0.png"/><Relationship Id="rId5" Type="http://schemas.openxmlformats.org/officeDocument/2006/relationships/image" Target="../media/image17.png"/><Relationship Id="rId10" Type="http://schemas.openxmlformats.org/officeDocument/2006/relationships/image" Target="../media/image39.png"/><Relationship Id="rId4" Type="http://schemas.openxmlformats.org/officeDocument/2006/relationships/image" Target="../media/image16.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169238" y="4932802"/>
            <a:ext cx="7357636"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组合 47">
            <a:extLst>
              <a:ext uri="{FF2B5EF4-FFF2-40B4-BE49-F238E27FC236}">
                <a16:creationId xmlns:a16="http://schemas.microsoft.com/office/drawing/2014/main" id="{51510DB0-90EA-4DC0-9A4B-4541B9AC66E9}"/>
              </a:ext>
            </a:extLst>
          </p:cNvPr>
          <p:cNvGrpSpPr/>
          <p:nvPr/>
        </p:nvGrpSpPr>
        <p:grpSpPr>
          <a:xfrm>
            <a:off x="1762126" y="2216790"/>
            <a:ext cx="4146306" cy="1144268"/>
            <a:chOff x="3151567" y="4106353"/>
            <a:chExt cx="4182027" cy="1023787"/>
          </a:xfrm>
        </p:grpSpPr>
        <p:grpSp>
          <p:nvGrpSpPr>
            <p:cNvPr id="19" name="组合 31">
              <a:extLst>
                <a:ext uri="{FF2B5EF4-FFF2-40B4-BE49-F238E27FC236}">
                  <a16:creationId xmlns:a16="http://schemas.microsoft.com/office/drawing/2014/main" id="{E301755E-BC27-4FD6-B6B6-1964A9841FD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CD747901-A2B2-4076-A0DB-8F4FCBB182E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E8187299-0FF1-44EF-B251-B140D842019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a:extLst>
                <a:ext uri="{FF2B5EF4-FFF2-40B4-BE49-F238E27FC236}">
                  <a16:creationId xmlns:a16="http://schemas.microsoft.com/office/drawing/2014/main" id="{3A7829E7-6E3E-4141-AC47-734EEB51C06E}"/>
                </a:ext>
              </a:extLst>
            </p:cNvPr>
            <p:cNvSpPr txBox="1"/>
            <p:nvPr/>
          </p:nvSpPr>
          <p:spPr>
            <a:xfrm>
              <a:off x="3555276" y="4338604"/>
              <a:ext cx="337461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nước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8" name="组合 47">
            <a:extLst>
              <a:ext uri="{FF2B5EF4-FFF2-40B4-BE49-F238E27FC236}">
                <a16:creationId xmlns:a16="http://schemas.microsoft.com/office/drawing/2014/main" id="{B68E0ABE-B6C4-4E63-AC94-62449E817E96}"/>
              </a:ext>
            </a:extLst>
          </p:cNvPr>
          <p:cNvGrpSpPr/>
          <p:nvPr/>
        </p:nvGrpSpPr>
        <p:grpSpPr>
          <a:xfrm>
            <a:off x="7137990" y="2300699"/>
            <a:ext cx="4158659" cy="997675"/>
            <a:chOff x="3151568" y="4106352"/>
            <a:chExt cx="2774950" cy="892629"/>
          </a:xfrm>
        </p:grpSpPr>
        <p:grpSp>
          <p:nvGrpSpPr>
            <p:cNvPr id="29" name="组合 31">
              <a:extLst>
                <a:ext uri="{FF2B5EF4-FFF2-40B4-BE49-F238E27FC236}">
                  <a16:creationId xmlns:a16="http://schemas.microsoft.com/office/drawing/2014/main" id="{94ACF9BD-FB10-41DD-97CF-BFAFB30F43A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F7BF960F-BB3E-4CF4-815E-62567EFAF4F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2" name="圆角矩形 33">
                <a:extLst>
                  <a:ext uri="{FF2B5EF4-FFF2-40B4-BE49-F238E27FC236}">
                    <a16:creationId xmlns:a16="http://schemas.microsoft.com/office/drawing/2014/main" id="{C9106B26-B7E0-4911-8AD3-FD84170DB8C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0" name="文本框 41">
              <a:extLst>
                <a:ext uri="{FF2B5EF4-FFF2-40B4-BE49-F238E27FC236}">
                  <a16:creationId xmlns:a16="http://schemas.microsoft.com/office/drawing/2014/main" id="{57457466-B798-4F81-BB0A-4DF3CD44A8E1}"/>
                </a:ext>
              </a:extLst>
            </p:cNvPr>
            <p:cNvSpPr txBox="1"/>
            <p:nvPr/>
          </p:nvSpPr>
          <p:spPr>
            <a:xfrm>
              <a:off x="3427240" y="4258601"/>
              <a:ext cx="2265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úi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thế</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này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7">
            <a:extLst>
              <a:ext uri="{FF2B5EF4-FFF2-40B4-BE49-F238E27FC236}">
                <a16:creationId xmlns:a16="http://schemas.microsoft.com/office/drawing/2014/main" id="{78024382-D7FC-4EB4-84A7-BBCDD4DE076F}"/>
              </a:ext>
            </a:extLst>
          </p:cNvPr>
          <p:cNvGrpSpPr/>
          <p:nvPr/>
        </p:nvGrpSpPr>
        <p:grpSpPr>
          <a:xfrm>
            <a:off x="7065855" y="4262171"/>
            <a:ext cx="4373670" cy="997675"/>
            <a:chOff x="3151568" y="4106352"/>
            <a:chExt cx="2774950" cy="892629"/>
          </a:xfrm>
        </p:grpSpPr>
        <p:grpSp>
          <p:nvGrpSpPr>
            <p:cNvPr id="34" name="组合 31">
              <a:extLst>
                <a:ext uri="{FF2B5EF4-FFF2-40B4-BE49-F238E27FC236}">
                  <a16:creationId xmlns:a16="http://schemas.microsoft.com/office/drawing/2014/main" id="{2D02B851-6FBE-4B20-A1C1-025DF2561A6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BEC23803-1D42-44E6-B25D-486E17900E1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D37585A-9ED2-4B21-AAC0-5A8B80D1A45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D568EDB-7943-4F03-BBC7-EC878022FA12}"/>
                </a:ext>
              </a:extLst>
            </p:cNvPr>
            <p:cNvSpPr txBox="1"/>
            <p:nvPr/>
          </p:nvSpPr>
          <p:spPr>
            <a:xfrm>
              <a:off x="3460976" y="4237060"/>
              <a:ext cx="230077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rộng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bao</a:t>
              </a:r>
            </a:p>
          </p:txBody>
        </p:sp>
      </p:grpSp>
      <p:grpSp>
        <p:nvGrpSpPr>
          <p:cNvPr id="38" name="组合 47">
            <a:extLst>
              <a:ext uri="{FF2B5EF4-FFF2-40B4-BE49-F238E27FC236}">
                <a16:creationId xmlns:a16="http://schemas.microsoft.com/office/drawing/2014/main" id="{FA593910-061F-4EBD-92B4-EBA2AE6B58D5}"/>
              </a:ext>
            </a:extLst>
          </p:cNvPr>
          <p:cNvGrpSpPr/>
          <p:nvPr/>
        </p:nvGrpSpPr>
        <p:grpSpPr>
          <a:xfrm>
            <a:off x="1790700" y="4244129"/>
            <a:ext cx="3911304" cy="997675"/>
            <a:chOff x="3151568" y="4106352"/>
            <a:chExt cx="2774950" cy="892629"/>
          </a:xfrm>
        </p:grpSpPr>
        <p:grpSp>
          <p:nvGrpSpPr>
            <p:cNvPr id="39" name="组合 31">
              <a:extLst>
                <a:ext uri="{FF2B5EF4-FFF2-40B4-BE49-F238E27FC236}">
                  <a16:creationId xmlns:a16="http://schemas.microsoft.com/office/drawing/2014/main" id="{6B5B564B-6793-49DF-8BA8-20EE8F471B5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0A98652B-5E3F-4F63-BE0E-57A2CDAA925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4" name="圆角矩形 33">
                <a:extLst>
                  <a:ext uri="{FF2B5EF4-FFF2-40B4-BE49-F238E27FC236}">
                    <a16:creationId xmlns:a16="http://schemas.microsoft.com/office/drawing/2014/main" id="{86365D2E-B747-4F07-8535-10C3BAB0A92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BED49BE7-347B-4325-ABCF-22761BA771B0}"/>
                </a:ext>
              </a:extLst>
            </p:cNvPr>
            <p:cNvSpPr txBox="1"/>
            <p:nvPr/>
          </p:nvSpPr>
          <p:spPr>
            <a:xfrm>
              <a:off x="3274732" y="4279671"/>
              <a:ext cx="25282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àm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để</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thấy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5" name="Picture 44">
            <a:extLst>
              <a:ext uri="{FF2B5EF4-FFF2-40B4-BE49-F238E27FC236}">
                <a16:creationId xmlns:a16="http://schemas.microsoft.com/office/drawing/2014/main" id="{99D004AA-9144-4C01-A486-6CCAF764D164}"/>
              </a:ext>
            </a:extLst>
          </p:cNvPr>
          <p:cNvPicPr>
            <a:picLocks noChangeAspect="1"/>
          </p:cNvPicPr>
          <p:nvPr/>
        </p:nvPicPr>
        <p:blipFill>
          <a:blip r:embed="rId8"/>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35315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80">
                                          <p:stCondLst>
                                            <p:cond delay="0"/>
                                          </p:stCondLst>
                                        </p:cTn>
                                        <p:tgtEl>
                                          <p:spTgt spid="38"/>
                                        </p:tgtEl>
                                      </p:cBhvr>
                                    </p:animEffect>
                                    <p:anim calcmode="lin" valueType="num">
                                      <p:cBhvr>
                                        <p:cTn id="3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6" dur="26">
                                          <p:stCondLst>
                                            <p:cond delay="650"/>
                                          </p:stCondLst>
                                        </p:cTn>
                                        <p:tgtEl>
                                          <p:spTgt spid="38"/>
                                        </p:tgtEl>
                                      </p:cBhvr>
                                      <p:to x="100000" y="60000"/>
                                    </p:animScale>
                                    <p:animScale>
                                      <p:cBhvr>
                                        <p:cTn id="37" dur="166" decel="50000">
                                          <p:stCondLst>
                                            <p:cond delay="676"/>
                                          </p:stCondLst>
                                        </p:cTn>
                                        <p:tgtEl>
                                          <p:spTgt spid="38"/>
                                        </p:tgtEl>
                                      </p:cBhvr>
                                      <p:to x="100000" y="100000"/>
                                    </p:animScale>
                                    <p:animScale>
                                      <p:cBhvr>
                                        <p:cTn id="38" dur="26">
                                          <p:stCondLst>
                                            <p:cond delay="1312"/>
                                          </p:stCondLst>
                                        </p:cTn>
                                        <p:tgtEl>
                                          <p:spTgt spid="38"/>
                                        </p:tgtEl>
                                      </p:cBhvr>
                                      <p:to x="100000" y="80000"/>
                                    </p:animScale>
                                    <p:animScale>
                                      <p:cBhvr>
                                        <p:cTn id="39" dur="166" decel="50000">
                                          <p:stCondLst>
                                            <p:cond delay="1338"/>
                                          </p:stCondLst>
                                        </p:cTn>
                                        <p:tgtEl>
                                          <p:spTgt spid="38"/>
                                        </p:tgtEl>
                                      </p:cBhvr>
                                      <p:to x="100000" y="100000"/>
                                    </p:animScale>
                                    <p:animScale>
                                      <p:cBhvr>
                                        <p:cTn id="40" dur="26">
                                          <p:stCondLst>
                                            <p:cond delay="1642"/>
                                          </p:stCondLst>
                                        </p:cTn>
                                        <p:tgtEl>
                                          <p:spTgt spid="38"/>
                                        </p:tgtEl>
                                      </p:cBhvr>
                                      <p:to x="100000" y="90000"/>
                                    </p:animScale>
                                    <p:animScale>
                                      <p:cBhvr>
                                        <p:cTn id="41" dur="166" decel="50000">
                                          <p:stCondLst>
                                            <p:cond delay="1668"/>
                                          </p:stCondLst>
                                        </p:cTn>
                                        <p:tgtEl>
                                          <p:spTgt spid="38"/>
                                        </p:tgtEl>
                                      </p:cBhvr>
                                      <p:to x="100000" y="100000"/>
                                    </p:animScale>
                                    <p:animScale>
                                      <p:cBhvr>
                                        <p:cTn id="42" dur="26">
                                          <p:stCondLst>
                                            <p:cond delay="1808"/>
                                          </p:stCondLst>
                                        </p:cTn>
                                        <p:tgtEl>
                                          <p:spTgt spid="38"/>
                                        </p:tgtEl>
                                      </p:cBhvr>
                                      <p:to x="100000" y="95000"/>
                                    </p:animScale>
                                    <p:animScale>
                                      <p:cBhvr>
                                        <p:cTn id="43" dur="166" decel="50000">
                                          <p:stCondLst>
                                            <p:cond delay="1834"/>
                                          </p:stCondLst>
                                        </p:cTn>
                                        <p:tgtEl>
                                          <p:spTgt spid="3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80">
                                          <p:stCondLst>
                                            <p:cond delay="0"/>
                                          </p:stCondLst>
                                        </p:cTn>
                                        <p:tgtEl>
                                          <p:spTgt spid="28"/>
                                        </p:tgtEl>
                                      </p:cBhvr>
                                    </p:animEffect>
                                    <p:anim calcmode="lin" valueType="num">
                                      <p:cBhvr>
                                        <p:cTn id="4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4" dur="26">
                                          <p:stCondLst>
                                            <p:cond delay="650"/>
                                          </p:stCondLst>
                                        </p:cTn>
                                        <p:tgtEl>
                                          <p:spTgt spid="28"/>
                                        </p:tgtEl>
                                      </p:cBhvr>
                                      <p:to x="100000" y="60000"/>
                                    </p:animScale>
                                    <p:animScale>
                                      <p:cBhvr>
                                        <p:cTn id="55" dur="166" decel="50000">
                                          <p:stCondLst>
                                            <p:cond delay="676"/>
                                          </p:stCondLst>
                                        </p:cTn>
                                        <p:tgtEl>
                                          <p:spTgt spid="28"/>
                                        </p:tgtEl>
                                      </p:cBhvr>
                                      <p:to x="100000" y="100000"/>
                                    </p:animScale>
                                    <p:animScale>
                                      <p:cBhvr>
                                        <p:cTn id="56" dur="26">
                                          <p:stCondLst>
                                            <p:cond delay="1312"/>
                                          </p:stCondLst>
                                        </p:cTn>
                                        <p:tgtEl>
                                          <p:spTgt spid="28"/>
                                        </p:tgtEl>
                                      </p:cBhvr>
                                      <p:to x="100000" y="80000"/>
                                    </p:animScale>
                                    <p:animScale>
                                      <p:cBhvr>
                                        <p:cTn id="57" dur="166" decel="50000">
                                          <p:stCondLst>
                                            <p:cond delay="1338"/>
                                          </p:stCondLst>
                                        </p:cTn>
                                        <p:tgtEl>
                                          <p:spTgt spid="28"/>
                                        </p:tgtEl>
                                      </p:cBhvr>
                                      <p:to x="100000" y="100000"/>
                                    </p:animScale>
                                    <p:animScale>
                                      <p:cBhvr>
                                        <p:cTn id="58" dur="26">
                                          <p:stCondLst>
                                            <p:cond delay="1642"/>
                                          </p:stCondLst>
                                        </p:cTn>
                                        <p:tgtEl>
                                          <p:spTgt spid="28"/>
                                        </p:tgtEl>
                                      </p:cBhvr>
                                      <p:to x="100000" y="90000"/>
                                    </p:animScale>
                                    <p:animScale>
                                      <p:cBhvr>
                                        <p:cTn id="59" dur="166" decel="50000">
                                          <p:stCondLst>
                                            <p:cond delay="1668"/>
                                          </p:stCondLst>
                                        </p:cTn>
                                        <p:tgtEl>
                                          <p:spTgt spid="28"/>
                                        </p:tgtEl>
                                      </p:cBhvr>
                                      <p:to x="100000" y="100000"/>
                                    </p:animScale>
                                    <p:animScale>
                                      <p:cBhvr>
                                        <p:cTn id="60" dur="26">
                                          <p:stCondLst>
                                            <p:cond delay="1808"/>
                                          </p:stCondLst>
                                        </p:cTn>
                                        <p:tgtEl>
                                          <p:spTgt spid="28"/>
                                        </p:tgtEl>
                                      </p:cBhvr>
                                      <p:to x="100000" y="95000"/>
                                    </p:animScale>
                                    <p:animScale>
                                      <p:cBhvr>
                                        <p:cTn id="61" dur="166" decel="50000">
                                          <p:stCondLst>
                                            <p:cond delay="1834"/>
                                          </p:stCondLst>
                                        </p:cTn>
                                        <p:tgtEl>
                                          <p:spTgt spid="2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down)">
                                      <p:cBhvr>
                                        <p:cTn id="66" dur="580">
                                          <p:stCondLst>
                                            <p:cond delay="0"/>
                                          </p:stCondLst>
                                        </p:cTn>
                                        <p:tgtEl>
                                          <p:spTgt spid="33"/>
                                        </p:tgtEl>
                                      </p:cBhvr>
                                    </p:animEffect>
                                    <p:anim calcmode="lin" valueType="num">
                                      <p:cBhvr>
                                        <p:cTn id="6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2" dur="26">
                                          <p:stCondLst>
                                            <p:cond delay="650"/>
                                          </p:stCondLst>
                                        </p:cTn>
                                        <p:tgtEl>
                                          <p:spTgt spid="33"/>
                                        </p:tgtEl>
                                      </p:cBhvr>
                                      <p:to x="100000" y="60000"/>
                                    </p:animScale>
                                    <p:animScale>
                                      <p:cBhvr>
                                        <p:cTn id="73" dur="166" decel="50000">
                                          <p:stCondLst>
                                            <p:cond delay="676"/>
                                          </p:stCondLst>
                                        </p:cTn>
                                        <p:tgtEl>
                                          <p:spTgt spid="33"/>
                                        </p:tgtEl>
                                      </p:cBhvr>
                                      <p:to x="100000" y="100000"/>
                                    </p:animScale>
                                    <p:animScale>
                                      <p:cBhvr>
                                        <p:cTn id="74" dur="26">
                                          <p:stCondLst>
                                            <p:cond delay="1312"/>
                                          </p:stCondLst>
                                        </p:cTn>
                                        <p:tgtEl>
                                          <p:spTgt spid="33"/>
                                        </p:tgtEl>
                                      </p:cBhvr>
                                      <p:to x="100000" y="80000"/>
                                    </p:animScale>
                                    <p:animScale>
                                      <p:cBhvr>
                                        <p:cTn id="75" dur="166" decel="50000">
                                          <p:stCondLst>
                                            <p:cond delay="1338"/>
                                          </p:stCondLst>
                                        </p:cTn>
                                        <p:tgtEl>
                                          <p:spTgt spid="33"/>
                                        </p:tgtEl>
                                      </p:cBhvr>
                                      <p:to x="100000" y="100000"/>
                                    </p:animScale>
                                    <p:animScale>
                                      <p:cBhvr>
                                        <p:cTn id="76" dur="26">
                                          <p:stCondLst>
                                            <p:cond delay="1642"/>
                                          </p:stCondLst>
                                        </p:cTn>
                                        <p:tgtEl>
                                          <p:spTgt spid="33"/>
                                        </p:tgtEl>
                                      </p:cBhvr>
                                      <p:to x="100000" y="90000"/>
                                    </p:animScale>
                                    <p:animScale>
                                      <p:cBhvr>
                                        <p:cTn id="77" dur="166" decel="50000">
                                          <p:stCondLst>
                                            <p:cond delay="1668"/>
                                          </p:stCondLst>
                                        </p:cTn>
                                        <p:tgtEl>
                                          <p:spTgt spid="33"/>
                                        </p:tgtEl>
                                      </p:cBhvr>
                                      <p:to x="100000" y="100000"/>
                                    </p:animScale>
                                    <p:animScale>
                                      <p:cBhvr>
                                        <p:cTn id="78" dur="26">
                                          <p:stCondLst>
                                            <p:cond delay="1808"/>
                                          </p:stCondLst>
                                        </p:cTn>
                                        <p:tgtEl>
                                          <p:spTgt spid="33"/>
                                        </p:tgtEl>
                                      </p:cBhvr>
                                      <p:to x="100000" y="95000"/>
                                    </p:animScale>
                                    <p:animScale>
                                      <p:cBhvr>
                                        <p:cTn id="79"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2" name="Rectangle 41">
            <a:extLst>
              <a:ext uri="{FF2B5EF4-FFF2-40B4-BE49-F238E27FC236}">
                <a16:creationId xmlns:a16="http://schemas.microsoft.com/office/drawing/2014/main" id="{41445104-84A6-4F80-9129-B8F359240A55}"/>
              </a:ext>
            </a:extLst>
          </p:cNvPr>
          <p:cNvSpPr/>
          <p:nvPr/>
        </p:nvSpPr>
        <p:spPr>
          <a:xfrm>
            <a:off x="3733800" y="1708291"/>
            <a:ext cx="5365110" cy="3354765"/>
          </a:xfrm>
          <a:prstGeom prst="rect">
            <a:avLst/>
          </a:prstGeom>
        </p:spPr>
        <p:txBody>
          <a:bodyPr wrap="square">
            <a:spAutoFit/>
          </a:bodyPr>
          <a:lstStyle/>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Hay là con nghĩ</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Đất nước trong nhà</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 mẹ</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 cha</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a:t>
            </a:r>
            <a:r>
              <a:rPr lang="en-US"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á</a:t>
            </a: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cờ Tổ quốc?</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55537C81-51B2-4075-A171-452BCBB9AAE9}"/>
              </a:ext>
            </a:extLst>
          </p:cNvPr>
          <p:cNvPicPr>
            <a:picLocks noChangeAspect="1"/>
          </p:cNvPicPr>
          <p:nvPr/>
        </p:nvPicPr>
        <p:blipFill>
          <a:blip r:embed="rId8"/>
          <a:stretch>
            <a:fillRect/>
          </a:stretch>
        </p:blipFill>
        <p:spPr>
          <a:xfrm>
            <a:off x="2985249" y="332155"/>
            <a:ext cx="6145301" cy="1774090"/>
          </a:xfrm>
          <a:prstGeom prst="rect">
            <a:avLst/>
          </a:prstGeom>
        </p:spPr>
      </p:pic>
    </p:spTree>
    <p:extLst>
      <p:ext uri="{BB962C8B-B14F-4D97-AF65-F5344CB8AC3E}">
        <p14:creationId xmlns:p14="http://schemas.microsoft.com/office/powerpoint/2010/main" val="483120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6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3121228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Group 44">
            <a:extLst>
              <a:ext uri="{FF2B5EF4-FFF2-40B4-BE49-F238E27FC236}">
                <a16:creationId xmlns:a16="http://schemas.microsoft.com/office/drawing/2014/main" id="{862A5E08-5A6A-4017-9860-EBE5CC0B425B}"/>
              </a:ext>
            </a:extLst>
          </p:cNvPr>
          <p:cNvGrpSpPr/>
          <p:nvPr/>
        </p:nvGrpSpPr>
        <p:grpSpPr>
          <a:xfrm>
            <a:off x="486607" y="1059138"/>
            <a:ext cx="5790252" cy="3036949"/>
            <a:chOff x="2975205" y="1255651"/>
            <a:chExt cx="5432196" cy="3036949"/>
          </a:xfrm>
        </p:grpSpPr>
        <p:sp>
          <p:nvSpPr>
            <p:cNvPr id="46" name="Rectangle: Rounded Corners 21">
              <a:extLst>
                <a:ext uri="{FF2B5EF4-FFF2-40B4-BE49-F238E27FC236}">
                  <a16:creationId xmlns:a16="http://schemas.microsoft.com/office/drawing/2014/main" id="{B9220BCD-93D3-48BC-97C0-DC652644503F}"/>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7" name="Rectangle: Rounded Corners 46">
              <a:extLst>
                <a:ext uri="{FF2B5EF4-FFF2-40B4-BE49-F238E27FC236}">
                  <a16:creationId xmlns:a16="http://schemas.microsoft.com/office/drawing/2014/main" id="{F5D312D7-F0D0-47D9-B4B9-C0A54A8FCE21}"/>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8" name="Picture 47">
              <a:extLst>
                <a:ext uri="{FF2B5EF4-FFF2-40B4-BE49-F238E27FC236}">
                  <a16:creationId xmlns:a16="http://schemas.microsoft.com/office/drawing/2014/main" id="{432DFF53-0A62-4310-A928-165246D58360}"/>
                </a:ext>
              </a:extLst>
            </p:cNvPr>
            <p:cNvPicPr>
              <a:picLocks noChangeAspect="1"/>
            </p:cNvPicPr>
            <p:nvPr/>
          </p:nvPicPr>
          <p:blipFill>
            <a:blip r:embed="rId9"/>
            <a:stretch>
              <a:fillRect/>
            </a:stretch>
          </p:blipFill>
          <p:spPr>
            <a:xfrm flipH="1">
              <a:off x="3075433" y="2052486"/>
              <a:ext cx="609091" cy="609091"/>
            </a:xfrm>
            <a:prstGeom prst="rect">
              <a:avLst/>
            </a:prstGeom>
          </p:spPr>
        </p:pic>
        <p:pic>
          <p:nvPicPr>
            <p:cNvPr id="49" name="Picture 48">
              <a:extLst>
                <a:ext uri="{FF2B5EF4-FFF2-40B4-BE49-F238E27FC236}">
                  <a16:creationId xmlns:a16="http://schemas.microsoft.com/office/drawing/2014/main" id="{5550541E-9E0C-4392-A875-9BED69158DB7}"/>
                </a:ext>
              </a:extLst>
            </p:cNvPr>
            <p:cNvPicPr>
              <a:picLocks noChangeAspect="1"/>
            </p:cNvPicPr>
            <p:nvPr/>
          </p:nvPicPr>
          <p:blipFill>
            <a:blip r:embed="rId9"/>
            <a:stretch>
              <a:fillRect/>
            </a:stretch>
          </p:blipFill>
          <p:spPr>
            <a:xfrm flipH="1">
              <a:off x="3075433" y="2703903"/>
              <a:ext cx="609091" cy="609091"/>
            </a:xfrm>
            <a:prstGeom prst="rect">
              <a:avLst/>
            </a:prstGeom>
          </p:spPr>
        </p:pic>
        <p:pic>
          <p:nvPicPr>
            <p:cNvPr id="50" name="Picture 49">
              <a:extLst>
                <a:ext uri="{FF2B5EF4-FFF2-40B4-BE49-F238E27FC236}">
                  <a16:creationId xmlns:a16="http://schemas.microsoft.com/office/drawing/2014/main" id="{36996AB6-9649-4AFB-973D-6375CC103748}"/>
                </a:ext>
              </a:extLst>
            </p:cNvPr>
            <p:cNvPicPr>
              <a:picLocks noChangeAspect="1"/>
            </p:cNvPicPr>
            <p:nvPr/>
          </p:nvPicPr>
          <p:blipFill>
            <a:blip r:embed="rId9"/>
            <a:stretch>
              <a:fillRect/>
            </a:stretch>
          </p:blipFill>
          <p:spPr>
            <a:xfrm flipH="1">
              <a:off x="3075433" y="3393938"/>
              <a:ext cx="609091" cy="609091"/>
            </a:xfrm>
            <a:prstGeom prst="rect">
              <a:avLst/>
            </a:prstGeom>
          </p:spPr>
        </p:pic>
      </p:grpSp>
      <p:grpSp>
        <p:nvGrpSpPr>
          <p:cNvPr id="51" name="Group 50">
            <a:extLst>
              <a:ext uri="{FF2B5EF4-FFF2-40B4-BE49-F238E27FC236}">
                <a16:creationId xmlns:a16="http://schemas.microsoft.com/office/drawing/2014/main" id="{A00C5CBF-7AEB-4E06-A50E-85ED35CCFF3E}"/>
              </a:ext>
            </a:extLst>
          </p:cNvPr>
          <p:cNvGrpSpPr/>
          <p:nvPr/>
        </p:nvGrpSpPr>
        <p:grpSpPr>
          <a:xfrm>
            <a:off x="5050654" y="3936004"/>
            <a:ext cx="7073839" cy="2800488"/>
            <a:chOff x="4841104" y="3859804"/>
            <a:chExt cx="7073839" cy="2800488"/>
          </a:xfrm>
        </p:grpSpPr>
        <p:grpSp>
          <p:nvGrpSpPr>
            <p:cNvPr id="52" name="Group 51">
              <a:extLst>
                <a:ext uri="{FF2B5EF4-FFF2-40B4-BE49-F238E27FC236}">
                  <a16:creationId xmlns:a16="http://schemas.microsoft.com/office/drawing/2014/main" id="{1F820625-9794-46E5-B1D2-D74A45D53B11}"/>
                </a:ext>
              </a:extLst>
            </p:cNvPr>
            <p:cNvGrpSpPr/>
            <p:nvPr/>
          </p:nvGrpSpPr>
          <p:grpSpPr>
            <a:xfrm>
              <a:off x="4841104" y="3859804"/>
              <a:ext cx="7073839" cy="2800488"/>
              <a:chOff x="2975204" y="1297855"/>
              <a:chExt cx="7073839" cy="2800488"/>
            </a:xfrm>
          </p:grpSpPr>
          <p:sp>
            <p:nvSpPr>
              <p:cNvPr id="62" name="Rectangle: Rounded Corners 61">
                <a:extLst>
                  <a:ext uri="{FF2B5EF4-FFF2-40B4-BE49-F238E27FC236}">
                    <a16:creationId xmlns:a16="http://schemas.microsoft.com/office/drawing/2014/main" id="{545DDC35-A71E-40EA-A5B7-1E5EB3C7857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63" name="Rectangle: Rounded Corners 62">
                <a:extLst>
                  <a:ext uri="{FF2B5EF4-FFF2-40B4-BE49-F238E27FC236}">
                    <a16:creationId xmlns:a16="http://schemas.microsoft.com/office/drawing/2014/main" id="{F5F4A9C4-5495-4F93-BB7B-C92CF13AF78D}"/>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3" name="Picture 52">
              <a:extLst>
                <a:ext uri="{FF2B5EF4-FFF2-40B4-BE49-F238E27FC236}">
                  <a16:creationId xmlns:a16="http://schemas.microsoft.com/office/drawing/2014/main" id="{7EE4F054-DC93-414D-AE58-3EFAECF7E0D1}"/>
                </a:ext>
              </a:extLst>
            </p:cNvPr>
            <p:cNvPicPr>
              <a:picLocks noChangeAspect="1"/>
            </p:cNvPicPr>
            <p:nvPr/>
          </p:nvPicPr>
          <p:blipFill>
            <a:blip r:embed="rId10"/>
            <a:stretch>
              <a:fillRect/>
            </a:stretch>
          </p:blipFill>
          <p:spPr>
            <a:xfrm>
              <a:off x="7938655" y="4744733"/>
              <a:ext cx="469963" cy="469963"/>
            </a:xfrm>
            <a:prstGeom prst="rect">
              <a:avLst/>
            </a:prstGeom>
          </p:spPr>
        </p:pic>
        <p:pic>
          <p:nvPicPr>
            <p:cNvPr id="54" name="Picture 53">
              <a:extLst>
                <a:ext uri="{FF2B5EF4-FFF2-40B4-BE49-F238E27FC236}">
                  <a16:creationId xmlns:a16="http://schemas.microsoft.com/office/drawing/2014/main" id="{78CBBAC7-D159-4AE9-9614-E6C4B0D3ED9B}"/>
                </a:ext>
              </a:extLst>
            </p:cNvPr>
            <p:cNvPicPr>
              <a:picLocks noChangeAspect="1"/>
            </p:cNvPicPr>
            <p:nvPr/>
          </p:nvPicPr>
          <p:blipFill>
            <a:blip r:embed="rId11"/>
            <a:stretch>
              <a:fillRect/>
            </a:stretch>
          </p:blipFill>
          <p:spPr>
            <a:xfrm>
              <a:off x="7381981" y="4744733"/>
              <a:ext cx="469963" cy="469963"/>
            </a:xfrm>
            <a:prstGeom prst="rect">
              <a:avLst/>
            </a:prstGeom>
          </p:spPr>
        </p:pic>
        <p:pic>
          <p:nvPicPr>
            <p:cNvPr id="55" name="Picture 54">
              <a:extLst>
                <a:ext uri="{FF2B5EF4-FFF2-40B4-BE49-F238E27FC236}">
                  <a16:creationId xmlns:a16="http://schemas.microsoft.com/office/drawing/2014/main" id="{B81A52A9-F40D-4B5F-B1AC-2CD70AF0FC93}"/>
                </a:ext>
              </a:extLst>
            </p:cNvPr>
            <p:cNvPicPr>
              <a:picLocks noChangeAspect="1"/>
            </p:cNvPicPr>
            <p:nvPr/>
          </p:nvPicPr>
          <p:blipFill>
            <a:blip r:embed="rId12"/>
            <a:stretch>
              <a:fillRect/>
            </a:stretch>
          </p:blipFill>
          <p:spPr>
            <a:xfrm>
              <a:off x="8495329" y="4744733"/>
              <a:ext cx="469963" cy="469963"/>
            </a:xfrm>
            <a:prstGeom prst="rect">
              <a:avLst/>
            </a:prstGeom>
          </p:spPr>
        </p:pic>
        <p:pic>
          <p:nvPicPr>
            <p:cNvPr id="56" name="Picture 55">
              <a:extLst>
                <a:ext uri="{FF2B5EF4-FFF2-40B4-BE49-F238E27FC236}">
                  <a16:creationId xmlns:a16="http://schemas.microsoft.com/office/drawing/2014/main" id="{6B47001C-5023-4BEC-93E0-E5C5F6183870}"/>
                </a:ext>
              </a:extLst>
            </p:cNvPr>
            <p:cNvPicPr>
              <a:picLocks noChangeAspect="1"/>
            </p:cNvPicPr>
            <p:nvPr/>
          </p:nvPicPr>
          <p:blipFill>
            <a:blip r:embed="rId10"/>
            <a:stretch>
              <a:fillRect/>
            </a:stretch>
          </p:blipFill>
          <p:spPr>
            <a:xfrm>
              <a:off x="8011711" y="5354495"/>
              <a:ext cx="469963" cy="469963"/>
            </a:xfrm>
            <a:prstGeom prst="rect">
              <a:avLst/>
            </a:prstGeom>
          </p:spPr>
        </p:pic>
        <p:pic>
          <p:nvPicPr>
            <p:cNvPr id="57" name="Picture 56">
              <a:extLst>
                <a:ext uri="{FF2B5EF4-FFF2-40B4-BE49-F238E27FC236}">
                  <a16:creationId xmlns:a16="http://schemas.microsoft.com/office/drawing/2014/main" id="{AC523FB5-7483-4167-9D15-E42AE1ADBDB2}"/>
                </a:ext>
              </a:extLst>
            </p:cNvPr>
            <p:cNvPicPr>
              <a:picLocks noChangeAspect="1"/>
            </p:cNvPicPr>
            <p:nvPr/>
          </p:nvPicPr>
          <p:blipFill>
            <a:blip r:embed="rId11"/>
            <a:stretch>
              <a:fillRect/>
            </a:stretch>
          </p:blipFill>
          <p:spPr>
            <a:xfrm>
              <a:off x="7455037" y="5354495"/>
              <a:ext cx="469963" cy="469963"/>
            </a:xfrm>
            <a:prstGeom prst="rect">
              <a:avLst/>
            </a:prstGeom>
          </p:spPr>
        </p:pic>
        <p:pic>
          <p:nvPicPr>
            <p:cNvPr id="58" name="Picture 57">
              <a:extLst>
                <a:ext uri="{FF2B5EF4-FFF2-40B4-BE49-F238E27FC236}">
                  <a16:creationId xmlns:a16="http://schemas.microsoft.com/office/drawing/2014/main" id="{F82F4F78-AB5D-4EC3-B73F-CEF2A826DB9F}"/>
                </a:ext>
              </a:extLst>
            </p:cNvPr>
            <p:cNvPicPr>
              <a:picLocks noChangeAspect="1"/>
            </p:cNvPicPr>
            <p:nvPr/>
          </p:nvPicPr>
          <p:blipFill>
            <a:blip r:embed="rId12"/>
            <a:stretch>
              <a:fillRect/>
            </a:stretch>
          </p:blipFill>
          <p:spPr>
            <a:xfrm>
              <a:off x="8568385" y="5354495"/>
              <a:ext cx="469963" cy="469963"/>
            </a:xfrm>
            <a:prstGeom prst="rect">
              <a:avLst/>
            </a:prstGeom>
          </p:spPr>
        </p:pic>
        <p:pic>
          <p:nvPicPr>
            <p:cNvPr id="59" name="Picture 58">
              <a:extLst>
                <a:ext uri="{FF2B5EF4-FFF2-40B4-BE49-F238E27FC236}">
                  <a16:creationId xmlns:a16="http://schemas.microsoft.com/office/drawing/2014/main" id="{CA3D4A89-9E41-4CE2-B6EA-016A68801115}"/>
                </a:ext>
              </a:extLst>
            </p:cNvPr>
            <p:cNvPicPr>
              <a:picLocks noChangeAspect="1"/>
            </p:cNvPicPr>
            <p:nvPr/>
          </p:nvPicPr>
          <p:blipFill>
            <a:blip r:embed="rId10"/>
            <a:stretch>
              <a:fillRect/>
            </a:stretch>
          </p:blipFill>
          <p:spPr>
            <a:xfrm>
              <a:off x="10637510" y="5928927"/>
              <a:ext cx="469963" cy="469963"/>
            </a:xfrm>
            <a:prstGeom prst="rect">
              <a:avLst/>
            </a:prstGeom>
          </p:spPr>
        </p:pic>
        <p:pic>
          <p:nvPicPr>
            <p:cNvPr id="60" name="Picture 59">
              <a:extLst>
                <a:ext uri="{FF2B5EF4-FFF2-40B4-BE49-F238E27FC236}">
                  <a16:creationId xmlns:a16="http://schemas.microsoft.com/office/drawing/2014/main" id="{96949F11-2FB2-42AE-A486-CAD17B11D4C4}"/>
                </a:ext>
              </a:extLst>
            </p:cNvPr>
            <p:cNvPicPr>
              <a:picLocks noChangeAspect="1"/>
            </p:cNvPicPr>
            <p:nvPr/>
          </p:nvPicPr>
          <p:blipFill>
            <a:blip r:embed="rId11"/>
            <a:stretch>
              <a:fillRect/>
            </a:stretch>
          </p:blipFill>
          <p:spPr>
            <a:xfrm>
              <a:off x="10080836" y="5928927"/>
              <a:ext cx="469963" cy="469963"/>
            </a:xfrm>
            <a:prstGeom prst="rect">
              <a:avLst/>
            </a:prstGeom>
          </p:spPr>
        </p:pic>
        <p:pic>
          <p:nvPicPr>
            <p:cNvPr id="61" name="Picture 60">
              <a:extLst>
                <a:ext uri="{FF2B5EF4-FFF2-40B4-BE49-F238E27FC236}">
                  <a16:creationId xmlns:a16="http://schemas.microsoft.com/office/drawing/2014/main" id="{A084CB48-7D59-4ACA-8D50-69104F665EEC}"/>
                </a:ext>
              </a:extLst>
            </p:cNvPr>
            <p:cNvPicPr>
              <a:picLocks noChangeAspect="1"/>
            </p:cNvPicPr>
            <p:nvPr/>
          </p:nvPicPr>
          <p:blipFill>
            <a:blip r:embed="rId12"/>
            <a:stretch>
              <a:fillRect/>
            </a:stretch>
          </p:blipFill>
          <p:spPr>
            <a:xfrm>
              <a:off x="11194184" y="5928927"/>
              <a:ext cx="469963" cy="469963"/>
            </a:xfrm>
            <a:prstGeom prst="rect">
              <a:avLst/>
            </a:prstGeom>
          </p:spPr>
        </p:pic>
      </p:grpSp>
      <p:pic>
        <p:nvPicPr>
          <p:cNvPr id="64" name="Picture 2" descr="Baby Panda in Amusement Park | The Wheels on the Little Train | Kids Songs  | BabyBus Arabic - YouTube">
            <a:extLst>
              <a:ext uri="{FF2B5EF4-FFF2-40B4-BE49-F238E27FC236}">
                <a16:creationId xmlns:a16="http://schemas.microsoft.com/office/drawing/2014/main" id="{01A31355-2ABC-414E-8B59-BD5162CB417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333" b="99583" l="2500" r="94141">
                        <a14:foregroundMark x1="9219" y1="41111" x2="21641" y2="58889"/>
                        <a14:foregroundMark x1="17500" y1="35556" x2="26641" y2="55278"/>
                        <a14:foregroundMark x1="4141" y1="48194" x2="16484" y2="68750"/>
                        <a14:foregroundMark x1="16484" y1="68750" x2="18516" y2="70417"/>
                        <a14:foregroundMark x1="6563" y1="57242" x2="11484" y2="61111"/>
                        <a14:foregroundMark x1="3106" y1="52639" x2="3750" y2="52639"/>
                        <a14:foregroundMark x1="2656" y1="52639" x2="2659" y2="52639"/>
                        <a14:foregroundMark x1="17656" y1="32500" x2="22500" y2="45833"/>
                        <a14:foregroundMark x1="20234" y1="38194" x2="23594" y2="42917"/>
                        <a14:foregroundMark x1="23594" y1="42917" x2="23594" y2="42917"/>
                        <a14:foregroundMark x1="15391" y1="55972" x2="18125" y2="56250"/>
                        <a14:foregroundMark x1="27500" y1="25556" x2="34844" y2="37778"/>
                        <a14:foregroundMark x1="36016" y1="14861" x2="42969" y2="27500"/>
                        <a14:foregroundMark x1="33359" y1="11111" x2="35234" y2="11944"/>
                        <a14:foregroundMark x1="39609" y1="23750" x2="39609" y2="23750"/>
                        <a14:foregroundMark x1="39375" y1="28056" x2="41641" y2="28056"/>
                        <a14:foregroundMark x1="29141" y1="37778" x2="32656" y2="40833"/>
                        <a14:foregroundMark x1="32656" y1="40833" x2="32656" y2="40833"/>
                        <a14:foregroundMark x1="16016" y1="75833" x2="18125" y2="72222"/>
                        <a14:foregroundMark x1="49141" y1="57361" x2="61250" y2="53611"/>
                        <a14:foregroundMark x1="48125" y1="50417" x2="63984" y2="47361"/>
                        <a14:foregroundMark x1="74531" y1="55833" x2="90781" y2="72222"/>
                        <a14:foregroundMark x1="81094" y1="34861" x2="93125" y2="75417"/>
                        <a14:foregroundMark x1="93125" y1="75417" x2="93125" y2="76389"/>
                        <a14:foregroundMark x1="93750" y1="54028" x2="94141" y2="66667"/>
                        <a14:foregroundMark x1="90391" y1="60000" x2="90625" y2="64722"/>
                        <a14:foregroundMark x1="53359" y1="57500" x2="57969" y2="68472"/>
                        <a14:foregroundMark x1="61484" y1="14722" x2="67734" y2="49722"/>
                        <a14:foregroundMark x1="57500" y1="6667" x2="57188" y2="19444"/>
                        <a14:foregroundMark x1="57188" y1="19444" x2="59062" y2="30417"/>
                        <a14:foregroundMark x1="59062" y1="30417" x2="59609" y2="31944"/>
                        <a14:foregroundMark x1="48125" y1="30694" x2="57969" y2="35139"/>
                        <a14:foregroundMark x1="47891" y1="46944" x2="61328" y2="45556"/>
                        <a14:foregroundMark x1="61328" y1="45556" x2="66016" y2="45556"/>
                        <a14:foregroundMark x1="67344" y1="42639" x2="71719" y2="46250"/>
                        <a14:foregroundMark x1="51406" y1="3611" x2="62500" y2="8056"/>
                        <a14:foregroundMark x1="51406" y1="7083" x2="51250" y2="25972"/>
                        <a14:foregroundMark x1="66719" y1="7361" x2="68125" y2="18889"/>
                        <a14:foregroundMark x1="71641" y1="12639" x2="71641" y2="12639"/>
                        <a14:foregroundMark x1="71875" y1="15972" x2="71875" y2="15972"/>
                        <a14:foregroundMark x1="70781" y1="91111" x2="82500" y2="99306"/>
                        <a14:foregroundMark x1="53359" y1="80000" x2="56484" y2="84444"/>
                        <a14:foregroundMark x1="56484" y1="84444" x2="62891" y2="87500"/>
                        <a14:foregroundMark x1="46016" y1="72500" x2="63594" y2="79722"/>
                        <a14:foregroundMark x1="9375" y1="68889" x2="9375" y2="68889"/>
                        <a14:foregroundMark x1="77500" y1="24444" x2="81094" y2="24444"/>
                        <a14:foregroundMark x1="12266" y1="99583" x2="40469" y2="89167"/>
                        <a14:foregroundMark x1="40469" y1="89167" x2="64609" y2="95278"/>
                        <a14:backgroundMark x1="20781" y1="31806" x2="21875" y2="35278"/>
                        <a14:backgroundMark x1="22109" y1="37778" x2="23281" y2="40000"/>
                        <a14:backgroundMark x1="8594" y1="67500" x2="8516" y2="67500"/>
                        <a14:backgroundMark x1="8516" y1="67500" x2="8516" y2="67500"/>
                        <a14:backgroundMark x1="5156" y1="57361" x2="2656" y2="55139"/>
                        <a14:backgroundMark x1="5234" y1="56389" x2="5234" y2="56389"/>
                        <a14:backgroundMark x1="5234" y1="55972" x2="5234" y2="58611"/>
                        <a14:backgroundMark x1="2734" y1="53056" x2="2656" y2="46944"/>
                      </a14:backgroundRemoval>
                    </a14:imgEffect>
                  </a14:imgLayer>
                </a14:imgProps>
              </a:ext>
              <a:ext uri="{28A0092B-C50C-407E-A947-70E740481C1C}">
                <a14:useLocalDpi xmlns:a14="http://schemas.microsoft.com/office/drawing/2010/main" val="0"/>
              </a:ext>
            </a:extLst>
          </a:blip>
          <a:srcRect/>
          <a:stretch>
            <a:fillRect/>
          </a:stretch>
        </p:blipFill>
        <p:spPr bwMode="auto">
          <a:xfrm>
            <a:off x="6622058" y="882659"/>
            <a:ext cx="5125388" cy="2883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B1A9C2-2EE5-4029-B7C1-5C98193A4E3F}"/>
              </a:ext>
            </a:extLst>
          </p:cNvPr>
          <p:cNvPicPr>
            <a:picLocks noChangeAspect="1"/>
          </p:cNvPicPr>
          <p:nvPr/>
        </p:nvPicPr>
        <p:blipFill>
          <a:blip r:embed="rId15"/>
          <a:stretch>
            <a:fillRect/>
          </a:stretch>
        </p:blipFill>
        <p:spPr>
          <a:xfrm>
            <a:off x="2981325" y="206988"/>
            <a:ext cx="6687654" cy="702876"/>
          </a:xfrm>
          <a:prstGeom prst="rect">
            <a:avLst/>
          </a:prstGeom>
        </p:spPr>
      </p:pic>
    </p:spTree>
    <p:custDataLst>
      <p:tags r:id="rId1"/>
    </p:custDataLst>
    <p:extLst>
      <p:ext uri="{BB962C8B-B14F-4D97-AF65-F5344CB8AC3E}">
        <p14:creationId xmlns:p14="http://schemas.microsoft.com/office/powerpoint/2010/main" val="4709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66000">
                                          <p:cBhvr additive="base">
                                            <p:cTn id="7" dur="1000" fill="hold"/>
                                            <p:tgtEl>
                                              <p:spTgt spid="4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14:bounceEnd="66000">
                                          <p:cBhvr additive="base">
                                            <p:cTn id="12" dur="1000" fill="hold"/>
                                            <p:tgtEl>
                                              <p:spTgt spid="5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1123486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8DF90663-415B-4642-A846-6E75EC3B7E26}"/>
              </a:ext>
            </a:extLst>
          </p:cNvPr>
          <p:cNvPicPr>
            <a:picLocks noChangeAspect="1"/>
          </p:cNvPicPr>
          <p:nvPr/>
        </p:nvPicPr>
        <p:blipFill>
          <a:blip r:embed="rId7"/>
          <a:stretch>
            <a:fillRect/>
          </a:stretch>
        </p:blipFill>
        <p:spPr>
          <a:xfrm>
            <a:off x="2284896" y="692237"/>
            <a:ext cx="7888908" cy="920576"/>
          </a:xfrm>
          <a:prstGeom prst="rect">
            <a:avLst/>
          </a:prstGeom>
        </p:spPr>
      </p:pic>
      <p:pic>
        <p:nvPicPr>
          <p:cNvPr id="4" name="Picture 3">
            <a:extLst>
              <a:ext uri="{FF2B5EF4-FFF2-40B4-BE49-F238E27FC236}">
                <a16:creationId xmlns:a16="http://schemas.microsoft.com/office/drawing/2014/main" id="{93B37C79-479F-43C1-89D3-CB12C5171636}"/>
              </a:ext>
            </a:extLst>
          </p:cNvPr>
          <p:cNvPicPr>
            <a:picLocks noChangeAspect="1"/>
          </p:cNvPicPr>
          <p:nvPr/>
        </p:nvPicPr>
        <p:blipFill>
          <a:blip r:embed="rId8"/>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6735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203683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0" name="Picture 9">
            <a:extLst>
              <a:ext uri="{FF2B5EF4-FFF2-40B4-BE49-F238E27FC236}">
                <a16:creationId xmlns:a16="http://schemas.microsoft.com/office/drawing/2014/main" id="{74DD54F2-6CBF-49B7-B59B-AC80B5B7BC5B}"/>
              </a:ext>
            </a:extLst>
          </p:cNvPr>
          <p:cNvPicPr>
            <a:picLocks noChangeAspect="1"/>
          </p:cNvPicPr>
          <p:nvPr/>
        </p:nvPicPr>
        <p:blipFill>
          <a:blip r:embed="rId8"/>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1408969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Ở 2 khổ thơ đầu, bạn nhỏ hỏi những điều gì về đất nước?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2554545"/>
          </a:xfrm>
          <a:prstGeom prst="rect">
            <a:avLst/>
          </a:prstGeom>
          <a:noFill/>
        </p:spPr>
        <p:txBody>
          <a:bodyPr wrap="square">
            <a:spAutoFit/>
          </a:bodyPr>
          <a:lstStyle/>
          <a:p>
            <a:pPr lvl="0" algn="just">
              <a:defRPr/>
            </a:pPr>
            <a:r>
              <a:rPr lang="vi-VN" sz="4000" b="1" dirty="0">
                <a:solidFill>
                  <a:srgbClr val="000000"/>
                </a:solidFill>
                <a:latin typeface="Cambria" panose="02040503050406030204" pitchFamily="18" charset="0"/>
              </a:rPr>
              <a:t>- Đất nước là gì / Vẽ bằng bút chì / Có vừa trang giấy?</a:t>
            </a:r>
          </a:p>
          <a:p>
            <a:pPr lvl="0" algn="just">
              <a:defRPr/>
            </a:pPr>
            <a:r>
              <a:rPr lang="vi-VN" sz="4000" b="1" dirty="0">
                <a:solidFill>
                  <a:srgbClr val="000000"/>
                </a:solidFill>
                <a:latin typeface="Cambria" panose="02040503050406030204" pitchFamily="18" charset="0"/>
              </a:rPr>
              <a:t>- Làm sao để thấy / Núi cao thế nào / Biển rộng là bao / Cách nào đo nhỉ? </a:t>
            </a: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92842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2" name="Picture 1">
            <a:extLst>
              <a:ext uri="{FF2B5EF4-FFF2-40B4-BE49-F238E27FC236}">
                <a16:creationId xmlns:a16="http://schemas.microsoft.com/office/drawing/2014/main" id="{7E439074-579F-42AD-970F-4B0DCAA68AA1}"/>
              </a:ext>
            </a:extLst>
          </p:cNvPr>
          <p:cNvPicPr>
            <a:picLocks noChangeAspect="1"/>
          </p:cNvPicPr>
          <p:nvPr/>
        </p:nvPicPr>
        <p:blipFill>
          <a:blip r:embed="rId9"/>
          <a:stretch>
            <a:fillRect/>
          </a:stretch>
        </p:blipFill>
        <p:spPr>
          <a:xfrm>
            <a:off x="1245159" y="1994320"/>
            <a:ext cx="9522777" cy="304826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87429" y="235747"/>
            <a:ext cx="8431827" cy="1650204"/>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Bạn ấy đã tự suy nghĩ để trả lời câu hỏi đó như thế nào?</a:t>
              </a:r>
            </a:p>
          </p:txBody>
        </p:sp>
      </p:grpSp>
      <p:pic>
        <p:nvPicPr>
          <p:cNvPr id="6" name="Picture 5">
            <a:extLst>
              <a:ext uri="{FF2B5EF4-FFF2-40B4-BE49-F238E27FC236}">
                <a16:creationId xmlns:a16="http://schemas.microsoft.com/office/drawing/2014/main" id="{4B022AFF-AA2D-6F4D-B6BE-8C285F39139E}"/>
              </a:ext>
            </a:extLst>
          </p:cNvPr>
          <p:cNvPicPr>
            <a:picLocks noChangeAspect="1"/>
          </p:cNvPicPr>
          <p:nvPr/>
        </p:nvPicPr>
        <p:blipFill>
          <a:blip r:embed="rId2"/>
          <a:stretch>
            <a:fillRect/>
          </a:stretch>
        </p:blipFill>
        <p:spPr>
          <a:xfrm>
            <a:off x="530096" y="740706"/>
            <a:ext cx="2687068" cy="1396167"/>
          </a:xfrm>
          <a:prstGeom prst="rect">
            <a:avLst/>
          </a:prstGeom>
        </p:spPr>
      </p:pic>
      <p:pic>
        <p:nvPicPr>
          <p:cNvPr id="10" name="Picture 9">
            <a:extLst>
              <a:ext uri="{FF2B5EF4-FFF2-40B4-BE49-F238E27FC236}">
                <a16:creationId xmlns:a16="http://schemas.microsoft.com/office/drawing/2014/main" id="{E97ED02F-473C-405F-B4AA-21A38B23B7C7}"/>
              </a:ext>
            </a:extLst>
          </p:cNvPr>
          <p:cNvPicPr>
            <a:picLocks noChangeAspect="1"/>
          </p:cNvPicPr>
          <p:nvPr/>
        </p:nvPicPr>
        <p:blipFill>
          <a:blip r:embed="rId3"/>
          <a:stretch>
            <a:fillRect/>
          </a:stretch>
        </p:blipFill>
        <p:spPr>
          <a:xfrm>
            <a:off x="2333625" y="1995487"/>
            <a:ext cx="7734300" cy="1476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Rounded Corners 10">
            <a:extLst>
              <a:ext uri="{FF2B5EF4-FFF2-40B4-BE49-F238E27FC236}">
                <a16:creationId xmlns:a16="http://schemas.microsoft.com/office/drawing/2014/main" id="{B1181B88-DC0B-4D3C-90FB-CF1DF3DF55C1}"/>
              </a:ext>
            </a:extLst>
          </p:cNvPr>
          <p:cNvSpPr/>
          <p:nvPr/>
        </p:nvSpPr>
        <p:spPr>
          <a:xfrm>
            <a:off x="1047750" y="3695700"/>
            <a:ext cx="10010775" cy="2295525"/>
          </a:xfrm>
          <a:prstGeom prst="roundRect">
            <a:avLst>
              <a:gd name="adj" fmla="val 18982"/>
            </a:avLst>
          </a:prstGeom>
          <a:solidFill>
            <a:srgbClr val="FFFF00"/>
          </a:solidFill>
          <a:ln w="76200">
            <a:solidFill>
              <a:srgbClr val="FF33CC"/>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4F2B6CC0-22D2-41D6-B4A7-0DE8A619E09F}"/>
              </a:ext>
            </a:extLst>
          </p:cNvPr>
          <p:cNvSpPr txBox="1"/>
          <p:nvPr/>
        </p:nvSpPr>
        <p:spPr>
          <a:xfrm>
            <a:off x="1236345" y="3782107"/>
            <a:ext cx="96507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nêu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ra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hỏi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tự</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của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ngôi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gia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đình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nơi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mẹ</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cha,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cờ</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Tổ</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quốc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văn</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làm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nói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chữ</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chúng</a:t>
            </a:r>
            <a:r>
              <a:rPr lang="en-US" sz="2200" b="1" dirty="0">
                <a:solidFill>
                  <a:srgbClr val="000000"/>
                </a:solidFill>
                <a:latin typeface="Cambria" panose="02040503050406030204" pitchFamily="18" charset="0"/>
                <a:ea typeface="思源黑体 CN"/>
              </a:rPr>
              <a:t> ta </a:t>
            </a:r>
            <a:r>
              <a:rPr lang="en-US" sz="2200" b="1" dirty="0" err="1">
                <a:solidFill>
                  <a:srgbClr val="000000"/>
                </a:solidFill>
                <a:latin typeface="Cambria" panose="02040503050406030204" pitchFamily="18" charset="0"/>
                <a:ea typeface="思源黑体 CN"/>
              </a:rPr>
              <a:t>giao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tiếp</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hàng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ngày</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mọi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vật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quanh</a:t>
            </a:r>
            <a:r>
              <a:rPr lang="en-US" sz="2200" b="1" dirty="0">
                <a:solidFill>
                  <a:srgbClr val="000000"/>
                </a:solidFill>
                <a:latin typeface="Cambria" panose="02040503050406030204" pitchFamily="18" charset="0"/>
                <a:ea typeface="思源黑体 CN"/>
              </a:rPr>
              <a:t> ta: con </a:t>
            </a:r>
            <a:r>
              <a:rPr lang="en-US" sz="2200" b="1" dirty="0" err="1">
                <a:solidFill>
                  <a:srgbClr val="000000"/>
                </a:solidFill>
                <a:latin typeface="Cambria" panose="02040503050406030204" pitchFamily="18" charset="0"/>
                <a:ea typeface="思源黑体 CN"/>
              </a:rPr>
              <a:t>đường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dòng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sông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chim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mây</a:t>
            </a:r>
            <a:r>
              <a:rPr lang="en-US" sz="2200" b="1" dirty="0">
                <a:solidFill>
                  <a:srgbClr val="000000"/>
                </a:solidFill>
                <a:latin typeface="Cambria" panose="02040503050406030204" pitchFamily="18" charset="0"/>
                <a:ea typeface="思源黑体 CN"/>
              </a:rPr>
              <a:t>…</a:t>
            </a:r>
            <a:endPar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2405578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747346"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Hai câu thơ cuối bài cho thấy bạn nhỏ đã nhận ra điều gì?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1754326"/>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Bạn nhỏ nhận ra rằng tất cả những gì xung quanh ta, từ những gì giản đơn, nhỏ bé nhất đều góp phần tạo thành đất nước. </a:t>
            </a:r>
          </a:p>
        </p:txBody>
      </p:sp>
      <p:pic>
        <p:nvPicPr>
          <p:cNvPr id="12" name="Picture 11">
            <a:extLst>
              <a:ext uri="{FF2B5EF4-FFF2-40B4-BE49-F238E27FC236}">
                <a16:creationId xmlns:a16="http://schemas.microsoft.com/office/drawing/2014/main" id="{8A721BA4-5571-7CCE-33F8-A0440B427DCB}"/>
              </a:ext>
            </a:extLst>
          </p:cNvPr>
          <p:cNvPicPr>
            <a:picLocks noChangeAspect="1"/>
          </p:cNvPicPr>
          <p:nvPr/>
        </p:nvPicPr>
        <p:blipFill>
          <a:blip r:embed="rId2"/>
          <a:stretch>
            <a:fillRect/>
          </a:stretch>
        </p:blipFill>
        <p:spPr>
          <a:xfrm>
            <a:off x="489586" y="1185214"/>
            <a:ext cx="2731007" cy="1410274"/>
          </a:xfrm>
          <a:prstGeom prst="rect">
            <a:avLst/>
          </a:prstGeom>
        </p:spPr>
      </p:pic>
    </p:spTree>
    <p:extLst>
      <p:ext uri="{BB962C8B-B14F-4D97-AF65-F5344CB8AC3E}">
        <p14:creationId xmlns:p14="http://schemas.microsoft.com/office/powerpoint/2010/main" val="289734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Em có đồng ý với suy nghĩ của bạn nhỏ về đ</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ấ</a:t>
              </a: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t nước không? Vì sao?</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292775" y="2923418"/>
            <a:ext cx="9680447" cy="2862322"/>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Em đồng ý với suy nghĩ của bạn nhỏ về đất nước. Vì đất nước là những gì gần gũi nhất đối với ta, là thiên nhiên, là con người. Mỗi một điều giản dị nhỏ bé ở trong đất nước, đều tạo thành đất nước. </a:t>
            </a:r>
          </a:p>
        </p:txBody>
      </p:sp>
      <p:pic>
        <p:nvPicPr>
          <p:cNvPr id="2" name="Picture 1">
            <a:extLst>
              <a:ext uri="{FF2B5EF4-FFF2-40B4-BE49-F238E27FC236}">
                <a16:creationId xmlns:a16="http://schemas.microsoft.com/office/drawing/2014/main" id="{CEF8EB47-F5E4-1558-0893-0573D7DE2ADF}"/>
              </a:ext>
            </a:extLst>
          </p:cNvPr>
          <p:cNvPicPr>
            <a:picLocks noChangeAspect="1"/>
          </p:cNvPicPr>
          <p:nvPr/>
        </p:nvPicPr>
        <p:blipFill>
          <a:blip r:embed="rId2"/>
          <a:stretch>
            <a:fillRect/>
          </a:stretch>
        </p:blipFill>
        <p:spPr>
          <a:xfrm>
            <a:off x="825878" y="1337863"/>
            <a:ext cx="2323475" cy="1187659"/>
          </a:xfrm>
          <a:prstGeom prst="rect">
            <a:avLst/>
          </a:prstGeom>
        </p:spPr>
      </p:pic>
    </p:spTree>
    <p:extLst>
      <p:ext uri="{BB962C8B-B14F-4D97-AF65-F5344CB8AC3E}">
        <p14:creationId xmlns:p14="http://schemas.microsoft.com/office/powerpoint/2010/main" val="3209029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TextBox 3">
            <a:extLst>
              <a:ext uri="{FF2B5EF4-FFF2-40B4-BE49-F238E27FC236}">
                <a16:creationId xmlns:a16="http://schemas.microsoft.com/office/drawing/2014/main" id="{8B890B72-536E-2CE0-5891-89A7A105AFF5}"/>
              </a:ext>
            </a:extLst>
          </p:cNvPr>
          <p:cNvSpPr txBox="1"/>
          <p:nvPr/>
        </p:nvSpPr>
        <p:spPr>
          <a:xfrm>
            <a:off x="2867025" y="1609423"/>
            <a:ext cx="6788532" cy="21544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Học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thuộc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lòng</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bài</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thơ</a:t>
            </a:r>
            <a:endParaRPr kumimoji="0" lang="vi-VN"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14" name="Picture 13">
            <a:extLst>
              <a:ext uri="{FF2B5EF4-FFF2-40B4-BE49-F238E27FC236}">
                <a16:creationId xmlns:a16="http://schemas.microsoft.com/office/drawing/2014/main" id="{DCAA92DC-5AA8-440B-ABDA-CCCCB8AF0CC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4593701" y="3790950"/>
            <a:ext cx="2718808" cy="2144430"/>
          </a:xfrm>
          <a:prstGeom prst="rect">
            <a:avLst/>
          </a:prstGeom>
        </p:spPr>
      </p:pic>
    </p:spTree>
    <p:extLst>
      <p:ext uri="{BB962C8B-B14F-4D97-AF65-F5344CB8AC3E}">
        <p14:creationId xmlns:p14="http://schemas.microsoft.com/office/powerpoint/2010/main" val="242725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893808-E977-CA95-3E59-FC87A4A825CB}"/>
              </a:ext>
            </a:extLst>
          </p:cNvPr>
          <p:cNvGrpSpPr/>
          <p:nvPr/>
        </p:nvGrpSpPr>
        <p:grpSpPr>
          <a:xfrm>
            <a:off x="2876550" y="381000"/>
            <a:ext cx="8343598" cy="6104860"/>
            <a:chOff x="2484475" y="970150"/>
            <a:chExt cx="7800008" cy="5887850"/>
          </a:xfrm>
        </p:grpSpPr>
        <p:pic>
          <p:nvPicPr>
            <p:cNvPr id="2"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4" name="TextBox 3">
              <a:extLst>
                <a:ext uri="{FF2B5EF4-FFF2-40B4-BE49-F238E27FC236}">
                  <a16:creationId xmlns:a16="http://schemas.microsoft.com/office/drawing/2014/main" id="{140FD2DF-B36B-9ED0-B943-D6B739C8822A}"/>
                </a:ext>
              </a:extLst>
            </p:cNvPr>
            <p:cNvSpPr txBox="1"/>
            <p:nvPr/>
          </p:nvSpPr>
          <p:spPr>
            <a:xfrm>
              <a:off x="3668766" y="2418852"/>
              <a:ext cx="6065473" cy="34136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Bài</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thơ</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thể</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hiện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dòng</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suy</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nghĩ</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nhận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thức</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của</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một</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bạn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nhỏ</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về</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hỏi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là</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gì</a:t>
              </a:r>
              <a:r>
                <a:rPr lang="en-US" sz="3200" b="1" dirty="0">
                  <a:solidFill>
                    <a:srgbClr val="753E21"/>
                  </a:solidFill>
                  <a:latin typeface="Cambria" panose="02040503050406030204" pitchFamily="18" charset="0"/>
                  <a:ea typeface="思源黑体 CN"/>
                </a:rPr>
                <a:t>”. Qua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của</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bạn</a:t>
              </a:r>
              <a:r>
                <a:rPr lang="en-US" sz="3200" b="1" dirty="0">
                  <a:solidFill>
                    <a:srgbClr val="753E21"/>
                  </a:solidFill>
                  <a:latin typeface="Cambria" panose="02040503050406030204" pitchFamily="18" charset="0"/>
                  <a:ea typeface="思源黑体 CN"/>
                </a:rPr>
                <a:t>, ta </a:t>
              </a:r>
              <a:r>
                <a:rPr lang="en-US" sz="3200" b="1" dirty="0" err="1">
                  <a:solidFill>
                    <a:srgbClr val="753E21"/>
                  </a:solidFill>
                  <a:latin typeface="Cambria" panose="02040503050406030204" pitchFamily="18" charset="0"/>
                  <a:ea typeface="思源黑体 CN"/>
                </a:rPr>
                <a:t>hiểu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thêm</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rằng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trong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thứ</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người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vật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sống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trên</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ở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a:t>
              </a:r>
              <a:endParaRPr kumimoji="0" lang="vi-VN"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3"/>
          <a:stretch>
            <a:fillRect/>
          </a:stretch>
        </p:blipFill>
        <p:spPr>
          <a:xfrm>
            <a:off x="0" y="2114550"/>
            <a:ext cx="3697717" cy="3005716"/>
          </a:xfrm>
          <a:prstGeom prst="rect">
            <a:avLst/>
          </a:prstGeom>
        </p:spPr>
      </p:pic>
    </p:spTree>
    <p:extLst>
      <p:ext uri="{BB962C8B-B14F-4D97-AF65-F5344CB8AC3E}">
        <p14:creationId xmlns:p14="http://schemas.microsoft.com/office/powerpoint/2010/main" val="212928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7" name="Picture 6">
            <a:extLst>
              <a:ext uri="{FF2B5EF4-FFF2-40B4-BE49-F238E27FC236}">
                <a16:creationId xmlns:a16="http://schemas.microsoft.com/office/drawing/2014/main" id="{1DA9427A-64FE-957B-C33A-ED5BB8207CFA}"/>
              </a:ext>
            </a:extLst>
          </p:cNvPr>
          <p:cNvPicPr>
            <a:picLocks noChangeAspect="1"/>
          </p:cNvPicPr>
          <p:nvPr/>
        </p:nvPicPr>
        <p:blipFill>
          <a:blip r:embed="rId8"/>
          <a:stretch>
            <a:fillRect/>
          </a:stretch>
        </p:blipFill>
        <p:spPr>
          <a:xfrm>
            <a:off x="2549348" y="1760657"/>
            <a:ext cx="6265691" cy="3250461"/>
          </a:xfrm>
          <a:prstGeom prst="rect">
            <a:avLst/>
          </a:prstGeom>
        </p:spPr>
      </p:pic>
    </p:spTree>
    <p:extLst>
      <p:ext uri="{BB962C8B-B14F-4D97-AF65-F5344CB8AC3E}">
        <p14:creationId xmlns:p14="http://schemas.microsoft.com/office/powerpoint/2010/main" val="597996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轮子, 交通, 游戏机, 树&#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4BBA290F-B6DB-4A5E-B04C-5EDC8601AF39}"/>
              </a:ext>
            </a:extLst>
          </p:cNvPr>
          <p:cNvGrpSpPr/>
          <p:nvPr/>
        </p:nvGrpSpPr>
        <p:grpSpPr>
          <a:xfrm>
            <a:off x="1199329" y="2151297"/>
            <a:ext cx="9122782" cy="3486442"/>
            <a:chOff x="4841104" y="3956892"/>
            <a:chExt cx="7073839" cy="2703400"/>
          </a:xfrm>
        </p:grpSpPr>
        <p:grpSp>
          <p:nvGrpSpPr>
            <p:cNvPr id="19" name="Group 18">
              <a:extLst>
                <a:ext uri="{FF2B5EF4-FFF2-40B4-BE49-F238E27FC236}">
                  <a16:creationId xmlns:a16="http://schemas.microsoft.com/office/drawing/2014/main" id="{B933D36A-50B9-47F9-8D8C-C5A5097D117A}"/>
                </a:ext>
              </a:extLst>
            </p:cNvPr>
            <p:cNvGrpSpPr/>
            <p:nvPr/>
          </p:nvGrpSpPr>
          <p:grpSpPr>
            <a:xfrm>
              <a:off x="4841104" y="3956892"/>
              <a:ext cx="7073839" cy="2703400"/>
              <a:chOff x="2975204" y="1394943"/>
              <a:chExt cx="7073839" cy="2703400"/>
            </a:xfrm>
          </p:grpSpPr>
          <p:sp>
            <p:nvSpPr>
              <p:cNvPr id="34" name="Rectangle: Rounded Corners 33">
                <a:extLst>
                  <a:ext uri="{FF2B5EF4-FFF2-40B4-BE49-F238E27FC236}">
                    <a16:creationId xmlns:a16="http://schemas.microsoft.com/office/drawing/2014/main" id="{E3DF5332-B4FE-4D51-9477-F3167E60529A}"/>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3A695DCB-E161-4FBD-9AA9-C73941BD8666}"/>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A9F06AFF-CBF4-4042-8310-AB014C6F986C}"/>
                </a:ext>
              </a:extLst>
            </p:cNvPr>
            <p:cNvPicPr>
              <a:picLocks noChangeAspect="1"/>
            </p:cNvPicPr>
            <p:nvPr/>
          </p:nvPicPr>
          <p:blipFill>
            <a:blip r:embed="rId7"/>
            <a:stretch>
              <a:fillRect/>
            </a:stretch>
          </p:blipFill>
          <p:spPr>
            <a:xfrm>
              <a:off x="7566958" y="4801718"/>
              <a:ext cx="469963" cy="469963"/>
            </a:xfrm>
            <a:prstGeom prst="rect">
              <a:avLst/>
            </a:prstGeom>
          </p:spPr>
        </p:pic>
        <p:pic>
          <p:nvPicPr>
            <p:cNvPr id="26" name="Picture 25">
              <a:extLst>
                <a:ext uri="{FF2B5EF4-FFF2-40B4-BE49-F238E27FC236}">
                  <a16:creationId xmlns:a16="http://schemas.microsoft.com/office/drawing/2014/main" id="{85516892-AB5B-40D2-B7C4-E3E1C5967906}"/>
                </a:ext>
              </a:extLst>
            </p:cNvPr>
            <p:cNvPicPr>
              <a:picLocks noChangeAspect="1"/>
            </p:cNvPicPr>
            <p:nvPr/>
          </p:nvPicPr>
          <p:blipFill>
            <a:blip r:embed="rId8"/>
            <a:stretch>
              <a:fillRect/>
            </a:stretch>
          </p:blipFill>
          <p:spPr>
            <a:xfrm>
              <a:off x="7135841" y="4794333"/>
              <a:ext cx="469963" cy="469963"/>
            </a:xfrm>
            <a:prstGeom prst="rect">
              <a:avLst/>
            </a:prstGeom>
          </p:spPr>
        </p:pic>
        <p:pic>
          <p:nvPicPr>
            <p:cNvPr id="27" name="Picture 26">
              <a:extLst>
                <a:ext uri="{FF2B5EF4-FFF2-40B4-BE49-F238E27FC236}">
                  <a16:creationId xmlns:a16="http://schemas.microsoft.com/office/drawing/2014/main" id="{D7D8A8DA-E5EF-42ED-8B58-196CA46EDC86}"/>
                </a:ext>
              </a:extLst>
            </p:cNvPr>
            <p:cNvPicPr>
              <a:picLocks noChangeAspect="1"/>
            </p:cNvPicPr>
            <p:nvPr/>
          </p:nvPicPr>
          <p:blipFill>
            <a:blip r:embed="rId9"/>
            <a:stretch>
              <a:fillRect/>
            </a:stretch>
          </p:blipFill>
          <p:spPr>
            <a:xfrm>
              <a:off x="8027618" y="4801718"/>
              <a:ext cx="469963" cy="469963"/>
            </a:xfrm>
            <a:prstGeom prst="rect">
              <a:avLst/>
            </a:prstGeom>
          </p:spPr>
        </p:pic>
        <p:pic>
          <p:nvPicPr>
            <p:cNvPr id="28" name="Picture 27">
              <a:extLst>
                <a:ext uri="{FF2B5EF4-FFF2-40B4-BE49-F238E27FC236}">
                  <a16:creationId xmlns:a16="http://schemas.microsoft.com/office/drawing/2014/main" id="{EE6BFB16-268A-43A8-B830-68C1AC58A078}"/>
                </a:ext>
              </a:extLst>
            </p:cNvPr>
            <p:cNvPicPr>
              <a:picLocks noChangeAspect="1"/>
            </p:cNvPicPr>
            <p:nvPr/>
          </p:nvPicPr>
          <p:blipFill>
            <a:blip r:embed="rId7"/>
            <a:stretch>
              <a:fillRect/>
            </a:stretch>
          </p:blipFill>
          <p:spPr>
            <a:xfrm>
              <a:off x="7792636" y="5402382"/>
              <a:ext cx="469963" cy="469963"/>
            </a:xfrm>
            <a:prstGeom prst="rect">
              <a:avLst/>
            </a:prstGeom>
          </p:spPr>
        </p:pic>
        <p:pic>
          <p:nvPicPr>
            <p:cNvPr id="29" name="Picture 28">
              <a:extLst>
                <a:ext uri="{FF2B5EF4-FFF2-40B4-BE49-F238E27FC236}">
                  <a16:creationId xmlns:a16="http://schemas.microsoft.com/office/drawing/2014/main" id="{43EE909D-9644-4F98-B82E-8956D32617D2}"/>
                </a:ext>
              </a:extLst>
            </p:cNvPr>
            <p:cNvPicPr>
              <a:picLocks noChangeAspect="1"/>
            </p:cNvPicPr>
            <p:nvPr/>
          </p:nvPicPr>
          <p:blipFill>
            <a:blip r:embed="rId8"/>
            <a:stretch>
              <a:fillRect/>
            </a:stretch>
          </p:blipFill>
          <p:spPr>
            <a:xfrm>
              <a:off x="7280276" y="5387610"/>
              <a:ext cx="469963" cy="469963"/>
            </a:xfrm>
            <a:prstGeom prst="rect">
              <a:avLst/>
            </a:prstGeom>
          </p:spPr>
        </p:pic>
        <p:pic>
          <p:nvPicPr>
            <p:cNvPr id="30" name="Picture 29">
              <a:extLst>
                <a:ext uri="{FF2B5EF4-FFF2-40B4-BE49-F238E27FC236}">
                  <a16:creationId xmlns:a16="http://schemas.microsoft.com/office/drawing/2014/main" id="{CBAEABEF-F5B3-41ED-9C8C-7E90B060EFDA}"/>
                </a:ext>
              </a:extLst>
            </p:cNvPr>
            <p:cNvPicPr>
              <a:picLocks noChangeAspect="1"/>
            </p:cNvPicPr>
            <p:nvPr/>
          </p:nvPicPr>
          <p:blipFill>
            <a:blip r:embed="rId9"/>
            <a:stretch>
              <a:fillRect/>
            </a:stretch>
          </p:blipFill>
          <p:spPr>
            <a:xfrm>
              <a:off x="8349310" y="5402382"/>
              <a:ext cx="469963" cy="469963"/>
            </a:xfrm>
            <a:prstGeom prst="rect">
              <a:avLst/>
            </a:prstGeom>
          </p:spPr>
        </p:pic>
        <p:pic>
          <p:nvPicPr>
            <p:cNvPr id="31" name="Picture 30">
              <a:extLst>
                <a:ext uri="{FF2B5EF4-FFF2-40B4-BE49-F238E27FC236}">
                  <a16:creationId xmlns:a16="http://schemas.microsoft.com/office/drawing/2014/main" id="{8AA7AB45-1665-433C-848A-9A8B9A040584}"/>
                </a:ext>
              </a:extLst>
            </p:cNvPr>
            <p:cNvPicPr>
              <a:picLocks noChangeAspect="1"/>
            </p:cNvPicPr>
            <p:nvPr/>
          </p:nvPicPr>
          <p:blipFill>
            <a:blip r:embed="rId7"/>
            <a:stretch>
              <a:fillRect/>
            </a:stretch>
          </p:blipFill>
          <p:spPr>
            <a:xfrm>
              <a:off x="10189028" y="5935176"/>
              <a:ext cx="469963" cy="469963"/>
            </a:xfrm>
            <a:prstGeom prst="rect">
              <a:avLst/>
            </a:prstGeom>
          </p:spPr>
        </p:pic>
        <p:pic>
          <p:nvPicPr>
            <p:cNvPr id="32" name="Picture 31">
              <a:extLst>
                <a:ext uri="{FF2B5EF4-FFF2-40B4-BE49-F238E27FC236}">
                  <a16:creationId xmlns:a16="http://schemas.microsoft.com/office/drawing/2014/main" id="{7232B0A3-8365-4E5E-A8E8-B5A61E438C56}"/>
                </a:ext>
              </a:extLst>
            </p:cNvPr>
            <p:cNvPicPr>
              <a:picLocks noChangeAspect="1"/>
            </p:cNvPicPr>
            <p:nvPr/>
          </p:nvPicPr>
          <p:blipFill>
            <a:blip r:embed="rId8"/>
            <a:stretch>
              <a:fillRect/>
            </a:stretch>
          </p:blipFill>
          <p:spPr>
            <a:xfrm>
              <a:off x="9735754" y="5949948"/>
              <a:ext cx="469963" cy="469963"/>
            </a:xfrm>
            <a:prstGeom prst="rect">
              <a:avLst/>
            </a:prstGeom>
          </p:spPr>
        </p:pic>
        <p:pic>
          <p:nvPicPr>
            <p:cNvPr id="33" name="Picture 32">
              <a:extLst>
                <a:ext uri="{FF2B5EF4-FFF2-40B4-BE49-F238E27FC236}">
                  <a16:creationId xmlns:a16="http://schemas.microsoft.com/office/drawing/2014/main" id="{32523E71-6117-49F8-9754-2A6982FA3716}"/>
                </a:ext>
              </a:extLst>
            </p:cNvPr>
            <p:cNvPicPr>
              <a:picLocks noChangeAspect="1"/>
            </p:cNvPicPr>
            <p:nvPr/>
          </p:nvPicPr>
          <p:blipFill>
            <a:blip r:embed="rId9"/>
            <a:stretch>
              <a:fillRect/>
            </a:stretch>
          </p:blipFill>
          <p:spPr>
            <a:xfrm>
              <a:off x="10686617" y="5935176"/>
              <a:ext cx="469963" cy="469963"/>
            </a:xfrm>
            <a:prstGeom prst="rect">
              <a:avLst/>
            </a:prstGeom>
          </p:spPr>
        </p:pic>
      </p:grpSp>
      <p:pic>
        <p:nvPicPr>
          <p:cNvPr id="36" name="Picture 35">
            <a:extLst>
              <a:ext uri="{FF2B5EF4-FFF2-40B4-BE49-F238E27FC236}">
                <a16:creationId xmlns:a16="http://schemas.microsoft.com/office/drawing/2014/main" id="{6924F778-AB4F-45D0-8164-7600F4104141}"/>
              </a:ext>
            </a:extLst>
          </p:cNvPr>
          <p:cNvPicPr>
            <a:picLocks noChangeAspect="1"/>
          </p:cNvPicPr>
          <p:nvPr/>
        </p:nvPicPr>
        <p:blipFill>
          <a:blip r:embed="rId10"/>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1899385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6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811567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图片 2">
            <a:extLst>
              <a:ext uri="{FF2B5EF4-FFF2-40B4-BE49-F238E27FC236}">
                <a16:creationId xmlns:a16="http://schemas.microsoft.com/office/drawing/2014/main" id="{BAB4BB20-332C-45AC-AA8C-B366A336DB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76817" y="152699"/>
            <a:ext cx="9220958" cy="6440636"/>
          </a:xfrm>
          <a:prstGeom prst="rect">
            <a:avLst/>
          </a:prstGeom>
        </p:spPr>
      </p:pic>
      <p:pic>
        <p:nvPicPr>
          <p:cNvPr id="12" name="Picture 11">
            <a:extLst>
              <a:ext uri="{FF2B5EF4-FFF2-40B4-BE49-F238E27FC236}">
                <a16:creationId xmlns:a16="http://schemas.microsoft.com/office/drawing/2014/main" id="{B6A88B18-30BB-48AF-A4DF-784FFB40CBF1}"/>
              </a:ext>
            </a:extLst>
          </p:cNvPr>
          <p:cNvPicPr>
            <a:picLocks noChangeAspect="1"/>
          </p:cNvPicPr>
          <p:nvPr/>
        </p:nvPicPr>
        <p:blipFill>
          <a:blip r:embed="rId7"/>
          <a:stretch>
            <a:fillRect/>
          </a:stretch>
        </p:blipFill>
        <p:spPr>
          <a:xfrm>
            <a:off x="2072917" y="1839929"/>
            <a:ext cx="8340051" cy="38164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Picture 8">
            <a:extLst>
              <a:ext uri="{FF2B5EF4-FFF2-40B4-BE49-F238E27FC236}">
                <a16:creationId xmlns:a16="http://schemas.microsoft.com/office/drawing/2014/main" id="{7BCB27EE-5AD6-480C-9AFE-18521530FA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9563" y="4095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E3BD86A-228F-4499-A2BA-316C9E8AA61E}"/>
              </a:ext>
            </a:extLst>
          </p:cNvPr>
          <p:cNvPicPr>
            <a:picLocks noChangeAspect="1"/>
          </p:cNvPicPr>
          <p:nvPr/>
        </p:nvPicPr>
        <p:blipFill>
          <a:blip r:embed="rId7"/>
          <a:stretch>
            <a:fillRect/>
          </a:stretch>
        </p:blipFill>
        <p:spPr>
          <a:xfrm>
            <a:off x="4281916" y="804570"/>
            <a:ext cx="3304318" cy="2353260"/>
          </a:xfrm>
          <a:prstGeom prst="rect">
            <a:avLst/>
          </a:prstGeom>
        </p:spPr>
      </p:pic>
      <p:pic>
        <p:nvPicPr>
          <p:cNvPr id="13" name="Picture 12">
            <a:extLst>
              <a:ext uri="{FF2B5EF4-FFF2-40B4-BE49-F238E27FC236}">
                <a16:creationId xmlns:a16="http://schemas.microsoft.com/office/drawing/2014/main" id="{5701BE0F-E640-4AC0-A1FC-EB74C43066A8}"/>
              </a:ext>
            </a:extLst>
          </p:cNvPr>
          <p:cNvPicPr>
            <a:picLocks noChangeAspect="1"/>
          </p:cNvPicPr>
          <p:nvPr/>
        </p:nvPicPr>
        <p:blipFill>
          <a:blip r:embed="rId8"/>
          <a:stretch>
            <a:fillRect/>
          </a:stretch>
        </p:blipFill>
        <p:spPr>
          <a:xfrm>
            <a:off x="1224874" y="2526740"/>
            <a:ext cx="9742252" cy="11949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形状, 圆圈&#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6526" y="128897"/>
            <a:ext cx="8205150" cy="6404638"/>
          </a:xfrm>
          <a:prstGeom prst="rect">
            <a:avLst/>
          </a:prstGeom>
        </p:spPr>
      </p:pic>
      <p:pic>
        <p:nvPicPr>
          <p:cNvPr id="18" name="图片 17" descr="图片包含 轮子, 交通, 游戏机, 树&#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98" y="15826"/>
            <a:ext cx="12296928" cy="6915915"/>
          </a:xfrm>
          <a:prstGeom prst="rect">
            <a:avLst/>
          </a:prstGeom>
        </p:spPr>
      </p:pic>
      <p:pic>
        <p:nvPicPr>
          <p:cNvPr id="23" name="图片 22" descr="粉色的花&#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3729"/>
            <a:ext cx="3637935" cy="3672054"/>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 y="4758813"/>
            <a:ext cx="12192000" cy="2176081"/>
          </a:xfrm>
          <a:prstGeom prst="rect">
            <a:avLst/>
          </a:prstGeom>
        </p:spPr>
      </p:pic>
      <p:sp>
        <p:nvSpPr>
          <p:cNvPr id="19" name="矩形: 圆角 18"/>
          <p:cNvSpPr/>
          <p:nvPr/>
        </p:nvSpPr>
        <p:spPr>
          <a:xfrm>
            <a:off x="537498" y="2224372"/>
            <a:ext cx="2254711" cy="36239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0" name="矩形: 圆角 19"/>
          <p:cNvSpPr/>
          <p:nvPr/>
        </p:nvSpPr>
        <p:spPr>
          <a:xfrm>
            <a:off x="3506404" y="2224372"/>
            <a:ext cx="2254711" cy="35858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1" name="矩形: 圆角 20"/>
          <p:cNvSpPr/>
          <p:nvPr/>
        </p:nvSpPr>
        <p:spPr>
          <a:xfrm>
            <a:off x="6475310" y="2224372"/>
            <a:ext cx="2254711" cy="356682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2" name="矩形: 圆角 21"/>
          <p:cNvSpPr/>
          <p:nvPr/>
        </p:nvSpPr>
        <p:spPr>
          <a:xfrm>
            <a:off x="9444217" y="2224371"/>
            <a:ext cx="2254711" cy="3500153"/>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7" name="文本框 6"/>
          <p:cNvSpPr txBox="1"/>
          <p:nvPr/>
        </p:nvSpPr>
        <p:spPr>
          <a:xfrm>
            <a:off x="598448" y="2420301"/>
            <a:ext cx="2182852" cy="2862322"/>
          </a:xfrm>
          <a:prstGeom prst="rect">
            <a:avLst/>
          </a:prstGeom>
          <a:noFill/>
        </p:spPr>
        <p:txBody>
          <a:bodyPr wrap="square" rtlCol="0">
            <a:spAutoFit/>
          </a:bodyPr>
          <a:lstStyle/>
          <a:p>
            <a:pPr lvl="0" algn="ctr">
              <a:defRPr/>
            </a:pP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Đ</a:t>
            </a: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ọc đúng và rõ ràng bài thơ Đất nước là gì? </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文本框 7"/>
          <p:cNvSpPr txBox="1"/>
          <p:nvPr/>
        </p:nvSpPr>
        <p:spPr>
          <a:xfrm>
            <a:off x="3357523" y="2286951"/>
            <a:ext cx="2462252"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Biết nghỉ hơi ở chỗ ngắt nhịp thơ và giữa các dòng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8"/>
          <p:cNvSpPr txBox="1"/>
          <p:nvPr/>
        </p:nvSpPr>
        <p:spPr>
          <a:xfrm>
            <a:off x="6592848" y="2353626"/>
            <a:ext cx="2236828"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Bước đầu thể hiện cảm xúc của bạn nhỏ </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qua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giọng</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文本框 9"/>
          <p:cNvSpPr txBox="1"/>
          <p:nvPr/>
        </p:nvSpPr>
        <p:spPr>
          <a:xfrm>
            <a:off x="9647198" y="2620326"/>
            <a:ext cx="2154278" cy="2862322"/>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Hiểu điều tác giả muốn nói qua bài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BF3A755B-2C18-46FC-B3FF-24CCE38C3ED4}"/>
              </a:ext>
            </a:extLst>
          </p:cNvPr>
          <p:cNvPicPr>
            <a:picLocks noChangeAspect="1"/>
          </p:cNvPicPr>
          <p:nvPr/>
        </p:nvPicPr>
        <p:blipFill>
          <a:blip r:embed="rId7"/>
          <a:stretch>
            <a:fillRect/>
          </a:stretch>
        </p:blipFill>
        <p:spPr>
          <a:xfrm>
            <a:off x="2903680" y="343207"/>
            <a:ext cx="6956139" cy="169483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Left)">
                                      <p:cBhvr>
                                        <p:cTn id="7" dur="500"/>
                                        <p:tgtEl>
                                          <p:spTgt spid="25"/>
                                        </p:tgtEl>
                                      </p:cBhvr>
                                    </p:animEffect>
                                  </p:childTnLst>
                                </p:cTn>
                              </p:par>
                              <p:par>
                                <p:cTn id="8" presetID="18" presetClass="entr" presetSubtype="1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trips(downLeft)">
                                      <p:cBhvr>
                                        <p:cTn id="10" dur="500"/>
                                        <p:tgtEl>
                                          <p:spTgt spid="18"/>
                                        </p:tgtEl>
                                      </p:cBhvr>
                                    </p:animEffect>
                                  </p:childTnLst>
                                </p:cTn>
                              </p:par>
                              <p:par>
                                <p:cTn id="11" presetID="18" presetClass="entr" presetSubtype="12"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trips(downLeft)">
                                      <p:cBhvr>
                                        <p:cTn id="13" dur="500"/>
                                        <p:tgtEl>
                                          <p:spTgt spid="23"/>
                                        </p:tgtEl>
                                      </p:cBhvr>
                                    </p:animEffect>
                                  </p:childTnLst>
                                </p:cTn>
                              </p:par>
                              <p:par>
                                <p:cTn id="14" presetID="18" presetClass="entr" presetSubtype="12"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7" grpId="0"/>
      <p:bldP spid="7" grpId="1"/>
      <p:bldP spid="8" grpId="0"/>
      <p:bldP spid="8" grpId="1"/>
      <p:bldP spid="9" grpId="0"/>
      <p:bldP spid="9" grpId="1"/>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8" name="Picture 6" descr="Happy woman teacher in government uniform holding colorful pom poms character cartoon art illustration">
            <a:extLst>
              <a:ext uri="{FF2B5EF4-FFF2-40B4-BE49-F238E27FC236}">
                <a16:creationId xmlns:a16="http://schemas.microsoft.com/office/drawing/2014/main" id="{D3C9038F-FE98-4103-B758-0B9006FA586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7538209" y="1279135"/>
            <a:ext cx="5256063" cy="4206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9178B79-FF14-4153-9D83-1FAA52D7B7A5}"/>
              </a:ext>
            </a:extLst>
          </p:cNvPr>
          <p:cNvPicPr>
            <a:picLocks noChangeAspect="1"/>
          </p:cNvPicPr>
          <p:nvPr/>
        </p:nvPicPr>
        <p:blipFill>
          <a:blip r:embed="rId10"/>
          <a:stretch>
            <a:fillRect/>
          </a:stretch>
        </p:blipFill>
        <p:spPr>
          <a:xfrm>
            <a:off x="1884257" y="936547"/>
            <a:ext cx="7167559" cy="3988903"/>
          </a:xfrm>
          <a:prstGeom prst="rect">
            <a:avLst/>
          </a:prstGeom>
        </p:spPr>
      </p:pic>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18" name="Picture 5">
            <a:extLst>
              <a:ext uri="{FF2B5EF4-FFF2-40B4-BE49-F238E27FC236}">
                <a16:creationId xmlns:a16="http://schemas.microsoft.com/office/drawing/2014/main" id="{C742D101-AD87-446D-B8DE-7E2CEECDA03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154425" y="139629"/>
            <a:ext cx="7010400" cy="1513417"/>
          </a:xfrm>
          <a:prstGeom prst="rect">
            <a:avLst/>
          </a:prstGeom>
        </p:spPr>
      </p:pic>
      <p:pic>
        <p:nvPicPr>
          <p:cNvPr id="19" name="Picture 21">
            <a:extLst>
              <a:ext uri="{FF2B5EF4-FFF2-40B4-BE49-F238E27FC236}">
                <a16:creationId xmlns:a16="http://schemas.microsoft.com/office/drawing/2014/main" id="{14B44ABF-D7BA-4BF5-989B-3703F0331114}"/>
              </a:ext>
            </a:extLst>
          </p:cNvPr>
          <p:cNvPicPr>
            <a:picLocks noChangeAspect="1"/>
          </p:cNvPicPr>
          <p:nvPr/>
        </p:nvPicPr>
        <p:blipFill>
          <a:blip r:embed="rId11"/>
          <a:srcRect/>
          <a:stretch>
            <a:fillRect/>
          </a:stretch>
        </p:blipFill>
        <p:spPr>
          <a:xfrm>
            <a:off x="8790768" y="352367"/>
            <a:ext cx="1165137" cy="1434014"/>
          </a:xfrm>
          <a:prstGeom prst="rect">
            <a:avLst/>
          </a:prstGeom>
        </p:spPr>
      </p:pic>
      <p:sp>
        <p:nvSpPr>
          <p:cNvPr id="20" name="TextBox 19">
            <a:extLst>
              <a:ext uri="{FF2B5EF4-FFF2-40B4-BE49-F238E27FC236}">
                <a16:creationId xmlns:a16="http://schemas.microsoft.com/office/drawing/2014/main" id="{01488021-A10D-4807-8683-35023D8427CC}"/>
              </a:ext>
            </a:extLst>
          </p:cNvPr>
          <p:cNvSpPr txBox="1"/>
          <p:nvPr/>
        </p:nvSpPr>
        <p:spPr>
          <a:xfrm>
            <a:off x="2285696" y="305697"/>
            <a:ext cx="6366857" cy="1323439"/>
          </a:xfrm>
          <a:prstGeom prst="rect">
            <a:avLst/>
          </a:prstGeom>
          <a:no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Nói 2 -3 câu giới thiệu về đất nước mình </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7">
            <a:extLst>
              <a:ext uri="{FF2B5EF4-FFF2-40B4-BE49-F238E27FC236}">
                <a16:creationId xmlns:a16="http://schemas.microsoft.com/office/drawing/2014/main" id="{5FD2DBFB-8976-4FB9-84BF-A66F668963DF}"/>
              </a:ext>
            </a:extLst>
          </p:cNvPr>
          <p:cNvPicPr>
            <a:picLocks noChangeAspect="1"/>
          </p:cNvPicPr>
          <p:nvPr/>
        </p:nvPicPr>
        <p:blipFill>
          <a:blip r:embed="rId12"/>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23" name="Picture 28">
            <a:extLst>
              <a:ext uri="{FF2B5EF4-FFF2-40B4-BE49-F238E27FC236}">
                <a16:creationId xmlns:a16="http://schemas.microsoft.com/office/drawing/2014/main" id="{9164DDDE-3476-4A2A-A590-2EC13D351FAA}"/>
              </a:ext>
            </a:extLst>
          </p:cNvPr>
          <p:cNvPicPr>
            <a:picLocks noChangeAspect="1"/>
          </p:cNvPicPr>
          <p:nvPr/>
        </p:nvPicPr>
        <p:blipFill>
          <a:blip r:embed="rId13"/>
          <a:srcRect/>
          <a:stretch>
            <a:fillRect/>
          </a:stretch>
        </p:blipFill>
        <p:spPr>
          <a:xfrm>
            <a:off x="4267035" y="3817300"/>
            <a:ext cx="1395922" cy="2822422"/>
          </a:xfrm>
          <a:prstGeom prst="rect">
            <a:avLst/>
          </a:prstGeom>
          <a:effectLst>
            <a:glow rad="25400">
              <a:schemeClr val="accent4">
                <a:lumMod val="40000"/>
                <a:lumOff val="60000"/>
              </a:schemeClr>
            </a:glow>
          </a:effectLst>
        </p:spPr>
      </p:pic>
      <p:pic>
        <p:nvPicPr>
          <p:cNvPr id="24" name="Picture 3">
            <a:extLst>
              <a:ext uri="{FF2B5EF4-FFF2-40B4-BE49-F238E27FC236}">
                <a16:creationId xmlns:a16="http://schemas.microsoft.com/office/drawing/2014/main" id="{95A38D85-A641-4B9F-AE72-8B7E3388720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20728" y="1605406"/>
            <a:ext cx="3586218" cy="2474981"/>
          </a:xfrm>
          <a:prstGeom prst="rect">
            <a:avLst/>
          </a:prstGeom>
        </p:spPr>
      </p:pic>
      <p:sp>
        <p:nvSpPr>
          <p:cNvPr id="25" name="TextBox 24">
            <a:extLst>
              <a:ext uri="{FF2B5EF4-FFF2-40B4-BE49-F238E27FC236}">
                <a16:creationId xmlns:a16="http://schemas.microsoft.com/office/drawing/2014/main" id="{0CE8D49E-CB5F-4580-8AD1-FBB5754ECCAB}"/>
              </a:ext>
            </a:extLst>
          </p:cNvPr>
          <p:cNvSpPr txBox="1"/>
          <p:nvPr/>
        </p:nvSpPr>
        <p:spPr>
          <a:xfrm>
            <a:off x="-87416" y="205341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26" name="TextBox 25">
            <a:extLst>
              <a:ext uri="{FF2B5EF4-FFF2-40B4-BE49-F238E27FC236}">
                <a16:creationId xmlns:a16="http://schemas.microsoft.com/office/drawing/2014/main" id="{CC2D3165-E473-4573-8820-268D376CA455}"/>
              </a:ext>
            </a:extLst>
          </p:cNvPr>
          <p:cNvSpPr txBox="1"/>
          <p:nvPr/>
        </p:nvSpPr>
        <p:spPr>
          <a:xfrm>
            <a:off x="12758" y="1845815"/>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
        <p:nvSpPr>
          <p:cNvPr id="27" name="Rectangle: Diagonal Corners Rounded 26">
            <a:extLst>
              <a:ext uri="{FF2B5EF4-FFF2-40B4-BE49-F238E27FC236}">
                <a16:creationId xmlns:a16="http://schemas.microsoft.com/office/drawing/2014/main" id="{B723C613-EABE-4A82-A990-0EF3BA4E15AC}"/>
              </a:ext>
            </a:extLst>
          </p:cNvPr>
          <p:cNvSpPr/>
          <p:nvPr/>
        </p:nvSpPr>
        <p:spPr>
          <a:xfrm>
            <a:off x="5534025" y="1912975"/>
            <a:ext cx="615202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AB045350-67C1-48CE-B5F8-FBFAD8E72D7A}"/>
              </a:ext>
            </a:extLst>
          </p:cNvPr>
          <p:cNvSpPr/>
          <p:nvPr/>
        </p:nvSpPr>
        <p:spPr>
          <a:xfrm>
            <a:off x="5734051" y="2051122"/>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A33317A-D87F-4835-AED4-F709FC02D48B}"/>
              </a:ext>
            </a:extLst>
          </p:cNvPr>
          <p:cNvSpPr txBox="1"/>
          <p:nvPr/>
        </p:nvSpPr>
        <p:spPr>
          <a:xfrm>
            <a:off x="5724525" y="2198367"/>
            <a:ext cx="6219825" cy="1754326"/>
          </a:xfrm>
          <a:prstGeom prst="rect">
            <a:avLst/>
          </a:prstGeom>
          <a:noFill/>
        </p:spPr>
        <p:txBody>
          <a:bodyPr wrap="square">
            <a:spAutoFit/>
          </a:bodyPr>
          <a:lstStyle/>
          <a:p>
            <a:pPr marL="457200" indent="-457200" algn="just">
              <a:buFont typeface="Arial" panose="020B0604020202020204" pitchFamily="34" charset="0"/>
              <a:buChar char="•"/>
            </a:pP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dáng</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Thủ</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cờ</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Tổ</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bao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nhiêu</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tộc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anh</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7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20" grpId="0"/>
      <p:bldP spid="25" grpId="0"/>
      <p:bldP spid="25" grpId="1"/>
      <p:bldP spid="26" grpId="0"/>
      <p:bldP spid="27" grpId="0" animBg="1"/>
      <p:bldP spid="28" grpId="0" animBg="1"/>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10" name="Picture 9">
            <a:extLst>
              <a:ext uri="{FF2B5EF4-FFF2-40B4-BE49-F238E27FC236}">
                <a16:creationId xmlns:a16="http://schemas.microsoft.com/office/drawing/2014/main" id="{66D57CE5-337D-41DA-AB65-A83398C8E4EA}"/>
              </a:ext>
            </a:extLst>
          </p:cNvPr>
          <p:cNvPicPr>
            <a:picLocks noChangeAspect="1"/>
          </p:cNvPicPr>
          <p:nvPr/>
        </p:nvPicPr>
        <p:blipFill rotWithShape="1">
          <a:blip r:embed="rId9"/>
          <a:srcRect l="6094" t="9293" r="8047" b="14811"/>
          <a:stretch/>
        </p:blipFill>
        <p:spPr>
          <a:xfrm>
            <a:off x="3068845" y="2116541"/>
            <a:ext cx="6027924" cy="2487359"/>
          </a:xfrm>
          <a:prstGeom prst="rect">
            <a:avLst/>
          </a:prstGeom>
          <a:effectLst>
            <a:glow rad="228600">
              <a:srgbClr val="5FE0FF">
                <a:satMod val="175000"/>
                <a:alpha val="40000"/>
              </a:srgbClr>
            </a:glow>
          </a:effectLst>
        </p:spPr>
      </p:pic>
      <p:pic>
        <p:nvPicPr>
          <p:cNvPr id="11" name="Picture 10">
            <a:extLst>
              <a:ext uri="{FF2B5EF4-FFF2-40B4-BE49-F238E27FC236}">
                <a16:creationId xmlns:a16="http://schemas.microsoft.com/office/drawing/2014/main" id="{EE9DF59D-8487-4B49-8CFE-35D8DF2B4A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 y="2814335"/>
            <a:ext cx="3099052" cy="2593349"/>
          </a:xfrm>
          <a:prstGeom prst="rect">
            <a:avLst/>
          </a:prstGeom>
        </p:spPr>
      </p:pic>
    </p:spTree>
    <p:custDataLst>
      <p:tags r:id="rId1"/>
    </p:custDataLst>
    <p:extLst>
      <p:ext uri="{BB962C8B-B14F-4D97-AF65-F5344CB8AC3E}">
        <p14:creationId xmlns:p14="http://schemas.microsoft.com/office/powerpoint/2010/main" val="3730009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21" name="图片 2">
            <a:extLst>
              <a:ext uri="{FF2B5EF4-FFF2-40B4-BE49-F238E27FC236}">
                <a16:creationId xmlns:a16="http://schemas.microsoft.com/office/drawing/2014/main" id="{433FB121-DF90-4F07-80DB-D17BAAAA0C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30" name="图片 9">
            <a:extLst>
              <a:ext uri="{FF2B5EF4-FFF2-40B4-BE49-F238E27FC236}">
                <a16:creationId xmlns:a16="http://schemas.microsoft.com/office/drawing/2014/main" id="{F5CA22B7-05A2-4152-A873-080F5AB8E7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1" name="图片 14">
            <a:extLst>
              <a:ext uri="{FF2B5EF4-FFF2-40B4-BE49-F238E27FC236}">
                <a16:creationId xmlns:a16="http://schemas.microsoft.com/office/drawing/2014/main" id="{B0297AA3-DC11-4FB1-8AB3-779A3AB2B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2" name="Rectangle 31">
            <a:extLst>
              <a:ext uri="{FF2B5EF4-FFF2-40B4-BE49-F238E27FC236}">
                <a16:creationId xmlns:a16="http://schemas.microsoft.com/office/drawing/2014/main" id="{032E48F7-5848-458A-92D9-843DE2ED8CBD}"/>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8">
            <a:extLst>
              <a:ext uri="{FF2B5EF4-FFF2-40B4-BE49-F238E27FC236}">
                <a16:creationId xmlns:a16="http://schemas.microsoft.com/office/drawing/2014/main" id="{16602195-8C71-426A-82FF-F2951E12E2C2}"/>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28">
            <a:extLst>
              <a:ext uri="{FF2B5EF4-FFF2-40B4-BE49-F238E27FC236}">
                <a16:creationId xmlns:a16="http://schemas.microsoft.com/office/drawing/2014/main" id="{41D0A085-79B0-42BD-924B-C50F7D10A957}"/>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28">
            <a:extLst>
              <a:ext uri="{FF2B5EF4-FFF2-40B4-BE49-F238E27FC236}">
                <a16:creationId xmlns:a16="http://schemas.microsoft.com/office/drawing/2014/main" id="{C656AA94-9E17-41E7-BA7B-F07AFD531C5F}"/>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4" descr="Check out Arrow icon created by 4B Icons | Graphic design posters, Mini  drawings, Desktop wallpaper art">
            <a:extLst>
              <a:ext uri="{FF2B5EF4-FFF2-40B4-BE49-F238E27FC236}">
                <a16:creationId xmlns:a16="http://schemas.microsoft.com/office/drawing/2014/main" id="{CD83A2F8-2960-41B4-A4B0-22CB441F41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108B0F70-554B-490A-AD3D-72C750DE98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1F6CC957-FE02-43CC-9A95-313E2D80E3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50356D0B-04D9-479C-93C1-A1310FECAE4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373207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250"/>
                                        <p:tgtEl>
                                          <p:spTgt spid="31"/>
                                        </p:tgtEl>
                                      </p:cBhvr>
                                    </p:animEffect>
                                    <p:anim calcmode="lin" valueType="num">
                                      <p:cBhvr>
                                        <p:cTn id="8" dur="1250" fill="hold"/>
                                        <p:tgtEl>
                                          <p:spTgt spid="31"/>
                                        </p:tgtEl>
                                        <p:attrNameLst>
                                          <p:attrName>ppt_x</p:attrName>
                                        </p:attrNameLst>
                                      </p:cBhvr>
                                      <p:tavLst>
                                        <p:tav tm="0">
                                          <p:val>
                                            <p:strVal val="#ppt_x"/>
                                          </p:val>
                                        </p:tav>
                                        <p:tav tm="100000">
                                          <p:val>
                                            <p:strVal val="#ppt_x"/>
                                          </p:val>
                                        </p:tav>
                                      </p:tavLst>
                                    </p:anim>
                                    <p:anim calcmode="lin" valueType="num">
                                      <p:cBhvr>
                                        <p:cTn id="9" dur="125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250"/>
                                        <p:tgtEl>
                                          <p:spTgt spid="30"/>
                                        </p:tgtEl>
                                      </p:cBhvr>
                                    </p:animEffect>
                                    <p:anim calcmode="lin" valueType="num">
                                      <p:cBhvr>
                                        <p:cTn id="13" dur="1250" fill="hold"/>
                                        <p:tgtEl>
                                          <p:spTgt spid="30"/>
                                        </p:tgtEl>
                                        <p:attrNameLst>
                                          <p:attrName>ppt_x</p:attrName>
                                        </p:attrNameLst>
                                      </p:cBhvr>
                                      <p:tavLst>
                                        <p:tav tm="0">
                                          <p:val>
                                            <p:strVal val="#ppt_x"/>
                                          </p:val>
                                        </p:tav>
                                        <p:tav tm="100000">
                                          <p:val>
                                            <p:strVal val="#ppt_x"/>
                                          </p:val>
                                        </p:tav>
                                      </p:tavLst>
                                    </p:anim>
                                    <p:anim calcmode="lin" valueType="num">
                                      <p:cBhvr>
                                        <p:cTn id="14" dur="125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strVal val="#ppt_w*0.70"/>
                                          </p:val>
                                        </p:tav>
                                        <p:tav tm="100000">
                                          <p:val>
                                            <p:strVal val="#ppt_w"/>
                                          </p:val>
                                        </p:tav>
                                      </p:tavLst>
                                    </p:anim>
                                    <p:anim calcmode="lin" valueType="num">
                                      <p:cBhvr>
                                        <p:cTn id="24" dur="500" fill="hold"/>
                                        <p:tgtEl>
                                          <p:spTgt spid="33"/>
                                        </p:tgtEl>
                                        <p:attrNameLst>
                                          <p:attrName>ppt_h</p:attrName>
                                        </p:attrNameLst>
                                      </p:cBhvr>
                                      <p:tavLst>
                                        <p:tav tm="0">
                                          <p:val>
                                            <p:strVal val="#ppt_h"/>
                                          </p:val>
                                        </p:tav>
                                        <p:tav tm="100000">
                                          <p:val>
                                            <p:strVal val="#ppt_h"/>
                                          </p:val>
                                        </p:tav>
                                      </p:tavLst>
                                    </p:anim>
                                    <p:animEffect transition="in" filter="fade">
                                      <p:cBhvr>
                                        <p:cTn id="25" dur="500"/>
                                        <p:tgtEl>
                                          <p:spTgt spid="33"/>
                                        </p:tgtEl>
                                      </p:cBhvr>
                                    </p:animEffect>
                                  </p:childTnLst>
                                </p:cTn>
                              </p:par>
                              <p:par>
                                <p:cTn id="26" presetID="2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strVal val="#ppt_w*0.70"/>
                                          </p:val>
                                        </p:tav>
                                        <p:tav tm="100000">
                                          <p:val>
                                            <p:strVal val="#ppt_w"/>
                                          </p:val>
                                        </p:tav>
                                      </p:tavLst>
                                    </p:anim>
                                    <p:anim calcmode="lin" valueType="num">
                                      <p:cBhvr>
                                        <p:cTn id="33" dur="500" fill="hold"/>
                                        <p:tgtEl>
                                          <p:spTgt spid="34"/>
                                        </p:tgtEl>
                                        <p:attrNameLst>
                                          <p:attrName>ppt_h</p:attrName>
                                        </p:attrNameLst>
                                      </p:cBhvr>
                                      <p:tavLst>
                                        <p:tav tm="0">
                                          <p:val>
                                            <p:strVal val="#ppt_h"/>
                                          </p:val>
                                        </p:tav>
                                        <p:tav tm="100000">
                                          <p:val>
                                            <p:strVal val="#ppt_h"/>
                                          </p:val>
                                        </p:tav>
                                      </p:tavLst>
                                    </p:anim>
                                    <p:animEffect transition="in" filter="fade">
                                      <p:cBhvr>
                                        <p:cTn id="34" dur="500"/>
                                        <p:tgtEl>
                                          <p:spTgt spid="34"/>
                                        </p:tgtEl>
                                      </p:cBhvr>
                                    </p:animEffect>
                                  </p:childTnLst>
                                </p:cTn>
                              </p:par>
                              <p:par>
                                <p:cTn id="35" presetID="22" presetClass="entr" presetSubtype="8"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strVal val="#ppt_w*0.70"/>
                                          </p:val>
                                        </p:tav>
                                        <p:tav tm="100000">
                                          <p:val>
                                            <p:strVal val="#ppt_w"/>
                                          </p:val>
                                        </p:tav>
                                      </p:tavLst>
                                    </p:anim>
                                    <p:anim calcmode="lin" valueType="num">
                                      <p:cBhvr>
                                        <p:cTn id="42" dur="500" fill="hold"/>
                                        <p:tgtEl>
                                          <p:spTgt spid="35"/>
                                        </p:tgtEl>
                                        <p:attrNameLst>
                                          <p:attrName>ppt_h</p:attrName>
                                        </p:attrNameLst>
                                      </p:cBhvr>
                                      <p:tavLst>
                                        <p:tav tm="0">
                                          <p:val>
                                            <p:strVal val="#ppt_h"/>
                                          </p:val>
                                        </p:tav>
                                        <p:tav tm="100000">
                                          <p:val>
                                            <p:strVal val="#ppt_h"/>
                                          </p:val>
                                        </p:tav>
                                      </p:tavLst>
                                    </p:anim>
                                    <p:animEffect transition="in" filter="fade">
                                      <p:cBhvr>
                                        <p:cTn id="43" dur="500"/>
                                        <p:tgtEl>
                                          <p:spTgt spid="35"/>
                                        </p:tgtEl>
                                      </p:cBhvr>
                                    </p:animEffect>
                                  </p:childTnLst>
                                </p:cTn>
                              </p:par>
                              <p:par>
                                <p:cTn id="44" presetID="22" presetClass="entr" presetSubtype="8"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Cho con hỏi nhé</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Đất nước là gì</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Vẽ bằng bút chì</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Có vừa trang giấy?</a:t>
            </a:r>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Làm sao để thấy</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Núi cao thế nào</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Biển rộng là bao</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Hay là con nghĩ</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Đất nước trong nhà</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 mẹ là cha</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 cờ Tổ quốc?</a:t>
            </a:r>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Vần thơ con thuộc</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văn con làm</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 Việt dịu dàng</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đường con bước</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sông con bơi</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cánh chim trời</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vầng mây trắng?</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khoe nắng</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 ngày đẹp hơn</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Mọi điều giản đơn</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algn="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933182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1"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Đọc đất nước 1.5 TIẾT[20240312160021417].mdb"/>
  <p:tag name="ARS_RESPONSE_PERSONNUM" val="10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1201</Words>
  <Application>Microsoft Office PowerPoint</Application>
  <PresentationFormat>Widescreen</PresentationFormat>
  <Paragraphs>212</Paragraphs>
  <Slides>28</Slides>
  <Notes>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28</vt:i4>
      </vt:variant>
    </vt:vector>
  </HeadingPairs>
  <TitlesOfParts>
    <vt:vector size="45" baseType="lpstr">
      <vt:lpstr>等线</vt:lpstr>
      <vt:lpstr>Arial</vt:lpstr>
      <vt:lpstr>Arial-Rounded</vt:lpstr>
      <vt:lpstr>Calibri</vt:lpstr>
      <vt:lpstr>Cambria</vt:lpstr>
      <vt:lpstr>Times New Roman</vt:lpstr>
      <vt:lpstr>UTM Cookies</vt:lpstr>
      <vt:lpstr>UVN Banh Mi</vt:lpstr>
      <vt:lpstr>字魂27号-布丁体</vt:lpstr>
      <vt:lpstr>思源宋体 CN Light</vt:lpstr>
      <vt:lpstr>思源黑体 CN</vt:lpstr>
      <vt:lpstr>Office 主题​​</vt:lpstr>
      <vt:lpstr>千图网海量PPT模板www.58pic.com​​</vt:lpstr>
      <vt:lpstr>6_Office 主题​​</vt:lpstr>
      <vt:lpstr>5_Office 主题​​</vt:lpstr>
      <vt:lpstr>7_Office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48</cp:revision>
  <dcterms:created xsi:type="dcterms:W3CDTF">2023-01-04T02:21:36Z</dcterms:created>
  <dcterms:modified xsi:type="dcterms:W3CDTF">2024-03-12T10:19:33Z</dcterms:modified>
</cp:coreProperties>
</file>