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4.xml" ContentType="application/vnd.openxmlformats-officedocument.presentationml.tags+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7.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Lst>
  <p:notesMasterIdLst>
    <p:notesMasterId r:id="rId54"/>
  </p:notesMasterIdLst>
  <p:sldIdLst>
    <p:sldId id="487" r:id="rId5"/>
    <p:sldId id="376" r:id="rId6"/>
    <p:sldId id="371" r:id="rId7"/>
    <p:sldId id="372" r:id="rId8"/>
    <p:sldId id="373" r:id="rId9"/>
    <p:sldId id="375" r:id="rId10"/>
    <p:sldId id="316" r:id="rId11"/>
    <p:sldId id="319" r:id="rId12"/>
    <p:sldId id="317" r:id="rId13"/>
    <p:sldId id="260" r:id="rId14"/>
    <p:sldId id="295" r:id="rId15"/>
    <p:sldId id="298" r:id="rId16"/>
    <p:sldId id="377" r:id="rId17"/>
    <p:sldId id="471" r:id="rId18"/>
    <p:sldId id="472" r:id="rId19"/>
    <p:sldId id="473" r:id="rId20"/>
    <p:sldId id="306" r:id="rId21"/>
    <p:sldId id="475" r:id="rId22"/>
    <p:sldId id="476" r:id="rId23"/>
    <p:sldId id="307" r:id="rId24"/>
    <p:sldId id="477" r:id="rId25"/>
    <p:sldId id="478" r:id="rId26"/>
    <p:sldId id="290" r:id="rId27"/>
    <p:sldId id="308" r:id="rId28"/>
    <p:sldId id="479" r:id="rId29"/>
    <p:sldId id="314" r:id="rId30"/>
    <p:sldId id="480" r:id="rId31"/>
    <p:sldId id="481" r:id="rId32"/>
    <p:sldId id="482" r:id="rId33"/>
    <p:sldId id="283" r:id="rId34"/>
    <p:sldId id="284" r:id="rId35"/>
    <p:sldId id="292" r:id="rId36"/>
    <p:sldId id="293" r:id="rId37"/>
    <p:sldId id="323" r:id="rId38"/>
    <p:sldId id="281" r:id="rId39"/>
    <p:sldId id="313" r:id="rId40"/>
    <p:sldId id="291" r:id="rId41"/>
    <p:sldId id="326" r:id="rId42"/>
    <p:sldId id="343" r:id="rId43"/>
    <p:sldId id="483" r:id="rId44"/>
    <p:sldId id="484" r:id="rId45"/>
    <p:sldId id="331" r:id="rId46"/>
    <p:sldId id="312" r:id="rId47"/>
    <p:sldId id="333" r:id="rId48"/>
    <p:sldId id="332" r:id="rId49"/>
    <p:sldId id="485" r:id="rId50"/>
    <p:sldId id="335" r:id="rId51"/>
    <p:sldId id="486" r:id="rId52"/>
    <p:sldId id="340" r:id="rId53"/>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54" d="100"/>
          <a:sy n="54" d="100"/>
        </p:scale>
        <p:origin x="11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05-Mar-24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548CEC8-9F94-487D-BCF0-7F36EFD172A6}" type="slidenum">
              <a:rPr lang="en-US" smtClean="0"/>
              <a:t>1</a:t>
            </a:fld>
            <a:endParaRPr lang="en-US"/>
          </a:p>
        </p:txBody>
      </p:sp>
    </p:spTree>
    <p:extLst>
      <p:ext uri="{BB962C8B-B14F-4D97-AF65-F5344CB8AC3E}">
        <p14:creationId xmlns:p14="http://schemas.microsoft.com/office/powerpoint/2010/main" val="3560979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05-Mar-24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05-Mar-24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8.xml"/><Relationship Id="rId7" Type="http://schemas.openxmlformats.org/officeDocument/2006/relationships/tags" Target="../tags/tag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ags" Target="../tags/tag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43.png"/><Relationship Id="rId5" Type="http://schemas.openxmlformats.org/officeDocument/2006/relationships/image" Target="../media/image38.sv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1.xml"/><Relationship Id="rId7"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8.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7.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9.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50.png"/><Relationship Id="rId4" Type="http://schemas.microsoft.com/office/2007/relationships/hdphoto" Target="../media/hdphoto5.wdp"/><Relationship Id="rId9"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8.sv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3.png"/><Relationship Id="rId7" Type="http://schemas.openxmlformats.org/officeDocument/2006/relationships/image" Target="../media/image42.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slideLayout" Target="../slideLayouts/slideLayout6.xml"/><Relationship Id="rId16" Type="http://schemas.openxmlformats.org/officeDocument/2006/relationships/slide" Target="slide6.xml"/><Relationship Id="rId1" Type="http://schemas.openxmlformats.org/officeDocument/2006/relationships/tags" Target="../tags/tag10.xml"/><Relationship Id="rId6" Type="http://schemas.microsoft.com/office/2007/relationships/hdphoto" Target="../media/hdphoto1.wdp"/><Relationship Id="rId11" Type="http://schemas.openxmlformats.org/officeDocument/2006/relationships/slide" Target="slide4.xml"/><Relationship Id="rId5" Type="http://schemas.openxmlformats.org/officeDocument/2006/relationships/image" Target="../media/image13.png"/><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2.jpg"/><Relationship Id="rId9" Type="http://schemas.openxmlformats.org/officeDocument/2006/relationships/image" Target="../media/image15.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3.png"/><Relationship Id="rId7"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70.sv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70.sv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70.sv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70.sv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9.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76.sv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38.svg"/><Relationship Id="rId4" Type="http://schemas.openxmlformats.org/officeDocument/2006/relationships/image" Target="../media/image34.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10.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7.emf"/><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9.pn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50.png"/><Relationship Id="rId4" Type="http://schemas.microsoft.com/office/2007/relationships/hdphoto" Target="../media/hdphoto5.wdp"/><Relationship Id="rId9" Type="http://schemas.openxmlformats.org/officeDocument/2006/relationships/image" Target="../media/image61.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3.xml"/><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3.png"/><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8.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79.svg"/><Relationship Id="rId5" Type="http://schemas.openxmlformats.org/officeDocument/2006/relationships/image" Target="../media/image5.sv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png"/></Relationships>
</file>

<file path=ppt/slides/_rels/slide4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image" Target="../media/image34.png"/><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85.emf"/><Relationship Id="rId5" Type="http://schemas.microsoft.com/office/2007/relationships/hdphoto" Target="../media/hdphoto7.wdp"/><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2.xml"/><Relationship Id="rId7" Type="http://schemas.openxmlformats.org/officeDocument/2006/relationships/image" Target="../media/image6.png"/><Relationship Id="rId12" Type="http://schemas.openxmlformats.org/officeDocument/2006/relationships/image" Target="../media/image86.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png"/><Relationship Id="rId18" Type="http://schemas.openxmlformats.org/officeDocument/2006/relationships/image" Target="../media/image45.png"/><Relationship Id="rId3" Type="http://schemas.openxmlformats.org/officeDocument/2006/relationships/notesSlide" Target="../notesSlides/notesSlide44.xml"/><Relationship Id="rId21" Type="http://schemas.openxmlformats.org/officeDocument/2006/relationships/image" Target="../media/image91.svg"/><Relationship Id="rId7" Type="http://schemas.openxmlformats.org/officeDocument/2006/relationships/image" Target="../media/image5.svg"/><Relationship Id="rId12" Type="http://schemas.openxmlformats.org/officeDocument/2006/relationships/image" Target="../media/image89.svg"/><Relationship Id="rId17" Type="http://schemas.openxmlformats.org/officeDocument/2006/relationships/image" Target="../media/image44.svg"/><Relationship Id="rId2" Type="http://schemas.openxmlformats.org/officeDocument/2006/relationships/slideLayout" Target="../slideLayouts/slideLayout1.xml"/><Relationship Id="rId16" Type="http://schemas.openxmlformats.org/officeDocument/2006/relationships/image" Target="../media/image43.png"/><Relationship Id="rId20" Type="http://schemas.openxmlformats.org/officeDocument/2006/relationships/image" Target="../media/image90.png"/><Relationship Id="rId1" Type="http://schemas.openxmlformats.org/officeDocument/2006/relationships/tags" Target="../tags/tag17.xml"/><Relationship Id="rId6" Type="http://schemas.openxmlformats.org/officeDocument/2006/relationships/image" Target="../media/image4.png"/><Relationship Id="rId11" Type="http://schemas.openxmlformats.org/officeDocument/2006/relationships/image" Target="../media/image88.png"/><Relationship Id="rId5" Type="http://schemas.openxmlformats.org/officeDocument/2006/relationships/image" Target="../media/image21.emf"/><Relationship Id="rId15" Type="http://schemas.openxmlformats.org/officeDocument/2006/relationships/image" Target="../media/image42.svg"/><Relationship Id="rId10" Type="http://schemas.openxmlformats.org/officeDocument/2006/relationships/image" Target="../media/image6.png"/><Relationship Id="rId19" Type="http://schemas.openxmlformats.org/officeDocument/2006/relationships/image" Target="../media/image46.svg"/><Relationship Id="rId4" Type="http://schemas.openxmlformats.org/officeDocument/2006/relationships/image" Target="../media/image3.png"/><Relationship Id="rId9" Type="http://schemas.openxmlformats.org/officeDocument/2006/relationships/image" Target="../media/image78.svg"/><Relationship Id="rId14" Type="http://schemas.openxmlformats.org/officeDocument/2006/relationships/image" Target="../media/image41.png"/><Relationship Id="rId22" Type="http://schemas.openxmlformats.org/officeDocument/2006/relationships/image" Target="../media/image9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3.xml"/><Relationship Id="rId2" Type="http://schemas.openxmlformats.org/officeDocument/2006/relationships/image" Target="../media/image12.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8.png"/><Relationship Id="rId1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image" Target="../media/image21.emf"/><Relationship Id="rId9" Type="http://schemas.openxmlformats.org/officeDocument/2006/relationships/image" Target="../media/image25.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4.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21.emf"/><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23178" y="4562948"/>
            <a:ext cx="6721012" cy="1015315"/>
          </a:xfrm>
          <a:prstGeom prst="rect">
            <a:avLst/>
          </a:prstGeom>
          <a:noFill/>
        </p:spPr>
        <p:txBody>
          <a:bodyPr wrap="none" lIns="91093" tIns="45548" rIns="91093" bIns="45548">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7"/>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8"/>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7" y="1139263"/>
            <a:ext cx="10946840" cy="2736997"/>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84377" y="3793010"/>
            <a:ext cx="10956780" cy="2697240"/>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custDataLst>
      <p:tags r:id="rId1"/>
    </p:custDataLst>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82113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7"/>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7"/>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2"/>
          <a:stretch>
            <a:fillRect/>
          </a:stretch>
        </p:blipFill>
        <p:spPr>
          <a:xfrm>
            <a:off x="1753425" y="410832"/>
            <a:ext cx="8486368" cy="5797798"/>
          </a:xfrm>
          <a:prstGeom prst="rect">
            <a:avLst/>
          </a:prstGeom>
        </p:spPr>
      </p:pic>
    </p:spTree>
    <p:custDataLst>
      <p:tags r:id="rId1"/>
    </p:custDataLst>
    <p:extLst>
      <p:ext uri="{BB962C8B-B14F-4D97-AF65-F5344CB8AC3E}">
        <p14:creationId xmlns:p14="http://schemas.microsoft.com/office/powerpoint/2010/main" val="5233035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1890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8" y="3400779"/>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1"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2"/>
          <a:stretch>
            <a:fillRect/>
          </a:stretch>
        </p:blipFill>
        <p:spPr>
          <a:xfrm>
            <a:off x="2143120" y="595998"/>
            <a:ext cx="3422670" cy="3415064"/>
          </a:xfrm>
          <a:prstGeom prst="rect">
            <a:avLst/>
          </a:prstGeom>
        </p:spPr>
      </p:pic>
      <p:pic>
        <p:nvPicPr>
          <p:cNvPr id="10" name="Picture 9">
            <a:hlinkClick r:id="rId13"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4"/>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5"/>
          <a:stretch>
            <a:fillRect/>
          </a:stretch>
        </p:blipFill>
        <p:spPr>
          <a:xfrm>
            <a:off x="2779595" y="157714"/>
            <a:ext cx="6273074" cy="1102026"/>
          </a:xfrm>
          <a:prstGeom prst="rect">
            <a:avLst/>
          </a:prstGeom>
        </p:spPr>
      </p:pic>
      <p:pic>
        <p:nvPicPr>
          <p:cNvPr id="15" name="Picture 14">
            <a:hlinkClick r:id="rId16"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7"/>
          <a:stretch>
            <a:fillRect/>
          </a:stretch>
        </p:blipFill>
        <p:spPr>
          <a:xfrm>
            <a:off x="4492565" y="372712"/>
            <a:ext cx="3415064" cy="3415064"/>
          </a:xfrm>
          <a:prstGeom prst="rect">
            <a:avLst/>
          </a:prstGeom>
        </p:spPr>
      </p:pic>
      <p:sp>
        <p:nvSpPr>
          <p:cNvPr id="2" name="Rectangle: Rounded Corners 1">
            <a:hlinkClick r:id="rId18"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157898" cy="1790700"/>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01977" y="838200"/>
            <a:ext cx="10005360" cy="2006970"/>
            <a:chOff x="1309007" y="838200"/>
            <a:chExt cx="9520188" cy="2006970"/>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09007" y="1192678"/>
              <a:ext cx="9520188"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10765665"/>
                    <a:gd name="connsiteY0" fmla="*/ 940047 h 5640168"/>
                    <a:gd name="connsiteX1" fmla="*/ 940047 w 10765665"/>
                    <a:gd name="connsiteY1" fmla="*/ 0 h 5640168"/>
                    <a:gd name="connsiteX2" fmla="*/ 9825618 w 10765665"/>
                    <a:gd name="connsiteY2" fmla="*/ 0 h 5640168"/>
                    <a:gd name="connsiteX3" fmla="*/ 10765665 w 10765665"/>
                    <a:gd name="connsiteY3" fmla="*/ 940047 h 5640168"/>
                    <a:gd name="connsiteX4" fmla="*/ 10765665 w 10765665"/>
                    <a:gd name="connsiteY4" fmla="*/ 4700121 h 5640168"/>
                    <a:gd name="connsiteX5" fmla="*/ 9825618 w 10765665"/>
                    <a:gd name="connsiteY5" fmla="*/ 5640168 h 5640168"/>
                    <a:gd name="connsiteX6" fmla="*/ 940047 w 10765665"/>
                    <a:gd name="connsiteY6" fmla="*/ 5640168 h 5640168"/>
                    <a:gd name="connsiteX7" fmla="*/ 0 w 10765665"/>
                    <a:gd name="connsiteY7" fmla="*/ 4700121 h 5640168"/>
                    <a:gd name="connsiteX8" fmla="*/ 0 w 10765665"/>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stroke="0"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10483056"/>
                    <a:gd name="connsiteY0" fmla="*/ 884659 h 5307849"/>
                    <a:gd name="connsiteX1" fmla="*/ 884659 w 10483056"/>
                    <a:gd name="connsiteY1" fmla="*/ 0 h 5307849"/>
                    <a:gd name="connsiteX2" fmla="*/ 9598397 w 10483056"/>
                    <a:gd name="connsiteY2" fmla="*/ 0 h 5307849"/>
                    <a:gd name="connsiteX3" fmla="*/ 10483056 w 10483056"/>
                    <a:gd name="connsiteY3" fmla="*/ 884659 h 5307849"/>
                    <a:gd name="connsiteX4" fmla="*/ 10483056 w 10483056"/>
                    <a:gd name="connsiteY4" fmla="*/ 4423190 h 5307849"/>
                    <a:gd name="connsiteX5" fmla="*/ 9598397 w 10483056"/>
                    <a:gd name="connsiteY5" fmla="*/ 5307849 h 5307849"/>
                    <a:gd name="connsiteX6" fmla="*/ 884659 w 10483056"/>
                    <a:gd name="connsiteY6" fmla="*/ 5307849 h 5307849"/>
                    <a:gd name="connsiteX7" fmla="*/ 0 w 10483056"/>
                    <a:gd name="connsiteY7" fmla="*/ 4423190 h 5307849"/>
                    <a:gd name="connsiteX8" fmla="*/ 0 w 1048305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stroke="0"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6"/>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custDataLst>
      <p:tags r:id="rId1"/>
    </p:custDataLst>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custDataLst>
      <p:tags r:id="rId1"/>
    </p:custDataLst>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7"/>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7"/>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2"/>
          <a:stretch>
            <a:fillRect/>
          </a:stretch>
        </p:blipFill>
        <p:spPr>
          <a:xfrm>
            <a:off x="1852816" y="0"/>
            <a:ext cx="8486368" cy="5797798"/>
          </a:xfrm>
          <a:prstGeom prst="rect">
            <a:avLst/>
          </a:prstGeom>
        </p:spPr>
      </p:pic>
    </p:spTree>
    <p:custDataLst>
      <p:tags r:id="rId1"/>
    </p:custDataLst>
    <p:extLst>
      <p:ext uri="{BB962C8B-B14F-4D97-AF65-F5344CB8AC3E}">
        <p14:creationId xmlns:p14="http://schemas.microsoft.com/office/powerpoint/2010/main" val="32575565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5">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2"/>
          <a:stretch>
            <a:fillRect/>
          </a:stretch>
        </p:blipFill>
        <p:spPr>
          <a:xfrm>
            <a:off x="5816010" y="1531812"/>
            <a:ext cx="6066046" cy="3499407"/>
          </a:xfrm>
          <a:prstGeom prst="rect">
            <a:avLst/>
          </a:prstGeom>
        </p:spPr>
      </p:pic>
    </p:spTree>
    <p:custDataLst>
      <p:tags r:id="rId1"/>
    </p:custDataLst>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Đọc A lô tớ đây (2 tiết)[2024030514272470].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2890</Words>
  <Application>Microsoft Office PowerPoint</Application>
  <PresentationFormat>Widescreen</PresentationFormat>
  <Paragraphs>248</Paragraphs>
  <Slides>49</Slides>
  <Notes>44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等线</vt:lpstr>
      <vt:lpstr>等线 Light</vt:lpstr>
      <vt:lpstr>#9Slide02 Noi dung dai</vt:lpstr>
      <vt:lpstr>Arial</vt:lpstr>
      <vt:lpstr>Arial-Rounded</vt:lpstr>
      <vt:lpstr>Calibri</vt:lpstr>
      <vt:lpstr>Cambria</vt:lpstr>
      <vt:lpstr>iCiel Cadena</vt:lpstr>
      <vt:lpstr>LNTH-Hoa Nho LNTH</vt:lpstr>
      <vt:lpstr>Times New Roman</vt:lpstr>
      <vt:lpstr>1_Office Theme</vt:lpstr>
      <vt:lpstr>Office Theme</vt:lpstr>
      <vt:lpst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49</cp:revision>
  <dcterms:created xsi:type="dcterms:W3CDTF">2022-11-26T09:23:38Z</dcterms:created>
  <dcterms:modified xsi:type="dcterms:W3CDTF">2024-03-05T07:28:17Z</dcterms:modified>
</cp:coreProperties>
</file>