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32" r:id="rId6"/>
    <p:sldMasterId id="2147483744" r:id="rId7"/>
    <p:sldMasterId id="2147483756" r:id="rId8"/>
  </p:sldMasterIdLst>
  <p:notesMasterIdLst>
    <p:notesMasterId r:id="rId28"/>
  </p:notesMasterIdLst>
  <p:sldIdLst>
    <p:sldId id="334" r:id="rId9"/>
    <p:sldId id="257" r:id="rId10"/>
    <p:sldId id="286" r:id="rId11"/>
    <p:sldId id="287" r:id="rId12"/>
    <p:sldId id="283" r:id="rId13"/>
    <p:sldId id="259" r:id="rId14"/>
    <p:sldId id="318" r:id="rId15"/>
    <p:sldId id="313" r:id="rId16"/>
    <p:sldId id="330" r:id="rId17"/>
    <p:sldId id="329" r:id="rId18"/>
    <p:sldId id="331" r:id="rId19"/>
    <p:sldId id="324" r:id="rId20"/>
    <p:sldId id="332" r:id="rId21"/>
    <p:sldId id="320" r:id="rId22"/>
    <p:sldId id="333" r:id="rId23"/>
    <p:sldId id="328" r:id="rId24"/>
    <p:sldId id="327" r:id="rId25"/>
    <p:sldId id="300" r:id="rId26"/>
    <p:sldId id="280"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790BB-48F9-4081-A630-4A127CDC6FD4}" type="datetimeFigureOut">
              <a:rPr lang="en-US" smtClean="0"/>
              <a:t>05-Mar-24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02FD8-E90B-4812-9660-6C738DF5A016}" type="slidenum">
              <a:rPr lang="en-US" smtClean="0"/>
              <a:t>‹#›</a:t>
            </a:fld>
            <a:endParaRPr lang="en-US"/>
          </a:p>
        </p:txBody>
      </p:sp>
    </p:spTree>
    <p:extLst>
      <p:ext uri="{BB962C8B-B14F-4D97-AF65-F5344CB8AC3E}">
        <p14:creationId xmlns:p14="http://schemas.microsoft.com/office/powerpoint/2010/main" val="3448902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4548CEC8-9F94-487D-BCF0-7F36EFD172A6}" type="slidenum">
              <a:rPr lang="en-US" smtClean="0"/>
              <a:t>1</a:t>
            </a:fld>
            <a:endParaRPr lang="en-US"/>
          </a:p>
        </p:txBody>
      </p:sp>
    </p:spTree>
    <p:extLst>
      <p:ext uri="{BB962C8B-B14F-4D97-AF65-F5344CB8AC3E}">
        <p14:creationId xmlns:p14="http://schemas.microsoft.com/office/powerpoint/2010/main" val="3560979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30464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4257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89353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55776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99804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2031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cho HS nghe bài hát và giới thiệu về các cách đưa thư. Giới thiệu vào bài mới.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3E13F-BDF6-412A-89E4-5B71A603F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795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68750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4257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63968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639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225903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11869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0901124"/>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2786580"/>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861618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014218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9509672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4820370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0422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60983285"/>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054891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9382180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8664492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4714293"/>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247550"/>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585561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9105967"/>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8129931"/>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0043271"/>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908751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5253359"/>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00348107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074280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5260025"/>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8807856"/>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0236216"/>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30367130"/>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31648238"/>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5199081"/>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5517377"/>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4753002"/>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91306260"/>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033730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9971385"/>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416209380"/>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0770951"/>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2635585"/>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6895275"/>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6112565"/>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5497683"/>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9519980"/>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518854"/>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8877539"/>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826244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2941809"/>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5624798"/>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377686185"/>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39781558"/>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5859920"/>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988389"/>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9254547"/>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95466074"/>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1916190"/>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2588111"/>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545169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8898383"/>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58888513"/>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62569840"/>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765051925"/>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94039521"/>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42213"/>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6981164"/>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94886674"/>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465988"/>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5039912"/>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002320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818129817"/>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5078100"/>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2024/3/5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6324527"/>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2024/3/5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6745603"/>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2024/3/5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782456626"/>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00715421"/>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39336950"/>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7627373"/>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02014846"/>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1260386"/>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443386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64711966"/>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88174733"/>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16807456"/>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2024/3/5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0201104"/>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2024/3/5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8793417"/>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2024/3/5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455392119"/>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65895670"/>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2024/3/5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88493044"/>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77116502"/>
      </p:ext>
    </p:extLst>
  </p:cSld>
  <p:clrMapOvr>
    <a:masterClrMapping/>
  </p:clrMapOvr>
  <p:transition spd="slow">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85085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2024/3/5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8157770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937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1667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2914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0905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41034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1548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55892E42-AC5F-42A2-BD45-EAC047DB52D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719442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61FB3F2A-10F8-4876-92EE-38795114D5B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2024/3/5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6288435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5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73.xml"/><Relationship Id="rId5" Type="http://schemas.openxmlformats.org/officeDocument/2006/relationships/image" Target="../media/image24.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84.xml"/><Relationship Id="rId5" Type="http://schemas.openxmlformats.org/officeDocument/2006/relationships/audio" Target="../media/audio1.wav"/><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slideLayout" Target="../slideLayouts/slideLayout84.xml"/><Relationship Id="rId1" Type="http://schemas.openxmlformats.org/officeDocument/2006/relationships/tags" Target="../tags/tag10.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62.xml"/><Relationship Id="rId1" Type="http://schemas.openxmlformats.org/officeDocument/2006/relationships/tags" Target="../tags/tag11.xml"/></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2.xml"/><Relationship Id="rId7" Type="http://schemas.openxmlformats.org/officeDocument/2006/relationships/image" Target="../media/image8.png"/><Relationship Id="rId2" Type="http://schemas.openxmlformats.org/officeDocument/2006/relationships/slideLayout" Target="../slideLayouts/slideLayout62.xml"/><Relationship Id="rId1" Type="http://schemas.openxmlformats.org/officeDocument/2006/relationships/tags" Target="../tags/tag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9.xml"/><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6.xml"/><Relationship Id="rId6" Type="http://schemas.openxmlformats.org/officeDocument/2006/relationships/image" Target="../media/image18.png"/><Relationship Id="rId5" Type="http://schemas.openxmlformats.org/officeDocument/2006/relationships/notesSlide" Target="../notesSlides/notesSlide5.xml"/><Relationship Id="rId4"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0.xml"/><Relationship Id="rId1" Type="http://schemas.openxmlformats.org/officeDocument/2006/relationships/tags" Target="../tags/tag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0.xml"/><Relationship Id="rId1" Type="http://schemas.openxmlformats.org/officeDocument/2006/relationships/tags" Target="../tags/tag8.xml"/><Relationship Id="rId5" Type="http://schemas.openxmlformats.org/officeDocument/2006/relationships/image" Target="../media/image19.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1.xml"/><Relationship Id="rId1" Type="http://schemas.openxmlformats.org/officeDocument/2006/relationships/tags" Target="../tags/tag9.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73" y="8817"/>
            <a:ext cx="12160656" cy="6840369"/>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003987" y="1279737"/>
            <a:ext cx="8184031" cy="455463"/>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1"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1"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6294" y="3935716"/>
            <a:ext cx="8539421" cy="2819192"/>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1"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1"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1"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6933" y="823370"/>
            <a:ext cx="1305240" cy="133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2623178" y="4562948"/>
            <a:ext cx="6721012" cy="1015315"/>
          </a:xfrm>
          <a:prstGeom prst="rect">
            <a:avLst/>
          </a:prstGeom>
          <a:noFill/>
        </p:spPr>
        <p:txBody>
          <a:bodyPr wrap="none" lIns="91093" tIns="45548" rIns="91093" bIns="45548">
            <a:spAutoFit/>
          </a:bodyPr>
          <a:lstStyle/>
          <a:p>
            <a:pPr algn="ctr">
              <a:defRPr/>
            </a:pPr>
            <a:r>
              <a:rPr lang="en-US" sz="60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60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C0C3AF-503C-4F93-9B31-D22A0EF45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363" y="3171824"/>
            <a:ext cx="3843733" cy="3095625"/>
          </a:xfrm>
          <a:prstGeom prst="rect">
            <a:avLst/>
          </a:prstGeom>
        </p:spPr>
      </p:pic>
      <p:sp>
        <p:nvSpPr>
          <p:cNvPr id="3" name="TextBox 79">
            <a:extLst>
              <a:ext uri="{FF2B5EF4-FFF2-40B4-BE49-F238E27FC236}">
                <a16:creationId xmlns:a16="http://schemas.microsoft.com/office/drawing/2014/main" id="{08E711A1-45B8-4FCD-9B47-DF719E7AA970}"/>
              </a:ext>
            </a:extLst>
          </p:cNvPr>
          <p:cNvSpPr txBox="1">
            <a:spLocks noChangeArrowheads="1"/>
          </p:cNvSpPr>
          <p:nvPr/>
        </p:nvSpPr>
        <p:spPr bwMode="auto">
          <a:xfrm>
            <a:off x="1524000" y="1019592"/>
            <a:ext cx="935354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vi-VN" altLang="en-US" sz="4000"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c. Muốn viết thư điện tử cần có phương tiện gì?</a:t>
            </a:r>
            <a:endParaRPr kumimoji="0" lang="en-US" altLang="en-US" sz="4000" i="0" u="none" strike="noStrike" kern="1200" normalizeH="0" baseline="0" noProof="0" dirty="0">
              <a:ln w="22225">
                <a:solidFill>
                  <a:schemeClr val="accent2"/>
                </a:solidFill>
                <a:prstDash val="solid"/>
              </a:ln>
              <a:solidFill>
                <a:schemeClr val="accent2">
                  <a:lumMod val="40000"/>
                  <a:lumOff val="60000"/>
                </a:schemeClr>
              </a:solidFill>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811E2B46-6B7E-4371-B4B2-7C9AD8977203}"/>
              </a:ext>
            </a:extLst>
          </p:cNvPr>
          <p:cNvSpPr/>
          <p:nvPr/>
        </p:nvSpPr>
        <p:spPr>
          <a:xfrm>
            <a:off x="5086351" y="2755033"/>
            <a:ext cx="6048374" cy="326476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Hộp Văn bản 14">
            <a:extLst>
              <a:ext uri="{FF2B5EF4-FFF2-40B4-BE49-F238E27FC236}">
                <a16:creationId xmlns:a16="http://schemas.microsoft.com/office/drawing/2014/main" id="{411FBC9A-A348-4369-BB2E-B9466430C4CF}"/>
              </a:ext>
            </a:extLst>
          </p:cNvPr>
          <p:cNvSpPr txBox="1"/>
          <p:nvPr/>
        </p:nvSpPr>
        <p:spPr>
          <a:xfrm>
            <a:off x="5372100" y="2958034"/>
            <a:ext cx="5592350" cy="2862322"/>
          </a:xfrm>
          <a:prstGeom prst="rect">
            <a:avLst/>
          </a:prstGeom>
          <a:noFill/>
        </p:spPr>
        <p:txBody>
          <a:bodyPr wrap="square">
            <a:spAutoFit/>
          </a:bodyPr>
          <a:lstStyle/>
          <a:p>
            <a:pPr lvl="0" algn="ctr" defTabSz="457200"/>
            <a:r>
              <a:rPr lang="vi-VN" sz="3600" b="1"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rPr>
              <a:t>Muốn viết thư điện tử thì cần có máy tính, máy tính bảng hoặc điện thoại thông minh có kết nối internet.</a:t>
            </a:r>
            <a:endParaRPr kumimoji="0" lang="en-US" sz="3600" b="1"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2781354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sp>
        <p:nvSpPr>
          <p:cNvPr id="13" name="TextBox 79">
            <a:extLst>
              <a:ext uri="{FF2B5EF4-FFF2-40B4-BE49-F238E27FC236}">
                <a16:creationId xmlns:a16="http://schemas.microsoft.com/office/drawing/2014/main" id="{2D51DD9C-65AC-4108-A06A-38E8F2A0A7EA}"/>
              </a:ext>
            </a:extLst>
          </p:cNvPr>
          <p:cNvSpPr txBox="1">
            <a:spLocks noChangeArrowheads="1"/>
          </p:cNvSpPr>
          <p:nvPr/>
        </p:nvSpPr>
        <p:spPr bwMode="auto">
          <a:xfrm>
            <a:off x="2424595" y="1857792"/>
            <a:ext cx="734281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en-US" altLang="en-US" sz="6600" dirty="0">
                <a:ln w="22225">
                  <a:solidFill>
                    <a:srgbClr val="ED7D31"/>
                  </a:solidFill>
                  <a:prstDash val="solid"/>
                </a:ln>
                <a:solidFill>
                  <a:srgbClr val="ED7D31">
                    <a:lumMod val="40000"/>
                    <a:lumOff val="60000"/>
                  </a:srgbClr>
                </a:solidFill>
                <a:latin typeface="Cambria" panose="02040503050406030204" pitchFamily="18" charset="0"/>
                <a:ea typeface="Cambria" panose="02040503050406030204" pitchFamily="18" charset="0"/>
                <a:cs typeface="Times New Roman" panose="02020603050405020304" pitchFamily="18" charset="0"/>
              </a:rPr>
              <a:t>2. </a:t>
            </a:r>
            <a:r>
              <a:rPr lang="vi-VN" altLang="en-US" sz="6600" dirty="0">
                <a:ln w="22225">
                  <a:solidFill>
                    <a:srgbClr val="ED7D31"/>
                  </a:solidFill>
                  <a:prstDash val="solid"/>
                </a:ln>
                <a:solidFill>
                  <a:srgbClr val="ED7D31">
                    <a:lumMod val="40000"/>
                    <a:lumOff val="60000"/>
                  </a:srgbClr>
                </a:solidFill>
                <a:latin typeface="Cambria" panose="02040503050406030204" pitchFamily="18" charset="0"/>
                <a:ea typeface="Cambria" panose="02040503050406030204" pitchFamily="18" charset="0"/>
                <a:cs typeface="Times New Roman" panose="02020603050405020304" pitchFamily="18" charset="0"/>
              </a:rPr>
              <a:t>Thảo luận về các bước viết thư điện tử</a:t>
            </a:r>
            <a:endParaRPr kumimoji="0" lang="vi-VN" altLang="en-US" sz="6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90874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5DE8D05-9C04-4232-80B1-83CA5ECD9545}"/>
              </a:ext>
            </a:extLst>
          </p:cNvPr>
          <p:cNvPicPr>
            <a:picLocks noChangeAspect="1"/>
          </p:cNvPicPr>
          <p:nvPr/>
        </p:nvPicPr>
        <p:blipFill>
          <a:blip r:embed="rId2"/>
          <a:stretch>
            <a:fillRect/>
          </a:stretch>
        </p:blipFill>
        <p:spPr>
          <a:xfrm>
            <a:off x="2419350" y="2333625"/>
            <a:ext cx="7620000" cy="3219450"/>
          </a:xfrm>
          <a:prstGeom prst="rect">
            <a:avLst/>
          </a:prstGeom>
        </p:spPr>
      </p:pic>
      <p:sp>
        <p:nvSpPr>
          <p:cNvPr id="10" name="TextBox 9">
            <a:extLst>
              <a:ext uri="{FF2B5EF4-FFF2-40B4-BE49-F238E27FC236}">
                <a16:creationId xmlns:a16="http://schemas.microsoft.com/office/drawing/2014/main" id="{2FD2E326-B603-4E23-9C3A-E820A8788C83}"/>
              </a:ext>
            </a:extLst>
          </p:cNvPr>
          <p:cNvSpPr txBox="1"/>
          <p:nvPr/>
        </p:nvSpPr>
        <p:spPr>
          <a:xfrm>
            <a:off x="2519680" y="1046480"/>
            <a:ext cx="7264400" cy="707886"/>
          </a:xfrm>
          <a:prstGeom prst="rect">
            <a:avLst/>
          </a:prstGeom>
          <a:noFill/>
        </p:spPr>
        <p:txBody>
          <a:bodyPr wrap="square" rtlCol="0">
            <a:spAutoFit/>
          </a:bodyPr>
          <a:lstStyle/>
          <a:p>
            <a:pPr algn="ctr"/>
            <a:r>
              <a:rPr lang="en-US" sz="4000" b="1" dirty="0" err="1">
                <a:solidFill>
                  <a:srgbClr val="FF0000"/>
                </a:solidFill>
                <a:latin typeface="Calibri" panose="020F0502020204030204" pitchFamily="34" charset="0"/>
                <a:cs typeface="Calibri" panose="020F0502020204030204" pitchFamily="34" charset="0"/>
              </a:rPr>
              <a:t>Các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viết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thư</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điện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tử</a:t>
            </a:r>
            <a:endParaRPr lang="en-US" sz="4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26926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pic>
        <p:nvPicPr>
          <p:cNvPr id="2" name="Picture 1">
            <a:extLst>
              <a:ext uri="{FF2B5EF4-FFF2-40B4-BE49-F238E27FC236}">
                <a16:creationId xmlns:a16="http://schemas.microsoft.com/office/drawing/2014/main" id="{DE85B90E-0E53-46C2-B945-D0495EB93B72}"/>
              </a:ext>
            </a:extLst>
          </p:cNvPr>
          <p:cNvPicPr>
            <a:picLocks noChangeAspect="1"/>
          </p:cNvPicPr>
          <p:nvPr/>
        </p:nvPicPr>
        <p:blipFill>
          <a:blip r:embed="rId5"/>
          <a:stretch>
            <a:fillRect/>
          </a:stretch>
        </p:blipFill>
        <p:spPr>
          <a:xfrm>
            <a:off x="2283015" y="2197134"/>
            <a:ext cx="7340220" cy="2139881"/>
          </a:xfrm>
          <a:prstGeom prst="rect">
            <a:avLst/>
          </a:prstGeom>
        </p:spPr>
      </p:pic>
    </p:spTree>
    <p:extLst>
      <p:ext uri="{BB962C8B-B14F-4D97-AF65-F5344CB8AC3E}">
        <p14:creationId xmlns:p14="http://schemas.microsoft.com/office/powerpoint/2010/main" val="23471951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ình chữ nhật: Góc Gập 1">
            <a:extLst>
              <a:ext uri="{FF2B5EF4-FFF2-40B4-BE49-F238E27FC236}">
                <a16:creationId xmlns:a16="http://schemas.microsoft.com/office/drawing/2014/main" id="{C1228EEF-E6A3-4C0C-8C7E-BA5AD7DB0FAA}"/>
              </a:ext>
            </a:extLst>
          </p:cNvPr>
          <p:cNvSpPr/>
          <p:nvPr/>
        </p:nvSpPr>
        <p:spPr>
          <a:xfrm>
            <a:off x="2022764" y="526472"/>
            <a:ext cx="9559636" cy="6234546"/>
          </a:xfrm>
          <a:prstGeom prst="foldedCorner">
            <a:avLst/>
          </a:prstGeom>
          <a:solidFill>
            <a:schemeClr val="accent4">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defTabSz="457200"/>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Đến             </a:t>
            </a:r>
            <a:r>
              <a:rPr lang="en-US" sz="3200" dirty="0">
                <a:solidFill>
                  <a:srgbClr val="002060"/>
                </a:solidFill>
                <a:latin typeface="Calibri" panose="020F0502020204030204" pitchFamily="34" charset="0"/>
                <a:cs typeface="Calibri" panose="020F0502020204030204" pitchFamily="34" charset="0"/>
              </a:rPr>
              <a:t>Son@gmail.com</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defTabSz="457200"/>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Chủ đề       </a:t>
            </a:r>
            <a:r>
              <a:rPr lang="vi-VN" sz="3200" dirty="0">
                <a:solidFill>
                  <a:srgbClr val="002060"/>
                </a:solidFill>
                <a:latin typeface="Calibri" panose="020F0502020204030204" pitchFamily="34" charset="0"/>
                <a:cs typeface="Calibri" panose="020F0502020204030204" pitchFamily="34" charset="0"/>
              </a:rPr>
              <a:t>Hoạt động chào mừng ngày 8/3</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Sơn</a:t>
            </a:r>
            <a:r>
              <a:rPr kumimoji="0" lang="en-US" sz="32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thân mến!</a:t>
            </a:r>
          </a:p>
          <a:p>
            <a:pPr lvl="0" algn="just"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Hoạt động 8/3 tuần sau, tổ của Dương đã phụ trách trang trí lớp học và mua quà cho cô giáo với các bạn nữ trong lớp. Nếu Sơn cần, tổ của Dương sẽ hỗ trợ các bạn trang trí báo tường cùng. Chúng mình cùng cố gắng để cô và các bạn có một ngày 8/3 ý nghĩ nhé.</a:t>
            </a:r>
            <a:r>
              <a:rPr lang="en-US" sz="3200" dirty="0">
                <a:solidFill>
                  <a:srgbClr val="002060"/>
                </a:solidFill>
                <a:latin typeface="Calibri" panose="020F0502020204030204" pitchFamily="34" charset="0"/>
                <a:cs typeface="Calibri" panose="020F0502020204030204" pitchFamily="34" charset="0"/>
              </a:rPr>
              <a:t> </a:t>
            </a:r>
          </a:p>
          <a:p>
            <a:pPr lvl="0"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Tớ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cảm ơn cậu đã thông báo cho lớp tớ cùng tham gia.</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Tạm biệt Sơn. Chúc bạn buổi tối vui vẻ.</a:t>
            </a:r>
          </a:p>
          <a:p>
            <a:pPr lvl="0"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Dương.</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Hình chữ nhật 2">
            <a:extLst>
              <a:ext uri="{FF2B5EF4-FFF2-40B4-BE49-F238E27FC236}">
                <a16:creationId xmlns:a16="http://schemas.microsoft.com/office/drawing/2014/main" id="{63A2ACBF-E100-4B65-90CE-7A16CBF9C364}"/>
              </a:ext>
            </a:extLst>
          </p:cNvPr>
          <p:cNvSpPr/>
          <p:nvPr/>
        </p:nvSpPr>
        <p:spPr>
          <a:xfrm>
            <a:off x="2022764" y="-4875"/>
            <a:ext cx="9240981" cy="665018"/>
          </a:xfrm>
          <a:prstGeom prst="rect">
            <a:avLst/>
          </a:prstGeom>
          <a:solidFill>
            <a:srgbClr val="34BEAA"/>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a:ln>
                  <a:noFill/>
                </a:ln>
                <a:solidFill>
                  <a:sysClr val="windowText" lastClr="000000"/>
                </a:solidFill>
                <a:effectLst/>
                <a:uLnTx/>
                <a:uFillTx/>
                <a:latin typeface="字魂35号-经典雅黑"/>
                <a:cs typeface="+mn-cs"/>
              </a:rPr>
              <a:t>Thư </a:t>
            </a:r>
            <a:r>
              <a:rPr kumimoji="0" lang="vi-VN" sz="2500" b="1" i="0" u="none" strike="noStrike" kern="1200" cap="none" spc="0" normalizeH="0" baseline="0" noProof="0" dirty="0" err="1">
                <a:ln>
                  <a:noFill/>
                </a:ln>
                <a:solidFill>
                  <a:sysClr val="windowText" lastClr="000000"/>
                </a:solidFill>
                <a:effectLst/>
                <a:uLnTx/>
                <a:uFillTx/>
                <a:latin typeface="字魂35号-经典雅黑"/>
                <a:cs typeface="+mn-cs"/>
              </a:rPr>
              <a:t>mới</a:t>
            </a:r>
            <a:endParaRPr kumimoji="0" lang="en-US" sz="2500" b="1" i="0" u="none" strike="noStrike" kern="1200" cap="none" spc="0" normalizeH="0" baseline="0" noProof="0" dirty="0">
              <a:ln>
                <a:noFill/>
              </a:ln>
              <a:solidFill>
                <a:sysClr val="windowText" lastClr="000000"/>
              </a:solidFill>
              <a:effectLst/>
              <a:uLnTx/>
              <a:uFillTx/>
              <a:latin typeface="字魂35号-经典雅黑"/>
              <a:cs typeface="+mn-cs"/>
            </a:endParaRPr>
          </a:p>
        </p:txBody>
      </p:sp>
      <p:cxnSp>
        <p:nvCxnSpPr>
          <p:cNvPr id="4" name="Đường nối Thẳng 7">
            <a:extLst>
              <a:ext uri="{FF2B5EF4-FFF2-40B4-BE49-F238E27FC236}">
                <a16:creationId xmlns:a16="http://schemas.microsoft.com/office/drawing/2014/main" id="{C94065DF-27DD-4013-AFAA-07CE9F423731}"/>
              </a:ext>
            </a:extLst>
          </p:cNvPr>
          <p:cNvCxnSpPr>
            <a:cxnSpLocks/>
          </p:cNvCxnSpPr>
          <p:nvPr/>
        </p:nvCxnSpPr>
        <p:spPr>
          <a:xfrm>
            <a:off x="2036619" y="1382855"/>
            <a:ext cx="9227126"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Đường nối Thẳng 9">
            <a:extLst>
              <a:ext uri="{FF2B5EF4-FFF2-40B4-BE49-F238E27FC236}">
                <a16:creationId xmlns:a16="http://schemas.microsoft.com/office/drawing/2014/main" id="{BDCE846A-6AFD-4E3B-A2C4-273C3D2C25B3}"/>
              </a:ext>
            </a:extLst>
          </p:cNvPr>
          <p:cNvCxnSpPr>
            <a:cxnSpLocks/>
          </p:cNvCxnSpPr>
          <p:nvPr/>
        </p:nvCxnSpPr>
        <p:spPr>
          <a:xfrm>
            <a:off x="2112819" y="1868630"/>
            <a:ext cx="9227126"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 Box 20">
            <a:extLst>
              <a:ext uri="{FF2B5EF4-FFF2-40B4-BE49-F238E27FC236}">
                <a16:creationId xmlns:a16="http://schemas.microsoft.com/office/drawing/2014/main" id="{17FD0AA4-DA82-483B-8BBE-C496CB07673F}"/>
              </a:ext>
            </a:extLst>
          </p:cNvPr>
          <p:cNvSpPr txBox="1">
            <a:spLocks noChangeArrowheads="1"/>
          </p:cNvSpPr>
          <p:nvPr/>
        </p:nvSpPr>
        <p:spPr bwMode="auto">
          <a:xfrm>
            <a:off x="0" y="2848070"/>
            <a:ext cx="20764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MẪU:</a:t>
            </a:r>
            <a:endParaRPr kumimoji="0" lang="vi-VN" altLang="en-US" sz="4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9563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C0C3AF-503C-4F93-9B31-D22A0EF45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8863" y="2449188"/>
            <a:ext cx="5474273" cy="4408812"/>
          </a:xfrm>
          <a:prstGeom prst="rect">
            <a:avLst/>
          </a:prstGeom>
        </p:spPr>
      </p:pic>
      <p:pic>
        <p:nvPicPr>
          <p:cNvPr id="4" name="Picture 3">
            <a:extLst>
              <a:ext uri="{FF2B5EF4-FFF2-40B4-BE49-F238E27FC236}">
                <a16:creationId xmlns:a16="http://schemas.microsoft.com/office/drawing/2014/main" id="{6A2E2AB0-5D20-4FA0-81EC-52D28CB54FDB}"/>
              </a:ext>
            </a:extLst>
          </p:cNvPr>
          <p:cNvPicPr>
            <a:picLocks noChangeAspect="1"/>
          </p:cNvPicPr>
          <p:nvPr/>
        </p:nvPicPr>
        <p:blipFill>
          <a:blip r:embed="rId3"/>
          <a:stretch>
            <a:fillRect/>
          </a:stretch>
        </p:blipFill>
        <p:spPr>
          <a:xfrm>
            <a:off x="1812035" y="1121616"/>
            <a:ext cx="8815580" cy="1109568"/>
          </a:xfrm>
          <a:prstGeom prst="rect">
            <a:avLst/>
          </a:prstGeom>
        </p:spPr>
      </p:pic>
    </p:spTree>
    <p:extLst>
      <p:ext uri="{BB962C8B-B14F-4D97-AF65-F5344CB8AC3E}">
        <p14:creationId xmlns:p14="http://schemas.microsoft.com/office/powerpoint/2010/main" val="2787259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clothing&#10;&#10;Description automatically generated with low confidence">
            <a:extLst>
              <a:ext uri="{FF2B5EF4-FFF2-40B4-BE49-F238E27FC236}">
                <a16:creationId xmlns:a16="http://schemas.microsoft.com/office/drawing/2014/main" id="{D0DFE831-F0E8-4DD4-A8D7-CBEDEA9AEE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4861" y="2870869"/>
            <a:ext cx="6388621" cy="4020320"/>
          </a:xfrm>
          <a:prstGeom prst="rect">
            <a:avLst/>
          </a:prstGeom>
        </p:spPr>
      </p:pic>
      <p:grpSp>
        <p:nvGrpSpPr>
          <p:cNvPr id="3" name="Group 2">
            <a:extLst>
              <a:ext uri="{FF2B5EF4-FFF2-40B4-BE49-F238E27FC236}">
                <a16:creationId xmlns:a16="http://schemas.microsoft.com/office/drawing/2014/main" id="{BB4BDCC3-6D1A-42BE-B2B0-DA65D939C044}"/>
              </a:ext>
            </a:extLst>
          </p:cNvPr>
          <p:cNvGrpSpPr/>
          <p:nvPr/>
        </p:nvGrpSpPr>
        <p:grpSpPr>
          <a:xfrm>
            <a:off x="1094696" y="198927"/>
            <a:ext cx="3642219" cy="3240000"/>
            <a:chOff x="1189829" y="291094"/>
            <a:chExt cx="3642219" cy="3240000"/>
          </a:xfrm>
        </p:grpSpPr>
        <p:pic>
          <p:nvPicPr>
            <p:cNvPr id="4" name="Picture 3" descr="A picture containing text&#10;&#10;Description automatically generated">
              <a:extLst>
                <a:ext uri="{FF2B5EF4-FFF2-40B4-BE49-F238E27FC236}">
                  <a16:creationId xmlns:a16="http://schemas.microsoft.com/office/drawing/2014/main" id="{A561793C-58E2-4D8C-B246-D128376058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5" name="TextBox 4">
              <a:extLst>
                <a:ext uri="{FF2B5EF4-FFF2-40B4-BE49-F238E27FC236}">
                  <a16:creationId xmlns:a16="http://schemas.microsoft.com/office/drawing/2014/main" id="{3FF6A272-748B-4733-B6EB-46977B94061A}"/>
                </a:ext>
              </a:extLst>
            </p:cNvPr>
            <p:cNvSpPr txBox="1"/>
            <p:nvPr/>
          </p:nvSpPr>
          <p:spPr>
            <a:xfrm rot="20088135" flipH="1">
              <a:off x="1896516" y="1430134"/>
              <a:ext cx="225975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字魂35号-经典雅黑"/>
                  <a:cs typeface="+mn-cs"/>
                </a:rPr>
                <a:t>Trình</a:t>
              </a:r>
              <a:r>
                <a:rPr kumimoji="0" lang="en-US" sz="4000" b="1" i="0" u="none" strike="noStrike" kern="1200" cap="none" spc="0" normalizeH="0" baseline="0" noProof="0" dirty="0">
                  <a:ln>
                    <a:noFill/>
                  </a:ln>
                  <a:solidFill>
                    <a:srgbClr val="CC00CC"/>
                  </a:solidFill>
                  <a:effectLst/>
                  <a:uLnTx/>
                  <a:uFillTx/>
                  <a:latin typeface="字魂35号-经典雅黑"/>
                  <a:cs typeface="+mn-cs"/>
                </a:rPr>
                <a:t> </a:t>
              </a:r>
              <a:r>
                <a:rPr kumimoji="0" lang="en-US" sz="4000" b="1" i="0" u="none" strike="noStrike" kern="1200" cap="none" spc="0" normalizeH="0" baseline="0" noProof="0" dirty="0" err="1">
                  <a:ln>
                    <a:noFill/>
                  </a:ln>
                  <a:solidFill>
                    <a:srgbClr val="CC00CC"/>
                  </a:solidFill>
                  <a:effectLst/>
                  <a:uLnTx/>
                  <a:uFillTx/>
                  <a:latin typeface="字魂35号-经典雅黑"/>
                  <a:cs typeface="+mn-cs"/>
                </a:rPr>
                <a:t>bày</a:t>
              </a:r>
              <a:endParaRPr kumimoji="0" lang="en-US" sz="4000" b="1" i="0" u="none" strike="noStrike" kern="1200" cap="none" spc="0" normalizeH="0" baseline="0" noProof="0" dirty="0">
                <a:ln>
                  <a:noFill/>
                </a:ln>
                <a:solidFill>
                  <a:srgbClr val="CC00CC"/>
                </a:solidFill>
                <a:effectLst/>
                <a:uLnTx/>
                <a:uFillTx/>
                <a:latin typeface="字魂35号-经典雅黑"/>
                <a:cs typeface="+mn-cs"/>
              </a:endParaRPr>
            </a:p>
          </p:txBody>
        </p:sp>
      </p:grpSp>
      <p:grpSp>
        <p:nvGrpSpPr>
          <p:cNvPr id="6" name="Group 5">
            <a:extLst>
              <a:ext uri="{FF2B5EF4-FFF2-40B4-BE49-F238E27FC236}">
                <a16:creationId xmlns:a16="http://schemas.microsoft.com/office/drawing/2014/main" id="{D50B6CBD-D54A-4B3F-B670-81BA51C4808B}"/>
              </a:ext>
            </a:extLst>
          </p:cNvPr>
          <p:cNvGrpSpPr/>
          <p:nvPr/>
        </p:nvGrpSpPr>
        <p:grpSpPr>
          <a:xfrm>
            <a:off x="7297304" y="71910"/>
            <a:ext cx="3642219" cy="3240000"/>
            <a:chOff x="7359952" y="291095"/>
            <a:chExt cx="3642219" cy="3240000"/>
          </a:xfrm>
        </p:grpSpPr>
        <p:pic>
          <p:nvPicPr>
            <p:cNvPr id="7" name="Picture 6" descr="A picture containing text&#10;&#10;Description automatically generated">
              <a:extLst>
                <a:ext uri="{FF2B5EF4-FFF2-40B4-BE49-F238E27FC236}">
                  <a16:creationId xmlns:a16="http://schemas.microsoft.com/office/drawing/2014/main" id="{878F321D-7EA7-4954-9F5E-1855B9D818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8" name="TextBox 7">
              <a:extLst>
                <a:ext uri="{FF2B5EF4-FFF2-40B4-BE49-F238E27FC236}">
                  <a16:creationId xmlns:a16="http://schemas.microsoft.com/office/drawing/2014/main" id="{2A0E9BDF-D5A1-4197-9A31-8E9C2A8BEB02}"/>
                </a:ext>
              </a:extLst>
            </p:cNvPr>
            <p:cNvSpPr txBox="1"/>
            <p:nvPr/>
          </p:nvSpPr>
          <p:spPr>
            <a:xfrm rot="1511865">
              <a:off x="8079777" y="1431845"/>
              <a:ext cx="22213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3399"/>
                  </a:solidFill>
                  <a:effectLst/>
                  <a:uLnTx/>
                  <a:uFillTx/>
                  <a:latin typeface="字魂35号-经典雅黑"/>
                  <a:cs typeface="+mn-cs"/>
                </a:rPr>
                <a:t>Nhận xét</a:t>
              </a:r>
            </a:p>
          </p:txBody>
        </p:sp>
      </p:grpSp>
    </p:spTree>
    <p:extLst>
      <p:ext uri="{BB962C8B-B14F-4D97-AF65-F5344CB8AC3E}">
        <p14:creationId xmlns:p14="http://schemas.microsoft.com/office/powerpoint/2010/main" val="198874019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14:presetBounceEnd="4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40000">
                                          <p:cBhvr additive="base">
                                            <p:cTn id="17" dur="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14:presetBounceEnd="40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40000">
                                          <p:cBhvr additive="base">
                                            <p:cTn id="2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750" fill="hold"/>
                                            <p:tgtEl>
                                              <p:spTgt spid="3"/>
                                            </p:tgtEl>
                                            <p:attrNameLst>
                                              <p:attrName>ppt_x</p:attrName>
                                            </p:attrNameLst>
                                          </p:cBhvr>
                                          <p:tavLst>
                                            <p:tav tm="0">
                                              <p:val>
                                                <p:strVal val="#ppt_x"/>
                                              </p:val>
                                            </p:tav>
                                            <p:tav tm="100000">
                                              <p:val>
                                                <p:strVal val="#ppt_x"/>
                                              </p:val>
                                            </p:tav>
                                          </p:tavLst>
                                        </p:anim>
                                        <p:anim calcmode="lin" valueType="num">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ppt_x"/>
                                              </p:val>
                                            </p:tav>
                                            <p:tav tm="100000">
                                              <p:val>
                                                <p:strVal val="#ppt_x"/>
                                              </p:val>
                                            </p:tav>
                                          </p:tavLst>
                                        </p:anim>
                                        <p:anim calcmode="lin" valueType="num">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4392839-AFA1-4CA9-9CF9-3152DFAC6BB5}"/>
              </a:ext>
            </a:extLst>
          </p:cNvPr>
          <p:cNvGrpSpPr/>
          <p:nvPr/>
        </p:nvGrpSpPr>
        <p:grpSpPr>
          <a:xfrm>
            <a:off x="-883703" y="636862"/>
            <a:ext cx="6326086" cy="6326086"/>
            <a:chOff x="5493176" y="224576"/>
            <a:chExt cx="6326086" cy="6326086"/>
          </a:xfrm>
        </p:grpSpPr>
        <p:grpSp>
          <p:nvGrpSpPr>
            <p:cNvPr id="4" name="Group 3">
              <a:extLst>
                <a:ext uri="{FF2B5EF4-FFF2-40B4-BE49-F238E27FC236}">
                  <a16:creationId xmlns:a16="http://schemas.microsoft.com/office/drawing/2014/main" id="{7A8DBA2A-7608-453C-8D5E-BD71F069E91B}"/>
                </a:ext>
              </a:extLst>
            </p:cNvPr>
            <p:cNvGrpSpPr/>
            <p:nvPr/>
          </p:nvGrpSpPr>
          <p:grpSpPr>
            <a:xfrm>
              <a:off x="5493176" y="224576"/>
              <a:ext cx="6326086" cy="6326086"/>
              <a:chOff x="5188376" y="-556888"/>
              <a:chExt cx="6326086" cy="6326086"/>
            </a:xfrm>
          </p:grpSpPr>
          <p:pic>
            <p:nvPicPr>
              <p:cNvPr id="6" name="Picture 5" descr="Shape&#10;&#10;Description automatically generated with medium confidence">
                <a:extLst>
                  <a:ext uri="{FF2B5EF4-FFF2-40B4-BE49-F238E27FC236}">
                    <a16:creationId xmlns:a16="http://schemas.microsoft.com/office/drawing/2014/main" id="{94F110C8-1666-4C2C-99E8-EB94A44604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7" name="TextBox 6">
                <a:extLst>
                  <a:ext uri="{FF2B5EF4-FFF2-40B4-BE49-F238E27FC236}">
                    <a16:creationId xmlns:a16="http://schemas.microsoft.com/office/drawing/2014/main" id="{BACFB9DE-32FC-42F1-BA7D-F1FA4FD8C39C}"/>
                  </a:ext>
                </a:extLst>
              </p:cNvPr>
              <p:cNvSpPr txBox="1"/>
              <p:nvPr/>
            </p:nvSpPr>
            <p:spPr>
              <a:xfrm>
                <a:off x="6547970" y="693621"/>
                <a:ext cx="3668094" cy="224676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字魂35号-经典雅黑"/>
                    <a:cs typeface="+mn-cs"/>
                  </a:rPr>
                  <a:t>Bài</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viết</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đã</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đúng</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yêu</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cầu</a:t>
                </a:r>
                <a:endParaRPr kumimoji="0" lang="en-US" sz="3500" b="1" i="0" u="none" strike="noStrike" kern="1200" cap="none" spc="0" normalizeH="0" baseline="0" noProof="0" dirty="0">
                  <a:ln>
                    <a:noFill/>
                  </a:ln>
                  <a:solidFill>
                    <a:srgbClr val="FF0000"/>
                  </a:solidFill>
                  <a:effectLst/>
                  <a:uLnTx/>
                  <a:uFillTx/>
                  <a:latin typeface="字魂35号-经典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字魂35号-经典雅黑"/>
                    <a:cs typeface="+mn-cs"/>
                  </a:rPr>
                  <a:t>(</a:t>
                </a:r>
                <a:r>
                  <a:rPr kumimoji="0" lang="en-US" sz="3500" b="0" i="0" u="none" strike="noStrike" kern="1200" cap="none" spc="0" normalizeH="0" baseline="0" noProof="0" dirty="0" err="1">
                    <a:ln>
                      <a:noFill/>
                    </a:ln>
                    <a:solidFill>
                      <a:prstClr val="black"/>
                    </a:solidFill>
                    <a:effectLst/>
                    <a:uLnTx/>
                    <a:uFillTx/>
                    <a:latin typeface="字魂35号-经典雅黑"/>
                    <a:cs typeface="+mn-cs"/>
                  </a:rPr>
                  <a:t>đủ</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các</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phần</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của</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thư</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điện</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tử</a:t>
                </a:r>
                <a:r>
                  <a:rPr kumimoji="0" lang="en-US" sz="3500" b="0" i="0" u="none" strike="noStrike" kern="1200" cap="none" spc="0" normalizeH="0" baseline="0" noProof="0" dirty="0">
                    <a:ln>
                      <a:noFill/>
                    </a:ln>
                    <a:solidFill>
                      <a:prstClr val="black"/>
                    </a:solidFill>
                    <a:effectLst/>
                    <a:uLnTx/>
                    <a:uFillTx/>
                    <a:latin typeface="字魂35号-经典雅黑"/>
                    <a:cs typeface="+mn-cs"/>
                  </a:rPr>
                  <a:t>)</a:t>
                </a:r>
              </a:p>
            </p:txBody>
          </p:sp>
        </p:grpSp>
        <p:pic>
          <p:nvPicPr>
            <p:cNvPr id="5" name="Picture 4" descr="Icon&#10;&#10;Description automatically generated">
              <a:extLst>
                <a:ext uri="{FF2B5EF4-FFF2-40B4-BE49-F238E27FC236}">
                  <a16:creationId xmlns:a16="http://schemas.microsoft.com/office/drawing/2014/main" id="{3199C86C-5404-4B12-9B13-33AA4F034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8" name="Group 7">
            <a:extLst>
              <a:ext uri="{FF2B5EF4-FFF2-40B4-BE49-F238E27FC236}">
                <a16:creationId xmlns:a16="http://schemas.microsoft.com/office/drawing/2014/main" id="{B23BD3CD-6BF7-4A48-B241-EC2E177680A2}"/>
              </a:ext>
            </a:extLst>
          </p:cNvPr>
          <p:cNvGrpSpPr/>
          <p:nvPr/>
        </p:nvGrpSpPr>
        <p:grpSpPr>
          <a:xfrm>
            <a:off x="3399243" y="1812472"/>
            <a:ext cx="5520676" cy="5506142"/>
            <a:chOff x="5494074" y="-76580"/>
            <a:chExt cx="6577773" cy="6577773"/>
          </a:xfrm>
        </p:grpSpPr>
        <p:grpSp>
          <p:nvGrpSpPr>
            <p:cNvPr id="9" name="Group 8">
              <a:extLst>
                <a:ext uri="{FF2B5EF4-FFF2-40B4-BE49-F238E27FC236}">
                  <a16:creationId xmlns:a16="http://schemas.microsoft.com/office/drawing/2014/main" id="{A0780B85-C788-4EF0-8B05-09DBCFADBF58}"/>
                </a:ext>
              </a:extLst>
            </p:cNvPr>
            <p:cNvGrpSpPr/>
            <p:nvPr/>
          </p:nvGrpSpPr>
          <p:grpSpPr>
            <a:xfrm>
              <a:off x="5494074" y="-76580"/>
              <a:ext cx="6577773" cy="6577773"/>
              <a:chOff x="5189274" y="-858044"/>
              <a:chExt cx="6577773" cy="6577773"/>
            </a:xfrm>
          </p:grpSpPr>
          <p:pic>
            <p:nvPicPr>
              <p:cNvPr id="11" name="Picture 10" descr="Shape&#10;&#10;Description automatically generated with medium confidence">
                <a:extLst>
                  <a:ext uri="{FF2B5EF4-FFF2-40B4-BE49-F238E27FC236}">
                    <a16:creationId xmlns:a16="http://schemas.microsoft.com/office/drawing/2014/main" id="{10EFB0D0-8F66-416D-BE54-A69178EA88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2" name="TextBox 11">
                <a:extLst>
                  <a:ext uri="{FF2B5EF4-FFF2-40B4-BE49-F238E27FC236}">
                    <a16:creationId xmlns:a16="http://schemas.microsoft.com/office/drawing/2014/main" id="{D8DF2D95-C4B0-4A3A-85CC-7B08210E7283}"/>
                  </a:ext>
                </a:extLst>
              </p:cNvPr>
              <p:cNvSpPr txBox="1"/>
              <p:nvPr/>
            </p:nvSpPr>
            <p:spPr>
              <a:xfrm>
                <a:off x="6367421" y="647318"/>
                <a:ext cx="4221478" cy="20406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字魂35号-经典雅黑"/>
                    <a:cs typeface="+mn-cs"/>
                  </a:rPr>
                  <a:t>Bài</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viết</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err="1">
                    <a:ln>
                      <a:noFill/>
                    </a:ln>
                    <a:solidFill>
                      <a:srgbClr val="FF0000"/>
                    </a:solidFill>
                    <a:effectLst/>
                    <a:uLnTx/>
                    <a:uFillTx/>
                    <a:latin typeface="字魂35号-经典雅黑"/>
                    <a:cs typeface="+mn-cs"/>
                  </a:rPr>
                  <a:t>có</a:t>
                </a:r>
                <a:r>
                  <a:rPr kumimoji="0" lang="en-US" sz="3500" b="1" i="0" u="none" strike="noStrike" kern="1200" cap="none" spc="0" normalizeH="0" baseline="0" noProof="0">
                    <a:ln>
                      <a:noFill/>
                    </a:ln>
                    <a:solidFill>
                      <a:srgbClr val="FF0000"/>
                    </a:solidFill>
                    <a:effectLst/>
                    <a:uLnTx/>
                    <a:uFillTx/>
                    <a:latin typeface="字魂35号-经典雅黑"/>
                    <a:cs typeface="+mn-cs"/>
                  </a:rPr>
                  <a:t> nội dung trả lời hay</a:t>
                </a:r>
                <a:endParaRPr kumimoji="0" lang="en-US" sz="3500" b="1" i="0" u="none" strike="noStrike" kern="1200" cap="none" spc="0" normalizeH="0" baseline="0" noProof="0" dirty="0">
                  <a:ln>
                    <a:noFill/>
                  </a:ln>
                  <a:solidFill>
                    <a:srgbClr val="FF0000"/>
                  </a:solidFill>
                  <a:effectLst/>
                  <a:uLnTx/>
                  <a:uFillTx/>
                  <a:latin typeface="字魂35号-经典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字魂35号-经典雅黑"/>
                    <a:cs typeface="+mn-cs"/>
                  </a:rPr>
                  <a:t>(</a:t>
                </a:r>
                <a:r>
                  <a:rPr kumimoji="0" lang="en-US" sz="3500" b="0" i="0" u="none" strike="noStrike" kern="1200" cap="none" spc="0" normalizeH="0" baseline="0" noProof="0" dirty="0" err="1">
                    <a:ln>
                      <a:noFill/>
                    </a:ln>
                    <a:solidFill>
                      <a:prstClr val="black"/>
                    </a:solidFill>
                    <a:effectLst/>
                    <a:uLnTx/>
                    <a:uFillTx/>
                    <a:latin typeface="字魂35号-经典雅黑"/>
                    <a:cs typeface="+mn-cs"/>
                  </a:rPr>
                  <a:t>dùng</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từ</a:t>
                </a:r>
                <a:r>
                  <a:rPr kumimoji="0" lang="en-US" sz="3500" b="0" i="0" u="none" strike="noStrike" kern="1200" cap="none" spc="0" normalizeH="0" baseline="0" noProof="0" dirty="0">
                    <a:ln>
                      <a:noFill/>
                    </a:ln>
                    <a:solidFill>
                      <a:prstClr val="black"/>
                    </a:solidFill>
                    <a:effectLst/>
                    <a:uLnTx/>
                    <a:uFillTx/>
                    <a:latin typeface="字魂35号-经典雅黑"/>
                    <a:cs typeface="+mn-cs"/>
                  </a:rPr>
                  <a:t> hay)</a:t>
                </a:r>
              </a:p>
            </p:txBody>
          </p:sp>
        </p:grpSp>
        <p:pic>
          <p:nvPicPr>
            <p:cNvPr id="10" name="Picture 9" descr="Icon&#10;&#10;Description automatically generated">
              <a:extLst>
                <a:ext uri="{FF2B5EF4-FFF2-40B4-BE49-F238E27FC236}">
                  <a16:creationId xmlns:a16="http://schemas.microsoft.com/office/drawing/2014/main" id="{D2857AB3-15A5-466E-9DEB-BE4ACB4348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3" name="Group 12">
            <a:extLst>
              <a:ext uri="{FF2B5EF4-FFF2-40B4-BE49-F238E27FC236}">
                <a16:creationId xmlns:a16="http://schemas.microsoft.com/office/drawing/2014/main" id="{53A55AF1-91A8-48B7-B020-99DF1B340F25}"/>
              </a:ext>
            </a:extLst>
          </p:cNvPr>
          <p:cNvGrpSpPr/>
          <p:nvPr/>
        </p:nvGrpSpPr>
        <p:grpSpPr>
          <a:xfrm>
            <a:off x="7714299" y="1434691"/>
            <a:ext cx="4998075" cy="4983949"/>
            <a:chOff x="5494074" y="-76580"/>
            <a:chExt cx="6577773" cy="6577773"/>
          </a:xfrm>
        </p:grpSpPr>
        <p:grpSp>
          <p:nvGrpSpPr>
            <p:cNvPr id="14" name="Group 13">
              <a:extLst>
                <a:ext uri="{FF2B5EF4-FFF2-40B4-BE49-F238E27FC236}">
                  <a16:creationId xmlns:a16="http://schemas.microsoft.com/office/drawing/2014/main" id="{7A806664-EDDE-4BD1-A001-507DEEB46216}"/>
                </a:ext>
              </a:extLst>
            </p:cNvPr>
            <p:cNvGrpSpPr/>
            <p:nvPr/>
          </p:nvGrpSpPr>
          <p:grpSpPr>
            <a:xfrm>
              <a:off x="5494074" y="-76580"/>
              <a:ext cx="6577773" cy="6577773"/>
              <a:chOff x="5189274" y="-858044"/>
              <a:chExt cx="6577773" cy="6577773"/>
            </a:xfrm>
          </p:grpSpPr>
          <p:pic>
            <p:nvPicPr>
              <p:cNvPr id="16" name="Picture 15" descr="Shape&#10;&#10;Description automatically generated with medium confidence">
                <a:extLst>
                  <a:ext uri="{FF2B5EF4-FFF2-40B4-BE49-F238E27FC236}">
                    <a16:creationId xmlns:a16="http://schemas.microsoft.com/office/drawing/2014/main" id="{D3C59286-7867-4753-965F-B0F80BF193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7" name="TextBox 16">
                <a:extLst>
                  <a:ext uri="{FF2B5EF4-FFF2-40B4-BE49-F238E27FC236}">
                    <a16:creationId xmlns:a16="http://schemas.microsoft.com/office/drawing/2014/main" id="{389CDC8E-FE50-423A-83AE-5841DB8C442A}"/>
                  </a:ext>
                </a:extLst>
              </p:cNvPr>
              <p:cNvSpPr txBox="1"/>
              <p:nvPr/>
            </p:nvSpPr>
            <p:spPr>
              <a:xfrm>
                <a:off x="6506717" y="636220"/>
                <a:ext cx="3942887" cy="216831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字魂35号-经典雅黑"/>
                    <a:cs typeface="+mn-cs"/>
                  </a:rPr>
                  <a:t>Bài</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viết</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có</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sáng</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tạo</a:t>
                </a:r>
                <a:endParaRPr kumimoji="0" lang="en-US" sz="3500" b="1" i="0" u="none" strike="noStrike" kern="1200" cap="none" spc="0" normalizeH="0" baseline="0" noProof="0" dirty="0">
                  <a:ln>
                    <a:noFill/>
                  </a:ln>
                  <a:solidFill>
                    <a:srgbClr val="FF0000"/>
                  </a:solidFill>
                  <a:effectLst/>
                  <a:uLnTx/>
                  <a:uFillTx/>
                  <a:latin typeface="字魂35号-经典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字魂35号-经典雅黑"/>
                    <a:cs typeface="+mn-cs"/>
                  </a:rPr>
                  <a:t>(</a:t>
                </a:r>
                <a:r>
                  <a:rPr kumimoji="0" lang="en-US" sz="3500" b="0" i="0" u="none" strike="noStrike" kern="1200" cap="none" spc="0" normalizeH="0" baseline="0" noProof="0" dirty="0" err="1">
                    <a:ln>
                      <a:noFill/>
                    </a:ln>
                    <a:solidFill>
                      <a:prstClr val="black"/>
                    </a:solidFill>
                    <a:effectLst/>
                    <a:uLnTx/>
                    <a:uFillTx/>
                    <a:latin typeface="字魂35号-经典雅黑"/>
                    <a:cs typeface="+mn-cs"/>
                  </a:rPr>
                  <a:t>thêm</a:t>
                </a:r>
                <a:r>
                  <a:rPr kumimoji="0" lang="en-US" sz="3500" b="0" i="0" u="none" strike="noStrike" kern="1200" cap="none" spc="0" normalizeH="0" baseline="0" noProof="0" dirty="0">
                    <a:ln>
                      <a:noFill/>
                    </a:ln>
                    <a:solidFill>
                      <a:prstClr val="black"/>
                    </a:solidFill>
                    <a:effectLst/>
                    <a:uLnTx/>
                    <a:uFillTx/>
                    <a:latin typeface="字魂35号-经典雅黑"/>
                    <a:cs typeface="+mn-cs"/>
                  </a:rPr>
                  <a:t> ý </a:t>
                </a:r>
                <a:r>
                  <a:rPr kumimoji="0" lang="en-US" sz="3500" b="0" i="0" u="none" strike="noStrike" kern="1200" cap="none" spc="0" normalizeH="0" baseline="0" noProof="0" dirty="0" err="1">
                    <a:ln>
                      <a:noFill/>
                    </a:ln>
                    <a:solidFill>
                      <a:prstClr val="black"/>
                    </a:solidFill>
                    <a:effectLst/>
                    <a:uLnTx/>
                    <a:uFillTx/>
                    <a:latin typeface="字魂35号-经典雅黑"/>
                    <a:cs typeface="+mn-cs"/>
                  </a:rPr>
                  <a:t>mới</a:t>
                </a:r>
                <a:r>
                  <a:rPr kumimoji="0" lang="en-US" sz="3500" b="0" i="0" u="none" strike="noStrike" kern="1200" cap="none" spc="0" normalizeH="0" baseline="0" noProof="0" dirty="0">
                    <a:ln>
                      <a:noFill/>
                    </a:ln>
                    <a:solidFill>
                      <a:prstClr val="black"/>
                    </a:solidFill>
                    <a:effectLst/>
                    <a:uLnTx/>
                    <a:uFillTx/>
                    <a:latin typeface="字魂35号-经典雅黑"/>
                    <a:cs typeface="+mn-cs"/>
                  </a:rPr>
                  <a:t>)</a:t>
                </a:r>
              </a:p>
            </p:txBody>
          </p:sp>
        </p:grpSp>
        <p:pic>
          <p:nvPicPr>
            <p:cNvPr id="15" name="Picture 14" descr="Icon&#10;&#10;Description automatically generated">
              <a:extLst>
                <a:ext uri="{FF2B5EF4-FFF2-40B4-BE49-F238E27FC236}">
                  <a16:creationId xmlns:a16="http://schemas.microsoft.com/office/drawing/2014/main" id="{A829743C-2CFC-405F-A08F-174DEE0F6F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8" name="Group 17">
            <a:extLst>
              <a:ext uri="{FF2B5EF4-FFF2-40B4-BE49-F238E27FC236}">
                <a16:creationId xmlns:a16="http://schemas.microsoft.com/office/drawing/2014/main" id="{E46A8BC1-FE76-4C8C-B2E6-A36C8209C5F6}"/>
              </a:ext>
            </a:extLst>
          </p:cNvPr>
          <p:cNvGrpSpPr/>
          <p:nvPr/>
        </p:nvGrpSpPr>
        <p:grpSpPr>
          <a:xfrm>
            <a:off x="4620897" y="133592"/>
            <a:ext cx="2602165" cy="1731611"/>
            <a:chOff x="84595" y="2353938"/>
            <a:chExt cx="2340000" cy="1620000"/>
          </a:xfrm>
        </p:grpSpPr>
        <p:sp>
          <p:nvSpPr>
            <p:cNvPr id="19" name="Speech Bubble: Oval 18">
              <a:extLst>
                <a:ext uri="{FF2B5EF4-FFF2-40B4-BE49-F238E27FC236}">
                  <a16:creationId xmlns:a16="http://schemas.microsoft.com/office/drawing/2014/main" id="{D53A6420-221E-47C9-8821-76D0B9EE9DC8}"/>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字魂35号-经典雅黑"/>
                <a:cs typeface="+mn-cs"/>
              </a:endParaRPr>
            </a:p>
          </p:txBody>
        </p:sp>
        <p:sp>
          <p:nvSpPr>
            <p:cNvPr id="20" name="TextBox 19">
              <a:extLst>
                <a:ext uri="{FF2B5EF4-FFF2-40B4-BE49-F238E27FC236}">
                  <a16:creationId xmlns:a16="http://schemas.microsoft.com/office/drawing/2014/main" id="{277A3872-AB4B-4ACB-9000-D5E57CF41228}"/>
                </a:ext>
              </a:extLst>
            </p:cNvPr>
            <p:cNvSpPr txBox="1"/>
            <p:nvPr/>
          </p:nvSpPr>
          <p:spPr>
            <a:xfrm>
              <a:off x="154825" y="2775657"/>
              <a:ext cx="2116815" cy="83502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字魂35号-经典雅黑"/>
                  <a:cs typeface="+mn-cs"/>
                </a:rPr>
                <a:t>Trao</a:t>
              </a:r>
              <a:r>
                <a:rPr kumimoji="0" lang="en-US" sz="2600" b="1" i="0" u="none" strike="noStrike" kern="1200" cap="none" spc="0" normalizeH="0" baseline="0" noProof="0" dirty="0">
                  <a:ln>
                    <a:noFill/>
                  </a:ln>
                  <a:solidFill>
                    <a:srgbClr val="CC00CC"/>
                  </a:solidFill>
                  <a:effectLst/>
                  <a:uLnTx/>
                  <a:uFillTx/>
                  <a:latin typeface="字魂35号-经典雅黑"/>
                  <a:cs typeface="+mn-cs"/>
                </a:rPr>
                <a:t> </a:t>
              </a:r>
              <a:r>
                <a:rPr kumimoji="0" lang="en-US" sz="2600" b="1" i="0" u="none" strike="noStrike" kern="1200" cap="none" spc="0" normalizeH="0" baseline="0" noProof="0" dirty="0" err="1">
                  <a:ln>
                    <a:noFill/>
                  </a:ln>
                  <a:solidFill>
                    <a:srgbClr val="CC00CC"/>
                  </a:solidFill>
                  <a:effectLst/>
                  <a:uLnTx/>
                  <a:uFillTx/>
                  <a:latin typeface="字魂35号-经典雅黑"/>
                  <a:cs typeface="+mn-cs"/>
                </a:rPr>
                <a:t>đổi</a:t>
              </a:r>
              <a:r>
                <a:rPr kumimoji="0" lang="en-US" sz="2600" b="1" i="0" u="none" strike="noStrike" kern="1200" cap="none" spc="0" normalizeH="0" baseline="0" noProof="0" dirty="0">
                  <a:ln>
                    <a:noFill/>
                  </a:ln>
                  <a:solidFill>
                    <a:srgbClr val="CC00CC"/>
                  </a:solidFill>
                  <a:effectLst/>
                  <a:uLnTx/>
                  <a:uFillTx/>
                  <a:latin typeface="字魂35号-经典雅黑"/>
                  <a:cs typeface="+mn-cs"/>
                </a:rPr>
                <a:t> </a:t>
              </a:r>
              <a:r>
                <a:rPr kumimoji="0" lang="en-US" sz="2600" b="1" i="0" u="none" strike="noStrike" kern="1200" cap="none" spc="0" normalizeH="0" baseline="0" noProof="0" dirty="0" err="1">
                  <a:ln>
                    <a:noFill/>
                  </a:ln>
                  <a:solidFill>
                    <a:srgbClr val="CC00CC"/>
                  </a:solidFill>
                  <a:effectLst/>
                  <a:uLnTx/>
                  <a:uFillTx/>
                  <a:latin typeface="字魂35号-经典雅黑"/>
                  <a:cs typeface="+mn-cs"/>
                </a:rPr>
                <a:t>bài</a:t>
              </a:r>
              <a:r>
                <a:rPr kumimoji="0" lang="en-US" sz="2600" b="1" i="0" u="none" strike="noStrike" kern="1200" cap="none" spc="0" normalizeH="0" baseline="0" noProof="0" dirty="0">
                  <a:ln>
                    <a:noFill/>
                  </a:ln>
                  <a:solidFill>
                    <a:srgbClr val="CC00CC"/>
                  </a:solidFill>
                  <a:effectLst/>
                  <a:uLnTx/>
                  <a:uFillTx/>
                  <a:latin typeface="字魂35号-经典雅黑"/>
                  <a:cs typeface="+mn-cs"/>
                </a:rPr>
                <a:t> </a:t>
              </a:r>
              <a:r>
                <a:rPr kumimoji="0" lang="en-US" sz="2600" b="1" i="0" u="none" strike="noStrike" kern="1200" cap="none" spc="0" normalizeH="0" baseline="0" noProof="0" dirty="0" err="1">
                  <a:ln>
                    <a:noFill/>
                  </a:ln>
                  <a:solidFill>
                    <a:srgbClr val="CC00CC"/>
                  </a:solidFill>
                  <a:effectLst/>
                  <a:uLnTx/>
                  <a:uFillTx/>
                  <a:latin typeface="字魂35号-经典雅黑"/>
                  <a:cs typeface="+mn-cs"/>
                </a:rPr>
                <a:t>viết</a:t>
              </a:r>
              <a:endParaRPr kumimoji="0" lang="en-US" sz="2600" b="1" i="0" u="none" strike="noStrike" kern="1200" cap="none" spc="0" normalizeH="0" baseline="0" noProof="0" dirty="0">
                <a:ln>
                  <a:noFill/>
                </a:ln>
                <a:solidFill>
                  <a:srgbClr val="CC00CC"/>
                </a:solidFill>
                <a:effectLst/>
                <a:uLnTx/>
                <a:uFillTx/>
                <a:latin typeface="字魂35号-经典雅黑"/>
                <a:cs typeface="+mn-cs"/>
              </a:endParaRPr>
            </a:p>
          </p:txBody>
        </p:sp>
      </p:grpSp>
      <p:grpSp>
        <p:nvGrpSpPr>
          <p:cNvPr id="21" name="Group 20">
            <a:extLst>
              <a:ext uri="{FF2B5EF4-FFF2-40B4-BE49-F238E27FC236}">
                <a16:creationId xmlns:a16="http://schemas.microsoft.com/office/drawing/2014/main" id="{03EF3B9A-0F16-4AB2-9B85-8FD8A8BBEAEA}"/>
              </a:ext>
            </a:extLst>
          </p:cNvPr>
          <p:cNvGrpSpPr/>
          <p:nvPr/>
        </p:nvGrpSpPr>
        <p:grpSpPr>
          <a:xfrm>
            <a:off x="7154978" y="0"/>
            <a:ext cx="2340000" cy="1931485"/>
            <a:chOff x="0" y="2686369"/>
            <a:chExt cx="5455920" cy="4503431"/>
          </a:xfrm>
        </p:grpSpPr>
        <p:pic>
          <p:nvPicPr>
            <p:cNvPr id="22" name="Picture 21" descr="A picture containing icon&#10;&#10;Description automatically generated">
              <a:extLst>
                <a:ext uri="{FF2B5EF4-FFF2-40B4-BE49-F238E27FC236}">
                  <a16:creationId xmlns:a16="http://schemas.microsoft.com/office/drawing/2014/main" id="{3812DA66-4725-494D-9237-3952A03A00B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3" name="Picture 22" descr="Icon&#10;&#10;Description automatically generated">
              <a:extLst>
                <a:ext uri="{FF2B5EF4-FFF2-40B4-BE49-F238E27FC236}">
                  <a16:creationId xmlns:a16="http://schemas.microsoft.com/office/drawing/2014/main" id="{8D4390CC-2C3D-438F-A6D3-0B1C7C73306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custDataLst>
      <p:tags r:id="rId1"/>
    </p:custDataLst>
    <p:extLst>
      <p:ext uri="{BB962C8B-B14F-4D97-AF65-F5344CB8AC3E}">
        <p14:creationId xmlns:p14="http://schemas.microsoft.com/office/powerpoint/2010/main" val="3984405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1">
            <a:extLst>
              <a:ext uri="{FF2B5EF4-FFF2-40B4-BE49-F238E27FC236}">
                <a16:creationId xmlns:a16="http://schemas.microsoft.com/office/drawing/2014/main" id="{4B3BF4C0-FA8B-4744-AC2A-E5C7573EE3A5}"/>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3CF2C350-9A63-49AC-BD80-E8AAFDEBC737}"/>
              </a:ext>
            </a:extLst>
          </p:cNvPr>
          <p:cNvSpPr/>
          <p:nvPr/>
        </p:nvSpPr>
        <p:spPr>
          <a:xfrm>
            <a:off x="871492" y="820022"/>
            <a:ext cx="10449016" cy="53236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15" name="Text Box 4">
            <a:extLst>
              <a:ext uri="{FF2B5EF4-FFF2-40B4-BE49-F238E27FC236}">
                <a16:creationId xmlns:a16="http://schemas.microsoft.com/office/drawing/2014/main" id="{7E793470-B545-4BBE-A9C5-0A6166DD8B1A}"/>
              </a:ext>
            </a:extLst>
          </p:cNvPr>
          <p:cNvSpPr txBox="1">
            <a:spLocks noChangeArrowheads="1"/>
          </p:cNvSpPr>
          <p:nvPr/>
        </p:nvSpPr>
        <p:spPr bwMode="auto">
          <a:xfrm>
            <a:off x="1728699" y="2290737"/>
            <a:ext cx="9591809"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 </a:t>
            </a:r>
            <a:r>
              <a:rPr kumimoji="0" lang="en-US"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Xem lại </a:t>
            </a:r>
            <a:r>
              <a:rPr kumimoji="0" lang="vi-VN"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bài</a:t>
            </a:r>
            <a:r>
              <a:rPr kumimoji="0" lang="en-US"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 học hôm nay</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 Viết thư điện tử cho 1 người thân của em thông báo tình hình học tập.</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 Chuẩn bị: bài học tiếp theo</a:t>
            </a: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endParaRPr>
          </a:p>
        </p:txBody>
      </p:sp>
      <p:sp>
        <p:nvSpPr>
          <p:cNvPr id="16" name="Text Box 19">
            <a:extLst>
              <a:ext uri="{FF2B5EF4-FFF2-40B4-BE49-F238E27FC236}">
                <a16:creationId xmlns:a16="http://schemas.microsoft.com/office/drawing/2014/main" id="{5A113784-358C-4A12-A1BD-A66EB2AB9D3B}"/>
              </a:ext>
            </a:extLst>
          </p:cNvPr>
          <p:cNvSpPr txBox="1">
            <a:spLocks noChangeArrowheads="1"/>
          </p:cNvSpPr>
          <p:nvPr/>
        </p:nvSpPr>
        <p:spPr bwMode="auto">
          <a:xfrm>
            <a:off x="4201664" y="1060515"/>
            <a:ext cx="77790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vi-VN" altLang="en-US" sz="8000" b="1" i="0" u="none" strike="noStrike" kern="1200" cap="none" spc="0" normalizeH="0" baseline="0" noProof="0" dirty="0">
                <a:ln>
                  <a:noFill/>
                </a:ln>
                <a:solidFill>
                  <a:srgbClr val="FF9933"/>
                </a:solidFill>
                <a:effectLst>
                  <a:outerShdw blurRad="38100" dist="38100" dir="2700000" algn="tl">
                    <a:srgbClr val="000000">
                      <a:alpha val="43137"/>
                    </a:srgbClr>
                  </a:outerShdw>
                </a:effectLst>
                <a:uLnTx/>
                <a:uFillTx/>
                <a:latin typeface="Calibri" panose="020F0502020204030204" pitchFamily="34" charset="0"/>
                <a:ea typeface="字魂35号-经典雅黑"/>
                <a:cs typeface="Calibri" panose="020F0502020204030204" pitchFamily="34" charset="0"/>
              </a:rPr>
              <a:t>DẶN DÒ</a:t>
            </a:r>
            <a:endParaRPr kumimoji="0" lang="en-US" altLang="en-US" sz="8000" b="1" i="0" u="none" strike="noStrike" kern="1200" cap="none" spc="0" normalizeH="0" baseline="0" noProof="0" dirty="0">
              <a:ln>
                <a:noFill/>
              </a:ln>
              <a:solidFill>
                <a:srgbClr val="FF9933"/>
              </a:solidFill>
              <a:effectLst>
                <a:outerShdw blurRad="38100" dist="38100" dir="2700000" algn="tl">
                  <a:srgbClr val="000000">
                    <a:alpha val="43137"/>
                  </a:srgbClr>
                </a:outerShdw>
              </a:effectLst>
              <a:uLnTx/>
              <a:uFillTx/>
              <a:latin typeface="Calibri" panose="020F0502020204030204" pitchFamily="34" charset="0"/>
              <a:ea typeface="字魂35号-经典雅黑"/>
              <a:cs typeface="Calibri" panose="020F0502020204030204" pitchFamily="34" charset="0"/>
            </a:endParaRPr>
          </a:p>
        </p:txBody>
      </p:sp>
    </p:spTree>
    <p:custDataLst>
      <p:tags r:id="rId1"/>
    </p:custDataLst>
    <p:extLst>
      <p:ext uri="{BB962C8B-B14F-4D97-AF65-F5344CB8AC3E}">
        <p14:creationId xmlns:p14="http://schemas.microsoft.com/office/powerpoint/2010/main" val="40632132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16"/>
                                        </p:tgtEl>
                                        <p:attrNameLst>
                                          <p:attrName>style.visibility</p:attrName>
                                        </p:attrNameLst>
                                      </p:cBhvr>
                                      <p:to>
                                        <p:strVal val="visible"/>
                                      </p:to>
                                    </p:set>
                                    <p:anim calcmode="discrete" valueType="clr">
                                      <p:cBhvr override="childStyle">
                                        <p:cTn id="10"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6"/>
                                        </p:tgtEl>
                                        <p:attrNameLst>
                                          <p:attrName>fillcolor</p:attrName>
                                        </p:attrNameLst>
                                      </p:cBhvr>
                                      <p:tavLst>
                                        <p:tav tm="0">
                                          <p:val>
                                            <p:clrVal>
                                              <a:schemeClr val="accent2"/>
                                            </p:clrVal>
                                          </p:val>
                                        </p:tav>
                                        <p:tav tm="50000">
                                          <p:val>
                                            <p:clrVal>
                                              <a:schemeClr val="hlink"/>
                                            </p:clrVal>
                                          </p:val>
                                        </p:tav>
                                      </p:tavLst>
                                    </p:anim>
                                    <p:set>
                                      <p:cBhvr>
                                        <p:cTn id="12"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4">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3C72BE"/>
          </a:solidFill>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3395" y="3169383"/>
            <a:ext cx="1035064" cy="17785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0470" y="4584190"/>
            <a:ext cx="3033509" cy="1655069"/>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35167" y="3429000"/>
            <a:ext cx="2083094" cy="2554954"/>
          </a:xfrm>
          <a:prstGeom prst="rect">
            <a:avLst/>
          </a:prstGeom>
        </p:spPr>
      </p:pic>
      <p:pic>
        <p:nvPicPr>
          <p:cNvPr id="2" name="Picture 1">
            <a:extLst>
              <a:ext uri="{FF2B5EF4-FFF2-40B4-BE49-F238E27FC236}">
                <a16:creationId xmlns:a16="http://schemas.microsoft.com/office/drawing/2014/main" id="{634137AE-C49F-4230-85A3-34639B840328}"/>
              </a:ext>
            </a:extLst>
          </p:cNvPr>
          <p:cNvPicPr>
            <a:picLocks noChangeAspect="1"/>
          </p:cNvPicPr>
          <p:nvPr/>
        </p:nvPicPr>
        <p:blipFill>
          <a:blip r:embed="rId9"/>
          <a:stretch>
            <a:fillRect/>
          </a:stretch>
        </p:blipFill>
        <p:spPr>
          <a:xfrm>
            <a:off x="1591039" y="2453575"/>
            <a:ext cx="9181372" cy="1493649"/>
          </a:xfrm>
          <a:prstGeom prst="rect">
            <a:avLst/>
          </a:prstGeom>
        </p:spPr>
      </p:pic>
    </p:spTree>
    <p:custDataLst>
      <p:tags r:id="rId1"/>
    </p:custDataLst>
    <p:extLst>
      <p:ext uri="{BB962C8B-B14F-4D97-AF65-F5344CB8AC3E}">
        <p14:creationId xmlns:p14="http://schemas.microsoft.com/office/powerpoint/2010/main" val="2522549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C72BE"/>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4">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93395" y="3169383"/>
            <a:ext cx="1035064" cy="17785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0470" y="4584190"/>
            <a:ext cx="3033509" cy="1655069"/>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35167" y="3429000"/>
            <a:ext cx="2083094" cy="2554954"/>
          </a:xfrm>
          <a:prstGeom prst="rect">
            <a:avLst/>
          </a:prstGeom>
        </p:spPr>
      </p:pic>
      <p:pic>
        <p:nvPicPr>
          <p:cNvPr id="2" name="Picture 1">
            <a:extLst>
              <a:ext uri="{FF2B5EF4-FFF2-40B4-BE49-F238E27FC236}">
                <a16:creationId xmlns:a16="http://schemas.microsoft.com/office/drawing/2014/main" id="{626C74AC-124C-4358-BCE4-4436A74A4742}"/>
              </a:ext>
            </a:extLst>
          </p:cNvPr>
          <p:cNvPicPr>
            <a:picLocks noChangeAspect="1"/>
          </p:cNvPicPr>
          <p:nvPr/>
        </p:nvPicPr>
        <p:blipFill>
          <a:blip r:embed="rId9"/>
          <a:stretch>
            <a:fillRect/>
          </a:stretch>
        </p:blipFill>
        <p:spPr>
          <a:xfrm>
            <a:off x="1276714" y="2002498"/>
            <a:ext cx="9181372" cy="871804"/>
          </a:xfrm>
          <a:prstGeom prst="rect">
            <a:avLst/>
          </a:prstGeom>
        </p:spPr>
      </p:pic>
      <p:pic>
        <p:nvPicPr>
          <p:cNvPr id="3" name="Picture 2">
            <a:extLst>
              <a:ext uri="{FF2B5EF4-FFF2-40B4-BE49-F238E27FC236}">
                <a16:creationId xmlns:a16="http://schemas.microsoft.com/office/drawing/2014/main" id="{969990CA-491E-4AD2-9995-23AD3AC5FDD2}"/>
              </a:ext>
            </a:extLst>
          </p:cNvPr>
          <p:cNvPicPr>
            <a:picLocks noChangeAspect="1"/>
          </p:cNvPicPr>
          <p:nvPr/>
        </p:nvPicPr>
        <p:blipFill>
          <a:blip r:embed="rId10"/>
          <a:stretch>
            <a:fillRect/>
          </a:stretch>
        </p:blipFill>
        <p:spPr>
          <a:xfrm>
            <a:off x="2247583" y="2866598"/>
            <a:ext cx="7315834" cy="1048603"/>
          </a:xfrm>
          <a:prstGeom prst="rect">
            <a:avLst/>
          </a:prstGeom>
        </p:spPr>
      </p:pic>
    </p:spTree>
    <p:custDataLst>
      <p:tags r:id="rId1"/>
    </p:custDataLst>
    <p:extLst>
      <p:ext uri="{BB962C8B-B14F-4D97-AF65-F5344CB8AC3E}">
        <p14:creationId xmlns:p14="http://schemas.microsoft.com/office/powerpoint/2010/main" val="1400354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圆角 28">
            <a:extLst>
              <a:ext uri="{FF2B5EF4-FFF2-40B4-BE49-F238E27FC236}">
                <a16:creationId xmlns:a16="http://schemas.microsoft.com/office/drawing/2014/main" id="{3364F248-F932-4496-8A3F-3D207E603331}"/>
              </a:ext>
            </a:extLst>
          </p:cNvPr>
          <p:cNvSpPr/>
          <p:nvPr/>
        </p:nvSpPr>
        <p:spPr>
          <a:xfrm>
            <a:off x="1302180" y="1879951"/>
            <a:ext cx="936796" cy="936796"/>
          </a:xfrm>
          <a:prstGeom prst="roundRect">
            <a:avLst>
              <a:gd name="adj" fmla="val 38426"/>
            </a:avLst>
          </a:prstGeom>
          <a:solidFill>
            <a:srgbClr val="00B0F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rPr>
              <a:t>1</a:t>
            </a:r>
            <a:endParaRPr kumimoji="0" lang="zh-CN" altLang="en-US"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6" name="矩形: 圆角 29">
            <a:extLst>
              <a:ext uri="{FF2B5EF4-FFF2-40B4-BE49-F238E27FC236}">
                <a16:creationId xmlns:a16="http://schemas.microsoft.com/office/drawing/2014/main" id="{0CF00119-919F-4BC3-A2F0-AAE596DAB771}"/>
              </a:ext>
            </a:extLst>
          </p:cNvPr>
          <p:cNvSpPr/>
          <p:nvPr/>
        </p:nvSpPr>
        <p:spPr>
          <a:xfrm>
            <a:off x="1628012" y="4071937"/>
            <a:ext cx="949041" cy="891416"/>
          </a:xfrm>
          <a:prstGeom prst="roundRect">
            <a:avLst>
              <a:gd name="adj" fmla="val 38426"/>
            </a:avLst>
          </a:prstGeom>
          <a:solidFill>
            <a:srgbClr val="FAC10E"/>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rPr>
              <a:t>2</a:t>
            </a:r>
            <a:endParaRPr kumimoji="0" lang="zh-CN" altLang="en-US"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9" name="TextBox 28">
            <a:extLst>
              <a:ext uri="{FF2B5EF4-FFF2-40B4-BE49-F238E27FC236}">
                <a16:creationId xmlns:a16="http://schemas.microsoft.com/office/drawing/2014/main" id="{D4C57102-E524-4078-847B-3093F720BE0D}"/>
              </a:ext>
            </a:extLst>
          </p:cNvPr>
          <p:cNvSpPr txBox="1"/>
          <p:nvPr/>
        </p:nvSpPr>
        <p:spPr>
          <a:xfrm>
            <a:off x="2264225" y="1756699"/>
            <a:ext cx="8513136" cy="1323439"/>
          </a:xfrm>
          <a:prstGeom prst="rect">
            <a:avLst/>
          </a:prstGeom>
          <a:noFill/>
        </p:spPr>
        <p:txBody>
          <a:bodyPr wrap="square">
            <a:spAutoFit/>
          </a:bodyPr>
          <a:lstStyle/>
          <a:p>
            <a:pPr lvl="0" indent="457200" algn="just"/>
            <a:r>
              <a:rPr lang="en-US" sz="4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V</a:t>
            </a:r>
            <a:r>
              <a:rPr lang="vi-VN" sz="4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iết được lá thư gửi bạn bè theo hình thức thư điện tử.</a:t>
            </a:r>
            <a:endParaRPr kumimoji="0" lang="vi-VN" sz="40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0" name="TextBox 29">
            <a:extLst>
              <a:ext uri="{FF2B5EF4-FFF2-40B4-BE49-F238E27FC236}">
                <a16:creationId xmlns:a16="http://schemas.microsoft.com/office/drawing/2014/main" id="{E1882421-30AB-4E33-8B15-7B49A2A5ECA0}"/>
              </a:ext>
            </a:extLst>
          </p:cNvPr>
          <p:cNvSpPr txBox="1"/>
          <p:nvPr/>
        </p:nvSpPr>
        <p:spPr>
          <a:xfrm>
            <a:off x="2538404" y="3957637"/>
            <a:ext cx="8513136" cy="1323439"/>
          </a:xfrm>
          <a:prstGeom prst="rect">
            <a:avLst/>
          </a:prstGeom>
          <a:noFill/>
        </p:spPr>
        <p:txBody>
          <a:bodyPr wrap="square">
            <a:spAutoFit/>
          </a:bodyPr>
          <a:lstStyle/>
          <a:p>
            <a:pPr lvl="0" indent="457200" algn="just"/>
            <a:r>
              <a:rPr lang="vi-VN" sz="4000" b="1" dirty="0">
                <a:solidFill>
                  <a:srgbClr val="FF6600"/>
                </a:solidFill>
                <a:latin typeface="Calibri" panose="020F0502020204030204" pitchFamily="34" charset="0"/>
                <a:ea typeface="Times New Roman" panose="02020603050405020304" pitchFamily="18" charset="0"/>
                <a:cs typeface="Calibri" panose="020F0502020204030204" pitchFamily="34" charset="0"/>
              </a:rPr>
              <a:t>Bước đầu biết thể hiện tình cảm với bạn bè qua bức thư.</a:t>
            </a:r>
            <a:endParaRPr kumimoji="0" lang="vi-VN" sz="4000" b="1" i="0" u="none" strike="noStrike" kern="1200" cap="none" spc="0" normalizeH="0" baseline="0" noProof="0" dirty="0">
              <a:ln>
                <a:noFill/>
              </a:ln>
              <a:solidFill>
                <a:srgbClr val="FF66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4" name="Rectangle 33">
            <a:extLst>
              <a:ext uri="{FF2B5EF4-FFF2-40B4-BE49-F238E27FC236}">
                <a16:creationId xmlns:a16="http://schemas.microsoft.com/office/drawing/2014/main" id="{B435EA64-AE15-420C-A399-79781356637F}"/>
              </a:ext>
            </a:extLst>
          </p:cNvPr>
          <p:cNvSpPr/>
          <p:nvPr/>
        </p:nvSpPr>
        <p:spPr>
          <a:xfrm>
            <a:off x="824139" y="822960"/>
            <a:ext cx="10543722" cy="5262880"/>
          </a:xfrm>
          <a:prstGeom prst="rect">
            <a:avLst/>
          </a:prstGeom>
          <a:noFill/>
          <a:ln w="762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5" name="Rectangle: Rounded Corners 4">
            <a:extLst>
              <a:ext uri="{FF2B5EF4-FFF2-40B4-BE49-F238E27FC236}">
                <a16:creationId xmlns:a16="http://schemas.microsoft.com/office/drawing/2014/main" id="{E5437765-17E4-4F0A-8140-9646A74CEE08}"/>
              </a:ext>
            </a:extLst>
          </p:cNvPr>
          <p:cNvSpPr/>
          <p:nvPr/>
        </p:nvSpPr>
        <p:spPr>
          <a:xfrm>
            <a:off x="2238976" y="241300"/>
            <a:ext cx="7714048" cy="1134457"/>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pic>
        <p:nvPicPr>
          <p:cNvPr id="3" name="图片 2">
            <a:extLst>
              <a:ext uri="{FF2B5EF4-FFF2-40B4-BE49-F238E27FC236}">
                <a16:creationId xmlns:a16="http://schemas.microsoft.com/office/drawing/2014/main" id="{10E09F8A-38DF-4E06-9880-C02E865D3E7F}"/>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1745" r="66534" b="93093"/>
          <a:stretch/>
        </p:blipFill>
        <p:spPr>
          <a:xfrm>
            <a:off x="2264225" y="397691"/>
            <a:ext cx="1000828" cy="833120"/>
          </a:xfrm>
          <a:prstGeom prst="rect">
            <a:avLst/>
          </a:prstGeom>
        </p:spPr>
      </p:pic>
      <p:sp>
        <p:nvSpPr>
          <p:cNvPr id="7" name="椭圆 6">
            <a:extLst>
              <a:ext uri="{FF2B5EF4-FFF2-40B4-BE49-F238E27FC236}">
                <a16:creationId xmlns:a16="http://schemas.microsoft.com/office/drawing/2014/main" id="{46B849DC-C41D-4307-8C27-97E609FA7374}"/>
              </a:ext>
            </a:extLst>
          </p:cNvPr>
          <p:cNvSpPr/>
          <p:nvPr/>
        </p:nvSpPr>
        <p:spPr>
          <a:xfrm>
            <a:off x="9911080" y="4564380"/>
            <a:ext cx="2280920" cy="2280920"/>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sym typeface="+mn-lt"/>
            </a:endParaRPr>
          </a:p>
        </p:txBody>
      </p:sp>
      <p:pic>
        <p:nvPicPr>
          <p:cNvPr id="4" name="Picture 3">
            <a:extLst>
              <a:ext uri="{FF2B5EF4-FFF2-40B4-BE49-F238E27FC236}">
                <a16:creationId xmlns:a16="http://schemas.microsoft.com/office/drawing/2014/main" id="{754F0B9F-6E3C-4FA7-B6AA-4182B6F24192}"/>
              </a:ext>
            </a:extLst>
          </p:cNvPr>
          <p:cNvPicPr>
            <a:picLocks noChangeAspect="1"/>
          </p:cNvPicPr>
          <p:nvPr/>
        </p:nvPicPr>
        <p:blipFill>
          <a:blip r:embed="rId6"/>
          <a:stretch>
            <a:fillRect/>
          </a:stretch>
        </p:blipFill>
        <p:spPr>
          <a:xfrm>
            <a:off x="3459225" y="284936"/>
            <a:ext cx="5883150" cy="1182727"/>
          </a:xfrm>
          <a:prstGeom prst="rect">
            <a:avLst/>
          </a:prstGeom>
        </p:spPr>
      </p:pic>
    </p:spTree>
    <p:custDataLst>
      <p:tags r:id="rId1"/>
    </p:custDataLst>
    <p:extLst>
      <p:ext uri="{BB962C8B-B14F-4D97-AF65-F5344CB8AC3E}">
        <p14:creationId xmlns:p14="http://schemas.microsoft.com/office/powerpoint/2010/main" val="1161328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9"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D4727AE0-E047-474C-8C51-CDEF3FBF99D8}"/>
              </a:ext>
            </a:extLst>
          </p:cNvPr>
          <p:cNvPicPr>
            <a:picLocks noChangeAspect="1"/>
          </p:cNvPicPr>
          <p:nvPr/>
        </p:nvPicPr>
        <p:blipFill>
          <a:blip r:embed="rId4"/>
          <a:stretch>
            <a:fillRect/>
          </a:stretch>
        </p:blipFill>
        <p:spPr>
          <a:xfrm>
            <a:off x="0" y="-1"/>
            <a:ext cx="12192000" cy="6857999"/>
          </a:xfrm>
          <a:prstGeom prst="rect">
            <a:avLst/>
          </a:prstGeom>
        </p:spPr>
      </p:pic>
      <p:pic>
        <p:nvPicPr>
          <p:cNvPr id="15" name="图片 14">
            <a:extLst>
              <a:ext uri="{FF2B5EF4-FFF2-40B4-BE49-F238E27FC236}">
                <a16:creationId xmlns:a16="http://schemas.microsoft.com/office/drawing/2014/main" id="{ECE3D2D9-0FF8-4FD0-8B83-9A3A06CC43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7040" y="1956458"/>
            <a:ext cx="3969213" cy="5023462"/>
          </a:xfrm>
          <a:prstGeom prst="rect">
            <a:avLst/>
          </a:prstGeom>
        </p:spPr>
      </p:pic>
      <p:pic>
        <p:nvPicPr>
          <p:cNvPr id="2" name="Picture 1">
            <a:extLst>
              <a:ext uri="{FF2B5EF4-FFF2-40B4-BE49-F238E27FC236}">
                <a16:creationId xmlns:a16="http://schemas.microsoft.com/office/drawing/2014/main" id="{DE4C42B1-133B-480F-A711-BCCE39D74E7B}"/>
              </a:ext>
            </a:extLst>
          </p:cNvPr>
          <p:cNvPicPr>
            <a:picLocks noChangeAspect="1"/>
          </p:cNvPicPr>
          <p:nvPr/>
        </p:nvPicPr>
        <p:blipFill>
          <a:blip r:embed="rId6"/>
          <a:stretch>
            <a:fillRect/>
          </a:stretch>
        </p:blipFill>
        <p:spPr>
          <a:xfrm>
            <a:off x="1165462" y="2551867"/>
            <a:ext cx="9175275" cy="1639966"/>
          </a:xfrm>
          <a:prstGeom prst="rect">
            <a:avLst/>
          </a:prstGeom>
        </p:spPr>
      </p:pic>
    </p:spTree>
    <p:custDataLst>
      <p:tags r:id="rId1"/>
    </p:custDataLst>
    <p:extLst>
      <p:ext uri="{BB962C8B-B14F-4D97-AF65-F5344CB8AC3E}">
        <p14:creationId xmlns:p14="http://schemas.microsoft.com/office/powerpoint/2010/main" val="2776357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ác Đưa Thư Vui Tính - Kính Coong Kính Coong [Official Full HD]">
            <a:hlinkClick r:id="" action="ppaction://media"/>
            <a:extLst>
              <a:ext uri="{FF2B5EF4-FFF2-40B4-BE49-F238E27FC236}">
                <a16:creationId xmlns:a16="http://schemas.microsoft.com/office/drawing/2014/main" id="{0A72F5A9-45F8-4284-BE09-C94A0C93685F}"/>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092529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4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4">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pic>
        <p:nvPicPr>
          <p:cNvPr id="2" name="Picture 1">
            <a:extLst>
              <a:ext uri="{FF2B5EF4-FFF2-40B4-BE49-F238E27FC236}">
                <a16:creationId xmlns:a16="http://schemas.microsoft.com/office/drawing/2014/main" id="{F28942AF-563D-4004-B5C9-C290AE461E28}"/>
              </a:ext>
            </a:extLst>
          </p:cNvPr>
          <p:cNvPicPr>
            <a:picLocks noChangeAspect="1"/>
          </p:cNvPicPr>
          <p:nvPr/>
        </p:nvPicPr>
        <p:blipFill>
          <a:blip r:embed="rId6"/>
          <a:stretch>
            <a:fillRect/>
          </a:stretch>
        </p:blipFill>
        <p:spPr>
          <a:xfrm>
            <a:off x="2235390" y="2296986"/>
            <a:ext cx="7340220" cy="1444877"/>
          </a:xfrm>
          <a:prstGeom prst="rect">
            <a:avLst/>
          </a:prstGeom>
        </p:spPr>
      </p:pic>
    </p:spTree>
    <p:custDataLst>
      <p:tags r:id="rId1"/>
    </p:custDataLst>
    <p:extLst>
      <p:ext uri="{BB962C8B-B14F-4D97-AF65-F5344CB8AC3E}">
        <p14:creationId xmlns:p14="http://schemas.microsoft.com/office/powerpoint/2010/main" val="3726162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4">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sp>
        <p:nvSpPr>
          <p:cNvPr id="13" name="TextBox 79">
            <a:extLst>
              <a:ext uri="{FF2B5EF4-FFF2-40B4-BE49-F238E27FC236}">
                <a16:creationId xmlns:a16="http://schemas.microsoft.com/office/drawing/2014/main" id="{2D51DD9C-65AC-4108-A06A-38E8F2A0A7EA}"/>
              </a:ext>
            </a:extLst>
          </p:cNvPr>
          <p:cNvSpPr txBox="1">
            <a:spLocks noChangeArrowheads="1"/>
          </p:cNvSpPr>
          <p:nvPr/>
        </p:nvSpPr>
        <p:spPr bwMode="auto">
          <a:xfrm>
            <a:off x="2424595" y="1857792"/>
            <a:ext cx="734281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en-US" altLang="en-US" sz="6600"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1. </a:t>
            </a:r>
            <a:r>
              <a:rPr lang="vi-VN" altLang="en-US" sz="6600"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Đọc bức thư điện tử và trả lời câu hỏi</a:t>
            </a:r>
            <a:endParaRPr kumimoji="0" lang="vi-VN" altLang="en-US" sz="6600" i="0" u="none" strike="noStrike" kern="1200" normalizeH="0" baseline="0" noProof="0" dirty="0">
              <a:ln w="22225">
                <a:solidFill>
                  <a:schemeClr val="accent2"/>
                </a:solidFill>
                <a:prstDash val="solid"/>
              </a:ln>
              <a:solidFill>
                <a:schemeClr val="accent2">
                  <a:lumMod val="40000"/>
                  <a:lumOff val="60000"/>
                </a:schemeClr>
              </a:solidFill>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9778507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E3177FE-7AFD-4FC4-8D67-77CE3B3DC92D}"/>
              </a:ext>
            </a:extLst>
          </p:cNvPr>
          <p:cNvSpPr/>
          <p:nvPr/>
        </p:nvSpPr>
        <p:spPr>
          <a:xfrm>
            <a:off x="8181974" y="2212108"/>
            <a:ext cx="3629025" cy="326476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DFD5F9C3-F977-4E0E-A849-8B3AD1A80EBA}"/>
              </a:ext>
            </a:extLst>
          </p:cNvPr>
          <p:cNvSpPr/>
          <p:nvPr/>
        </p:nvSpPr>
        <p:spPr>
          <a:xfrm>
            <a:off x="6858000" y="355600"/>
            <a:ext cx="4514850" cy="114935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7044578" y="334671"/>
            <a:ext cx="414169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it-IT" altLang="en-US" sz="3100" b="1" dirty="0">
                <a:solidFill>
                  <a:srgbClr val="C00000"/>
                </a:solidFill>
                <a:latin typeface="Cambria" panose="02040503050406030204" pitchFamily="18" charset="0"/>
                <a:ea typeface="Cambria" panose="02040503050406030204" pitchFamily="18" charset="0"/>
              </a:rPr>
              <a:t>a. Bức thư trên do ai viết, gửi cho ai?</a:t>
            </a:r>
            <a:endParaRPr kumimoji="0" lang="vi-VN" altLang="en-US" sz="31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Hộp Văn bản 14">
            <a:extLst>
              <a:ext uri="{FF2B5EF4-FFF2-40B4-BE49-F238E27FC236}">
                <a16:creationId xmlns:a16="http://schemas.microsoft.com/office/drawing/2014/main" id="{9C9C9290-F6FC-4C31-99EC-BB1A9FC6DD82}"/>
              </a:ext>
            </a:extLst>
          </p:cNvPr>
          <p:cNvSpPr txBox="1"/>
          <p:nvPr/>
        </p:nvSpPr>
        <p:spPr>
          <a:xfrm>
            <a:off x="8267700" y="2415109"/>
            <a:ext cx="3437658" cy="2800767"/>
          </a:xfrm>
          <a:prstGeom prst="rect">
            <a:avLst/>
          </a:prstGeom>
          <a:noFill/>
        </p:spPr>
        <p:txBody>
          <a:bodyPr wrap="square">
            <a:spAutoFit/>
          </a:bodyPr>
          <a:lstStyle/>
          <a:p>
            <a:pPr lvl="0" algn="ctr" defTabSz="457200"/>
            <a:r>
              <a:rPr lang="vi-VN" sz="4400" b="1"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rPr>
              <a:t>Lá thư do bạn Sơn viết và gửi cho bạn Dương.</a:t>
            </a:r>
            <a:endParaRPr kumimoji="0" lang="en-US" sz="4400" b="1"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589B5798-6207-44A6-885A-C56D0AA46609}"/>
              </a:ext>
            </a:extLst>
          </p:cNvPr>
          <p:cNvPicPr>
            <a:picLocks noChangeAspect="1"/>
          </p:cNvPicPr>
          <p:nvPr/>
        </p:nvPicPr>
        <p:blipFill>
          <a:blip r:embed="rId4"/>
          <a:stretch>
            <a:fillRect/>
          </a:stretch>
        </p:blipFill>
        <p:spPr>
          <a:xfrm>
            <a:off x="133350" y="1576387"/>
            <a:ext cx="7505700" cy="4143375"/>
          </a:xfrm>
          <a:prstGeom prst="rect">
            <a:avLst/>
          </a:prstGeom>
        </p:spPr>
      </p:pic>
      <p:cxnSp>
        <p:nvCxnSpPr>
          <p:cNvPr id="5" name="Straight Connector 4">
            <a:extLst>
              <a:ext uri="{FF2B5EF4-FFF2-40B4-BE49-F238E27FC236}">
                <a16:creationId xmlns:a16="http://schemas.microsoft.com/office/drawing/2014/main" id="{5105A413-B49A-41F9-AFB6-E7132015FD7B}"/>
              </a:ext>
            </a:extLst>
          </p:cNvPr>
          <p:cNvCxnSpPr/>
          <p:nvPr/>
        </p:nvCxnSpPr>
        <p:spPr>
          <a:xfrm>
            <a:off x="2847975" y="312420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EA26531-17FF-491E-8005-D759C2A7EE02}"/>
              </a:ext>
            </a:extLst>
          </p:cNvPr>
          <p:cNvCxnSpPr>
            <a:cxnSpLocks/>
          </p:cNvCxnSpPr>
          <p:nvPr/>
        </p:nvCxnSpPr>
        <p:spPr>
          <a:xfrm>
            <a:off x="2828925" y="4762500"/>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77984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FD5F9C3-F977-4E0E-A849-8B3AD1A80EBA}"/>
              </a:ext>
            </a:extLst>
          </p:cNvPr>
          <p:cNvSpPr/>
          <p:nvPr/>
        </p:nvSpPr>
        <p:spPr>
          <a:xfrm>
            <a:off x="3286125" y="222250"/>
            <a:ext cx="4514850" cy="114935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3587003" y="287046"/>
            <a:ext cx="414169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vi-VN" altLang="en-US" sz="3100" b="1" dirty="0">
                <a:solidFill>
                  <a:srgbClr val="C00000"/>
                </a:solidFill>
                <a:latin typeface="Cambria" panose="02040503050406030204" pitchFamily="18" charset="0"/>
                <a:ea typeface="Cambria" panose="02040503050406030204" pitchFamily="18" charset="0"/>
              </a:rPr>
              <a:t>b. Thư gồm những phần nào?</a:t>
            </a:r>
            <a:endParaRPr kumimoji="0" lang="vi-VN" altLang="en-US" sz="31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589B5798-6207-44A6-885A-C56D0AA46609}"/>
              </a:ext>
            </a:extLst>
          </p:cNvPr>
          <p:cNvPicPr>
            <a:picLocks noChangeAspect="1"/>
          </p:cNvPicPr>
          <p:nvPr/>
        </p:nvPicPr>
        <p:blipFill>
          <a:blip r:embed="rId3"/>
          <a:stretch>
            <a:fillRect/>
          </a:stretch>
        </p:blipFill>
        <p:spPr>
          <a:xfrm>
            <a:off x="2562225" y="1631385"/>
            <a:ext cx="8096250" cy="4469377"/>
          </a:xfrm>
          <a:prstGeom prst="rect">
            <a:avLst/>
          </a:prstGeom>
        </p:spPr>
      </p:pic>
      <p:cxnSp>
        <p:nvCxnSpPr>
          <p:cNvPr id="5" name="Straight Connector 4">
            <a:extLst>
              <a:ext uri="{FF2B5EF4-FFF2-40B4-BE49-F238E27FC236}">
                <a16:creationId xmlns:a16="http://schemas.microsoft.com/office/drawing/2014/main" id="{5105A413-B49A-41F9-AFB6-E7132015FD7B}"/>
              </a:ext>
            </a:extLst>
          </p:cNvPr>
          <p:cNvCxnSpPr/>
          <p:nvPr/>
        </p:nvCxnSpPr>
        <p:spPr>
          <a:xfrm>
            <a:off x="1866900" y="236220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C47EF88-97E4-4382-87A7-C8241E6ECA17}"/>
              </a:ext>
            </a:extLst>
          </p:cNvPr>
          <p:cNvCxnSpPr/>
          <p:nvPr/>
        </p:nvCxnSpPr>
        <p:spPr>
          <a:xfrm>
            <a:off x="1866900" y="2752725"/>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A184A47-97F1-467D-AF53-6A854BBE3393}"/>
              </a:ext>
            </a:extLst>
          </p:cNvPr>
          <p:cNvCxnSpPr/>
          <p:nvPr/>
        </p:nvCxnSpPr>
        <p:spPr>
          <a:xfrm>
            <a:off x="1876425" y="318135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D673E7-1039-44F9-956A-0DBA6871C9F9}"/>
              </a:ext>
            </a:extLst>
          </p:cNvPr>
          <p:cNvCxnSpPr/>
          <p:nvPr/>
        </p:nvCxnSpPr>
        <p:spPr>
          <a:xfrm>
            <a:off x="1876425" y="379095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0C597E8-62CB-45BE-9209-F0E488D8E8D0}"/>
              </a:ext>
            </a:extLst>
          </p:cNvPr>
          <p:cNvCxnSpPr/>
          <p:nvPr/>
        </p:nvCxnSpPr>
        <p:spPr>
          <a:xfrm>
            <a:off x="1876425" y="4752975"/>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1887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Viết thư điện tử[20240305142918447].mdb"/>
  <p:tag name="ARS_RESPONSE_PERSONNUM" val="10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388</Words>
  <Application>Microsoft Office PowerPoint</Application>
  <PresentationFormat>Widescreen</PresentationFormat>
  <Paragraphs>56</Paragraphs>
  <Slides>19</Slides>
  <Notes>12</Notes>
  <HiddenSlides>0</HiddenSlides>
  <MMClips>1</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19</vt:i4>
      </vt:variant>
    </vt:vector>
  </HeadingPairs>
  <TitlesOfParts>
    <vt:vector size="33" baseType="lpstr">
      <vt:lpstr>等线</vt:lpstr>
      <vt:lpstr>Arial</vt:lpstr>
      <vt:lpstr>Calibri</vt:lpstr>
      <vt:lpstr>Cambria</vt:lpstr>
      <vt:lpstr>Times New Roman</vt:lpstr>
      <vt:lpstr>字魂35号-经典雅黑</vt:lpstr>
      <vt:lpstr>Office 主题</vt:lpstr>
      <vt:lpstr>2_Office 主题</vt:lpstr>
      <vt:lpstr>1_Office 主题</vt:lpstr>
      <vt:lpstr>3_Office 主题</vt:lpstr>
      <vt:lpstr>4_Office 主题</vt:lpstr>
      <vt:lpstr>5_Office 主题</vt:lpstr>
      <vt:lpstr>6_Office 主题</vt:lpstr>
      <vt:lpstr>7_Office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Trang Chử</cp:lastModifiedBy>
  <cp:revision>21</cp:revision>
  <dcterms:created xsi:type="dcterms:W3CDTF">2022-11-26T11:14:53Z</dcterms:created>
  <dcterms:modified xsi:type="dcterms:W3CDTF">2024-03-05T07:30:05Z</dcterms:modified>
</cp:coreProperties>
</file>