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9"/>
  </p:notesMasterIdLst>
  <p:sldIdLst>
    <p:sldId id="333" r:id="rId7"/>
    <p:sldId id="337" r:id="rId8"/>
    <p:sldId id="264" r:id="rId9"/>
    <p:sldId id="291" r:id="rId10"/>
    <p:sldId id="2636" r:id="rId11"/>
    <p:sldId id="292" r:id="rId12"/>
    <p:sldId id="304" r:id="rId13"/>
    <p:sldId id="2647" r:id="rId14"/>
    <p:sldId id="2648" r:id="rId15"/>
    <p:sldId id="2649" r:id="rId16"/>
    <p:sldId id="2637" r:id="rId17"/>
    <p:sldId id="2638" r:id="rId18"/>
    <p:sldId id="2640" r:id="rId19"/>
    <p:sldId id="2641" r:id="rId20"/>
    <p:sldId id="2639" r:id="rId21"/>
    <p:sldId id="2642" r:id="rId22"/>
    <p:sldId id="2650" r:id="rId23"/>
    <p:sldId id="2643" r:id="rId24"/>
    <p:sldId id="260" r:id="rId25"/>
    <p:sldId id="2644" r:id="rId26"/>
    <p:sldId id="2646" r:id="rId27"/>
    <p:sldId id="35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2024/3/5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05-Mar-24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7.gif"/><Relationship Id="rId4" Type="http://schemas.microsoft.com/office/2007/relationships/media" Target="../media/media2.mp3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178" y="4562948"/>
            <a:ext cx="6721012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3314700" y="661629"/>
            <a:ext cx="662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Nghe-viết- Ngày như thế nào là đẹp[2024030514265292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709</Words>
  <Application>Microsoft Office PowerPoint</Application>
  <PresentationFormat>Widescreen</PresentationFormat>
  <Paragraphs>84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Sriracha</vt:lpstr>
      <vt:lpstr>Times New Roman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19</cp:revision>
  <dcterms:created xsi:type="dcterms:W3CDTF">2022-11-26T08:30:20Z</dcterms:created>
  <dcterms:modified xsi:type="dcterms:W3CDTF">2024-03-05T07:26:56Z</dcterms:modified>
</cp:coreProperties>
</file>