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0"/>
  </p:notesMasterIdLst>
  <p:handoutMasterIdLst>
    <p:handoutMasterId r:id="rId11"/>
  </p:handoutMasterIdLst>
  <p:sldIdLst>
    <p:sldId id="397" r:id="rId3"/>
    <p:sldId id="259" r:id="rId4"/>
    <p:sldId id="260" r:id="rId5"/>
    <p:sldId id="266" r:id="rId6"/>
    <p:sldId id="294" r:id="rId7"/>
    <p:sldId id="270" r:id="rId8"/>
    <p:sldId id="263" r:id="rId9"/>
  </p:sldIdLst>
  <p:sldSz cx="12192000" cy="6858000"/>
  <p:notesSz cx="6858000" cy="9144000"/>
  <p:custDataLst>
    <p:tags r:id="rId12"/>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33"/>
    <a:srgbClr val="66CCFF"/>
    <a:srgbClr val="CCFFFF"/>
    <a:srgbClr val="66FFFF"/>
    <a:srgbClr val="663300"/>
    <a:srgbClr val="FFAE5D"/>
    <a:srgbClr val="D26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316" y="52"/>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13D092-105F-4ED9-815C-C00DDEB19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8FFE01-B51E-4A51-B61A-FC5C60942B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EA36669-796B-46B4-845A-44098D19A76A}" type="datetimeFigureOut">
              <a:rPr lang="en-US"/>
              <a:pPr>
                <a:defRPr/>
              </a:pPr>
              <a:t>09-Apr-24</a:t>
            </a:fld>
            <a:endParaRPr lang="en-US"/>
          </a:p>
        </p:txBody>
      </p:sp>
      <p:sp>
        <p:nvSpPr>
          <p:cNvPr id="4" name="Footer Placeholder 3">
            <a:extLst>
              <a:ext uri="{FF2B5EF4-FFF2-40B4-BE49-F238E27FC236}">
                <a16:creationId xmlns:a16="http://schemas.microsoft.com/office/drawing/2014/main" id="{E0DD913B-6ADF-4648-AC5A-3B03A4C559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EF3C265C-21D6-45DA-88A4-FA603BC585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2F06980-4D08-4F66-B57D-7934830D4FC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A138F55-1334-47E5-A36F-0C9BD6D68E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zh-CN" altLang="en-US"/>
          </a:p>
        </p:txBody>
      </p:sp>
      <p:sp>
        <p:nvSpPr>
          <p:cNvPr id="3" name="日期占位符 2">
            <a:extLst>
              <a:ext uri="{FF2B5EF4-FFF2-40B4-BE49-F238E27FC236}">
                <a16:creationId xmlns:a16="http://schemas.microsoft.com/office/drawing/2014/main" id="{34F5DF26-49D4-48DE-90BE-F1568136826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D22465B-4721-47B6-A84B-D271A0F7A86F}" type="datetimeFigureOut">
              <a:rPr lang="zh-CN" altLang="en-US"/>
              <a:pPr>
                <a:defRPr/>
              </a:pPr>
              <a:t>2024/4/9</a:t>
            </a:fld>
            <a:endParaRPr lang="zh-CN" altLang="en-US"/>
          </a:p>
        </p:txBody>
      </p:sp>
      <p:sp>
        <p:nvSpPr>
          <p:cNvPr id="4" name="幻灯片图像占位符 3">
            <a:extLst>
              <a:ext uri="{FF2B5EF4-FFF2-40B4-BE49-F238E27FC236}">
                <a16:creationId xmlns:a16="http://schemas.microsoft.com/office/drawing/2014/main" id="{DB53B10B-2718-4290-8971-D70F8F951EE3}"/>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A3F7D732-3E1C-47A6-8457-54D2ECD4B8B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9EC50B6C-7892-440F-B86B-C85C4878DF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zh-CN" altLang="en-US"/>
          </a:p>
        </p:txBody>
      </p:sp>
      <p:sp>
        <p:nvSpPr>
          <p:cNvPr id="7" name="灯片编号占位符 6">
            <a:extLst>
              <a:ext uri="{FF2B5EF4-FFF2-40B4-BE49-F238E27FC236}">
                <a16:creationId xmlns:a16="http://schemas.microsoft.com/office/drawing/2014/main" id="{9171FD73-0B02-47D1-8E8D-1672CBD2442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0F01A08-1EC5-4FA6-B605-3CA68B24F1A0}" type="slidenum">
              <a:rPr lang="zh-CN" altLang="en-US"/>
              <a:pPr>
                <a:defRPr/>
              </a:pPr>
              <a:t>‹#›</a:t>
            </a:fld>
            <a:endParaRPr lang="zh-CN" altLang="en-US"/>
          </a:p>
        </p:txBody>
      </p:sp>
    </p:spTree>
    <p:extLst>
      <p:ext uri="{BB962C8B-B14F-4D97-AF65-F5344CB8AC3E}">
        <p14:creationId xmlns:p14="http://schemas.microsoft.com/office/powerpoint/2010/main" val="1385942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a:extLst>
              <a:ext uri="{FF2B5EF4-FFF2-40B4-BE49-F238E27FC236}">
                <a16:creationId xmlns:a16="http://schemas.microsoft.com/office/drawing/2014/main" id="{23A4C48B-6A36-4F4A-B317-ED3CD9A71BCD}"/>
              </a:ext>
            </a:extLst>
          </p:cNvPr>
          <p:cNvSpPr>
            <a:spLocks noGrp="1" noRot="1" noChangeAspect="1" noChangeArrowheads="1" noTextEdit="1"/>
          </p:cNvSpPr>
          <p:nvPr>
            <p:ph type="sldImg" idx="2"/>
          </p:nvPr>
        </p:nvSpPr>
        <p:spPr bwMode="auto">
          <a:xfrm>
            <a:off x="242888" y="1431925"/>
            <a:ext cx="6872287" cy="3865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文本占位符 2">
            <a:extLst>
              <a:ext uri="{FF2B5EF4-FFF2-40B4-BE49-F238E27FC236}">
                <a16:creationId xmlns:a16="http://schemas.microsoft.com/office/drawing/2014/main" id="{919726D3-4736-497F-8ACC-7CBD7CF676CE}"/>
              </a:ext>
            </a:extLst>
          </p:cNvPr>
          <p:cNvSpPr>
            <a:spLocks noGrp="1" noChangeArrowheads="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a:extLst>
              <a:ext uri="{FF2B5EF4-FFF2-40B4-BE49-F238E27FC236}">
                <a16:creationId xmlns:a16="http://schemas.microsoft.com/office/drawing/2014/main" id="{F9F5EF60-5AE9-4AD7-8A9A-21195C1F02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备注占位符 2">
            <a:extLst>
              <a:ext uri="{FF2B5EF4-FFF2-40B4-BE49-F238E27FC236}">
                <a16:creationId xmlns:a16="http://schemas.microsoft.com/office/drawing/2014/main" id="{921ACB95-3543-4779-9D3B-47760DF1AA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Design: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14340" name="灯片编号占位符 3">
            <a:extLst>
              <a:ext uri="{FF2B5EF4-FFF2-40B4-BE49-F238E27FC236}">
                <a16:creationId xmlns:a16="http://schemas.microsoft.com/office/drawing/2014/main" id="{5B623E68-B91D-4A3F-9940-C6A3641FEF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11390D6-2738-4BBA-A9B6-9A1D85559A3E}" type="slidenum">
              <a:rPr lang="zh-CN" altLang="en-US" smtClean="0">
                <a:latin typeface="等线" panose="02010600030101010101" pitchFamily="2" charset="-122"/>
              </a:rPr>
              <a:pPr fontAlgn="base">
                <a:spcBef>
                  <a:spcPct val="0"/>
                </a:spcBef>
                <a:spcAft>
                  <a:spcPct val="0"/>
                </a:spcAft>
              </a:pPr>
              <a:t>3</a:t>
            </a:fld>
            <a:endParaRPr lang="zh-CN" altLang="en-US">
              <a:latin typeface="等线"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a:extLst>
              <a:ext uri="{FF2B5EF4-FFF2-40B4-BE49-F238E27FC236}">
                <a16:creationId xmlns:a16="http://schemas.microsoft.com/office/drawing/2014/main" id="{F417E18F-2E76-4744-BAD5-28AA75E3DC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a:extLst>
              <a:ext uri="{FF2B5EF4-FFF2-40B4-BE49-F238E27FC236}">
                <a16:creationId xmlns:a16="http://schemas.microsoft.com/office/drawing/2014/main" id="{197C2ADF-B075-4502-BBF2-3B8EFCBBD3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a:extLst>
              <a:ext uri="{FF2B5EF4-FFF2-40B4-BE49-F238E27FC236}">
                <a16:creationId xmlns:a16="http://schemas.microsoft.com/office/drawing/2014/main" id="{C03EE982-EFB4-49A5-9920-43E8E19786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8391F56-DEEF-4EAB-89AE-05448D61470E}" type="slidenum">
              <a:rPr lang="zh-CN" altLang="en-US" smtClean="0">
                <a:latin typeface="等线" panose="02010600030101010101" pitchFamily="2" charset="-122"/>
              </a:rPr>
              <a:pPr fontAlgn="base">
                <a:spcBef>
                  <a:spcPct val="0"/>
                </a:spcBef>
                <a:spcAft>
                  <a:spcPct val="0"/>
                </a:spcAft>
              </a:pPr>
              <a:t>4</a:t>
            </a:fld>
            <a:endParaRPr lang="zh-CN" altLang="en-US">
              <a:latin typeface="等线"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6C2397D3-BE40-4DF3-B90C-FDB187E5DF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a:extLst>
              <a:ext uri="{FF2B5EF4-FFF2-40B4-BE49-F238E27FC236}">
                <a16:creationId xmlns:a16="http://schemas.microsoft.com/office/drawing/2014/main" id="{E3F8ADFB-65C2-41B3-B46D-DA876C767C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8916" name="灯片编号占位符 3">
            <a:extLst>
              <a:ext uri="{FF2B5EF4-FFF2-40B4-BE49-F238E27FC236}">
                <a16:creationId xmlns:a16="http://schemas.microsoft.com/office/drawing/2014/main" id="{74DBDDE5-1A70-4E9E-955E-B366F31E23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7EEC601-5FC0-4DBE-A70C-8E249615EE3B}" type="slidenum">
              <a:rPr lang="zh-CN" altLang="en-US" smtClean="0">
                <a:latin typeface="等线" panose="02010600030101010101" pitchFamily="2" charset="-122"/>
              </a:rPr>
              <a:pPr fontAlgn="base">
                <a:spcBef>
                  <a:spcPct val="0"/>
                </a:spcBef>
                <a:spcAft>
                  <a:spcPct val="0"/>
                </a:spcAft>
              </a:pPr>
              <a:t>5</a:t>
            </a:fld>
            <a:endParaRPr lang="zh-CN" altLang="en-US">
              <a:latin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a:extLst>
              <a:ext uri="{FF2B5EF4-FFF2-40B4-BE49-F238E27FC236}">
                <a16:creationId xmlns:a16="http://schemas.microsoft.com/office/drawing/2014/main" id="{6AC76D00-D542-4F27-8C52-355A661AE3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a:extLst>
              <a:ext uri="{FF2B5EF4-FFF2-40B4-BE49-F238E27FC236}">
                <a16:creationId xmlns:a16="http://schemas.microsoft.com/office/drawing/2014/main" id="{97DCCD8E-CC23-4200-9BB9-462931CD14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43012" name="灯片编号占位符 3">
            <a:extLst>
              <a:ext uri="{FF2B5EF4-FFF2-40B4-BE49-F238E27FC236}">
                <a16:creationId xmlns:a16="http://schemas.microsoft.com/office/drawing/2014/main" id="{6EEAA726-679A-436A-A353-289114A87E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7C8454-F225-4AAF-A677-88DA0968527E}" type="slidenum">
              <a:rPr lang="zh-CN" altLang="en-US" smtClean="0">
                <a:latin typeface="等线" panose="02010600030101010101" pitchFamily="2" charset="-122"/>
              </a:rPr>
              <a:pPr fontAlgn="base">
                <a:spcBef>
                  <a:spcPct val="0"/>
                </a:spcBef>
                <a:spcAft>
                  <a:spcPct val="0"/>
                </a:spcAft>
              </a:pPr>
              <a:t>7</a:t>
            </a:fld>
            <a:endParaRPr lang="zh-CN" altLang="en-US">
              <a:latin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90827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DAD47-7519-6897-44E5-DBAD98593E6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3" name="Footer Placeholder 2">
            <a:extLst>
              <a:ext uri="{FF2B5EF4-FFF2-40B4-BE49-F238E27FC236}">
                <a16:creationId xmlns:a16="http://schemas.microsoft.com/office/drawing/2014/main" id="{9B5DB4A1-1E72-FDA3-EF0F-7A685EE8EA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243DD24-DC1D-09A2-28AA-CD866088404E}"/>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6858330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2576-CE0C-7FB4-CD1D-5CA710E4FA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AEB1DD-7C7E-939D-BB12-F69CBE69E23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54670-6DFB-1F09-C937-D8C22B22A90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93E85-D607-76F9-666C-19B3C19817FD}"/>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6" name="Footer Placeholder 5">
            <a:extLst>
              <a:ext uri="{FF2B5EF4-FFF2-40B4-BE49-F238E27FC236}">
                <a16:creationId xmlns:a16="http://schemas.microsoft.com/office/drawing/2014/main" id="{8FCB23E3-7E52-FF4E-AE0C-1EC8B57852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042456A-0C28-C079-DF99-31F8F5C3F5E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98249820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75A14-B090-AB69-42CB-D351D3F85B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8DD392-642F-DB51-97F3-5F27212564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46B8F2-C8E8-7A53-F182-FF9A3CE612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54AAE-A612-73A8-E5B2-B0926669037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6" name="Footer Placeholder 5">
            <a:extLst>
              <a:ext uri="{FF2B5EF4-FFF2-40B4-BE49-F238E27FC236}">
                <a16:creationId xmlns:a16="http://schemas.microsoft.com/office/drawing/2014/main" id="{EBEE9846-34C6-3964-23C1-97F60A606D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D3A427-039A-6988-4A08-E18C876758E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24299828"/>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3B6-A4A6-87C3-B5BC-6816F0E133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CFBDD2-3614-AD2F-D406-F6AA13CC180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F1FEC-64A8-900C-EA7F-7602192E682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5" name="Footer Placeholder 4">
            <a:extLst>
              <a:ext uri="{FF2B5EF4-FFF2-40B4-BE49-F238E27FC236}">
                <a16:creationId xmlns:a16="http://schemas.microsoft.com/office/drawing/2014/main" id="{0A3BE049-F3A7-E6C5-EA40-43905CD4DA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369D19-BBC5-2493-89D9-E663BA8F848A}"/>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47343046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BB4E2-0492-BBB1-95AD-83085A006AD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14FDA3-608C-3E18-02DB-AC1A4B87BEA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D723B-2A73-F1DF-D7D1-519B200129B4}"/>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5" name="Footer Placeholder 4">
            <a:extLst>
              <a:ext uri="{FF2B5EF4-FFF2-40B4-BE49-F238E27FC236}">
                <a16:creationId xmlns:a16="http://schemas.microsoft.com/office/drawing/2014/main" id="{A9BDE330-C6AF-4877-8C0E-5C7891315B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CE8FC0-40C8-A484-88F5-BFF0616C98A5}"/>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362862942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34E86D8-546C-4425-A8A4-EB489D7B0D45}"/>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8868D991-BC4E-4B9B-BA9B-33B4A10B1DB4}" type="datetimeFigureOut">
              <a:rPr lang="zh-CN" altLang="en-US"/>
              <a:pPr>
                <a:defRPr/>
              </a:pPr>
              <a:t>2024/4/9</a:t>
            </a:fld>
            <a:endParaRPr lang="zh-CN" altLang="en-US"/>
          </a:p>
        </p:txBody>
      </p:sp>
      <p:sp>
        <p:nvSpPr>
          <p:cNvPr id="5" name="页脚占位符 4">
            <a:extLst>
              <a:ext uri="{FF2B5EF4-FFF2-40B4-BE49-F238E27FC236}">
                <a16:creationId xmlns:a16="http://schemas.microsoft.com/office/drawing/2014/main" id="{2A1D3BEC-3477-48C9-81BD-5FF2809FA3D9}"/>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zh-CN" altLang="en-US"/>
          </a:p>
        </p:txBody>
      </p:sp>
      <p:sp>
        <p:nvSpPr>
          <p:cNvPr id="6" name="灯片编号占位符 5">
            <a:extLst>
              <a:ext uri="{FF2B5EF4-FFF2-40B4-BE49-F238E27FC236}">
                <a16:creationId xmlns:a16="http://schemas.microsoft.com/office/drawing/2014/main" id="{684C4682-C25E-4F6E-8ACC-ABB08E2AF556}"/>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37E0A53-2129-40A0-8402-2AA4DC66AB3A}" type="slidenum">
              <a:rPr lang="zh-CN" altLang="en-US"/>
              <a:pPr>
                <a:defRPr/>
              </a:pPr>
              <a:t>‹#›</a:t>
            </a:fld>
            <a:endParaRPr lang="zh-CN" altLang="en-US"/>
          </a:p>
        </p:txBody>
      </p:sp>
    </p:spTree>
    <p:extLst>
      <p:ext uri="{BB962C8B-B14F-4D97-AF65-F5344CB8AC3E}">
        <p14:creationId xmlns:p14="http://schemas.microsoft.com/office/powerpoint/2010/main" val="71295870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57926" b="-1"/>
          <a:stretch>
            <a:fillRect/>
          </a:stretch>
        </p:blipFill>
        <p:spPr>
          <a:xfrm>
            <a:off x="0" y="0"/>
            <a:ext cx="12192000" cy="6857999"/>
          </a:xfrm>
          <a:prstGeom prst="rect">
            <a:avLst/>
          </a:prstGeom>
        </p:spPr>
      </p:pic>
      <p:grpSp>
        <p:nvGrpSpPr>
          <p:cNvPr id="6" name="组合 5"/>
          <p:cNvGrpSpPr/>
          <p:nvPr userDrawn="1"/>
        </p:nvGrpSpPr>
        <p:grpSpPr>
          <a:xfrm>
            <a:off x="0" y="-125125"/>
            <a:ext cx="11817010" cy="6983124"/>
            <a:chOff x="504264" y="593486"/>
            <a:chExt cx="6892448" cy="4073011"/>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t="75744"/>
            <a:stretch>
              <a:fillRect/>
            </a:stretch>
          </p:blipFill>
          <p:spPr>
            <a:xfrm rot="10800000">
              <a:off x="504264" y="593486"/>
              <a:ext cx="6886100" cy="203588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75744"/>
            <a:stretch>
              <a:fillRect/>
            </a:stretch>
          </p:blipFill>
          <p:spPr>
            <a:xfrm rot="10800000" flipV="1">
              <a:off x="510612" y="2630617"/>
              <a:ext cx="6886100" cy="2035880"/>
            </a:xfrm>
            <a:prstGeom prst="rect">
              <a:avLst/>
            </a:prstGeom>
          </p:spPr>
        </p:pic>
      </p:grpSp>
      <p:pic>
        <p:nvPicPr>
          <p:cNvPr id="10"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3892" y="4665950"/>
            <a:ext cx="1590675" cy="2066925"/>
          </a:xfrm>
          <a:prstGeom prst="rect">
            <a:avLst/>
          </a:prstGeom>
        </p:spPr>
      </p:pic>
      <p:pic>
        <p:nvPicPr>
          <p:cNvPr id="12" name="图片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4990" y="4475401"/>
            <a:ext cx="1862851" cy="2257474"/>
          </a:xfrm>
          <a:prstGeom prst="rect">
            <a:avLst/>
          </a:prstGeom>
        </p:spPr>
      </p:pic>
      <p:pic>
        <p:nvPicPr>
          <p:cNvPr id="14" name="图片 13"/>
          <p:cNvPicPr>
            <a:picLocks noChangeAspect="1"/>
          </p:cNvPicPr>
          <p:nvPr userDrawn="1"/>
        </p:nvPicPr>
        <p:blipFill rotWithShape="1">
          <a:blip r:embed="rId6">
            <a:extLst>
              <a:ext uri="{28A0092B-C50C-407E-A947-70E740481C1C}">
                <a14:useLocalDpi xmlns:a14="http://schemas.microsoft.com/office/drawing/2010/main" val="0"/>
              </a:ext>
            </a:extLst>
          </a:blip>
          <a:srcRect r="61397" b="77014"/>
          <a:stretch>
            <a:fillRect/>
          </a:stretch>
        </p:blipFill>
        <p:spPr>
          <a:xfrm>
            <a:off x="865348" y="149999"/>
            <a:ext cx="2296952" cy="1576388"/>
          </a:xfrm>
          <a:prstGeom prst="rect">
            <a:avLst/>
          </a:prstGeom>
        </p:spPr>
      </p:pic>
      <p:pic>
        <p:nvPicPr>
          <p:cNvPr id="16" name="图片 15"/>
          <p:cNvPicPr>
            <a:picLocks noChangeAspect="1"/>
          </p:cNvPicPr>
          <p:nvPr userDrawn="1"/>
        </p:nvPicPr>
        <p:blipFill rotWithShape="1">
          <a:blip r:embed="rId6">
            <a:extLst>
              <a:ext uri="{28A0092B-C50C-407E-A947-70E740481C1C}">
                <a14:useLocalDpi xmlns:a14="http://schemas.microsoft.com/office/drawing/2010/main" val="0"/>
              </a:ext>
            </a:extLst>
          </a:blip>
          <a:srcRect l="59231" t="85034"/>
          <a:stretch>
            <a:fillRect/>
          </a:stretch>
        </p:blipFill>
        <p:spPr>
          <a:xfrm rot="20540802">
            <a:off x="9620249" y="5431612"/>
            <a:ext cx="2425813" cy="1026338"/>
          </a:xfrm>
          <a:prstGeom prst="rect">
            <a:avLst/>
          </a:prstGeom>
        </p:spPr>
      </p:pic>
    </p:spTree>
    <p:extLst>
      <p:ext uri="{BB962C8B-B14F-4D97-AF65-F5344CB8AC3E}">
        <p14:creationId xmlns:p14="http://schemas.microsoft.com/office/powerpoint/2010/main" val="6034845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AF34-91B3-8C83-2393-DDC4402652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3A02A3-E305-4E86-F6CD-7EA4885EF72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B75D49-F0FF-D55A-B8B3-BEB2E5B65D2B}"/>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5" name="Footer Placeholder 4">
            <a:extLst>
              <a:ext uri="{FF2B5EF4-FFF2-40B4-BE49-F238E27FC236}">
                <a16:creationId xmlns:a16="http://schemas.microsoft.com/office/drawing/2014/main" id="{B9FB1298-7E7A-0C8B-EA8C-0F3EB527DC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EE0407-0D19-7E65-BA43-C997C31537CC}"/>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22666857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27A1-BF89-2455-AB89-F891BAA2B9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D1C0ADF-63C7-C882-9FEA-FF9F582D83E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4FB9-8C8E-2BD5-6637-2E1D9E76876E}"/>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5" name="Footer Placeholder 4">
            <a:extLst>
              <a:ext uri="{FF2B5EF4-FFF2-40B4-BE49-F238E27FC236}">
                <a16:creationId xmlns:a16="http://schemas.microsoft.com/office/drawing/2014/main" id="{0749EC12-3029-8E25-A443-57F0EA26D2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EBB34E-32E0-57C8-EE29-B32DFF07F486}"/>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56591018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1894-515C-08E3-4AD7-23FE4E963D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41B13C-6DC8-6F9E-A968-9E7FA9B890E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279B02-76B0-FA52-6C1B-0F149689A907}"/>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5" name="Footer Placeholder 4">
            <a:extLst>
              <a:ext uri="{FF2B5EF4-FFF2-40B4-BE49-F238E27FC236}">
                <a16:creationId xmlns:a16="http://schemas.microsoft.com/office/drawing/2014/main" id="{A4AC090C-5B44-D8AC-96D0-E0FBAD5EA4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3C7C6D-15EF-3201-FE4B-99BF248A7D63}"/>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156710322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B745-A084-1445-D899-59C31E3D4E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BCCA36-E201-09DB-9377-F5530820B9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B1626-38F6-351F-F73F-6C1E51868A3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00D610-92C3-850D-F4CD-AF9A90C46A46}"/>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6" name="Footer Placeholder 5">
            <a:extLst>
              <a:ext uri="{FF2B5EF4-FFF2-40B4-BE49-F238E27FC236}">
                <a16:creationId xmlns:a16="http://schemas.microsoft.com/office/drawing/2014/main" id="{254CDDFE-68E9-364F-242A-F583E74F88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F9ABA-C2E9-4FAB-D5B6-6D8258E9A6B8}"/>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59896895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0D21-4B13-587D-A2D9-5E99D2F001D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F28D2F-BFB4-212E-7647-52AA8EC25FA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20D926-A861-5970-4944-165DEDBD4E9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7A9D15-5D70-CDD4-0887-799F6A58228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2FD43-6A37-8FC7-C545-139625012F4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7EB626-EBDF-6887-EAF7-8D22DBF703D2}"/>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8" name="Footer Placeholder 7">
            <a:extLst>
              <a:ext uri="{FF2B5EF4-FFF2-40B4-BE49-F238E27FC236}">
                <a16:creationId xmlns:a16="http://schemas.microsoft.com/office/drawing/2014/main" id="{19E26F4C-1B9E-B07B-7001-1CAA545037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BC1DE3-6985-690E-8867-E64CC13629AD}"/>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243974009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E3A7-E39D-86AC-0751-B35A47A10B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C23343C-E329-6C15-486C-6EB1CD7D8AC0}"/>
              </a:ext>
            </a:extLst>
          </p:cNvPr>
          <p:cNvSpPr>
            <a:spLocks noGrp="1"/>
          </p:cNvSpPr>
          <p:nvPr>
            <p:ph type="dt" sz="half" idx="10"/>
          </p:nvPr>
        </p:nvSpPr>
        <p:spPr>
          <a:xfrm>
            <a:off x="838200" y="6356350"/>
            <a:ext cx="2743200" cy="365125"/>
          </a:xfrm>
          <a:prstGeom prst="rect">
            <a:avLst/>
          </a:prstGeom>
        </p:spPr>
        <p:txBody>
          <a:bodyPr/>
          <a:lstStyle/>
          <a:p>
            <a:fld id="{B96A186B-B57A-4801-82AF-751650A9198B}" type="datetimeFigureOut">
              <a:rPr lang="en-US" smtClean="0"/>
              <a:t>09-Apr-24</a:t>
            </a:fld>
            <a:endParaRPr lang="en-US"/>
          </a:p>
        </p:txBody>
      </p:sp>
      <p:sp>
        <p:nvSpPr>
          <p:cNvPr id="4" name="Footer Placeholder 3">
            <a:extLst>
              <a:ext uri="{FF2B5EF4-FFF2-40B4-BE49-F238E27FC236}">
                <a16:creationId xmlns:a16="http://schemas.microsoft.com/office/drawing/2014/main" id="{8AAA05C8-A432-3B2C-BAEA-3450B69FA1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8B39B37-80E6-9B79-16D5-C0C38292FA59}"/>
              </a:ext>
            </a:extLst>
          </p:cNvPr>
          <p:cNvSpPr>
            <a:spLocks noGrp="1"/>
          </p:cNvSpPr>
          <p:nvPr>
            <p:ph type="sldNum" sz="quarter" idx="12"/>
          </p:nvPr>
        </p:nvSpPr>
        <p:spPr>
          <a:xfrm>
            <a:off x="8610600" y="6356350"/>
            <a:ext cx="2743200" cy="365125"/>
          </a:xfrm>
          <a:prstGeom prst="rect">
            <a:avLst/>
          </a:prstGeom>
        </p:spPr>
        <p:txBody>
          <a:bodyPr/>
          <a:lstStyle/>
          <a:p>
            <a:fld id="{17F75F6C-B60A-4243-BAFF-C9A93FF614E1}" type="slidenum">
              <a:rPr lang="en-US" smtClean="0"/>
              <a:t>‹#›</a:t>
            </a:fld>
            <a:endParaRPr lang="en-US"/>
          </a:p>
        </p:txBody>
      </p:sp>
    </p:spTree>
    <p:extLst>
      <p:ext uri="{BB962C8B-B14F-4D97-AF65-F5344CB8AC3E}">
        <p14:creationId xmlns:p14="http://schemas.microsoft.com/office/powerpoint/2010/main" val="80291292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94" r:id="rId3"/>
  </p:sldLayoutIdLst>
  <p:transition spd="slow">
    <p:wip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23551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0.xml"/><Relationship Id="rId1" Type="http://schemas.openxmlformats.org/officeDocument/2006/relationships/tags" Target="../tags/tag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04391" y="4900336"/>
            <a:ext cx="5012443" cy="1105137"/>
          </a:xfrm>
          <a:prstGeom prst="rect">
            <a:avLst/>
          </a:prstGeom>
          <a:noFill/>
        </p:spPr>
        <p:txBody>
          <a:bodyPr wrap="none" lIns="91208" tIns="45606" rIns="91208" bIns="45606">
            <a:spAutoFit/>
          </a:bodyPr>
          <a:lstStyle/>
          <a:p>
            <a:pPr algn="ctr">
              <a:defRPr/>
            </a:pPr>
            <a:r>
              <a:rPr lang="en-US" sz="6583"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r>
              <a:rPr lang="en-US"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a:t>
            </a:r>
            <a:r>
              <a:rPr lang="en-US" sz="6583" b="1" dirty="0" err="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HĐTN</a:t>
            </a:r>
            <a:endParaRPr lang="vi-VN" sz="658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5398678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3">
            <a:extLst>
              <a:ext uri="{FF2B5EF4-FFF2-40B4-BE49-F238E27FC236}">
                <a16:creationId xmlns:a16="http://schemas.microsoft.com/office/drawing/2014/main" id="{3F443BE3-2331-4AB7-B135-D60718638041}"/>
              </a:ext>
            </a:extLst>
          </p:cNvPr>
          <p:cNvGrpSpPr>
            <a:grpSpLocks/>
          </p:cNvGrpSpPr>
          <p:nvPr/>
        </p:nvGrpSpPr>
        <p:grpSpPr bwMode="auto">
          <a:xfrm>
            <a:off x="-561975" y="357188"/>
            <a:ext cx="4624388" cy="5716587"/>
            <a:chOff x="-562491" y="356815"/>
            <a:chExt cx="4625368" cy="5717389"/>
          </a:xfrm>
        </p:grpSpPr>
        <p:sp>
          <p:nvSpPr>
            <p:cNvPr id="5132" name="TextBox 2">
              <a:extLst>
                <a:ext uri="{FF2B5EF4-FFF2-40B4-BE49-F238E27FC236}">
                  <a16:creationId xmlns:a16="http://schemas.microsoft.com/office/drawing/2014/main" id="{D8D967FB-1581-49E6-9BFC-022788ECBD6E}"/>
                </a:ext>
              </a:extLst>
            </p:cNvPr>
            <p:cNvSpPr txBox="1">
              <a:spLocks noChangeArrowheads="1"/>
            </p:cNvSpPr>
            <p:nvPr/>
          </p:nvSpPr>
          <p:spPr bwMode="auto">
            <a:xfrm>
              <a:off x="965634" y="1569177"/>
              <a:ext cx="2295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a:latin typeface="Arial" panose="020B0604020202020204" pitchFamily="34" charset="0"/>
                </a:rPr>
                <a:t>Hồ Thị Tuyết Sương</a:t>
              </a:r>
              <a:endParaRPr lang="en-US" altLang="en-US"/>
            </a:p>
          </p:txBody>
        </p:sp>
        <p:pic>
          <p:nvPicPr>
            <p:cNvPr id="5133" name="图片 10" descr="图片包含 植物&#10;&#10;已生成高可信度的说明">
              <a:extLst>
                <a:ext uri="{FF2B5EF4-FFF2-40B4-BE49-F238E27FC236}">
                  <a16:creationId xmlns:a16="http://schemas.microsoft.com/office/drawing/2014/main" id="{8050E17B-55C3-4DE7-925D-FC478FE7C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491" y="356815"/>
              <a:ext cx="4625368" cy="571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图片 9" descr="b4e2b2963786013a0e29a8e310116bbb">
            <a:extLst>
              <a:ext uri="{FF2B5EF4-FFF2-40B4-BE49-F238E27FC236}">
                <a16:creationId xmlns:a16="http://schemas.microsoft.com/office/drawing/2014/main" id="{298B16D2-29B4-457A-AF5F-2F81B4A357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4384675"/>
            <a:ext cx="122301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oy, doll, vector graphics&#10;&#10;Description automatically generated">
            <a:extLst>
              <a:ext uri="{FF2B5EF4-FFF2-40B4-BE49-F238E27FC236}">
                <a16:creationId xmlns:a16="http://schemas.microsoft.com/office/drawing/2014/main" id="{51EBED45-67B5-406B-AE2C-F78BB24E3C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4138" y="3373438"/>
            <a:ext cx="3792537"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5">
            <a:extLst>
              <a:ext uri="{FF2B5EF4-FFF2-40B4-BE49-F238E27FC236}">
                <a16:creationId xmlns:a16="http://schemas.microsoft.com/office/drawing/2014/main" id="{752B33D2-3781-4305-9F8D-05D485973B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54588"/>
            <a:ext cx="1223327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779A994A-B4E5-45DC-A48D-FFB42B1C45AA}"/>
              </a:ext>
            </a:extLst>
          </p:cNvPr>
          <p:cNvSpPr/>
          <p:nvPr/>
        </p:nvSpPr>
        <p:spPr>
          <a:xfrm>
            <a:off x="4062413" y="301625"/>
            <a:ext cx="7688262" cy="2987675"/>
          </a:xfrm>
          <a:custGeom>
            <a:avLst/>
            <a:gdLst>
              <a:gd name="connsiteX0" fmla="*/ 0 w 6886869"/>
              <a:gd name="connsiteY0" fmla="*/ 498019 h 2988053"/>
              <a:gd name="connsiteX1" fmla="*/ 498019 w 6886869"/>
              <a:gd name="connsiteY1" fmla="*/ 0 h 2988053"/>
              <a:gd name="connsiteX2" fmla="*/ 6388850 w 6886869"/>
              <a:gd name="connsiteY2" fmla="*/ 0 h 2988053"/>
              <a:gd name="connsiteX3" fmla="*/ 6886869 w 6886869"/>
              <a:gd name="connsiteY3" fmla="*/ 498019 h 2988053"/>
              <a:gd name="connsiteX4" fmla="*/ 6886869 w 6886869"/>
              <a:gd name="connsiteY4" fmla="*/ 2490034 h 2988053"/>
              <a:gd name="connsiteX5" fmla="*/ 6388850 w 6886869"/>
              <a:gd name="connsiteY5" fmla="*/ 2988053 h 2988053"/>
              <a:gd name="connsiteX6" fmla="*/ 498019 w 6886869"/>
              <a:gd name="connsiteY6" fmla="*/ 2988053 h 2988053"/>
              <a:gd name="connsiteX7" fmla="*/ 0 w 6886869"/>
              <a:gd name="connsiteY7" fmla="*/ 2490034 h 2988053"/>
              <a:gd name="connsiteX8" fmla="*/ 0 w 6886869"/>
              <a:gd name="connsiteY8" fmla="*/ 498019 h 298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6869" h="2988053" fill="none" extrusionOk="0">
                <a:moveTo>
                  <a:pt x="0" y="498019"/>
                </a:moveTo>
                <a:cubicBezTo>
                  <a:pt x="-26290" y="222623"/>
                  <a:pt x="194433" y="42483"/>
                  <a:pt x="498019" y="0"/>
                </a:cubicBezTo>
                <a:cubicBezTo>
                  <a:pt x="2203045" y="-72456"/>
                  <a:pt x="4609752" y="-40453"/>
                  <a:pt x="6388850" y="0"/>
                </a:cubicBezTo>
                <a:cubicBezTo>
                  <a:pt x="6655589" y="30243"/>
                  <a:pt x="6866005" y="208987"/>
                  <a:pt x="6886869" y="498019"/>
                </a:cubicBezTo>
                <a:cubicBezTo>
                  <a:pt x="6733542" y="866139"/>
                  <a:pt x="6814413" y="2048789"/>
                  <a:pt x="6886869" y="2490034"/>
                </a:cubicBezTo>
                <a:cubicBezTo>
                  <a:pt x="6909433" y="2747061"/>
                  <a:pt x="6694256" y="3006386"/>
                  <a:pt x="6388850" y="2988053"/>
                </a:cubicBezTo>
                <a:cubicBezTo>
                  <a:pt x="3513026" y="2953808"/>
                  <a:pt x="2039027" y="2901493"/>
                  <a:pt x="498019" y="2988053"/>
                </a:cubicBezTo>
                <a:cubicBezTo>
                  <a:pt x="212359" y="3014742"/>
                  <a:pt x="29329" y="2723533"/>
                  <a:pt x="0" y="2490034"/>
                </a:cubicBezTo>
                <a:cubicBezTo>
                  <a:pt x="-163541" y="1525211"/>
                  <a:pt x="-127838" y="719186"/>
                  <a:pt x="0" y="498019"/>
                </a:cubicBezTo>
                <a:close/>
              </a:path>
              <a:path w="6886869" h="2988053" stroke="0" extrusionOk="0">
                <a:moveTo>
                  <a:pt x="0" y="498019"/>
                </a:moveTo>
                <a:cubicBezTo>
                  <a:pt x="4750" y="239554"/>
                  <a:pt x="172202" y="-10232"/>
                  <a:pt x="498019" y="0"/>
                </a:cubicBezTo>
                <a:cubicBezTo>
                  <a:pt x="1614951" y="95225"/>
                  <a:pt x="5357440" y="-67437"/>
                  <a:pt x="6388850" y="0"/>
                </a:cubicBezTo>
                <a:cubicBezTo>
                  <a:pt x="6705565" y="29788"/>
                  <a:pt x="6893598" y="207961"/>
                  <a:pt x="6886869" y="498019"/>
                </a:cubicBezTo>
                <a:cubicBezTo>
                  <a:pt x="6835735" y="1473513"/>
                  <a:pt x="7055040" y="1800604"/>
                  <a:pt x="6886869" y="2490034"/>
                </a:cubicBezTo>
                <a:cubicBezTo>
                  <a:pt x="6868636" y="2753458"/>
                  <a:pt x="6650266" y="3003290"/>
                  <a:pt x="6388850" y="2988053"/>
                </a:cubicBezTo>
                <a:cubicBezTo>
                  <a:pt x="5143240" y="2909693"/>
                  <a:pt x="1522196" y="2998825"/>
                  <a:pt x="498019" y="2988053"/>
                </a:cubicBezTo>
                <a:cubicBezTo>
                  <a:pt x="239465" y="2984496"/>
                  <a:pt x="9872" y="2771600"/>
                  <a:pt x="0" y="2490034"/>
                </a:cubicBezTo>
                <a:cubicBezTo>
                  <a:pt x="-45487" y="2221703"/>
                  <a:pt x="116335" y="1390476"/>
                  <a:pt x="0" y="498019"/>
                </a:cubicBezTo>
                <a:close/>
              </a:path>
            </a:pathLst>
          </a:custGeom>
          <a:solidFill>
            <a:schemeClr val="bg1">
              <a:alpha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0" name="图片 39">
            <a:extLst>
              <a:ext uri="{FF2B5EF4-FFF2-40B4-BE49-F238E27FC236}">
                <a16:creationId xmlns:a16="http://schemas.microsoft.com/office/drawing/2014/main" id="{8A1E7B70-D05F-40A0-9608-6DB76AB10F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70041">
            <a:off x="4105274" y="450851"/>
            <a:ext cx="7032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a:extLst>
              <a:ext uri="{FF2B5EF4-FFF2-40B4-BE49-F238E27FC236}">
                <a16:creationId xmlns:a16="http://schemas.microsoft.com/office/drawing/2014/main" id="{9C530EFB-F36C-42C4-9DC5-5BB09CA236B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77233">
            <a:off x="10593388" y="1825625"/>
            <a:ext cx="143192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A picture containing text&#10;&#10;Description automatically generated">
            <a:extLst>
              <a:ext uri="{FF2B5EF4-FFF2-40B4-BE49-F238E27FC236}">
                <a16:creationId xmlns:a16="http://schemas.microsoft.com/office/drawing/2014/main" id="{522B2BA6-E981-403A-B017-18D8BAD3F9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96796" y="536615"/>
            <a:ext cx="5080667" cy="874762"/>
          </a:xfrm>
          <a:prstGeom prst="rect">
            <a:avLst/>
          </a:prstGeom>
        </p:spPr>
      </p:pic>
      <p:pic>
        <p:nvPicPr>
          <p:cNvPr id="3" name="Picture 2">
            <a:extLst>
              <a:ext uri="{FF2B5EF4-FFF2-40B4-BE49-F238E27FC236}">
                <a16:creationId xmlns:a16="http://schemas.microsoft.com/office/drawing/2014/main" id="{5F74D0EC-65DB-43A7-B021-DD15228F7A5B}"/>
              </a:ext>
            </a:extLst>
          </p:cNvPr>
          <p:cNvPicPr>
            <a:picLocks noChangeAspect="1"/>
          </p:cNvPicPr>
          <p:nvPr/>
        </p:nvPicPr>
        <p:blipFill>
          <a:blip r:embed="rId11"/>
          <a:stretch>
            <a:fillRect/>
          </a:stretch>
        </p:blipFill>
        <p:spPr>
          <a:xfrm rot="19439796">
            <a:off x="3807010" y="1346732"/>
            <a:ext cx="2186586" cy="966933"/>
          </a:xfrm>
          <a:prstGeom prst="rect">
            <a:avLst/>
          </a:prstGeom>
        </p:spPr>
      </p:pic>
      <p:pic>
        <p:nvPicPr>
          <p:cNvPr id="5" name="Picture 4">
            <a:extLst>
              <a:ext uri="{FF2B5EF4-FFF2-40B4-BE49-F238E27FC236}">
                <a16:creationId xmlns:a16="http://schemas.microsoft.com/office/drawing/2014/main" id="{E0D16BBE-BDB1-47AF-BD04-F6CEC1930DAE}"/>
              </a:ext>
            </a:extLst>
          </p:cNvPr>
          <p:cNvPicPr>
            <a:picLocks noChangeAspect="1"/>
          </p:cNvPicPr>
          <p:nvPr/>
        </p:nvPicPr>
        <p:blipFill>
          <a:blip r:embed="rId12"/>
          <a:stretch>
            <a:fillRect/>
          </a:stretch>
        </p:blipFill>
        <p:spPr>
          <a:xfrm>
            <a:off x="5007810" y="1475138"/>
            <a:ext cx="6151397" cy="1499746"/>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22" presetClass="entr" presetSubtype="4"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par>
                          <p:cTn id="19" fill="hold" nodeType="afterGroup">
                            <p:stCondLst>
                              <p:cond delay="1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nodeType="afterGroup">
                            <p:stCondLst>
                              <p:cond delay="2000"/>
                            </p:stCondLst>
                            <p:childTnLst>
                              <p:par>
                                <p:cTn id="26" presetID="23" presetClass="entr" presetSubtype="32" fill="hold"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strVal val="4*#ppt_w"/>
                                          </p:val>
                                        </p:tav>
                                        <p:tav tm="100000">
                                          <p:val>
                                            <p:strVal val="#ppt_w"/>
                                          </p:val>
                                        </p:tav>
                                      </p:tavLst>
                                    </p:anim>
                                    <p:anim calcmode="lin" valueType="num">
                                      <p:cBhvr>
                                        <p:cTn id="29" dur="500" fill="hold"/>
                                        <p:tgtEl>
                                          <p:spTgt spid="45"/>
                                        </p:tgtEl>
                                        <p:attrNameLst>
                                          <p:attrName>ppt_h</p:attrName>
                                        </p:attrNameLst>
                                      </p:cBhvr>
                                      <p:tavLst>
                                        <p:tav tm="0">
                                          <p:val>
                                            <p:strVal val="4*#ppt_h"/>
                                          </p:val>
                                        </p:tav>
                                        <p:tav tm="100000">
                                          <p:val>
                                            <p:strVal val="#ppt_h"/>
                                          </p:val>
                                        </p:tav>
                                      </p:tavLst>
                                    </p:anim>
                                  </p:childTnLst>
                                </p:cTn>
                              </p:par>
                              <p:par>
                                <p:cTn id="30" presetID="23" presetClass="entr" presetSubtype="36" fill="hold" nodeType="withEffect">
                                  <p:stCondLst>
                                    <p:cond delay="200"/>
                                  </p:stCondLst>
                                  <p:childTnLst>
                                    <p:set>
                                      <p:cBhvr>
                                        <p:cTn id="31" dur="1" fill="hold">
                                          <p:stCondLst>
                                            <p:cond delay="0"/>
                                          </p:stCondLst>
                                        </p:cTn>
                                        <p:tgtEl>
                                          <p:spTgt spid="40"/>
                                        </p:tgtEl>
                                        <p:attrNameLst>
                                          <p:attrName>style.visibility</p:attrName>
                                        </p:attrNameLst>
                                      </p:cBhvr>
                                      <p:to>
                                        <p:strVal val="visible"/>
                                      </p:to>
                                    </p:set>
                                    <p:anim calcmode="lin" valueType="num">
                                      <p:cBhvr>
                                        <p:cTn id="32" dur="500" fill="hold"/>
                                        <p:tgtEl>
                                          <p:spTgt spid="40"/>
                                        </p:tgtEl>
                                        <p:attrNameLst>
                                          <p:attrName>ppt_w</p:attrName>
                                        </p:attrNameLst>
                                      </p:cBhvr>
                                      <p:tavLst>
                                        <p:tav tm="0">
                                          <p:val>
                                            <p:strVal val="(6*min(max(#ppt_w*#ppt_h,.3),1)-7.4)/-.7*#ppt_w"/>
                                          </p:val>
                                        </p:tav>
                                        <p:tav tm="100000">
                                          <p:val>
                                            <p:strVal val="#ppt_w"/>
                                          </p:val>
                                        </p:tav>
                                      </p:tavLst>
                                    </p:anim>
                                    <p:anim calcmode="lin" valueType="num">
                                      <p:cBhvr>
                                        <p:cTn id="33" dur="500" fill="hold"/>
                                        <p:tgtEl>
                                          <p:spTgt spid="40"/>
                                        </p:tgtEl>
                                        <p:attrNameLst>
                                          <p:attrName>ppt_h</p:attrName>
                                        </p:attrNameLst>
                                      </p:cBhvr>
                                      <p:tavLst>
                                        <p:tav tm="0">
                                          <p:val>
                                            <p:strVal val="(6*min(max(#ppt_w*#ppt_h,.3),1)-7.4)/-.7*#ppt_h"/>
                                          </p:val>
                                        </p:tav>
                                        <p:tav tm="100000">
                                          <p:val>
                                            <p:strVal val="#ppt_h"/>
                                          </p:val>
                                        </p:tav>
                                      </p:tavLst>
                                    </p:anim>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strVal val="1+(6*min(max(#ppt_w*#ppt_h,.3),1)-7.4)/-.7*#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ppt_x"/>
                                          </p:val>
                                        </p:tav>
                                        <p:tav tm="100000">
                                          <p:val>
                                            <p:strVal val="#ppt_x"/>
                                          </p:val>
                                        </p:tav>
                                      </p:tavLst>
                                    </p:anim>
                                    <p:anim calcmode="lin" valueType="num">
                                      <p:cBhvr additive="base">
                                        <p:cTn id="5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B601B73-5336-4721-9F6C-CF736499E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838" y="96838"/>
            <a:ext cx="12150725"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62D09EB-EC02-472D-87D8-BD8575557772}"/>
              </a:ext>
            </a:extLst>
          </p:cNvPr>
          <p:cNvPicPr>
            <a:picLocks noChangeAspect="1"/>
          </p:cNvPicPr>
          <p:nvPr/>
        </p:nvPicPr>
        <p:blipFill>
          <a:blip r:embed="rId5"/>
          <a:stretch>
            <a:fillRect/>
          </a:stretch>
        </p:blipFill>
        <p:spPr>
          <a:xfrm>
            <a:off x="1993010" y="2707262"/>
            <a:ext cx="8815580" cy="2853175"/>
          </a:xfrm>
          <a:prstGeom prst="rect">
            <a:avLst/>
          </a:prstGeom>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Graphic 2">
            <a:extLst>
              <a:ext uri="{FF2B5EF4-FFF2-40B4-BE49-F238E27FC236}">
                <a16:creationId xmlns:a16="http://schemas.microsoft.com/office/drawing/2014/main" id="{E49C3EF5-C6CC-4851-A82A-F980090366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200" y="4110892"/>
            <a:ext cx="2774950" cy="2888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a:extLst>
              <a:ext uri="{FF2B5EF4-FFF2-40B4-BE49-F238E27FC236}">
                <a16:creationId xmlns:a16="http://schemas.microsoft.com/office/drawing/2014/main" id="{340B2447-CB3E-4B6F-BF0D-932E7194F7F5}"/>
              </a:ext>
            </a:extLst>
          </p:cNvPr>
          <p:cNvGrpSpPr>
            <a:grpSpLocks/>
          </p:cNvGrpSpPr>
          <p:nvPr/>
        </p:nvGrpSpPr>
        <p:grpSpPr bwMode="auto">
          <a:xfrm>
            <a:off x="-87312" y="69849"/>
            <a:ext cx="12212636" cy="3902076"/>
            <a:chOff x="-86754" y="118164"/>
            <a:chExt cx="12006077" cy="2966273"/>
          </a:xfrm>
        </p:grpSpPr>
        <p:sp>
          <p:nvSpPr>
            <p:cNvPr id="29" name="Rectangle: Rounded Corners 28">
              <a:extLst>
                <a:ext uri="{FF2B5EF4-FFF2-40B4-BE49-F238E27FC236}">
                  <a16:creationId xmlns:a16="http://schemas.microsoft.com/office/drawing/2014/main" id="{A2AB67F8-89C6-496A-BAE1-C71969C5A952}"/>
                </a:ext>
              </a:extLst>
            </p:cNvPr>
            <p:cNvSpPr/>
            <p:nvPr/>
          </p:nvSpPr>
          <p:spPr>
            <a:xfrm>
              <a:off x="597397" y="122992"/>
              <a:ext cx="11321926" cy="2961445"/>
            </a:xfrm>
            <a:custGeom>
              <a:avLst/>
              <a:gdLst>
                <a:gd name="connsiteX0" fmla="*/ 0 w 11357772"/>
                <a:gd name="connsiteY0" fmla="*/ 402645 h 2415822"/>
                <a:gd name="connsiteX1" fmla="*/ 402645 w 11357772"/>
                <a:gd name="connsiteY1" fmla="*/ 0 h 2415822"/>
                <a:gd name="connsiteX2" fmla="*/ 10955127 w 11357772"/>
                <a:gd name="connsiteY2" fmla="*/ 0 h 2415822"/>
                <a:gd name="connsiteX3" fmla="*/ 11357772 w 11357772"/>
                <a:gd name="connsiteY3" fmla="*/ 402645 h 2415822"/>
                <a:gd name="connsiteX4" fmla="*/ 11357772 w 11357772"/>
                <a:gd name="connsiteY4" fmla="*/ 2013177 h 2415822"/>
                <a:gd name="connsiteX5" fmla="*/ 10955127 w 11357772"/>
                <a:gd name="connsiteY5" fmla="*/ 2415822 h 2415822"/>
                <a:gd name="connsiteX6" fmla="*/ 402645 w 11357772"/>
                <a:gd name="connsiteY6" fmla="*/ 2415822 h 2415822"/>
                <a:gd name="connsiteX7" fmla="*/ 0 w 11357772"/>
                <a:gd name="connsiteY7" fmla="*/ 2013177 h 2415822"/>
                <a:gd name="connsiteX8" fmla="*/ 0 w 11357772"/>
                <a:gd name="connsiteY8" fmla="*/ 402645 h 24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57772" h="2415822" fill="none" extrusionOk="0">
                  <a:moveTo>
                    <a:pt x="0" y="402645"/>
                  </a:moveTo>
                  <a:cubicBezTo>
                    <a:pt x="932" y="205505"/>
                    <a:pt x="202821" y="37847"/>
                    <a:pt x="402645" y="0"/>
                  </a:cubicBezTo>
                  <a:cubicBezTo>
                    <a:pt x="2331059" y="72427"/>
                    <a:pt x="9247997" y="61419"/>
                    <a:pt x="10955127" y="0"/>
                  </a:cubicBezTo>
                  <a:cubicBezTo>
                    <a:pt x="11174034" y="-23872"/>
                    <a:pt x="11323723" y="169971"/>
                    <a:pt x="11357772" y="402645"/>
                  </a:cubicBezTo>
                  <a:cubicBezTo>
                    <a:pt x="11383058" y="586196"/>
                    <a:pt x="11304305" y="1330971"/>
                    <a:pt x="11357772" y="2013177"/>
                  </a:cubicBezTo>
                  <a:cubicBezTo>
                    <a:pt x="11365962" y="2193987"/>
                    <a:pt x="11157369" y="2393253"/>
                    <a:pt x="10955127" y="2415822"/>
                  </a:cubicBezTo>
                  <a:cubicBezTo>
                    <a:pt x="8142051" y="2445649"/>
                    <a:pt x="1917556" y="2336516"/>
                    <a:pt x="402645" y="2415822"/>
                  </a:cubicBezTo>
                  <a:cubicBezTo>
                    <a:pt x="202636" y="2413294"/>
                    <a:pt x="-30879" y="2241658"/>
                    <a:pt x="0" y="2013177"/>
                  </a:cubicBezTo>
                  <a:cubicBezTo>
                    <a:pt x="-97461" y="1805208"/>
                    <a:pt x="-13844" y="575531"/>
                    <a:pt x="0" y="402645"/>
                  </a:cubicBezTo>
                  <a:close/>
                </a:path>
                <a:path w="11357772" h="2415822" stroke="0" extrusionOk="0">
                  <a:moveTo>
                    <a:pt x="0" y="402645"/>
                  </a:moveTo>
                  <a:cubicBezTo>
                    <a:pt x="4162" y="181404"/>
                    <a:pt x="191876" y="24181"/>
                    <a:pt x="402645" y="0"/>
                  </a:cubicBezTo>
                  <a:cubicBezTo>
                    <a:pt x="3421658" y="123000"/>
                    <a:pt x="9335647" y="-96860"/>
                    <a:pt x="10955127" y="0"/>
                  </a:cubicBezTo>
                  <a:cubicBezTo>
                    <a:pt x="11157298" y="-15398"/>
                    <a:pt x="11360411" y="174949"/>
                    <a:pt x="11357772" y="402645"/>
                  </a:cubicBezTo>
                  <a:cubicBezTo>
                    <a:pt x="11432564" y="646164"/>
                    <a:pt x="11408055" y="1219674"/>
                    <a:pt x="11357772" y="2013177"/>
                  </a:cubicBezTo>
                  <a:cubicBezTo>
                    <a:pt x="11351622" y="2237780"/>
                    <a:pt x="11134651" y="2408809"/>
                    <a:pt x="10955127" y="2415822"/>
                  </a:cubicBezTo>
                  <a:cubicBezTo>
                    <a:pt x="6242061" y="2255115"/>
                    <a:pt x="3898268" y="2455489"/>
                    <a:pt x="402645" y="2415822"/>
                  </a:cubicBezTo>
                  <a:cubicBezTo>
                    <a:pt x="153274" y="2410370"/>
                    <a:pt x="-28202" y="2222776"/>
                    <a:pt x="0" y="2013177"/>
                  </a:cubicBezTo>
                  <a:cubicBezTo>
                    <a:pt x="-22999" y="1838571"/>
                    <a:pt x="-88018" y="1048122"/>
                    <a:pt x="0" y="402645"/>
                  </a:cubicBezTo>
                  <a:close/>
                </a:path>
              </a:pathLst>
            </a:custGeom>
            <a:solidFill>
              <a:schemeClr val="bg1">
                <a:alpha val="7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20000"/>
                </a:lnSpc>
                <a:spcBef>
                  <a:spcPts val="0"/>
                </a:spcBef>
                <a:spcAft>
                  <a:spcPts val="0"/>
                </a:spcAft>
              </a:pPr>
              <a:r>
                <a:rPr lang="nl-NL" sz="4000" b="1" u="sng" dirty="0">
                  <a:solidFill>
                    <a:srgbClr val="FF0000"/>
                  </a:solidFill>
                  <a:ea typeface="Times New Roman" panose="02020603050405020304" pitchFamily="18" charset="0"/>
                  <a:cs typeface="Times New Roman" panose="02020603050405020304" pitchFamily="18" charset="0"/>
                </a:rPr>
                <a:t>L</a:t>
              </a:r>
              <a:r>
                <a:rPr lang="nl-NL" sz="4000" b="1" u="sng" dirty="0">
                  <a:solidFill>
                    <a:srgbClr val="FF0000"/>
                  </a:solidFill>
                  <a:effectLst/>
                  <a:ea typeface="Times New Roman" panose="02020603050405020304" pitchFamily="18" charset="0"/>
                  <a:cs typeface="Times New Roman" panose="02020603050405020304" pitchFamily="18" charset="0"/>
                </a:rPr>
                <a:t>uật chơi:</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ea typeface="Times New Roman" panose="02020603050405020304" pitchFamily="18" charset="0"/>
                  <a:cs typeface="Times New Roman" panose="02020603050405020304" pitchFamily="18" charset="0"/>
                </a:rPr>
                <a:t>M</a:t>
              </a:r>
              <a:r>
                <a:rPr lang="nl-NL" sz="2600" b="1" dirty="0">
                  <a:solidFill>
                    <a:srgbClr val="002060"/>
                  </a:solidFill>
                  <a:effectLst/>
                  <a:ea typeface="Times New Roman" panose="02020603050405020304" pitchFamily="18" charset="0"/>
                  <a:cs typeface="Times New Roman" panose="02020603050405020304" pitchFamily="18" charset="0"/>
                </a:rPr>
                <a:t>ột HS lên bảng bốc thăm 1 hành vi ứng xử với cảnh quan thiên nhiên cho sẵn như: Vứt rác bừa bãi, Nhặt rác bảo vào thùng; Vẽ bậy lên tường,... </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effectLst/>
                  <a:ea typeface="Times New Roman" panose="02020603050405020304" pitchFamily="18" charset="0"/>
                  <a:cs typeface="Times New Roman" panose="02020603050405020304" pitchFamily="18" charset="0"/>
                </a:rPr>
                <a:t>Sau khi bốc thăm xong, HS đó sẽ diễn tả hành vi đó bằng các hành động của mình. </a:t>
              </a:r>
            </a:p>
            <a:p>
              <a:pPr marL="457200" marR="0" indent="-457200" algn="just">
                <a:lnSpc>
                  <a:spcPct val="120000"/>
                </a:lnSpc>
                <a:spcBef>
                  <a:spcPts val="0"/>
                </a:spcBef>
                <a:spcAft>
                  <a:spcPts val="0"/>
                </a:spcAft>
                <a:buFont typeface="Arial" panose="020B0604020202020204" pitchFamily="34" charset="0"/>
                <a:buChar char="•"/>
              </a:pPr>
              <a:r>
                <a:rPr lang="nl-NL" sz="2600" b="1" dirty="0">
                  <a:solidFill>
                    <a:srgbClr val="002060"/>
                  </a:solidFill>
                  <a:effectLst/>
                  <a:ea typeface="Times New Roman" panose="02020603050405020304" pitchFamily="18" charset="0"/>
                  <a:cs typeface="Times New Roman" panose="02020603050405020304" pitchFamily="18" charset="0"/>
                </a:rPr>
                <a:t>Cả lớp ngồi dưới quan sát và đưa ra phán đoán của mình. </a:t>
              </a:r>
              <a:r>
                <a:rPr lang="nl-NL" sz="2600" b="1" dirty="0">
                  <a:solidFill>
                    <a:srgbClr val="002060"/>
                  </a:solidFill>
                  <a:ea typeface="Times New Roman" panose="02020603050405020304" pitchFamily="18" charset="0"/>
                  <a:cs typeface="Times New Roman" panose="02020603050405020304" pitchFamily="18" charset="0"/>
                </a:rPr>
                <a:t>Giơ biểu tượng mặt cười, mặt mếu thể hiện sự đồng tình hoặc phản đối.</a:t>
              </a:r>
              <a:endParaRPr lang="nl-NL" sz="2600" b="1" dirty="0">
                <a:solidFill>
                  <a:srgbClr val="002060"/>
                </a:solidFill>
                <a:effectLst/>
                <a:ea typeface="Times New Roman" panose="02020603050405020304" pitchFamily="18" charset="0"/>
                <a:cs typeface="Times New Roman" panose="02020603050405020304" pitchFamily="18" charset="0"/>
              </a:endParaRPr>
            </a:p>
          </p:txBody>
        </p:sp>
        <p:pic>
          <p:nvPicPr>
            <p:cNvPr id="31749" name="Picture 29">
              <a:extLst>
                <a:ext uri="{FF2B5EF4-FFF2-40B4-BE49-F238E27FC236}">
                  <a16:creationId xmlns:a16="http://schemas.microsoft.com/office/drawing/2014/main" id="{23C7E060-965A-4E73-BCE6-CE8DC9B8C5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54" y="118164"/>
              <a:ext cx="883356" cy="88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descr="A picture containing toy, doll, vector graphics&#10;&#10;Description automatically generated">
            <a:extLst>
              <a:ext uri="{FF2B5EF4-FFF2-40B4-BE49-F238E27FC236}">
                <a16:creationId xmlns:a16="http://schemas.microsoft.com/office/drawing/2014/main" id="{97590DDD-92CB-471E-9615-BEB4A6114E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15375" y="3959592"/>
            <a:ext cx="3302000" cy="289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aphic 4">
            <a:extLst>
              <a:ext uri="{FF2B5EF4-FFF2-40B4-BE49-F238E27FC236}">
                <a16:creationId xmlns:a16="http://schemas.microsoft.com/office/drawing/2014/main" id="{5B90449B-C566-4DF6-90A4-CFC45806737B}"/>
              </a:ext>
            </a:extLst>
          </p:cNvPr>
          <p:cNvGrpSpPr>
            <a:grpSpLocks/>
          </p:cNvGrpSpPr>
          <p:nvPr/>
        </p:nvGrpSpPr>
        <p:grpSpPr bwMode="auto">
          <a:xfrm>
            <a:off x="463550" y="254000"/>
            <a:ext cx="9213850" cy="3976688"/>
            <a:chOff x="5610688" y="1031736"/>
            <a:chExt cx="5879305" cy="3980523"/>
          </a:xfrm>
        </p:grpSpPr>
        <p:sp>
          <p:nvSpPr>
            <p:cNvPr id="37968" name="Freeform: Shape 9">
              <a:extLst>
                <a:ext uri="{FF2B5EF4-FFF2-40B4-BE49-F238E27FC236}">
                  <a16:creationId xmlns:a16="http://schemas.microsoft.com/office/drawing/2014/main" id="{7762A1C3-AEAC-413D-BC6B-C42268A868F9}"/>
                </a:ext>
              </a:extLst>
            </p:cNvPr>
            <p:cNvSpPr>
              <a:spLocks/>
            </p:cNvSpPr>
            <p:nvPr/>
          </p:nvSpPr>
          <p:spPr bwMode="auto">
            <a:xfrm>
              <a:off x="5629165" y="1052247"/>
              <a:ext cx="5842103" cy="3941396"/>
            </a:xfrm>
            <a:custGeom>
              <a:avLst/>
              <a:gdLst>
                <a:gd name="T0" fmla="*/ 5614008 w 5842103"/>
                <a:gd name="T1" fmla="*/ 3941394 h 3941397"/>
                <a:gd name="T2" fmla="*/ 228343 w 5842103"/>
                <a:gd name="T3" fmla="*/ 3941394 h 3941397"/>
                <a:gd name="T4" fmla="*/ 0 w 5842103"/>
                <a:gd name="T5" fmla="*/ 3713051 h 3941397"/>
                <a:gd name="T6" fmla="*/ 0 w 5842103"/>
                <a:gd name="T7" fmla="*/ 228343 h 3941397"/>
                <a:gd name="T8" fmla="*/ 228343 w 5842103"/>
                <a:gd name="T9" fmla="*/ 0 h 3941397"/>
                <a:gd name="T10" fmla="*/ 5613760 w 5842103"/>
                <a:gd name="T11" fmla="*/ 0 h 3941397"/>
                <a:gd name="T12" fmla="*/ 5842103 w 5842103"/>
                <a:gd name="T13" fmla="*/ 228343 h 3941397"/>
                <a:gd name="T14" fmla="*/ 5842103 w 5842103"/>
                <a:gd name="T15" fmla="*/ 3713051 h 3941397"/>
                <a:gd name="T16" fmla="*/ 5614008 w 5842103"/>
                <a:gd name="T17" fmla="*/ 3941394 h 39413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9" name="Freeform: Shape 11">
              <a:extLst>
                <a:ext uri="{FF2B5EF4-FFF2-40B4-BE49-F238E27FC236}">
                  <a16:creationId xmlns:a16="http://schemas.microsoft.com/office/drawing/2014/main" id="{1502C537-009B-4F18-96B8-CD5032282673}"/>
                </a:ext>
              </a:extLst>
            </p:cNvPr>
            <p:cNvSpPr>
              <a:spLocks/>
            </p:cNvSpPr>
            <p:nvPr/>
          </p:nvSpPr>
          <p:spPr bwMode="auto">
            <a:xfrm>
              <a:off x="5876123" y="1298957"/>
              <a:ext cx="5348435" cy="3447729"/>
            </a:xfrm>
            <a:custGeom>
              <a:avLst/>
              <a:gdLst>
                <a:gd name="T0" fmla="*/ 0 w 5348435"/>
                <a:gd name="T1" fmla="*/ 0 h 3447729"/>
                <a:gd name="T2" fmla="*/ 5348436 w 5348435"/>
                <a:gd name="T3" fmla="*/ 0 h 3447729"/>
                <a:gd name="T4" fmla="*/ 5348436 w 5348435"/>
                <a:gd name="T5" fmla="*/ 3447730 h 3447729"/>
                <a:gd name="T6" fmla="*/ 0 w 5348435"/>
                <a:gd name="T7" fmla="*/ 3447730 h 3447729"/>
                <a:gd name="T8" fmla="*/ 0 60000 65536"/>
                <a:gd name="T9" fmla="*/ 0 60000 65536"/>
                <a:gd name="T10" fmla="*/ 0 60000 65536"/>
                <a:gd name="T11" fmla="*/ 0 60000 65536"/>
                <a:gd name="T12" fmla="*/ 0 w 5348435"/>
                <a:gd name="T13" fmla="*/ 0 h 3447729"/>
                <a:gd name="T14" fmla="*/ 5348435 w 5348435"/>
                <a:gd name="T15" fmla="*/ 3447729 h 3447729"/>
              </a:gdLst>
              <a:ahLst/>
              <a:cxnLst>
                <a:cxn ang="T8">
                  <a:pos x="T0" y="T1"/>
                </a:cxn>
                <a:cxn ang="T9">
                  <a:pos x="T2" y="T3"/>
                </a:cxn>
                <a:cxn ang="T10">
                  <a:pos x="T4" y="T5"/>
                </a:cxn>
                <a:cxn ang="T11">
                  <a:pos x="T6" y="T7"/>
                </a:cxn>
              </a:cxnLst>
              <a:rect l="T12" t="T13" r="T14" b="T15"/>
              <a:pathLst>
                <a:path w="5348435" h="3447729">
                  <a:moveTo>
                    <a:pt x="0" y="0"/>
                  </a:moveTo>
                  <a:lnTo>
                    <a:pt x="5348436" y="0"/>
                  </a:lnTo>
                  <a:lnTo>
                    <a:pt x="5348436" y="3447730"/>
                  </a:lnTo>
                  <a:lnTo>
                    <a:pt x="0" y="3447730"/>
                  </a:lnTo>
                  <a:lnTo>
                    <a:pt x="0" y="0"/>
                  </a:lnTo>
                  <a:close/>
                </a:path>
              </a:pathLst>
            </a:custGeom>
            <a:solidFill>
              <a:srgbClr val="FFFFFF"/>
            </a:solidFill>
            <a:ln>
              <a:noFill/>
            </a:ln>
            <a:extLst>
              <a:ext uri="{91240B29-F687-4F45-9708-019B960494DF}">
                <a14:hiddenLine xmlns:a14="http://schemas.microsoft.com/office/drawing/2010/main" w="2479">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r>
                <a:rPr lang="vi-VN" altLang="en-US" sz="3600" b="1" dirty="0">
                  <a:solidFill>
                    <a:srgbClr val="0070C0"/>
                  </a:solidFill>
                  <a:cs typeface="Calibri" panose="020F0502020204030204" pitchFamily="34" charset="0"/>
                </a:rPr>
                <a:t>Chúng ta vừa thấy những hành động thường diễn ra ở nơi công cộng. Chúng ta nên tránh những việc không nên làm và tích cực làm những việc tốt để bảo vệ cảnh quan thiên nhiên.</a:t>
              </a:r>
              <a:endParaRPr lang="en-US" altLang="en-US" sz="3600" b="1" dirty="0">
                <a:solidFill>
                  <a:srgbClr val="0070C0"/>
                </a:solidFill>
                <a:cs typeface="Calibri" panose="020F0502020204030204" pitchFamily="34" charset="0"/>
              </a:endParaRPr>
            </a:p>
          </p:txBody>
        </p:sp>
        <p:grpSp>
          <p:nvGrpSpPr>
            <p:cNvPr id="16" name="Graphic 4">
              <a:extLst>
                <a:ext uri="{FF2B5EF4-FFF2-40B4-BE49-F238E27FC236}">
                  <a16:creationId xmlns:a16="http://schemas.microsoft.com/office/drawing/2014/main" id="{F14210C7-AACD-433B-9FB7-696E30275E9C}"/>
                </a:ext>
              </a:extLst>
            </p:cNvPr>
            <p:cNvGrpSpPr/>
            <p:nvPr/>
          </p:nvGrpSpPr>
          <p:grpSpPr>
            <a:xfrm>
              <a:off x="5610688" y="1031736"/>
              <a:ext cx="5879305" cy="3980523"/>
              <a:chOff x="5610688" y="1031736"/>
              <a:chExt cx="5879305" cy="3980523"/>
            </a:xfrm>
            <a:solidFill>
              <a:srgbClr val="1A1A1A"/>
            </a:solidFill>
          </p:grpSpPr>
          <p:sp>
            <p:nvSpPr>
              <p:cNvPr id="17" name="Freeform: Shape 16">
                <a:extLst>
                  <a:ext uri="{FF2B5EF4-FFF2-40B4-BE49-F238E27FC236}">
                    <a16:creationId xmlns:a16="http://schemas.microsoft.com/office/drawing/2014/main" id="{49D35280-0EA7-4A49-A48E-6049E9F0A128}"/>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8" name="Freeform: Shape 17">
                <a:extLst>
                  <a:ext uri="{FF2B5EF4-FFF2-40B4-BE49-F238E27FC236}">
                    <a16:creationId xmlns:a16="http://schemas.microsoft.com/office/drawing/2014/main" id="{FA0EC6B4-51A3-4DCC-9401-39EFBABD93F7}"/>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19" name="Freeform: Shape 18">
                <a:extLst>
                  <a:ext uri="{FF2B5EF4-FFF2-40B4-BE49-F238E27FC236}">
                    <a16:creationId xmlns:a16="http://schemas.microsoft.com/office/drawing/2014/main" id="{C3DCBCCA-A701-4DBC-BEF9-49F9D0D07CE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0" name="Freeform: Shape 19">
                <a:extLst>
                  <a:ext uri="{FF2B5EF4-FFF2-40B4-BE49-F238E27FC236}">
                    <a16:creationId xmlns:a16="http://schemas.microsoft.com/office/drawing/2014/main" id="{92B7B9E5-7F88-4E50-A811-1B4B11A0DEF7}"/>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2" name="Freeform: Shape 21">
                <a:extLst>
                  <a:ext uri="{FF2B5EF4-FFF2-40B4-BE49-F238E27FC236}">
                    <a16:creationId xmlns:a16="http://schemas.microsoft.com/office/drawing/2014/main" id="{13780B94-39E0-4C06-96A8-CA51915E4795}"/>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23" name="Freeform: Shape 22">
                <a:extLst>
                  <a:ext uri="{FF2B5EF4-FFF2-40B4-BE49-F238E27FC236}">
                    <a16:creationId xmlns:a16="http://schemas.microsoft.com/office/drawing/2014/main" id="{5F8623CF-D739-49EE-922C-9EF4275352E4}"/>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24" name="Group 23">
            <a:extLst>
              <a:ext uri="{FF2B5EF4-FFF2-40B4-BE49-F238E27FC236}">
                <a16:creationId xmlns:a16="http://schemas.microsoft.com/office/drawing/2014/main" id="{6469F371-2DC4-49D0-896B-1C68A3FE2DE6}"/>
              </a:ext>
            </a:extLst>
          </p:cNvPr>
          <p:cNvGrpSpPr>
            <a:grpSpLocks/>
          </p:cNvGrpSpPr>
          <p:nvPr/>
        </p:nvGrpSpPr>
        <p:grpSpPr bwMode="auto">
          <a:xfrm>
            <a:off x="8831263" y="2894013"/>
            <a:ext cx="3286125" cy="3795712"/>
            <a:chOff x="8408633" y="1992570"/>
            <a:chExt cx="3507011" cy="3833036"/>
          </a:xfrm>
        </p:grpSpPr>
        <p:grpSp>
          <p:nvGrpSpPr>
            <p:cNvPr id="37892" name="Graphic 4">
              <a:extLst>
                <a:ext uri="{FF2B5EF4-FFF2-40B4-BE49-F238E27FC236}">
                  <a16:creationId xmlns:a16="http://schemas.microsoft.com/office/drawing/2014/main" id="{F0A01B4B-C46D-4F45-865E-1D0744788ECA}"/>
                </a:ext>
              </a:extLst>
            </p:cNvPr>
            <p:cNvGrpSpPr>
              <a:grpSpLocks/>
            </p:cNvGrpSpPr>
            <p:nvPr/>
          </p:nvGrpSpPr>
          <p:grpSpPr bwMode="auto">
            <a:xfrm>
              <a:off x="8408633" y="1992570"/>
              <a:ext cx="3507011" cy="3821123"/>
              <a:chOff x="8408633" y="1992570"/>
              <a:chExt cx="3507011" cy="3821123"/>
            </a:xfrm>
          </p:grpSpPr>
          <p:grpSp>
            <p:nvGrpSpPr>
              <p:cNvPr id="37894" name="Graphic 4">
                <a:extLst>
                  <a:ext uri="{FF2B5EF4-FFF2-40B4-BE49-F238E27FC236}">
                    <a16:creationId xmlns:a16="http://schemas.microsoft.com/office/drawing/2014/main" id="{F6B488A9-87D6-462B-9C4C-342B02067625}"/>
                  </a:ext>
                </a:extLst>
              </p:cNvPr>
              <p:cNvGrpSpPr>
                <a:grpSpLocks/>
              </p:cNvGrpSpPr>
              <p:nvPr/>
            </p:nvGrpSpPr>
            <p:grpSpPr bwMode="auto">
              <a:xfrm>
                <a:off x="10886512" y="3334328"/>
                <a:ext cx="1029133" cy="1810218"/>
                <a:chOff x="10886512" y="3334328"/>
                <a:chExt cx="1029133" cy="1810218"/>
              </a:xfrm>
            </p:grpSpPr>
            <p:sp>
              <p:nvSpPr>
                <p:cNvPr id="37959" name="Freeform: Shape 101">
                  <a:extLst>
                    <a:ext uri="{FF2B5EF4-FFF2-40B4-BE49-F238E27FC236}">
                      <a16:creationId xmlns:a16="http://schemas.microsoft.com/office/drawing/2014/main" id="{2518D02A-0374-4BD6-80C3-E784868B8A41}"/>
                    </a:ext>
                  </a:extLst>
                </p:cNvPr>
                <p:cNvSpPr>
                  <a:spLocks/>
                </p:cNvSpPr>
                <p:nvPr/>
              </p:nvSpPr>
              <p:spPr bwMode="auto">
                <a:xfrm>
                  <a:off x="10886512" y="3341137"/>
                  <a:ext cx="1009155" cy="1797207"/>
                </a:xfrm>
                <a:custGeom>
                  <a:avLst/>
                  <a:gdLst>
                    <a:gd name="T0" fmla="*/ 905678 w 1009155"/>
                    <a:gd name="T1" fmla="*/ 890786 h 1797207"/>
                    <a:gd name="T2" fmla="*/ 495405 w 1009155"/>
                    <a:gd name="T3" fmla="*/ 466862 h 1797207"/>
                    <a:gd name="T4" fmla="*/ 494909 w 1009155"/>
                    <a:gd name="T5" fmla="*/ 0 h 1797207"/>
                    <a:gd name="T6" fmla="*/ 0 w 1009155"/>
                    <a:gd name="T7" fmla="*/ 441546 h 1797207"/>
                    <a:gd name="T8" fmla="*/ 313724 w 1009155"/>
                    <a:gd name="T9" fmla="*/ 555965 h 1797207"/>
                    <a:gd name="T10" fmla="*/ 199304 w 1009155"/>
                    <a:gd name="T11" fmla="*/ 1131042 h 1797207"/>
                    <a:gd name="T12" fmla="*/ 441794 w 1009155"/>
                    <a:gd name="T13" fmla="*/ 1797208 h 1797207"/>
                    <a:gd name="T14" fmla="*/ 545790 w 1009155"/>
                    <a:gd name="T15" fmla="*/ 1740122 h 1797207"/>
                    <a:gd name="T16" fmla="*/ 480513 w 1009155"/>
                    <a:gd name="T17" fmla="*/ 1457920 h 1797207"/>
                    <a:gd name="T18" fmla="*/ 497887 w 1009155"/>
                    <a:gd name="T19" fmla="*/ 1482740 h 1797207"/>
                    <a:gd name="T20" fmla="*/ 602627 w 1009155"/>
                    <a:gd name="T21" fmla="*/ 1709097 h 1797207"/>
                    <a:gd name="T22" fmla="*/ 825509 w 1009155"/>
                    <a:gd name="T23" fmla="*/ 1586983 h 1797207"/>
                    <a:gd name="T24" fmla="*/ 869192 w 1009155"/>
                    <a:gd name="T25" fmla="*/ 1452211 h 1797207"/>
                    <a:gd name="T26" fmla="*/ 915606 w 1009155"/>
                    <a:gd name="T27" fmla="*/ 1537592 h 1797207"/>
                    <a:gd name="T28" fmla="*/ 995773 w 1009155"/>
                    <a:gd name="T29" fmla="*/ 1493661 h 1797207"/>
                    <a:gd name="T30" fmla="*/ 905678 w 1009155"/>
                    <a:gd name="T31" fmla="*/ 890786 h 17972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0" name="Freeform: Shape 102">
                  <a:extLst>
                    <a:ext uri="{FF2B5EF4-FFF2-40B4-BE49-F238E27FC236}">
                      <a16:creationId xmlns:a16="http://schemas.microsoft.com/office/drawing/2014/main" id="{90C45985-EA75-4064-A58A-168337B1F69B}"/>
                    </a:ext>
                  </a:extLst>
                </p:cNvPr>
                <p:cNvSpPr>
                  <a:spLocks/>
                </p:cNvSpPr>
                <p:nvPr/>
              </p:nvSpPr>
              <p:spPr bwMode="auto">
                <a:xfrm>
                  <a:off x="11352506" y="3334328"/>
                  <a:ext cx="93704" cy="470430"/>
                </a:xfrm>
                <a:custGeom>
                  <a:avLst/>
                  <a:gdLst>
                    <a:gd name="T0" fmla="*/ 55720 w 93704"/>
                    <a:gd name="T1" fmla="*/ 11772 h 470430"/>
                    <a:gd name="T2" fmla="*/ 35864 w 93704"/>
                    <a:gd name="T3" fmla="*/ 603 h 470430"/>
                    <a:gd name="T4" fmla="*/ 24695 w 93704"/>
                    <a:gd name="T5" fmla="*/ 20459 h 470430"/>
                    <a:gd name="T6" fmla="*/ 2109 w 93704"/>
                    <a:gd name="T7" fmla="*/ 446120 h 470430"/>
                    <a:gd name="T8" fmla="*/ 29907 w 93704"/>
                    <a:gd name="T9" fmla="*/ 462501 h 470430"/>
                    <a:gd name="T10" fmla="*/ 55720 w 93704"/>
                    <a:gd name="T11" fmla="*/ 11772 h 4704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1" name="Freeform: Shape 103">
                  <a:extLst>
                    <a:ext uri="{FF2B5EF4-FFF2-40B4-BE49-F238E27FC236}">
                      <a16:creationId xmlns:a16="http://schemas.microsoft.com/office/drawing/2014/main" id="{DEC3F05D-9953-4DF2-8076-0AD4D14B4DFF}"/>
                    </a:ext>
                  </a:extLst>
                </p:cNvPr>
                <p:cNvSpPr>
                  <a:spLocks/>
                </p:cNvSpPr>
                <p:nvPr/>
              </p:nvSpPr>
              <p:spPr bwMode="auto">
                <a:xfrm>
                  <a:off x="10888400" y="3761329"/>
                  <a:ext cx="329388" cy="166784"/>
                </a:xfrm>
                <a:custGeom>
                  <a:avLst/>
                  <a:gdLst>
                    <a:gd name="T0" fmla="*/ 317792 w 329388"/>
                    <a:gd name="T1" fmla="*/ 134780 h 166784"/>
                    <a:gd name="T2" fmla="*/ 142564 w 329388"/>
                    <a:gd name="T3" fmla="*/ 82658 h 166784"/>
                    <a:gd name="T4" fmla="*/ 29633 w 329388"/>
                    <a:gd name="T5" fmla="*/ 8199 h 166784"/>
                    <a:gd name="T6" fmla="*/ 1835 w 329388"/>
                    <a:gd name="T7" fmla="*/ 24580 h 166784"/>
                    <a:gd name="T8" fmla="*/ 120474 w 329388"/>
                    <a:gd name="T9" fmla="*/ 109216 h 166784"/>
                    <a:gd name="T10" fmla="*/ 309105 w 329388"/>
                    <a:gd name="T11" fmla="*/ 166301 h 166784"/>
                    <a:gd name="T12" fmla="*/ 317792 w 329388"/>
                    <a:gd name="T13" fmla="*/ 134780 h 1667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2" name="Freeform: Shape 104">
                  <a:extLst>
                    <a:ext uri="{FF2B5EF4-FFF2-40B4-BE49-F238E27FC236}">
                      <a16:creationId xmlns:a16="http://schemas.microsoft.com/office/drawing/2014/main" id="{FC5F9814-63CF-4B69-9C26-2305D806E76C}"/>
                    </a:ext>
                  </a:extLst>
                </p:cNvPr>
                <p:cNvSpPr>
                  <a:spLocks/>
                </p:cNvSpPr>
                <p:nvPr/>
              </p:nvSpPr>
              <p:spPr bwMode="auto">
                <a:xfrm>
                  <a:off x="11404584" y="3794184"/>
                  <a:ext cx="511060" cy="1053201"/>
                </a:xfrm>
                <a:custGeom>
                  <a:avLst/>
                  <a:gdLst>
                    <a:gd name="T0" fmla="*/ 461072 w 511060"/>
                    <a:gd name="T1" fmla="*/ 546449 h 1053201"/>
                    <a:gd name="T2" fmla="*/ 222553 w 511060"/>
                    <a:gd name="T3" fmla="*/ 158018 h 1053201"/>
                    <a:gd name="T4" fmla="*/ 23994 w 511060"/>
                    <a:gd name="T5" fmla="*/ 2397 h 1053201"/>
                    <a:gd name="T6" fmla="*/ 7613 w 511060"/>
                    <a:gd name="T7" fmla="*/ 30196 h 1053201"/>
                    <a:gd name="T8" fmla="*/ 318110 w 511060"/>
                    <a:gd name="T9" fmla="*/ 325800 h 1053201"/>
                    <a:gd name="T10" fmla="*/ 473978 w 511060"/>
                    <a:gd name="T11" fmla="*/ 759900 h 1053201"/>
                    <a:gd name="T12" fmla="*/ 463802 w 511060"/>
                    <a:gd name="T13" fmla="*/ 1032919 h 1053201"/>
                    <a:gd name="T14" fmla="*/ 494827 w 511060"/>
                    <a:gd name="T15" fmla="*/ 1041606 h 1053201"/>
                    <a:gd name="T16" fmla="*/ 461072 w 511060"/>
                    <a:gd name="T17" fmla="*/ 546449 h 1053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3" name="Freeform: Shape 105">
                  <a:extLst>
                    <a:ext uri="{FF2B5EF4-FFF2-40B4-BE49-F238E27FC236}">
                      <a16:creationId xmlns:a16="http://schemas.microsoft.com/office/drawing/2014/main" id="{C14F2219-1BFD-43E4-AB8A-900112F823B6}"/>
                    </a:ext>
                  </a:extLst>
                </p:cNvPr>
                <p:cNvSpPr>
                  <a:spLocks/>
                </p:cNvSpPr>
                <p:nvPr/>
              </p:nvSpPr>
              <p:spPr bwMode="auto">
                <a:xfrm>
                  <a:off x="11082527" y="3972635"/>
                  <a:ext cx="271836" cy="1171911"/>
                </a:xfrm>
                <a:custGeom>
                  <a:avLst/>
                  <a:gdLst>
                    <a:gd name="T0" fmla="*/ 267124 w 271836"/>
                    <a:gd name="T1" fmla="*/ 1144364 h 1171911"/>
                    <a:gd name="T2" fmla="*/ 78244 w 271836"/>
                    <a:gd name="T3" fmla="*/ 755685 h 1171911"/>
                    <a:gd name="T4" fmla="*/ 36299 w 271836"/>
                    <a:gd name="T5" fmla="*/ 284356 h 1171911"/>
                    <a:gd name="T6" fmla="*/ 101823 w 271836"/>
                    <a:gd name="T7" fmla="*/ 24740 h 1171911"/>
                    <a:gd name="T8" fmla="*/ 74025 w 271836"/>
                    <a:gd name="T9" fmla="*/ 8359 h 1171911"/>
                    <a:gd name="T10" fmla="*/ 4530 w 271836"/>
                    <a:gd name="T11" fmla="*/ 492594 h 1171911"/>
                    <a:gd name="T12" fmla="*/ 40767 w 271836"/>
                    <a:gd name="T13" fmla="*/ 734836 h 1171911"/>
                    <a:gd name="T14" fmla="*/ 106539 w 271836"/>
                    <a:gd name="T15" fmla="*/ 954989 h 1171911"/>
                    <a:gd name="T16" fmla="*/ 244290 w 271836"/>
                    <a:gd name="T17" fmla="*/ 1167199 h 1171911"/>
                    <a:gd name="T18" fmla="*/ 267124 w 271836"/>
                    <a:gd name="T19" fmla="*/ 1144364 h 11719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4" name="Freeform: Shape 106">
                  <a:extLst>
                    <a:ext uri="{FF2B5EF4-FFF2-40B4-BE49-F238E27FC236}">
                      <a16:creationId xmlns:a16="http://schemas.microsoft.com/office/drawing/2014/main" id="{2FDA8CBA-3268-400E-8A37-6353456BC0BA}"/>
                    </a:ext>
                  </a:extLst>
                </p:cNvPr>
                <p:cNvSpPr>
                  <a:spLocks/>
                </p:cNvSpPr>
                <p:nvPr/>
              </p:nvSpPr>
              <p:spPr bwMode="auto">
                <a:xfrm>
                  <a:off x="11358214" y="4778855"/>
                  <a:ext cx="111716" cy="203723"/>
                </a:xfrm>
                <a:custGeom>
                  <a:avLst/>
                  <a:gdLst>
                    <a:gd name="T0" fmla="*/ 110572 w 111716"/>
                    <a:gd name="T1" fmla="*/ 184260 h 203723"/>
                    <a:gd name="T2" fmla="*/ 29907 w 111716"/>
                    <a:gd name="T3" fmla="*/ 8039 h 203723"/>
                    <a:gd name="T4" fmla="*/ 2109 w 111716"/>
                    <a:gd name="T5" fmla="*/ 24420 h 203723"/>
                    <a:gd name="T6" fmla="*/ 79547 w 111716"/>
                    <a:gd name="T7" fmla="*/ 192947 h 203723"/>
                    <a:gd name="T8" fmla="*/ 110572 w 111716"/>
                    <a:gd name="T9" fmla="*/ 184260 h 2037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5" name="Freeform: Shape 107">
                  <a:extLst>
                    <a:ext uri="{FF2B5EF4-FFF2-40B4-BE49-F238E27FC236}">
                      <a16:creationId xmlns:a16="http://schemas.microsoft.com/office/drawing/2014/main" id="{19839A0D-E977-4DE4-AB89-B030A01F7B66}"/>
                    </a:ext>
                  </a:extLst>
                </p:cNvPr>
                <p:cNvSpPr>
                  <a:spLocks/>
                </p:cNvSpPr>
                <p:nvPr/>
              </p:nvSpPr>
              <p:spPr bwMode="auto">
                <a:xfrm>
                  <a:off x="11670381" y="4506003"/>
                  <a:ext cx="152096" cy="433937"/>
                </a:xfrm>
                <a:custGeom>
                  <a:avLst/>
                  <a:gdLst>
                    <a:gd name="T0" fmla="*/ 150351 w 152096"/>
                    <a:gd name="T1" fmla="*/ 357089 h 433937"/>
                    <a:gd name="T2" fmla="*/ 31464 w 152096"/>
                    <a:gd name="T3" fmla="*/ 11596 h 433937"/>
                    <a:gd name="T4" fmla="*/ 439 w 152096"/>
                    <a:gd name="T5" fmla="*/ 20283 h 433937"/>
                    <a:gd name="T6" fmla="*/ 73657 w 152096"/>
                    <a:gd name="T7" fmla="*/ 261284 h 433937"/>
                    <a:gd name="T8" fmla="*/ 61992 w 152096"/>
                    <a:gd name="T9" fmla="*/ 268978 h 433937"/>
                    <a:gd name="T10" fmla="*/ 16820 w 152096"/>
                    <a:gd name="T11" fmla="*/ 418394 h 433937"/>
                    <a:gd name="T12" fmla="*/ 49086 w 152096"/>
                    <a:gd name="T13" fmla="*/ 418394 h 433937"/>
                    <a:gd name="T14" fmla="*/ 85819 w 152096"/>
                    <a:gd name="T15" fmla="*/ 292061 h 433937"/>
                    <a:gd name="T16" fmla="*/ 122056 w 152096"/>
                    <a:gd name="T17" fmla="*/ 373222 h 433937"/>
                    <a:gd name="T18" fmla="*/ 150351 w 152096"/>
                    <a:gd name="T19" fmla="*/ 357089 h 4339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6" name="Freeform: Shape 108">
                  <a:extLst>
                    <a:ext uri="{FF2B5EF4-FFF2-40B4-BE49-F238E27FC236}">
                      <a16:creationId xmlns:a16="http://schemas.microsoft.com/office/drawing/2014/main" id="{DE7D5480-9B70-4C15-ABDF-978F585A3922}"/>
                    </a:ext>
                  </a:extLst>
                </p:cNvPr>
                <p:cNvSpPr>
                  <a:spLocks/>
                </p:cNvSpPr>
                <p:nvPr/>
              </p:nvSpPr>
              <p:spPr bwMode="auto">
                <a:xfrm>
                  <a:off x="11556172" y="4075400"/>
                  <a:ext cx="227025" cy="393018"/>
                </a:xfrm>
                <a:custGeom>
                  <a:avLst/>
                  <a:gdLst>
                    <a:gd name="T0" fmla="*/ 226090 w 227025"/>
                    <a:gd name="T1" fmla="*/ 373200 h 393018"/>
                    <a:gd name="T2" fmla="*/ 26538 w 227025"/>
                    <a:gd name="T3" fmla="*/ 5617 h 393018"/>
                    <a:gd name="T4" fmla="*/ 3704 w 227025"/>
                    <a:gd name="T5" fmla="*/ 28451 h 393018"/>
                    <a:gd name="T6" fmla="*/ 194817 w 227025"/>
                    <a:gd name="T7" fmla="*/ 381887 h 393018"/>
                    <a:gd name="T8" fmla="*/ 226090 w 227025"/>
                    <a:gd name="T9" fmla="*/ 373200 h 3930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67" name="Freeform: Shape 109">
                  <a:extLst>
                    <a:ext uri="{FF2B5EF4-FFF2-40B4-BE49-F238E27FC236}">
                      <a16:creationId xmlns:a16="http://schemas.microsoft.com/office/drawing/2014/main" id="{35262449-E891-4309-A1FA-DCCABBDDBCB3}"/>
                    </a:ext>
                  </a:extLst>
                </p:cNvPr>
                <p:cNvSpPr>
                  <a:spLocks/>
                </p:cNvSpPr>
                <p:nvPr/>
              </p:nvSpPr>
              <p:spPr bwMode="auto">
                <a:xfrm>
                  <a:off x="11227778" y="4567580"/>
                  <a:ext cx="71554" cy="334884"/>
                </a:xfrm>
                <a:custGeom>
                  <a:avLst/>
                  <a:gdLst>
                    <a:gd name="T0" fmla="*/ 70744 w 71554"/>
                    <a:gd name="T1" fmla="*/ 315120 h 334884"/>
                    <a:gd name="T2" fmla="*/ 33763 w 71554"/>
                    <a:gd name="T3" fmla="*/ 15544 h 334884"/>
                    <a:gd name="T4" fmla="*/ 1497 w 71554"/>
                    <a:gd name="T5" fmla="*/ 15544 h 334884"/>
                    <a:gd name="T6" fmla="*/ 39719 w 71554"/>
                    <a:gd name="T7" fmla="*/ 323558 h 334884"/>
                    <a:gd name="T8" fmla="*/ 70744 w 71554"/>
                    <a:gd name="T9" fmla="*/ 315120 h 3348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895" name="Freeform: Shape 27">
                <a:extLst>
                  <a:ext uri="{FF2B5EF4-FFF2-40B4-BE49-F238E27FC236}">
                    <a16:creationId xmlns:a16="http://schemas.microsoft.com/office/drawing/2014/main" id="{2C61AF1F-807A-457A-8EE1-7A327C254CCC}"/>
                  </a:ext>
                </a:extLst>
              </p:cNvPr>
              <p:cNvSpPr>
                <a:spLocks/>
              </p:cNvSpPr>
              <p:nvPr/>
            </p:nvSpPr>
            <p:spPr bwMode="auto">
              <a:xfrm>
                <a:off x="10413197" y="3887174"/>
                <a:ext cx="497390" cy="564156"/>
              </a:xfrm>
              <a:custGeom>
                <a:avLst/>
                <a:gdLst>
                  <a:gd name="T0" fmla="*/ 497390 w 497390"/>
                  <a:gd name="T1" fmla="*/ 564156 h 564156"/>
                  <a:gd name="T2" fmla="*/ 0 w 497390"/>
                  <a:gd name="T3" fmla="*/ 564156 h 564156"/>
                  <a:gd name="T4" fmla="*/ 4219 w 497390"/>
                  <a:gd name="T5" fmla="*/ 0 h 564156"/>
                  <a:gd name="T6" fmla="*/ 497390 w 497390"/>
                  <a:gd name="T7" fmla="*/ 0 h 564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7390" h="564156">
                    <a:moveTo>
                      <a:pt x="497390" y="564156"/>
                    </a:moveTo>
                    <a:lnTo>
                      <a:pt x="0" y="564156"/>
                    </a:lnTo>
                    <a:lnTo>
                      <a:pt x="4219" y="0"/>
                    </a:lnTo>
                    <a:lnTo>
                      <a:pt x="497390" y="0"/>
                    </a:lnTo>
                    <a:lnTo>
                      <a:pt x="497390" y="564156"/>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6" name="Freeform: Shape 28">
                <a:extLst>
                  <a:ext uri="{FF2B5EF4-FFF2-40B4-BE49-F238E27FC236}">
                    <a16:creationId xmlns:a16="http://schemas.microsoft.com/office/drawing/2014/main" id="{26FA300B-D550-4C97-9B20-646DB5A1DDEE}"/>
                  </a:ext>
                </a:extLst>
              </p:cNvPr>
              <p:cNvSpPr>
                <a:spLocks/>
              </p:cNvSpPr>
              <p:nvPr/>
            </p:nvSpPr>
            <p:spPr bwMode="auto">
              <a:xfrm>
                <a:off x="10073501" y="4096406"/>
                <a:ext cx="1175719" cy="1403812"/>
              </a:xfrm>
              <a:custGeom>
                <a:avLst/>
                <a:gdLst>
                  <a:gd name="T0" fmla="*/ 974837 w 1175719"/>
                  <a:gd name="T1" fmla="*/ 63539 h 1403812"/>
                  <a:gd name="T2" fmla="*/ 836838 w 1175719"/>
                  <a:gd name="T3" fmla="*/ 0 h 1403812"/>
                  <a:gd name="T4" fmla="*/ 836838 w 1175719"/>
                  <a:gd name="T5" fmla="*/ 81409 h 1403812"/>
                  <a:gd name="T6" fmla="*/ 575237 w 1175719"/>
                  <a:gd name="T7" fmla="*/ 305285 h 1403812"/>
                  <a:gd name="T8" fmla="*/ 342426 w 1175719"/>
                  <a:gd name="T9" fmla="*/ 71233 h 1403812"/>
                  <a:gd name="T10" fmla="*/ 342426 w 1175719"/>
                  <a:gd name="T11" fmla="*/ 1489 h 1403812"/>
                  <a:gd name="T12" fmla="*/ 5124 w 1175719"/>
                  <a:gd name="T13" fmla="*/ 606598 h 1403812"/>
                  <a:gd name="T14" fmla="*/ 8847 w 1175719"/>
                  <a:gd name="T15" fmla="*/ 1403812 h 1403812"/>
                  <a:gd name="T16" fmla="*/ 1171411 w 1175719"/>
                  <a:gd name="T17" fmla="*/ 1403812 h 1403812"/>
                  <a:gd name="T18" fmla="*/ 1175134 w 1175719"/>
                  <a:gd name="T19" fmla="*/ 606598 h 1403812"/>
                  <a:gd name="T20" fmla="*/ 974837 w 1175719"/>
                  <a:gd name="T21" fmla="*/ 63539 h 1403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7" name="Freeform: Shape 29">
                <a:extLst>
                  <a:ext uri="{FF2B5EF4-FFF2-40B4-BE49-F238E27FC236}">
                    <a16:creationId xmlns:a16="http://schemas.microsoft.com/office/drawing/2014/main" id="{847484C8-DA7E-4958-A5C7-F8C6CF73A354}"/>
                  </a:ext>
                </a:extLst>
              </p:cNvPr>
              <p:cNvSpPr>
                <a:spLocks/>
              </p:cNvSpPr>
              <p:nvPr/>
            </p:nvSpPr>
            <p:spPr bwMode="auto">
              <a:xfrm>
                <a:off x="9983317" y="4059176"/>
                <a:ext cx="1369064" cy="1754269"/>
              </a:xfrm>
              <a:custGeom>
                <a:avLst/>
                <a:gdLst>
                  <a:gd name="T0" fmla="*/ 1369064 w 1369064"/>
                  <a:gd name="T1" fmla="*/ 1754269 h 1754269"/>
                  <a:gd name="T2" fmla="*/ 1295846 w 1369064"/>
                  <a:gd name="T3" fmla="*/ 630673 h 1754269"/>
                  <a:gd name="T4" fmla="*/ 1258119 w 1369064"/>
                  <a:gd name="T5" fmla="*/ 289648 h 1754269"/>
                  <a:gd name="T6" fmla="*/ 1083139 w 1369064"/>
                  <a:gd name="T7" fmla="*/ 66269 h 1754269"/>
                  <a:gd name="T8" fmla="*/ 927519 w 1369064"/>
                  <a:gd name="T9" fmla="*/ 248 h 1754269"/>
                  <a:gd name="T10" fmla="*/ 907414 w 1369064"/>
                  <a:gd name="T11" fmla="*/ 629680 h 1754269"/>
                  <a:gd name="T12" fmla="*/ 661946 w 1369064"/>
                  <a:gd name="T13" fmla="*/ 1109945 h 1754269"/>
                  <a:gd name="T14" fmla="*/ 426405 w 1369064"/>
                  <a:gd name="T15" fmla="*/ 647799 h 1754269"/>
                  <a:gd name="T16" fmla="*/ 437326 w 1369064"/>
                  <a:gd name="T17" fmla="*/ 0 h 1754269"/>
                  <a:gd name="T18" fmla="*/ 74956 w 1369064"/>
                  <a:gd name="T19" fmla="*/ 618015 h 1754269"/>
                  <a:gd name="T20" fmla="*/ 74460 w 1369064"/>
                  <a:gd name="T21" fmla="*/ 629680 h 1754269"/>
                  <a:gd name="T22" fmla="*/ 0 w 1369064"/>
                  <a:gd name="T23" fmla="*/ 1754269 h 1754269"/>
                  <a:gd name="T24" fmla="*/ 1369064 w 1369064"/>
                  <a:gd name="T25" fmla="*/ 1754269 h 1754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8" name="Freeform: Shape 30">
                <a:extLst>
                  <a:ext uri="{FF2B5EF4-FFF2-40B4-BE49-F238E27FC236}">
                    <a16:creationId xmlns:a16="http://schemas.microsoft.com/office/drawing/2014/main" id="{B40E6062-4F9A-48AE-AD7D-5010AB1DC500}"/>
                  </a:ext>
                </a:extLst>
              </p:cNvPr>
              <p:cNvSpPr>
                <a:spLocks/>
              </p:cNvSpPr>
              <p:nvPr/>
            </p:nvSpPr>
            <p:spPr bwMode="auto">
              <a:xfrm>
                <a:off x="11251006" y="4701980"/>
                <a:ext cx="117011" cy="1111465"/>
              </a:xfrm>
              <a:custGeom>
                <a:avLst/>
                <a:gdLst>
                  <a:gd name="T0" fmla="*/ 85986 w 117011"/>
                  <a:gd name="T1" fmla="*/ 1009952 h 1111465"/>
                  <a:gd name="T2" fmla="*/ 91199 w 117011"/>
                  <a:gd name="T3" fmla="*/ 1111465 h 1111465"/>
                  <a:gd name="T4" fmla="*/ 117011 w 117011"/>
                  <a:gd name="T5" fmla="*/ 1111465 h 1111465"/>
                  <a:gd name="T6" fmla="*/ 56451 w 117011"/>
                  <a:gd name="T7" fmla="*/ 293650 h 1111465"/>
                  <a:gd name="T8" fmla="*/ 25674 w 117011"/>
                  <a:gd name="T9" fmla="*/ 12193 h 1111465"/>
                  <a:gd name="T10" fmla="*/ 110 w 117011"/>
                  <a:gd name="T11" fmla="*/ 12193 h 1111465"/>
                  <a:gd name="T12" fmla="*/ 85986 w 117011"/>
                  <a:gd name="T13" fmla="*/ 1009952 h 11114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899" name="Freeform: Shape 31">
                <a:extLst>
                  <a:ext uri="{FF2B5EF4-FFF2-40B4-BE49-F238E27FC236}">
                    <a16:creationId xmlns:a16="http://schemas.microsoft.com/office/drawing/2014/main" id="{59BFA846-2EC6-4797-BA89-E7C30B5C3BC0}"/>
                  </a:ext>
                </a:extLst>
              </p:cNvPr>
              <p:cNvSpPr>
                <a:spLocks/>
              </p:cNvSpPr>
              <p:nvPr/>
            </p:nvSpPr>
            <p:spPr bwMode="auto">
              <a:xfrm>
                <a:off x="10120260" y="5648144"/>
                <a:ext cx="303330" cy="25564"/>
              </a:xfrm>
              <a:custGeom>
                <a:avLst/>
                <a:gdLst>
                  <a:gd name="T0" fmla="*/ 290951 w 303330"/>
                  <a:gd name="T1" fmla="*/ 0 h 25564"/>
                  <a:gd name="T2" fmla="*/ 12472 w 303330"/>
                  <a:gd name="T3" fmla="*/ 0 h 25564"/>
                  <a:gd name="T4" fmla="*/ 12472 w 303330"/>
                  <a:gd name="T5" fmla="*/ 25565 h 25564"/>
                  <a:gd name="T6" fmla="*/ 290951 w 303330"/>
                  <a:gd name="T7" fmla="*/ 25565 h 25564"/>
                  <a:gd name="T8" fmla="*/ 290951 w 303330"/>
                  <a:gd name="T9" fmla="*/ 0 h 25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0" name="Freeform: Shape 32">
                <a:extLst>
                  <a:ext uri="{FF2B5EF4-FFF2-40B4-BE49-F238E27FC236}">
                    <a16:creationId xmlns:a16="http://schemas.microsoft.com/office/drawing/2014/main" id="{258DF821-9072-4655-BABA-A0512B5533BA}"/>
                  </a:ext>
                </a:extLst>
              </p:cNvPr>
              <p:cNvSpPr>
                <a:spLocks/>
              </p:cNvSpPr>
              <p:nvPr/>
            </p:nvSpPr>
            <p:spPr bwMode="auto">
              <a:xfrm>
                <a:off x="10899108" y="5651371"/>
                <a:ext cx="296721" cy="25566"/>
              </a:xfrm>
              <a:custGeom>
                <a:avLst/>
                <a:gdLst>
                  <a:gd name="T0" fmla="*/ 284250 w 296721"/>
                  <a:gd name="T1" fmla="*/ 0 h 25566"/>
                  <a:gd name="T2" fmla="*/ 12472 w 296721"/>
                  <a:gd name="T3" fmla="*/ 0 h 25566"/>
                  <a:gd name="T4" fmla="*/ 12472 w 296721"/>
                  <a:gd name="T5" fmla="*/ 25564 h 25566"/>
                  <a:gd name="T6" fmla="*/ 284250 w 296721"/>
                  <a:gd name="T7" fmla="*/ 25564 h 25566"/>
                  <a:gd name="T8" fmla="*/ 284250 w 296721"/>
                  <a:gd name="T9" fmla="*/ 0 h 2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01" name="Graphic 4">
                <a:extLst>
                  <a:ext uri="{FF2B5EF4-FFF2-40B4-BE49-F238E27FC236}">
                    <a16:creationId xmlns:a16="http://schemas.microsoft.com/office/drawing/2014/main" id="{29952C23-9259-41DD-AD9C-466B475B9E53}"/>
                  </a:ext>
                </a:extLst>
              </p:cNvPr>
              <p:cNvGrpSpPr>
                <a:grpSpLocks/>
              </p:cNvGrpSpPr>
              <p:nvPr/>
            </p:nvGrpSpPr>
            <p:grpSpPr bwMode="auto">
              <a:xfrm>
                <a:off x="8408633" y="3314331"/>
                <a:ext cx="2021128" cy="2499362"/>
                <a:chOff x="8408633" y="3314331"/>
                <a:chExt cx="2021128" cy="2499362"/>
              </a:xfrm>
            </p:grpSpPr>
            <p:grpSp>
              <p:nvGrpSpPr>
                <p:cNvPr id="37948" name="Graphic 4">
                  <a:extLst>
                    <a:ext uri="{FF2B5EF4-FFF2-40B4-BE49-F238E27FC236}">
                      <a16:creationId xmlns:a16="http://schemas.microsoft.com/office/drawing/2014/main" id="{2893B569-DE48-4391-9CA4-9117AAF117E4}"/>
                    </a:ext>
                  </a:extLst>
                </p:cNvPr>
                <p:cNvGrpSpPr>
                  <a:grpSpLocks/>
                </p:cNvGrpSpPr>
                <p:nvPr/>
              </p:nvGrpSpPr>
              <p:grpSpPr bwMode="auto">
                <a:xfrm>
                  <a:off x="8408633" y="3314331"/>
                  <a:ext cx="532978" cy="711598"/>
                  <a:chOff x="8408633" y="3314331"/>
                  <a:chExt cx="532978" cy="711598"/>
                </a:xfrm>
              </p:grpSpPr>
              <p:sp>
                <p:nvSpPr>
                  <p:cNvPr id="37952" name="Freeform: Shape 94">
                    <a:extLst>
                      <a:ext uri="{FF2B5EF4-FFF2-40B4-BE49-F238E27FC236}">
                        <a16:creationId xmlns:a16="http://schemas.microsoft.com/office/drawing/2014/main" id="{83E7240C-C4A1-465D-9ABE-7BE74ACFFC3B}"/>
                      </a:ext>
                    </a:extLst>
                  </p:cNvPr>
                  <p:cNvSpPr>
                    <a:spLocks/>
                  </p:cNvSpPr>
                  <p:nvPr/>
                </p:nvSpPr>
                <p:spPr bwMode="auto">
                  <a:xfrm>
                    <a:off x="8519087" y="3532684"/>
                    <a:ext cx="412943" cy="489509"/>
                  </a:xfrm>
                  <a:custGeom>
                    <a:avLst/>
                    <a:gdLst>
                      <a:gd name="T0" fmla="*/ 300177 w 412943"/>
                      <a:gd name="T1" fmla="*/ 489510 h 489509"/>
                      <a:gd name="T2" fmla="*/ 204124 w 412943"/>
                      <a:gd name="T3" fmla="*/ 419766 h 489509"/>
                      <a:gd name="T4" fmla="*/ 83748 w 412943"/>
                      <a:gd name="T5" fmla="*/ 392216 h 489509"/>
                      <a:gd name="T6" fmla="*/ 51978 w 412943"/>
                      <a:gd name="T7" fmla="*/ 369630 h 489509"/>
                      <a:gd name="T8" fmla="*/ 44532 w 412943"/>
                      <a:gd name="T9" fmla="*/ 332400 h 489509"/>
                      <a:gd name="T10" fmla="*/ 52475 w 412943"/>
                      <a:gd name="T11" fmla="*/ 321231 h 489509"/>
                      <a:gd name="T12" fmla="*/ 40313 w 412943"/>
                      <a:gd name="T13" fmla="*/ 317012 h 489509"/>
                      <a:gd name="T14" fmla="*/ 105 w 412943"/>
                      <a:gd name="T15" fmla="*/ 267372 h 489509"/>
                      <a:gd name="T16" fmla="*/ 22691 w 412943"/>
                      <a:gd name="T17" fmla="*/ 220710 h 489509"/>
                      <a:gd name="T18" fmla="*/ 49993 w 412943"/>
                      <a:gd name="T19" fmla="*/ 205570 h 489509"/>
                      <a:gd name="T20" fmla="*/ 11522 w 412943"/>
                      <a:gd name="T21" fmla="*/ 173304 h 489509"/>
                      <a:gd name="T22" fmla="*/ 18720 w 412943"/>
                      <a:gd name="T23" fmla="*/ 114481 h 489509"/>
                      <a:gd name="T24" fmla="*/ 55453 w 412943"/>
                      <a:gd name="T25" fmla="*/ 97356 h 489509"/>
                      <a:gd name="T26" fmla="*/ 196430 w 412943"/>
                      <a:gd name="T27" fmla="*/ 5770 h 489509"/>
                      <a:gd name="T28" fmla="*/ 310601 w 412943"/>
                      <a:gd name="T29" fmla="*/ 23889 h 489509"/>
                      <a:gd name="T30" fmla="*/ 349320 w 412943"/>
                      <a:gd name="T31" fmla="*/ 100086 h 489509"/>
                      <a:gd name="T32" fmla="*/ 411370 w 412943"/>
                      <a:gd name="T33" fmla="*/ 307332 h 489509"/>
                      <a:gd name="T34" fmla="*/ 300177 w 412943"/>
                      <a:gd name="T35" fmla="*/ 489510 h 4895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3" name="Freeform: Shape 95">
                    <a:extLst>
                      <a:ext uri="{FF2B5EF4-FFF2-40B4-BE49-F238E27FC236}">
                        <a16:creationId xmlns:a16="http://schemas.microsoft.com/office/drawing/2014/main" id="{FDACBA03-D968-4A2F-8135-FEF66253D1A9}"/>
                      </a:ext>
                    </a:extLst>
                  </p:cNvPr>
                  <p:cNvSpPr>
                    <a:spLocks/>
                  </p:cNvSpPr>
                  <p:nvPr/>
                </p:nvSpPr>
                <p:spPr bwMode="auto">
                  <a:xfrm>
                    <a:off x="8628596" y="3689109"/>
                    <a:ext cx="161939" cy="221395"/>
                  </a:xfrm>
                  <a:custGeom>
                    <a:avLst/>
                    <a:gdLst>
                      <a:gd name="T0" fmla="*/ 136809 w 161939"/>
                      <a:gd name="T1" fmla="*/ 19610 h 221395"/>
                      <a:gd name="T2" fmla="*/ 23879 w 161939"/>
                      <a:gd name="T3" fmla="*/ 3974 h 221395"/>
                      <a:gd name="T4" fmla="*/ 52 w 161939"/>
                      <a:gd name="T5" fmla="*/ 23333 h 221395"/>
                      <a:gd name="T6" fmla="*/ 13951 w 161939"/>
                      <a:gd name="T7" fmla="*/ 47408 h 221395"/>
                      <a:gd name="T8" fmla="*/ 62846 w 161939"/>
                      <a:gd name="T9" fmla="*/ 92580 h 221395"/>
                      <a:gd name="T10" fmla="*/ 86921 w 161939"/>
                      <a:gd name="T11" fmla="*/ 150659 h 221395"/>
                      <a:gd name="T12" fmla="*/ 101565 w 161939"/>
                      <a:gd name="T13" fmla="*/ 209979 h 221395"/>
                      <a:gd name="T14" fmla="*/ 125640 w 161939"/>
                      <a:gd name="T15" fmla="*/ 221396 h 221395"/>
                      <a:gd name="T16" fmla="*/ 151453 w 161939"/>
                      <a:gd name="T17" fmla="*/ 205759 h 221395"/>
                      <a:gd name="T18" fmla="*/ 160388 w 161939"/>
                      <a:gd name="T19" fmla="*/ 176224 h 221395"/>
                      <a:gd name="T20" fmla="*/ 161877 w 161939"/>
                      <a:gd name="T21" fmla="*/ 144454 h 221395"/>
                      <a:gd name="T22" fmla="*/ 153935 w 161939"/>
                      <a:gd name="T23" fmla="*/ 72724 h 221395"/>
                      <a:gd name="T24" fmla="*/ 136809 w 161939"/>
                      <a:gd name="T25" fmla="*/ 19610 h 2213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4" name="Freeform: Shape 96">
                    <a:extLst>
                      <a:ext uri="{FF2B5EF4-FFF2-40B4-BE49-F238E27FC236}">
                        <a16:creationId xmlns:a16="http://schemas.microsoft.com/office/drawing/2014/main" id="{7266A778-D6CE-4E25-8B23-E468EEDA789D}"/>
                      </a:ext>
                    </a:extLst>
                  </p:cNvPr>
                  <p:cNvSpPr>
                    <a:spLocks/>
                  </p:cNvSpPr>
                  <p:nvPr/>
                </p:nvSpPr>
                <p:spPr bwMode="auto">
                  <a:xfrm>
                    <a:off x="8427989" y="3338233"/>
                    <a:ext cx="244589" cy="319356"/>
                  </a:xfrm>
                  <a:custGeom>
                    <a:avLst/>
                    <a:gdLst>
                      <a:gd name="T0" fmla="*/ 170626 w 244589"/>
                      <a:gd name="T1" fmla="*/ 319357 h 319356"/>
                      <a:gd name="T2" fmla="*/ 19225 w 244589"/>
                      <a:gd name="T3" fmla="*/ 76370 h 319356"/>
                      <a:gd name="T4" fmla="*/ 362 w 244589"/>
                      <a:gd name="T5" fmla="*/ 37403 h 319356"/>
                      <a:gd name="T6" fmla="*/ 18480 w 244589"/>
                      <a:gd name="T7" fmla="*/ 1414 h 319356"/>
                      <a:gd name="T8" fmla="*/ 65886 w 244589"/>
                      <a:gd name="T9" fmla="*/ 24745 h 319356"/>
                      <a:gd name="T10" fmla="*/ 244589 w 244589"/>
                      <a:gd name="T11" fmla="*/ 249117 h 319356"/>
                      <a:gd name="T12" fmla="*/ 170626 w 244589"/>
                      <a:gd name="T13" fmla="*/ 319357 h 319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5" name="Freeform: Shape 97">
                    <a:extLst>
                      <a:ext uri="{FF2B5EF4-FFF2-40B4-BE49-F238E27FC236}">
                        <a16:creationId xmlns:a16="http://schemas.microsoft.com/office/drawing/2014/main" id="{26E4F734-C1F6-4599-A31C-40C73A908B56}"/>
                      </a:ext>
                    </a:extLst>
                  </p:cNvPr>
                  <p:cNvSpPr>
                    <a:spLocks/>
                  </p:cNvSpPr>
                  <p:nvPr/>
                </p:nvSpPr>
                <p:spPr bwMode="auto">
                  <a:xfrm>
                    <a:off x="8889879" y="3760712"/>
                    <a:ext cx="51731" cy="85632"/>
                  </a:xfrm>
                  <a:custGeom>
                    <a:avLst/>
                    <a:gdLst>
                      <a:gd name="T0" fmla="*/ 370 w 51731"/>
                      <a:gd name="T1" fmla="*/ 11794 h 85632"/>
                      <a:gd name="T2" fmla="*/ 33629 w 51731"/>
                      <a:gd name="T3" fmla="*/ 80794 h 85632"/>
                      <a:gd name="T4" fmla="*/ 46783 w 51731"/>
                      <a:gd name="T5" fmla="*/ 84268 h 85632"/>
                      <a:gd name="T6" fmla="*/ 50258 w 51731"/>
                      <a:gd name="T7" fmla="*/ 71114 h 85632"/>
                      <a:gd name="T8" fmla="*/ 18985 w 51731"/>
                      <a:gd name="T9" fmla="*/ 6831 h 85632"/>
                      <a:gd name="T10" fmla="*/ 370 w 51731"/>
                      <a:gd name="T11" fmla="*/ 11794 h 856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6" name="Freeform: Shape 98">
                    <a:extLst>
                      <a:ext uri="{FF2B5EF4-FFF2-40B4-BE49-F238E27FC236}">
                        <a16:creationId xmlns:a16="http://schemas.microsoft.com/office/drawing/2014/main" id="{1E6D39F2-A6B6-4F53-A5D7-51F36FBCC980}"/>
                      </a:ext>
                    </a:extLst>
                  </p:cNvPr>
                  <p:cNvSpPr>
                    <a:spLocks/>
                  </p:cNvSpPr>
                  <p:nvPr/>
                </p:nvSpPr>
                <p:spPr bwMode="auto">
                  <a:xfrm>
                    <a:off x="8408633" y="3314331"/>
                    <a:ext cx="491332" cy="415981"/>
                  </a:xfrm>
                  <a:custGeom>
                    <a:avLst/>
                    <a:gdLst>
                      <a:gd name="T0" fmla="*/ 462753 w 491332"/>
                      <a:gd name="T1" fmla="*/ 404812 h 415981"/>
                      <a:gd name="T2" fmla="*/ 443145 w 491332"/>
                      <a:gd name="T3" fmla="*/ 318936 h 415981"/>
                      <a:gd name="T4" fmla="*/ 377621 w 491332"/>
                      <a:gd name="T5" fmla="*/ 228839 h 415981"/>
                      <a:gd name="T6" fmla="*/ 319294 w 491332"/>
                      <a:gd name="T7" fmla="*/ 237774 h 415981"/>
                      <a:gd name="T8" fmla="*/ 212568 w 491332"/>
                      <a:gd name="T9" fmla="*/ 311738 h 415981"/>
                      <a:gd name="T10" fmla="*/ 210831 w 491332"/>
                      <a:gd name="T11" fmla="*/ 341274 h 415981"/>
                      <a:gd name="T12" fmla="*/ 251039 w 491332"/>
                      <a:gd name="T13" fmla="*/ 355917 h 415981"/>
                      <a:gd name="T14" fmla="*/ 300927 w 491332"/>
                      <a:gd name="T15" fmla="*/ 352939 h 415981"/>
                      <a:gd name="T16" fmla="*/ 363722 w 491332"/>
                      <a:gd name="T17" fmla="*/ 375525 h 415981"/>
                      <a:gd name="T18" fmla="*/ 353049 w 491332"/>
                      <a:gd name="T19" fmla="*/ 400593 h 415981"/>
                      <a:gd name="T20" fmla="*/ 301175 w 491332"/>
                      <a:gd name="T21" fmla="*/ 382226 h 415981"/>
                      <a:gd name="T22" fmla="*/ 277596 w 491332"/>
                      <a:gd name="T23" fmla="*/ 383467 h 415981"/>
                      <a:gd name="T24" fmla="*/ 214802 w 491332"/>
                      <a:gd name="T25" fmla="*/ 379000 h 415981"/>
                      <a:gd name="T26" fmla="*/ 179558 w 491332"/>
                      <a:gd name="T27" fmla="*/ 306277 h 415981"/>
                      <a:gd name="T28" fmla="*/ 203385 w 491332"/>
                      <a:gd name="T29" fmla="*/ 280465 h 415981"/>
                      <a:gd name="T30" fmla="*/ 231183 w 491332"/>
                      <a:gd name="T31" fmla="*/ 254156 h 415981"/>
                      <a:gd name="T32" fmla="*/ 95667 w 491332"/>
                      <a:gd name="T33" fmla="*/ 79424 h 415981"/>
                      <a:gd name="T34" fmla="*/ 44290 w 491332"/>
                      <a:gd name="T35" fmla="*/ 29287 h 415981"/>
                      <a:gd name="T36" fmla="*/ 32624 w 491332"/>
                      <a:gd name="T37" fmla="*/ 66269 h 415981"/>
                      <a:gd name="T38" fmla="*/ 84250 w 491332"/>
                      <a:gd name="T39" fmla="*/ 156365 h 415981"/>
                      <a:gd name="T40" fmla="*/ 161688 w 491332"/>
                      <a:gd name="T41" fmla="*/ 270040 h 415981"/>
                      <a:gd name="T42" fmla="*/ 156476 w 491332"/>
                      <a:gd name="T43" fmla="*/ 290393 h 415981"/>
                      <a:gd name="T44" fmla="*/ 136620 w 491332"/>
                      <a:gd name="T45" fmla="*/ 285429 h 415981"/>
                      <a:gd name="T46" fmla="*/ 17981 w 491332"/>
                      <a:gd name="T47" fmla="*/ 105981 h 415981"/>
                      <a:gd name="T48" fmla="*/ 39326 w 491332"/>
                      <a:gd name="T49" fmla="*/ 248 h 415981"/>
                      <a:gd name="T50" fmla="*/ 91944 w 491332"/>
                      <a:gd name="T51" fmla="*/ 27302 h 415981"/>
                      <a:gd name="T52" fmla="*/ 132649 w 491332"/>
                      <a:gd name="T53" fmla="*/ 79424 h 415981"/>
                      <a:gd name="T54" fmla="*/ 255755 w 491332"/>
                      <a:gd name="T55" fmla="*/ 238271 h 415981"/>
                      <a:gd name="T56" fmla="*/ 366452 w 491332"/>
                      <a:gd name="T57" fmla="*/ 198063 h 415981"/>
                      <a:gd name="T58" fmla="*/ 449350 w 491332"/>
                      <a:gd name="T59" fmla="*/ 249192 h 415981"/>
                      <a:gd name="T60" fmla="*/ 473673 w 491332"/>
                      <a:gd name="T61" fmla="*/ 319928 h 415981"/>
                      <a:gd name="T62" fmla="*/ 480623 w 491332"/>
                      <a:gd name="T63" fmla="*/ 414492 h 4159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7" name="Freeform: Shape 99">
                    <a:extLst>
                      <a:ext uri="{FF2B5EF4-FFF2-40B4-BE49-F238E27FC236}">
                        <a16:creationId xmlns:a16="http://schemas.microsoft.com/office/drawing/2014/main" id="{BFE94304-23D2-4E4F-B8CB-F6C5D3518373}"/>
                      </a:ext>
                    </a:extLst>
                  </p:cNvPr>
                  <p:cNvSpPr>
                    <a:spLocks/>
                  </p:cNvSpPr>
                  <p:nvPr/>
                </p:nvSpPr>
                <p:spPr bwMode="auto">
                  <a:xfrm>
                    <a:off x="8505699" y="3610184"/>
                    <a:ext cx="254999" cy="346485"/>
                  </a:xfrm>
                  <a:custGeom>
                    <a:avLst/>
                    <a:gdLst>
                      <a:gd name="T0" fmla="*/ 168866 w 254999"/>
                      <a:gd name="T1" fmla="*/ 343755 h 346485"/>
                      <a:gd name="T2" fmla="*/ 104830 w 254999"/>
                      <a:gd name="T3" fmla="*/ 327871 h 346485"/>
                      <a:gd name="T4" fmla="*/ 49730 w 254999"/>
                      <a:gd name="T5" fmla="*/ 251426 h 346485"/>
                      <a:gd name="T6" fmla="*/ 4062 w 254999"/>
                      <a:gd name="T7" fmla="*/ 183171 h 346485"/>
                      <a:gd name="T8" fmla="*/ 16224 w 254999"/>
                      <a:gd name="T9" fmla="*/ 120873 h 346485"/>
                      <a:gd name="T10" fmla="*/ 66360 w 254999"/>
                      <a:gd name="T11" fmla="*/ 745 h 346485"/>
                      <a:gd name="T12" fmla="*/ 84478 w 254999"/>
                      <a:gd name="T13" fmla="*/ 12162 h 346485"/>
                      <a:gd name="T14" fmla="*/ 31116 w 254999"/>
                      <a:gd name="T15" fmla="*/ 64284 h 346485"/>
                      <a:gd name="T16" fmla="*/ 86216 w 254999"/>
                      <a:gd name="T17" fmla="*/ 117150 h 346485"/>
                      <a:gd name="T18" fmla="*/ 116248 w 254999"/>
                      <a:gd name="T19" fmla="*/ 118143 h 346485"/>
                      <a:gd name="T20" fmla="*/ 180531 w 254999"/>
                      <a:gd name="T21" fmla="*/ 109952 h 346485"/>
                      <a:gd name="T22" fmla="*/ 185743 w 254999"/>
                      <a:gd name="T23" fmla="*/ 90841 h 346485"/>
                      <a:gd name="T24" fmla="*/ 209571 w 254999"/>
                      <a:gd name="T25" fmla="*/ 85380 h 346485"/>
                      <a:gd name="T26" fmla="*/ 205599 w 254999"/>
                      <a:gd name="T27" fmla="*/ 129063 h 346485"/>
                      <a:gd name="T28" fmla="*/ 114510 w 254999"/>
                      <a:gd name="T29" fmla="*/ 147430 h 346485"/>
                      <a:gd name="T30" fmla="*/ 85223 w 254999"/>
                      <a:gd name="T31" fmla="*/ 146685 h 346485"/>
                      <a:gd name="T32" fmla="*/ 60403 w 254999"/>
                      <a:gd name="T33" fmla="*/ 147678 h 346485"/>
                      <a:gd name="T34" fmla="*/ 122453 w 254999"/>
                      <a:gd name="T35" fmla="*/ 235044 h 346485"/>
                      <a:gd name="T36" fmla="*/ 179787 w 254999"/>
                      <a:gd name="T37" fmla="*/ 238023 h 346485"/>
                      <a:gd name="T38" fmla="*/ 212301 w 254999"/>
                      <a:gd name="T39" fmla="*/ 221890 h 346485"/>
                      <a:gd name="T40" fmla="*/ 210811 w 254999"/>
                      <a:gd name="T41" fmla="*/ 188135 h 346485"/>
                      <a:gd name="T42" fmla="*/ 236376 w 254999"/>
                      <a:gd name="T43" fmla="*/ 187638 h 346485"/>
                      <a:gd name="T44" fmla="*/ 205103 w 254999"/>
                      <a:gd name="T45" fmla="*/ 264084 h 346485"/>
                      <a:gd name="T46" fmla="*/ 164150 w 254999"/>
                      <a:gd name="T47" fmla="*/ 266814 h 346485"/>
                      <a:gd name="T48" fmla="*/ 116248 w 254999"/>
                      <a:gd name="T49" fmla="*/ 264084 h 346485"/>
                      <a:gd name="T50" fmla="*/ 79018 w 254999"/>
                      <a:gd name="T51" fmla="*/ 261353 h 346485"/>
                      <a:gd name="T52" fmla="*/ 84478 w 254999"/>
                      <a:gd name="T53" fmla="*/ 286173 h 346485"/>
                      <a:gd name="T54" fmla="*/ 126672 w 254999"/>
                      <a:gd name="T55" fmla="*/ 304788 h 346485"/>
                      <a:gd name="T56" fmla="*/ 199643 w 254999"/>
                      <a:gd name="T57" fmla="*/ 317198 h 346485"/>
                      <a:gd name="T58" fmla="*/ 217513 w 254999"/>
                      <a:gd name="T59" fmla="*/ 313227 h 346485"/>
                      <a:gd name="T60" fmla="*/ 224959 w 254999"/>
                      <a:gd name="T61" fmla="*/ 277735 h 346485"/>
                      <a:gd name="T62" fmla="*/ 238113 w 254999"/>
                      <a:gd name="T63" fmla="*/ 269296 h 346485"/>
                      <a:gd name="T64" fmla="*/ 230916 w 254999"/>
                      <a:gd name="T65" fmla="*/ 339288 h 3464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8" name="Freeform: Shape 100">
                    <a:extLst>
                      <a:ext uri="{FF2B5EF4-FFF2-40B4-BE49-F238E27FC236}">
                        <a16:creationId xmlns:a16="http://schemas.microsoft.com/office/drawing/2014/main" id="{F7BE6544-6C9A-487D-8282-8B556E3D76CD}"/>
                      </a:ext>
                    </a:extLst>
                  </p:cNvPr>
                  <p:cNvSpPr>
                    <a:spLocks/>
                  </p:cNvSpPr>
                  <p:nvPr/>
                </p:nvSpPr>
                <p:spPr bwMode="auto">
                  <a:xfrm>
                    <a:off x="8729416" y="3946108"/>
                    <a:ext cx="93804" cy="79822"/>
                  </a:xfrm>
                  <a:custGeom>
                    <a:avLst/>
                    <a:gdLst>
                      <a:gd name="T0" fmla="*/ 4964 w 93804"/>
                      <a:gd name="T1" fmla="*/ 17760 h 79822"/>
                      <a:gd name="T2" fmla="*/ 75701 w 93804"/>
                      <a:gd name="T3" fmla="*/ 75094 h 79822"/>
                      <a:gd name="T4" fmla="*/ 88855 w 93804"/>
                      <a:gd name="T5" fmla="*/ 78569 h 79822"/>
                      <a:gd name="T6" fmla="*/ 92330 w 93804"/>
                      <a:gd name="T7" fmla="*/ 65414 h 79822"/>
                      <a:gd name="T8" fmla="*/ 14396 w 93804"/>
                      <a:gd name="T9" fmla="*/ 1131 h 79822"/>
                      <a:gd name="T10" fmla="*/ 1241 w 93804"/>
                      <a:gd name="T11" fmla="*/ 4854 h 79822"/>
                      <a:gd name="T12" fmla="*/ 4964 w 93804"/>
                      <a:gd name="T13" fmla="*/ 17760 h 79822"/>
                      <a:gd name="T14" fmla="*/ 4964 w 93804"/>
                      <a:gd name="T15" fmla="*/ 17760 h 798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49" name="Freeform: Shape 91">
                  <a:extLst>
                    <a:ext uri="{FF2B5EF4-FFF2-40B4-BE49-F238E27FC236}">
                      <a16:creationId xmlns:a16="http://schemas.microsoft.com/office/drawing/2014/main" id="{D8CFD5E1-E50E-4B40-84E2-5D826E075C1E}"/>
                    </a:ext>
                  </a:extLst>
                </p:cNvPr>
                <p:cNvSpPr>
                  <a:spLocks/>
                </p:cNvSpPr>
                <p:nvPr/>
              </p:nvSpPr>
              <p:spPr bwMode="auto">
                <a:xfrm>
                  <a:off x="8781534" y="3756360"/>
                  <a:ext cx="1571931" cy="968981"/>
                </a:xfrm>
                <a:custGeom>
                  <a:avLst/>
                  <a:gdLst>
                    <a:gd name="T0" fmla="*/ 1548516 w 1571931"/>
                    <a:gd name="T1" fmla="*/ 394898 h 968981"/>
                    <a:gd name="T2" fmla="*/ 813847 w 1571931"/>
                    <a:gd name="T3" fmla="*/ 299838 h 968981"/>
                    <a:gd name="T4" fmla="*/ 159099 w 1571931"/>
                    <a:gd name="T5" fmla="*/ 3737 h 968981"/>
                    <a:gd name="T6" fmla="*/ 19363 w 1571931"/>
                    <a:gd name="T7" fmla="*/ 340046 h 968981"/>
                    <a:gd name="T8" fmla="*/ 1386194 w 1571931"/>
                    <a:gd name="T9" fmla="*/ 968982 h 968981"/>
                    <a:gd name="T10" fmla="*/ 1548516 w 1571931"/>
                    <a:gd name="T11" fmla="*/ 394898 h 9689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0" name="Freeform: Shape 92">
                  <a:extLst>
                    <a:ext uri="{FF2B5EF4-FFF2-40B4-BE49-F238E27FC236}">
                      <a16:creationId xmlns:a16="http://schemas.microsoft.com/office/drawing/2014/main" id="{D42A4529-B86B-4257-A5BC-4825C4A82628}"/>
                    </a:ext>
                  </a:extLst>
                </p:cNvPr>
                <p:cNvSpPr>
                  <a:spLocks/>
                </p:cNvSpPr>
                <p:nvPr/>
              </p:nvSpPr>
              <p:spPr bwMode="auto">
                <a:xfrm>
                  <a:off x="8773843" y="3741298"/>
                  <a:ext cx="1655918" cy="421325"/>
                </a:xfrm>
                <a:custGeom>
                  <a:avLst/>
                  <a:gdLst>
                    <a:gd name="T0" fmla="*/ 1639603 w 1655918"/>
                    <a:gd name="T1" fmla="*/ 279904 h 421325"/>
                    <a:gd name="T2" fmla="*/ 1472317 w 1655918"/>
                    <a:gd name="T3" fmla="*/ 386877 h 421325"/>
                    <a:gd name="T4" fmla="*/ 1467849 w 1655918"/>
                    <a:gd name="T5" fmla="*/ 386133 h 421325"/>
                    <a:gd name="T6" fmla="*/ 930747 w 1655918"/>
                    <a:gd name="T7" fmla="*/ 324331 h 421325"/>
                    <a:gd name="T8" fmla="*/ 417968 w 1655918"/>
                    <a:gd name="T9" fmla="*/ 152578 h 421325"/>
                    <a:gd name="T10" fmla="*/ 149665 w 1655918"/>
                    <a:gd name="T11" fmla="*/ 10360 h 421325"/>
                    <a:gd name="T12" fmla="*/ 148424 w 1655918"/>
                    <a:gd name="T13" fmla="*/ 9615 h 421325"/>
                    <a:gd name="T14" fmla="*/ 122860 w 1655918"/>
                    <a:gd name="T15" fmla="*/ 4900 h 421325"/>
                    <a:gd name="T16" fmla="*/ 1 w 1655918"/>
                    <a:gd name="T17" fmla="*/ 304227 h 421325"/>
                    <a:gd name="T18" fmla="*/ 32267 w 1655918"/>
                    <a:gd name="T19" fmla="*/ 304227 h 421325"/>
                    <a:gd name="T20" fmla="*/ 135022 w 1655918"/>
                    <a:gd name="T21" fmla="*/ 39151 h 421325"/>
                    <a:gd name="T22" fmla="*/ 627944 w 1655918"/>
                    <a:gd name="T23" fmla="*/ 271465 h 421325"/>
                    <a:gd name="T24" fmla="*/ 1160331 w 1655918"/>
                    <a:gd name="T25" fmla="*/ 397302 h 421325"/>
                    <a:gd name="T26" fmla="*/ 1463630 w 1655918"/>
                    <a:gd name="T27" fmla="*/ 418399 h 421325"/>
                    <a:gd name="T28" fmla="*/ 1480259 w 1655918"/>
                    <a:gd name="T29" fmla="*/ 419143 h 421325"/>
                    <a:gd name="T30" fmla="*/ 1646304 w 1655918"/>
                    <a:gd name="T31" fmla="*/ 317630 h 421325"/>
                    <a:gd name="T32" fmla="*/ 1639603 w 1655918"/>
                    <a:gd name="T33" fmla="*/ 279904 h 4213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51" name="Freeform: Shape 93">
                  <a:extLst>
                    <a:ext uri="{FF2B5EF4-FFF2-40B4-BE49-F238E27FC236}">
                      <a16:creationId xmlns:a16="http://schemas.microsoft.com/office/drawing/2014/main" id="{6B15BA80-0C03-48B5-AE7B-BE0891461D34}"/>
                    </a:ext>
                  </a:extLst>
                </p:cNvPr>
                <p:cNvSpPr>
                  <a:spLocks/>
                </p:cNvSpPr>
                <p:nvPr/>
              </p:nvSpPr>
              <p:spPr bwMode="auto">
                <a:xfrm>
                  <a:off x="8851990" y="4119473"/>
                  <a:ext cx="1238073" cy="1694220"/>
                </a:xfrm>
                <a:custGeom>
                  <a:avLst/>
                  <a:gdLst>
                    <a:gd name="T0" fmla="*/ 1174513 w 1238073"/>
                    <a:gd name="T1" fmla="*/ 1088367 h 1694220"/>
                    <a:gd name="T2" fmla="*/ 1133312 w 1238073"/>
                    <a:gd name="T3" fmla="*/ 1587991 h 1694220"/>
                    <a:gd name="T4" fmla="*/ 1123136 w 1238073"/>
                    <a:gd name="T5" fmla="*/ 1694220 h 1694220"/>
                    <a:gd name="T6" fmla="*/ 1155402 w 1238073"/>
                    <a:gd name="T7" fmla="*/ 1694220 h 1694220"/>
                    <a:gd name="T8" fmla="*/ 1184689 w 1238073"/>
                    <a:gd name="T9" fmla="*/ 1369080 h 1694220"/>
                    <a:gd name="T10" fmla="*/ 1221422 w 1238073"/>
                    <a:gd name="T11" fmla="*/ 869207 h 1694220"/>
                    <a:gd name="T12" fmla="*/ 1237307 w 1238073"/>
                    <a:gd name="T13" fmla="*/ 596189 h 1694220"/>
                    <a:gd name="T14" fmla="*/ 1237555 w 1238073"/>
                    <a:gd name="T15" fmla="*/ 593459 h 1694220"/>
                    <a:gd name="T16" fmla="*/ 1238052 w 1238073"/>
                    <a:gd name="T17" fmla="*/ 585516 h 1694220"/>
                    <a:gd name="T18" fmla="*/ 1210750 w 1238073"/>
                    <a:gd name="T19" fmla="*/ 574347 h 1694220"/>
                    <a:gd name="T20" fmla="*/ 734208 w 1238073"/>
                    <a:gd name="T21" fmla="*/ 403835 h 1694220"/>
                    <a:gd name="T22" fmla="*/ 270325 w 1238073"/>
                    <a:gd name="T23" fmla="*/ 164819 h 1694220"/>
                    <a:gd name="T24" fmla="*/ 23367 w 1238073"/>
                    <a:gd name="T25" fmla="*/ 2994 h 1694220"/>
                    <a:gd name="T26" fmla="*/ 6986 w 1238073"/>
                    <a:gd name="T27" fmla="*/ 30792 h 1694220"/>
                    <a:gd name="T28" fmla="*/ 455481 w 1238073"/>
                    <a:gd name="T29" fmla="*/ 306044 h 1694220"/>
                    <a:gd name="T30" fmla="*/ 934505 w 1238073"/>
                    <a:gd name="T31" fmla="*/ 518254 h 1694220"/>
                    <a:gd name="T32" fmla="*/ 1204545 w 1238073"/>
                    <a:gd name="T33" fmla="*/ 606117 h 1694220"/>
                    <a:gd name="T34" fmla="*/ 1174513 w 1238073"/>
                    <a:gd name="T35" fmla="*/ 1088367 h 1694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nvGrpSpPr>
              <p:cNvPr id="37902" name="Graphic 4">
                <a:extLst>
                  <a:ext uri="{FF2B5EF4-FFF2-40B4-BE49-F238E27FC236}">
                    <a16:creationId xmlns:a16="http://schemas.microsoft.com/office/drawing/2014/main" id="{9D85FF2C-42A2-4134-9D9C-EE57732D8EB2}"/>
                  </a:ext>
                </a:extLst>
              </p:cNvPr>
              <p:cNvGrpSpPr>
                <a:grpSpLocks/>
              </p:cNvGrpSpPr>
              <p:nvPr/>
            </p:nvGrpSpPr>
            <p:grpSpPr bwMode="auto">
              <a:xfrm>
                <a:off x="9635854" y="2992117"/>
                <a:ext cx="2029993" cy="751396"/>
                <a:chOff x="9635854" y="2992117"/>
                <a:chExt cx="2029993" cy="751396"/>
              </a:xfrm>
            </p:grpSpPr>
            <p:grpSp>
              <p:nvGrpSpPr>
                <p:cNvPr id="37942" name="Graphic 4">
                  <a:extLst>
                    <a:ext uri="{FF2B5EF4-FFF2-40B4-BE49-F238E27FC236}">
                      <a16:creationId xmlns:a16="http://schemas.microsoft.com/office/drawing/2014/main" id="{EB67F575-52CC-4677-8465-A74C5C45FD0C}"/>
                    </a:ext>
                  </a:extLst>
                </p:cNvPr>
                <p:cNvGrpSpPr>
                  <a:grpSpLocks/>
                </p:cNvGrpSpPr>
                <p:nvPr/>
              </p:nvGrpSpPr>
              <p:grpSpPr bwMode="auto">
                <a:xfrm>
                  <a:off x="9635854" y="3377070"/>
                  <a:ext cx="399749" cy="366442"/>
                  <a:chOff x="9635854" y="3377070"/>
                  <a:chExt cx="399749" cy="366442"/>
                </a:xfrm>
              </p:grpSpPr>
              <p:sp>
                <p:nvSpPr>
                  <p:cNvPr id="37946" name="Freeform: Shape 88">
                    <a:extLst>
                      <a:ext uri="{FF2B5EF4-FFF2-40B4-BE49-F238E27FC236}">
                        <a16:creationId xmlns:a16="http://schemas.microsoft.com/office/drawing/2014/main" id="{9D61BB76-B338-43AB-A3C2-7A57FDF71988}"/>
                      </a:ext>
                    </a:extLst>
                  </p:cNvPr>
                  <p:cNvSpPr>
                    <a:spLocks/>
                  </p:cNvSpPr>
                  <p:nvPr/>
                </p:nvSpPr>
                <p:spPr bwMode="auto">
                  <a:xfrm>
                    <a:off x="9635854" y="3377070"/>
                    <a:ext cx="399749" cy="366442"/>
                  </a:xfrm>
                  <a:custGeom>
                    <a:avLst/>
                    <a:gdLst>
                      <a:gd name="T0" fmla="*/ 365333 w 399749"/>
                      <a:gd name="T1" fmla="*/ 350512 h 366442"/>
                      <a:gd name="T2" fmla="*/ 2963 w 399749"/>
                      <a:gd name="T3" fmla="*/ 143514 h 366442"/>
                      <a:gd name="T4" fmla="*/ 115893 w 399749"/>
                      <a:gd name="T5" fmla="*/ 8990 h 366442"/>
                      <a:gd name="T6" fmla="*/ 397103 w 399749"/>
                      <a:gd name="T7" fmla="*/ 179255 h 366442"/>
                      <a:gd name="T8" fmla="*/ 365333 w 399749"/>
                      <a:gd name="T9" fmla="*/ 350512 h 3664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47" name="Freeform: Shape 89">
                    <a:extLst>
                      <a:ext uri="{FF2B5EF4-FFF2-40B4-BE49-F238E27FC236}">
                        <a16:creationId xmlns:a16="http://schemas.microsoft.com/office/drawing/2014/main" id="{D85BFF01-593C-482E-B544-3115AD10002E}"/>
                      </a:ext>
                    </a:extLst>
                  </p:cNvPr>
                  <p:cNvSpPr>
                    <a:spLocks/>
                  </p:cNvSpPr>
                  <p:nvPr/>
                </p:nvSpPr>
                <p:spPr bwMode="auto">
                  <a:xfrm>
                    <a:off x="9778223" y="3392514"/>
                    <a:ext cx="187852" cy="253914"/>
                  </a:xfrm>
                  <a:custGeom>
                    <a:avLst/>
                    <a:gdLst>
                      <a:gd name="T0" fmla="*/ 148504 w 187852"/>
                      <a:gd name="T1" fmla="*/ 217422 h 253914"/>
                      <a:gd name="T2" fmla="*/ 95886 w 187852"/>
                      <a:gd name="T3" fmla="*/ 253163 h 253914"/>
                      <a:gd name="T4" fmla="*/ 55678 w 187852"/>
                      <a:gd name="T5" fmla="*/ 151153 h 253914"/>
                      <a:gd name="T6" fmla="*/ 4053 w 187852"/>
                      <a:gd name="T7" fmla="*/ 114420 h 253914"/>
                      <a:gd name="T8" fmla="*/ 131875 w 187852"/>
                      <a:gd name="T9" fmla="*/ 73467 h 253914"/>
                      <a:gd name="T10" fmla="*/ 125918 w 187852"/>
                      <a:gd name="T11" fmla="*/ 0 h 253914"/>
                      <a:gd name="T12" fmla="*/ 185486 w 187852"/>
                      <a:gd name="T13" fmla="*/ 32762 h 253914"/>
                      <a:gd name="T14" fmla="*/ 148504 w 187852"/>
                      <a:gd name="T15" fmla="*/ 217422 h 2539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nvGrpSpPr>
                <p:cNvPr id="37943" name="Graphic 4">
                  <a:extLst>
                    <a:ext uri="{FF2B5EF4-FFF2-40B4-BE49-F238E27FC236}">
                      <a16:creationId xmlns:a16="http://schemas.microsoft.com/office/drawing/2014/main" id="{EB206707-C15D-4AC1-839C-88C596FBC81A}"/>
                    </a:ext>
                  </a:extLst>
                </p:cNvPr>
                <p:cNvGrpSpPr>
                  <a:grpSpLocks/>
                </p:cNvGrpSpPr>
                <p:nvPr/>
              </p:nvGrpSpPr>
              <p:grpSpPr bwMode="auto">
                <a:xfrm>
                  <a:off x="11305110" y="2992117"/>
                  <a:ext cx="360737" cy="419012"/>
                  <a:chOff x="11305110" y="2992117"/>
                  <a:chExt cx="360737" cy="419012"/>
                </a:xfrm>
              </p:grpSpPr>
              <p:sp>
                <p:nvSpPr>
                  <p:cNvPr id="37944" name="Freeform: Shape 86">
                    <a:extLst>
                      <a:ext uri="{FF2B5EF4-FFF2-40B4-BE49-F238E27FC236}">
                        <a16:creationId xmlns:a16="http://schemas.microsoft.com/office/drawing/2014/main" id="{144E0EDF-E42E-4100-86CA-7607BD3EBF59}"/>
                      </a:ext>
                    </a:extLst>
                  </p:cNvPr>
                  <p:cNvSpPr>
                    <a:spLocks/>
                  </p:cNvSpPr>
                  <p:nvPr/>
                </p:nvSpPr>
                <p:spPr bwMode="auto">
                  <a:xfrm>
                    <a:off x="11305110" y="2992117"/>
                    <a:ext cx="360737" cy="419012"/>
                  </a:xfrm>
                  <a:custGeom>
                    <a:avLst/>
                    <a:gdLst>
                      <a:gd name="T0" fmla="*/ 117263 w 360737"/>
                      <a:gd name="T1" fmla="*/ 419012 h 419012"/>
                      <a:gd name="T2" fmla="*/ 357519 w 360737"/>
                      <a:gd name="T3" fmla="*/ 77738 h 419012"/>
                      <a:gd name="T4" fmla="*/ 198176 w 360737"/>
                      <a:gd name="T5" fmla="*/ 3775 h 419012"/>
                      <a:gd name="T6" fmla="*/ 15750 w 360737"/>
                      <a:gd name="T7" fmla="*/ 277290 h 419012"/>
                      <a:gd name="T8" fmla="*/ 117263 w 360737"/>
                      <a:gd name="T9" fmla="*/ 419012 h 419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45" name="Freeform: Shape 87">
                    <a:extLst>
                      <a:ext uri="{FF2B5EF4-FFF2-40B4-BE49-F238E27FC236}">
                        <a16:creationId xmlns:a16="http://schemas.microsoft.com/office/drawing/2014/main" id="{47943960-61BC-4958-983A-E035FF2E5766}"/>
                      </a:ext>
                    </a:extLst>
                  </p:cNvPr>
                  <p:cNvSpPr>
                    <a:spLocks/>
                  </p:cNvSpPr>
                  <p:nvPr/>
                </p:nvSpPr>
                <p:spPr bwMode="auto">
                  <a:xfrm>
                    <a:off x="11327809" y="3066877"/>
                    <a:ext cx="207440" cy="223465"/>
                  </a:xfrm>
                  <a:custGeom>
                    <a:avLst/>
                    <a:gdLst>
                      <a:gd name="T0" fmla="*/ 112186 w 207440"/>
                      <a:gd name="T1" fmla="*/ 206253 h 223465"/>
                      <a:gd name="T2" fmla="*/ 175229 w 207440"/>
                      <a:gd name="T3" fmla="*/ 216429 h 223465"/>
                      <a:gd name="T4" fmla="*/ 168279 w 207440"/>
                      <a:gd name="T5" fmla="*/ 106974 h 223465"/>
                      <a:gd name="T6" fmla="*/ 199304 w 207440"/>
                      <a:gd name="T7" fmla="*/ 51874 h 223465"/>
                      <a:gd name="T8" fmla="*/ 66021 w 207440"/>
                      <a:gd name="T9" fmla="*/ 68999 h 223465"/>
                      <a:gd name="T10" fmla="*/ 40208 w 207440"/>
                      <a:gd name="T11" fmla="*/ 0 h 223465"/>
                      <a:gd name="T12" fmla="*/ 0 w 207440"/>
                      <a:gd name="T13" fmla="*/ 54852 h 223465"/>
                      <a:gd name="T14" fmla="*/ 112186 w 207440"/>
                      <a:gd name="T15" fmla="*/ 206253 h 2234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sp>
            <p:nvSpPr>
              <p:cNvPr id="37903" name="Freeform: Shape 35">
                <a:extLst>
                  <a:ext uri="{FF2B5EF4-FFF2-40B4-BE49-F238E27FC236}">
                    <a16:creationId xmlns:a16="http://schemas.microsoft.com/office/drawing/2014/main" id="{C8F47D1F-26B8-4CA2-9FB1-AC1573680DB6}"/>
                  </a:ext>
                </a:extLst>
              </p:cNvPr>
              <p:cNvSpPr>
                <a:spLocks/>
              </p:cNvSpPr>
              <p:nvPr/>
            </p:nvSpPr>
            <p:spPr bwMode="auto">
              <a:xfrm>
                <a:off x="9739193" y="2163838"/>
                <a:ext cx="1717291" cy="1797609"/>
              </a:xfrm>
              <a:custGeom>
                <a:avLst/>
                <a:gdLst>
                  <a:gd name="T0" fmla="*/ 1710234 w 1717291"/>
                  <a:gd name="T1" fmla="*/ 731782 h 1797609"/>
                  <a:gd name="T2" fmla="*/ 1676479 w 1717291"/>
                  <a:gd name="T3" fmla="*/ 1213039 h 1797609"/>
                  <a:gd name="T4" fmla="*/ 1494549 w 1717291"/>
                  <a:gd name="T5" fmla="*/ 1525025 h 1797609"/>
                  <a:gd name="T6" fmla="*/ 1074349 w 1717291"/>
                  <a:gd name="T7" fmla="*/ 1790101 h 1797609"/>
                  <a:gd name="T8" fmla="*/ 610465 w 1717291"/>
                  <a:gd name="T9" fmla="*/ 1756843 h 1797609"/>
                  <a:gd name="T10" fmla="*/ 278623 w 1717291"/>
                  <a:gd name="T11" fmla="*/ 1539917 h 1797609"/>
                  <a:gd name="T12" fmla="*/ 49536 w 1717291"/>
                  <a:gd name="T13" fmla="*/ 1101350 h 1797609"/>
                  <a:gd name="T14" fmla="*/ 42338 w 1717291"/>
                  <a:gd name="T15" fmla="*/ 541661 h 1797609"/>
                  <a:gd name="T16" fmla="*/ 681946 w 1717291"/>
                  <a:gd name="T17" fmla="*/ 22429 h 1797609"/>
                  <a:gd name="T18" fmla="*/ 1448880 w 1717291"/>
                  <a:gd name="T19" fmla="*/ 194431 h 1797609"/>
                  <a:gd name="T20" fmla="*/ 1710234 w 1717291"/>
                  <a:gd name="T21" fmla="*/ 731782 h 1797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04" name="Graphic 4">
                <a:extLst>
                  <a:ext uri="{FF2B5EF4-FFF2-40B4-BE49-F238E27FC236}">
                    <a16:creationId xmlns:a16="http://schemas.microsoft.com/office/drawing/2014/main" id="{C363A02B-F3B1-4597-A6F7-88FF488D5E9B}"/>
                  </a:ext>
                </a:extLst>
              </p:cNvPr>
              <p:cNvGrpSpPr>
                <a:grpSpLocks/>
              </p:cNvGrpSpPr>
              <p:nvPr/>
            </p:nvGrpSpPr>
            <p:grpSpPr bwMode="auto">
              <a:xfrm>
                <a:off x="9879743" y="2828220"/>
                <a:ext cx="1476782" cy="856672"/>
                <a:chOff x="9879743" y="2828220"/>
                <a:chExt cx="1476782" cy="856672"/>
              </a:xfrm>
            </p:grpSpPr>
            <p:grpSp>
              <p:nvGrpSpPr>
                <p:cNvPr id="64" name="Graphic 4">
                  <a:extLst>
                    <a:ext uri="{FF2B5EF4-FFF2-40B4-BE49-F238E27FC236}">
                      <a16:creationId xmlns:a16="http://schemas.microsoft.com/office/drawing/2014/main" id="{3B26BA48-01C3-4170-BCDB-382AFE6D1FC6}"/>
                    </a:ext>
                  </a:extLst>
                </p:cNvPr>
                <p:cNvGrpSpPr/>
                <p:nvPr/>
              </p:nvGrpSpPr>
              <p:grpSpPr>
                <a:xfrm>
                  <a:off x="9879743" y="2828220"/>
                  <a:ext cx="1476782" cy="697584"/>
                  <a:chOff x="9879743" y="2828220"/>
                  <a:chExt cx="1476782" cy="697584"/>
                </a:xfrm>
                <a:solidFill>
                  <a:srgbClr val="201D29"/>
                </a:solidFill>
              </p:grpSpPr>
              <p:pic>
                <p:nvPicPr>
                  <p:cNvPr id="79" name="Picture 78">
                    <a:extLst>
                      <a:ext uri="{FF2B5EF4-FFF2-40B4-BE49-F238E27FC236}">
                        <a16:creationId xmlns:a16="http://schemas.microsoft.com/office/drawing/2014/main" id="{91824398-E9A2-49DC-AEB2-9021271F637C}"/>
                      </a:ext>
                    </a:extLst>
                  </p:cNvPr>
                  <p:cNvPicPr>
                    <a:picLocks noChangeAspect="1"/>
                  </p:cNvPicPr>
                  <p:nvPr/>
                </p:nvPicPr>
                <p:blipFill>
                  <a:blip r:embed="rId4"/>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80" name="Graphic 4">
                    <a:extLst>
                      <a:ext uri="{FF2B5EF4-FFF2-40B4-BE49-F238E27FC236}">
                        <a16:creationId xmlns:a16="http://schemas.microsoft.com/office/drawing/2014/main" id="{B4D254F2-84CA-4CBF-82AE-E16EAD2BAE96}"/>
                      </a:ext>
                    </a:extLst>
                  </p:cNvPr>
                  <p:cNvGrpSpPr/>
                  <p:nvPr/>
                </p:nvGrpSpPr>
                <p:grpSpPr>
                  <a:xfrm>
                    <a:off x="10121718" y="2828220"/>
                    <a:ext cx="898324" cy="433217"/>
                    <a:chOff x="10121718" y="2828220"/>
                    <a:chExt cx="898324" cy="433217"/>
                  </a:xfrm>
                  <a:solidFill>
                    <a:srgbClr val="201D29"/>
                  </a:solidFill>
                </p:grpSpPr>
                <p:sp>
                  <p:nvSpPr>
                    <p:cNvPr id="81" name="Freeform: Shape 80">
                      <a:extLst>
                        <a:ext uri="{FF2B5EF4-FFF2-40B4-BE49-F238E27FC236}">
                          <a16:creationId xmlns:a16="http://schemas.microsoft.com/office/drawing/2014/main" id="{4E353D9B-FB76-4829-95FB-59EBB8D5FA3D}"/>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2" name="Freeform: Shape 81">
                      <a:extLst>
                        <a:ext uri="{FF2B5EF4-FFF2-40B4-BE49-F238E27FC236}">
                          <a16:creationId xmlns:a16="http://schemas.microsoft.com/office/drawing/2014/main" id="{6B6C0F4B-96AA-459E-8DFD-CACC69CC3A9C}"/>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3" name="Freeform: Shape 82">
                      <a:extLst>
                        <a:ext uri="{FF2B5EF4-FFF2-40B4-BE49-F238E27FC236}">
                          <a16:creationId xmlns:a16="http://schemas.microsoft.com/office/drawing/2014/main" id="{C028E8F5-5242-47FB-A8BE-3610484F6FD2}"/>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84" name="Freeform: Shape 83">
                      <a:extLst>
                        <a:ext uri="{FF2B5EF4-FFF2-40B4-BE49-F238E27FC236}">
                          <a16:creationId xmlns:a16="http://schemas.microsoft.com/office/drawing/2014/main" id="{A72462D9-FC08-4D18-A7E3-9623DCD2945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37932" name="Graphic 4">
                  <a:extLst>
                    <a:ext uri="{FF2B5EF4-FFF2-40B4-BE49-F238E27FC236}">
                      <a16:creationId xmlns:a16="http://schemas.microsoft.com/office/drawing/2014/main" id="{640DE331-8A8F-40EC-B562-6AF2CFF6D781}"/>
                    </a:ext>
                  </a:extLst>
                </p:cNvPr>
                <p:cNvGrpSpPr>
                  <a:grpSpLocks/>
                </p:cNvGrpSpPr>
                <p:nvPr/>
              </p:nvGrpSpPr>
              <p:grpSpPr bwMode="auto">
                <a:xfrm>
                  <a:off x="10005654" y="3276357"/>
                  <a:ext cx="408535" cy="408535"/>
                  <a:chOff x="10005654" y="3276357"/>
                  <a:chExt cx="408535" cy="408535"/>
                </a:xfrm>
              </p:grpSpPr>
              <p:sp>
                <p:nvSpPr>
                  <p:cNvPr id="37940" name="Freeform: Shape 74">
                    <a:extLst>
                      <a:ext uri="{FF2B5EF4-FFF2-40B4-BE49-F238E27FC236}">
                        <a16:creationId xmlns:a16="http://schemas.microsoft.com/office/drawing/2014/main" id="{9074FC8C-9DDB-4C2B-8460-B08302D45926}"/>
                      </a:ext>
                    </a:extLst>
                  </p:cNvPr>
                  <p:cNvSpPr>
                    <a:spLocks/>
                  </p:cNvSpPr>
                  <p:nvPr/>
                </p:nvSpPr>
                <p:spPr bwMode="auto">
                  <a:xfrm>
                    <a:off x="10005654" y="3276357"/>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76" name="Graphic 4">
                    <a:extLst>
                      <a:ext uri="{FF2B5EF4-FFF2-40B4-BE49-F238E27FC236}">
                        <a16:creationId xmlns:a16="http://schemas.microsoft.com/office/drawing/2014/main" id="{DC1404F3-DE24-4DE9-A10D-5B21CB6D6838}"/>
                      </a:ext>
                    </a:extLst>
                  </p:cNvPr>
                  <p:cNvGrpSpPr/>
                  <p:nvPr/>
                </p:nvGrpSpPr>
                <p:grpSpPr>
                  <a:xfrm>
                    <a:off x="10120136" y="3358194"/>
                    <a:ext cx="140329" cy="178839"/>
                    <a:chOff x="10120136" y="3358194"/>
                    <a:chExt cx="140329" cy="178839"/>
                  </a:xfrm>
                  <a:solidFill>
                    <a:srgbClr val="ED866D"/>
                  </a:solidFill>
                </p:grpSpPr>
                <p:sp>
                  <p:nvSpPr>
                    <p:cNvPr id="77" name="Freeform: Shape 76">
                      <a:extLst>
                        <a:ext uri="{FF2B5EF4-FFF2-40B4-BE49-F238E27FC236}">
                          <a16:creationId xmlns:a16="http://schemas.microsoft.com/office/drawing/2014/main" id="{C6F081F4-54A9-472B-95E5-E01492FCE09C}"/>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8" name="Freeform: Shape 77">
                      <a:extLst>
                        <a:ext uri="{FF2B5EF4-FFF2-40B4-BE49-F238E27FC236}">
                          <a16:creationId xmlns:a16="http://schemas.microsoft.com/office/drawing/2014/main" id="{3A1FA1B8-D235-4FB1-A85D-D9A433B80D81}"/>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grpSp>
              <p:nvGrpSpPr>
                <p:cNvPr id="37933" name="Graphic 4">
                  <a:extLst>
                    <a:ext uri="{FF2B5EF4-FFF2-40B4-BE49-F238E27FC236}">
                      <a16:creationId xmlns:a16="http://schemas.microsoft.com/office/drawing/2014/main" id="{8C68D675-6E5F-4C93-84AF-AFD3A64927B8}"/>
                    </a:ext>
                  </a:extLst>
                </p:cNvPr>
                <p:cNvGrpSpPr>
                  <a:grpSpLocks/>
                </p:cNvGrpSpPr>
                <p:nvPr/>
              </p:nvGrpSpPr>
              <p:grpSpPr bwMode="auto">
                <a:xfrm>
                  <a:off x="10905127" y="3090208"/>
                  <a:ext cx="408535" cy="408535"/>
                  <a:chOff x="10905127" y="3090208"/>
                  <a:chExt cx="408535" cy="408535"/>
                </a:xfrm>
              </p:grpSpPr>
              <p:sp>
                <p:nvSpPr>
                  <p:cNvPr id="37938" name="Freeform: Shape 70">
                    <a:extLst>
                      <a:ext uri="{FF2B5EF4-FFF2-40B4-BE49-F238E27FC236}">
                        <a16:creationId xmlns:a16="http://schemas.microsoft.com/office/drawing/2014/main" id="{B26CFBD4-4BC3-484D-B4D3-E9B3179627C5}"/>
                      </a:ext>
                    </a:extLst>
                  </p:cNvPr>
                  <p:cNvSpPr>
                    <a:spLocks/>
                  </p:cNvSpPr>
                  <p:nvPr/>
                </p:nvSpPr>
                <p:spPr bwMode="auto">
                  <a:xfrm>
                    <a:off x="10905127" y="3090208"/>
                    <a:ext cx="408535" cy="408535"/>
                  </a:xfrm>
                  <a:custGeom>
                    <a:avLst/>
                    <a:gdLst>
                      <a:gd name="T0" fmla="*/ 408535 w 408535"/>
                      <a:gd name="T1" fmla="*/ 204268 h 408535"/>
                      <a:gd name="T2" fmla="*/ 204268 w 408535"/>
                      <a:gd name="T3" fmla="*/ 408535 h 408535"/>
                      <a:gd name="T4" fmla="*/ 0 w 408535"/>
                      <a:gd name="T5" fmla="*/ 204268 h 408535"/>
                      <a:gd name="T6" fmla="*/ 204268 w 408535"/>
                      <a:gd name="T7" fmla="*/ 0 h 408535"/>
                      <a:gd name="T8" fmla="*/ 408535 w 408535"/>
                      <a:gd name="T9" fmla="*/ 204268 h 4085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72" name="Graphic 4">
                    <a:extLst>
                      <a:ext uri="{FF2B5EF4-FFF2-40B4-BE49-F238E27FC236}">
                        <a16:creationId xmlns:a16="http://schemas.microsoft.com/office/drawing/2014/main" id="{27416D99-E6CE-4F52-884B-4B127886B322}"/>
                      </a:ext>
                    </a:extLst>
                  </p:cNvPr>
                  <p:cNvGrpSpPr/>
                  <p:nvPr/>
                </p:nvGrpSpPr>
                <p:grpSpPr>
                  <a:xfrm>
                    <a:off x="11031599" y="3210302"/>
                    <a:ext cx="143478" cy="146291"/>
                    <a:chOff x="11031599" y="3210302"/>
                    <a:chExt cx="143478" cy="146291"/>
                  </a:xfrm>
                  <a:solidFill>
                    <a:srgbClr val="ED866D"/>
                  </a:solidFill>
                </p:grpSpPr>
                <p:sp>
                  <p:nvSpPr>
                    <p:cNvPr id="73" name="Freeform: Shape 72">
                      <a:extLst>
                        <a:ext uri="{FF2B5EF4-FFF2-40B4-BE49-F238E27FC236}">
                          <a16:creationId xmlns:a16="http://schemas.microsoft.com/office/drawing/2014/main" id="{9308AAC5-8789-457D-A742-C1620241198E}"/>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sp>
                  <p:nvSpPr>
                    <p:cNvPr id="74" name="Freeform: Shape 73">
                      <a:extLst>
                        <a:ext uri="{FF2B5EF4-FFF2-40B4-BE49-F238E27FC236}">
                          <a16:creationId xmlns:a16="http://schemas.microsoft.com/office/drawing/2014/main" id="{7A8AD3E3-0CB1-433D-8B37-5EECE6D1B113}"/>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anchor="ctr"/>
                    <a:lstStyle/>
                    <a:p>
                      <a:pPr eaLnBrk="1" fontAlgn="auto" hangingPunct="1">
                        <a:spcBef>
                          <a:spcPts val="0"/>
                        </a:spcBef>
                        <a:spcAft>
                          <a:spcPts val="0"/>
                        </a:spcAft>
                        <a:defRPr/>
                      </a:pPr>
                      <a:endParaRPr lang="en-US">
                        <a:latin typeface="+mn-lt"/>
                      </a:endParaRPr>
                    </a:p>
                  </p:txBody>
                </p:sp>
              </p:grpSp>
            </p:grpSp>
            <p:sp>
              <p:nvSpPr>
                <p:cNvPr id="37934" name="Freeform: Shape 66">
                  <a:extLst>
                    <a:ext uri="{FF2B5EF4-FFF2-40B4-BE49-F238E27FC236}">
                      <a16:creationId xmlns:a16="http://schemas.microsoft.com/office/drawing/2014/main" id="{88050A21-6C72-42C1-B966-242354657C8A}"/>
                    </a:ext>
                  </a:extLst>
                </p:cNvPr>
                <p:cNvSpPr>
                  <a:spLocks/>
                </p:cNvSpPr>
                <p:nvPr/>
              </p:nvSpPr>
              <p:spPr bwMode="auto">
                <a:xfrm>
                  <a:off x="10541465" y="3186211"/>
                  <a:ext cx="96026" cy="69612"/>
                </a:xfrm>
                <a:custGeom>
                  <a:avLst/>
                  <a:gdLst>
                    <a:gd name="T0" fmla="*/ 1292 w 96026"/>
                    <a:gd name="T1" fmla="*/ 9233 h 69612"/>
                    <a:gd name="T2" fmla="*/ 51 w 96026"/>
                    <a:gd name="T3" fmla="*/ 15438 h 69612"/>
                    <a:gd name="T4" fmla="*/ 32813 w 96026"/>
                    <a:gd name="T5" fmla="*/ 66567 h 69612"/>
                    <a:gd name="T6" fmla="*/ 94118 w 96026"/>
                    <a:gd name="T7" fmla="*/ 44725 h 69612"/>
                    <a:gd name="T8" fmla="*/ 91884 w 96026"/>
                    <a:gd name="T9" fmla="*/ 29585 h 69612"/>
                    <a:gd name="T10" fmla="*/ 76744 w 96026"/>
                    <a:gd name="T11" fmla="*/ 31819 h 69612"/>
                    <a:gd name="T12" fmla="*/ 73021 w 96026"/>
                    <a:gd name="T13" fmla="*/ 37279 h 69612"/>
                    <a:gd name="T14" fmla="*/ 42493 w 96026"/>
                    <a:gd name="T15" fmla="*/ 40258 h 69612"/>
                    <a:gd name="T16" fmla="*/ 24871 w 96026"/>
                    <a:gd name="T17" fmla="*/ 21147 h 69612"/>
                    <a:gd name="T18" fmla="*/ 21148 w 96026"/>
                    <a:gd name="T19" fmla="*/ 4021 h 69612"/>
                    <a:gd name="T20" fmla="*/ 7000 w 96026"/>
                    <a:gd name="T21" fmla="*/ 1787 h 69612"/>
                    <a:gd name="T22" fmla="*/ 1292 w 96026"/>
                    <a:gd name="T23" fmla="*/ 9233 h 696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35" name="Graphic 4">
                  <a:extLst>
                    <a:ext uri="{FF2B5EF4-FFF2-40B4-BE49-F238E27FC236}">
                      <a16:creationId xmlns:a16="http://schemas.microsoft.com/office/drawing/2014/main" id="{32A82ADC-0C88-47ED-84BE-3E4FECDBE956}"/>
                    </a:ext>
                  </a:extLst>
                </p:cNvPr>
                <p:cNvGrpSpPr>
                  <a:grpSpLocks/>
                </p:cNvGrpSpPr>
                <p:nvPr/>
              </p:nvGrpSpPr>
              <p:grpSpPr bwMode="auto">
                <a:xfrm>
                  <a:off x="10444022" y="3251788"/>
                  <a:ext cx="347239" cy="279569"/>
                  <a:chOff x="10444022" y="3251788"/>
                  <a:chExt cx="347239" cy="279569"/>
                </a:xfrm>
              </p:grpSpPr>
              <p:sp>
                <p:nvSpPr>
                  <p:cNvPr id="37936" name="Freeform: Shape 68">
                    <a:extLst>
                      <a:ext uri="{FF2B5EF4-FFF2-40B4-BE49-F238E27FC236}">
                        <a16:creationId xmlns:a16="http://schemas.microsoft.com/office/drawing/2014/main" id="{27E4C9FA-227E-4AD7-8EA1-DD07474FFAA0}"/>
                      </a:ext>
                    </a:extLst>
                  </p:cNvPr>
                  <p:cNvSpPr>
                    <a:spLocks/>
                  </p:cNvSpPr>
                  <p:nvPr/>
                </p:nvSpPr>
                <p:spPr bwMode="auto">
                  <a:xfrm>
                    <a:off x="10449167" y="3267670"/>
                    <a:ext cx="331623" cy="262281"/>
                  </a:xfrm>
                  <a:custGeom>
                    <a:avLst/>
                    <a:gdLst>
                      <a:gd name="T0" fmla="*/ 321436 w 331623"/>
                      <a:gd name="T1" fmla="*/ 155372 h 262281"/>
                      <a:gd name="T2" fmla="*/ 302822 w 331623"/>
                      <a:gd name="T3" fmla="*/ 0 h 262281"/>
                      <a:gd name="T4" fmla="*/ 2501 w 331623"/>
                      <a:gd name="T5" fmla="*/ 66766 h 262281"/>
                      <a:gd name="T6" fmla="*/ 98058 w 331623"/>
                      <a:gd name="T7" fmla="*/ 248447 h 262281"/>
                      <a:gd name="T8" fmla="*/ 293638 w 331623"/>
                      <a:gd name="T9" fmla="*/ 204019 h 262281"/>
                      <a:gd name="T10" fmla="*/ 321436 w 331623"/>
                      <a:gd name="T11" fmla="*/ 155372 h 2622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37" name="Freeform: Shape 69">
                    <a:extLst>
                      <a:ext uri="{FF2B5EF4-FFF2-40B4-BE49-F238E27FC236}">
                        <a16:creationId xmlns:a16="http://schemas.microsoft.com/office/drawing/2014/main" id="{ABE05324-087E-4792-97BC-643DEE6E947F}"/>
                      </a:ext>
                    </a:extLst>
                  </p:cNvPr>
                  <p:cNvSpPr>
                    <a:spLocks/>
                  </p:cNvSpPr>
                  <p:nvPr/>
                </p:nvSpPr>
                <p:spPr bwMode="auto">
                  <a:xfrm>
                    <a:off x="10444022" y="3251788"/>
                    <a:ext cx="347239" cy="279569"/>
                  </a:xfrm>
                  <a:custGeom>
                    <a:avLst/>
                    <a:gdLst>
                      <a:gd name="T0" fmla="*/ 328071 w 347239"/>
                      <a:gd name="T1" fmla="*/ 42687 h 279569"/>
                      <a:gd name="T2" fmla="*/ 300521 w 347239"/>
                      <a:gd name="T3" fmla="*/ 57331 h 279569"/>
                      <a:gd name="T4" fmla="*/ 253859 w 347239"/>
                      <a:gd name="T5" fmla="*/ 229333 h 279569"/>
                      <a:gd name="T6" fmla="*/ 67462 w 347239"/>
                      <a:gd name="T7" fmla="*/ 193840 h 279569"/>
                      <a:gd name="T8" fmla="*/ 31473 w 347239"/>
                      <a:gd name="T9" fmla="*/ 93816 h 279569"/>
                      <a:gd name="T10" fmla="*/ 302258 w 347239"/>
                      <a:gd name="T11" fmla="*/ 30774 h 279569"/>
                      <a:gd name="T12" fmla="*/ 295557 w 347239"/>
                      <a:gd name="T13" fmla="*/ 493 h 279569"/>
                      <a:gd name="T14" fmla="*/ 11617 w 347239"/>
                      <a:gd name="T15" fmla="*/ 66514 h 279569"/>
                      <a:gd name="T16" fmla="*/ 448 w 347239"/>
                      <a:gd name="T17" fmla="*/ 85129 h 279569"/>
                      <a:gd name="T18" fmla="*/ 133731 w 347239"/>
                      <a:gd name="T19" fmla="*/ 273512 h 279569"/>
                      <a:gd name="T20" fmla="*/ 337254 w 347239"/>
                      <a:gd name="T21" fmla="*/ 173736 h 279569"/>
                      <a:gd name="T22" fmla="*/ 328071 w 347239"/>
                      <a:gd name="T23" fmla="*/ 42687 h 2795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grpSp>
          <p:sp>
            <p:nvSpPr>
              <p:cNvPr id="37905" name="Freeform: Shape 37">
                <a:extLst>
                  <a:ext uri="{FF2B5EF4-FFF2-40B4-BE49-F238E27FC236}">
                    <a16:creationId xmlns:a16="http://schemas.microsoft.com/office/drawing/2014/main" id="{04C50D2E-BCBC-424C-AE92-1ABB7219EB44}"/>
                  </a:ext>
                </a:extLst>
              </p:cNvPr>
              <p:cNvSpPr>
                <a:spLocks/>
              </p:cNvSpPr>
              <p:nvPr/>
            </p:nvSpPr>
            <p:spPr bwMode="auto">
              <a:xfrm>
                <a:off x="9601091" y="2013028"/>
                <a:ext cx="1398042" cy="1171860"/>
              </a:xfrm>
              <a:custGeom>
                <a:avLst/>
                <a:gdLst>
                  <a:gd name="T0" fmla="*/ 50632 w 1398042"/>
                  <a:gd name="T1" fmla="*/ 740871 h 1171860"/>
                  <a:gd name="T2" fmla="*/ 110945 w 1398042"/>
                  <a:gd name="T3" fmla="*/ 494409 h 1171860"/>
                  <a:gd name="T4" fmla="*/ 543059 w 1398042"/>
                  <a:gd name="T5" fmla="*/ 47155 h 1171860"/>
                  <a:gd name="T6" fmla="*/ 1142459 w 1398042"/>
                  <a:gd name="T7" fmla="*/ 90590 h 1171860"/>
                  <a:gd name="T8" fmla="*/ 1352683 w 1398042"/>
                  <a:gd name="T9" fmla="*/ 296347 h 1171860"/>
                  <a:gd name="T10" fmla="*/ 1376014 w 1398042"/>
                  <a:gd name="T11" fmla="*/ 593689 h 1171860"/>
                  <a:gd name="T12" fmla="*/ 667655 w 1398042"/>
                  <a:gd name="T13" fmla="*/ 606843 h 1171860"/>
                  <a:gd name="T14" fmla="*/ 480265 w 1398042"/>
                  <a:gd name="T15" fmla="*/ 919574 h 1171860"/>
                  <a:gd name="T16" fmla="*/ 236781 w 1398042"/>
                  <a:gd name="T17" fmla="*/ 1146179 h 1171860"/>
                  <a:gd name="T18" fmla="*/ 0 w 1398042"/>
                  <a:gd name="T19" fmla="*/ 1138237 h 1171860"/>
                  <a:gd name="T20" fmla="*/ 29287 w 1398042"/>
                  <a:gd name="T21" fmla="*/ 915354 h 1171860"/>
                  <a:gd name="T22" fmla="*/ 50632 w 1398042"/>
                  <a:gd name="T23" fmla="*/ 740871 h 11718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6" name="Freeform: Shape 38">
                <a:extLst>
                  <a:ext uri="{FF2B5EF4-FFF2-40B4-BE49-F238E27FC236}">
                    <a16:creationId xmlns:a16="http://schemas.microsoft.com/office/drawing/2014/main" id="{E972261C-0112-45E6-99E5-580B1FAF4259}"/>
                  </a:ext>
                </a:extLst>
              </p:cNvPr>
              <p:cNvSpPr>
                <a:spLocks/>
              </p:cNvSpPr>
              <p:nvPr/>
            </p:nvSpPr>
            <p:spPr bwMode="auto">
              <a:xfrm>
                <a:off x="10687705" y="2091912"/>
                <a:ext cx="798520" cy="1364801"/>
              </a:xfrm>
              <a:custGeom>
                <a:avLst/>
                <a:gdLst>
                  <a:gd name="T0" fmla="*/ 0 w 798520"/>
                  <a:gd name="T1" fmla="*/ 65068 h 1364801"/>
                  <a:gd name="T2" fmla="*/ 364604 w 798520"/>
                  <a:gd name="T3" fmla="*/ 47694 h 1364801"/>
                  <a:gd name="T4" fmla="*/ 614044 w 798520"/>
                  <a:gd name="T5" fmla="*/ 323443 h 1364801"/>
                  <a:gd name="T6" fmla="*/ 797959 w 798520"/>
                  <a:gd name="T7" fmla="*/ 894797 h 1364801"/>
                  <a:gd name="T8" fmla="*/ 769168 w 798520"/>
                  <a:gd name="T9" fmla="*/ 1349001 h 1364801"/>
                  <a:gd name="T10" fmla="*/ 601634 w 798520"/>
                  <a:gd name="T11" fmla="*/ 740914 h 1364801"/>
                  <a:gd name="T12" fmla="*/ 369320 w 798520"/>
                  <a:gd name="T13" fmla="*/ 646598 h 1364801"/>
                  <a:gd name="T14" fmla="*/ 82402 w 798520"/>
                  <a:gd name="T15" fmla="*/ 356702 h 1364801"/>
                  <a:gd name="T16" fmla="*/ 0 w 798520"/>
                  <a:gd name="T17" fmla="*/ 65068 h 13648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7" name="Freeform: Shape 39">
                <a:extLst>
                  <a:ext uri="{FF2B5EF4-FFF2-40B4-BE49-F238E27FC236}">
                    <a16:creationId xmlns:a16="http://schemas.microsoft.com/office/drawing/2014/main" id="{1E9A5B85-4F01-4C10-8864-780877F3F5E3}"/>
                  </a:ext>
                </a:extLst>
              </p:cNvPr>
              <p:cNvSpPr>
                <a:spLocks/>
              </p:cNvSpPr>
              <p:nvPr/>
            </p:nvSpPr>
            <p:spPr bwMode="auto">
              <a:xfrm>
                <a:off x="9734008" y="2408385"/>
                <a:ext cx="1075313" cy="1458932"/>
              </a:xfrm>
              <a:custGeom>
                <a:avLst/>
                <a:gdLst>
                  <a:gd name="T0" fmla="*/ 4833 w 1075313"/>
                  <a:gd name="T1" fmla="*/ 516274 h 1458932"/>
                  <a:gd name="T2" fmla="*/ 232679 w 1075313"/>
                  <a:gd name="T3" fmla="*/ 1458933 h 1458932"/>
                  <a:gd name="T4" fmla="*/ 299196 w 1075313"/>
                  <a:gd name="T5" fmla="*/ 653776 h 1458932"/>
                  <a:gd name="T6" fmla="*/ 385321 w 1075313"/>
                  <a:gd name="T7" fmla="*/ 550525 h 1458932"/>
                  <a:gd name="T8" fmla="*/ 635506 w 1075313"/>
                  <a:gd name="T9" fmla="*/ 187907 h 1458932"/>
                  <a:gd name="T10" fmla="*/ 1075314 w 1075313"/>
                  <a:gd name="T11" fmla="*/ 44448 h 1458932"/>
                  <a:gd name="T12" fmla="*/ 630790 w 1075313"/>
                  <a:gd name="T13" fmla="*/ 5481 h 1458932"/>
                  <a:gd name="T14" fmla="*/ 4833 w 1075313"/>
                  <a:gd name="T15" fmla="*/ 516274 h 14589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8" name="Freeform: Shape 40">
                <a:extLst>
                  <a:ext uri="{FF2B5EF4-FFF2-40B4-BE49-F238E27FC236}">
                    <a16:creationId xmlns:a16="http://schemas.microsoft.com/office/drawing/2014/main" id="{7DF72BD2-372B-4A4F-AE6A-C9ABB56ECF46}"/>
                  </a:ext>
                </a:extLst>
              </p:cNvPr>
              <p:cNvSpPr>
                <a:spLocks/>
              </p:cNvSpPr>
              <p:nvPr/>
            </p:nvSpPr>
            <p:spPr bwMode="auto">
              <a:xfrm>
                <a:off x="11340404" y="2720912"/>
                <a:ext cx="93283" cy="358188"/>
              </a:xfrm>
              <a:custGeom>
                <a:avLst/>
                <a:gdLst>
                  <a:gd name="T0" fmla="*/ 31088 w 93283"/>
                  <a:gd name="T1" fmla="*/ 8166 h 358188"/>
                  <a:gd name="T2" fmla="*/ 8006 w 93283"/>
                  <a:gd name="T3" fmla="*/ 2209 h 358188"/>
                  <a:gd name="T4" fmla="*/ 2049 w 93283"/>
                  <a:gd name="T5" fmla="*/ 25292 h 358188"/>
                  <a:gd name="T6" fmla="*/ 58887 w 93283"/>
                  <a:gd name="T7" fmla="*/ 341994 h 358188"/>
                  <a:gd name="T8" fmla="*/ 92641 w 93283"/>
                  <a:gd name="T9" fmla="*/ 341994 h 358188"/>
                  <a:gd name="T10" fmla="*/ 31088 w 93283"/>
                  <a:gd name="T11" fmla="*/ 8166 h 358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09" name="Freeform: Shape 41">
                <a:extLst>
                  <a:ext uri="{FF2B5EF4-FFF2-40B4-BE49-F238E27FC236}">
                    <a16:creationId xmlns:a16="http://schemas.microsoft.com/office/drawing/2014/main" id="{14E7E27B-0C03-47BD-B797-43ECC73ED271}"/>
                  </a:ext>
                </a:extLst>
              </p:cNvPr>
              <p:cNvSpPr>
                <a:spLocks/>
              </p:cNvSpPr>
              <p:nvPr/>
            </p:nvSpPr>
            <p:spPr bwMode="auto">
              <a:xfrm>
                <a:off x="10891771" y="2271971"/>
                <a:ext cx="259449" cy="202433"/>
              </a:xfrm>
              <a:custGeom>
                <a:avLst/>
                <a:gdLst>
                  <a:gd name="T0" fmla="*/ 256839 w 259449"/>
                  <a:gd name="T1" fmla="*/ 177387 h 202433"/>
                  <a:gd name="T2" fmla="*/ 20801 w 259449"/>
                  <a:gd name="T3" fmla="*/ 669 h 202433"/>
                  <a:gd name="T4" fmla="*/ 11867 w 259449"/>
                  <a:gd name="T5" fmla="*/ 33184 h 202433"/>
                  <a:gd name="T6" fmla="*/ 227800 w 259449"/>
                  <a:gd name="T7" fmla="*/ 194513 h 202433"/>
                  <a:gd name="T8" fmla="*/ 256839 w 259449"/>
                  <a:gd name="T9" fmla="*/ 177387 h 2024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0" name="Freeform: Shape 42">
                <a:extLst>
                  <a:ext uri="{FF2B5EF4-FFF2-40B4-BE49-F238E27FC236}">
                    <a16:creationId xmlns:a16="http://schemas.microsoft.com/office/drawing/2014/main" id="{6F169AA2-07E4-45BA-9882-29CCB6D667C7}"/>
                  </a:ext>
                </a:extLst>
              </p:cNvPr>
              <p:cNvSpPr>
                <a:spLocks/>
              </p:cNvSpPr>
              <p:nvPr/>
            </p:nvSpPr>
            <p:spPr bwMode="auto">
              <a:xfrm>
                <a:off x="10628716" y="1992570"/>
                <a:ext cx="150160" cy="133636"/>
              </a:xfrm>
              <a:custGeom>
                <a:avLst/>
                <a:gdLst>
                  <a:gd name="T0" fmla="*/ 118060 w 150160"/>
                  <a:gd name="T1" fmla="*/ 29886 h 133636"/>
                  <a:gd name="T2" fmla="*/ 92247 w 150160"/>
                  <a:gd name="T3" fmla="*/ 98389 h 133636"/>
                  <a:gd name="T4" fmla="*/ 28212 w 150160"/>
                  <a:gd name="T5" fmla="*/ 4074 h 133636"/>
                  <a:gd name="T6" fmla="*/ 5378 w 150160"/>
                  <a:gd name="T7" fmla="*/ 26908 h 133636"/>
                  <a:gd name="T8" fmla="*/ 65690 w 150160"/>
                  <a:gd name="T9" fmla="*/ 122216 h 133636"/>
                  <a:gd name="T10" fmla="*/ 95722 w 150160"/>
                  <a:gd name="T11" fmla="*/ 124946 h 133636"/>
                  <a:gd name="T12" fmla="*/ 120046 w 150160"/>
                  <a:gd name="T13" fmla="*/ 116011 h 133636"/>
                  <a:gd name="T14" fmla="*/ 149085 w 150160"/>
                  <a:gd name="T15" fmla="*/ 38325 h 133636"/>
                  <a:gd name="T16" fmla="*/ 118060 w 150160"/>
                  <a:gd name="T17" fmla="*/ 29886 h 1336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1" name="Freeform: Shape 43">
                <a:extLst>
                  <a:ext uri="{FF2B5EF4-FFF2-40B4-BE49-F238E27FC236}">
                    <a16:creationId xmlns:a16="http://schemas.microsoft.com/office/drawing/2014/main" id="{449A2E8A-0ADC-44F3-A98D-C40EF22D5A8F}"/>
                  </a:ext>
                </a:extLst>
              </p:cNvPr>
              <p:cNvSpPr>
                <a:spLocks/>
              </p:cNvSpPr>
              <p:nvPr/>
            </p:nvSpPr>
            <p:spPr bwMode="auto">
              <a:xfrm>
                <a:off x="9766606" y="2155228"/>
                <a:ext cx="1006303" cy="547190"/>
              </a:xfrm>
              <a:custGeom>
                <a:avLst/>
                <a:gdLst>
                  <a:gd name="T0" fmla="*/ 994070 w 1006303"/>
                  <a:gd name="T1" fmla="*/ 66781 h 547190"/>
                  <a:gd name="T2" fmla="*/ 513805 w 1006303"/>
                  <a:gd name="T3" fmla="*/ 34515 h 547190"/>
                  <a:gd name="T4" fmla="*/ 332372 w 1006303"/>
                  <a:gd name="T5" fmla="*/ 174251 h 547190"/>
                  <a:gd name="T6" fmla="*/ 198592 w 1006303"/>
                  <a:gd name="T7" fmla="*/ 357918 h 547190"/>
                  <a:gd name="T8" fmla="*/ 10954 w 1006303"/>
                  <a:gd name="T9" fmla="*/ 515028 h 547190"/>
                  <a:gd name="T10" fmla="*/ 19641 w 1006303"/>
                  <a:gd name="T11" fmla="*/ 546053 h 547190"/>
                  <a:gd name="T12" fmla="*/ 323685 w 1006303"/>
                  <a:gd name="T13" fmla="*/ 237790 h 547190"/>
                  <a:gd name="T14" fmla="*/ 486503 w 1006303"/>
                  <a:gd name="T15" fmla="*/ 83162 h 547190"/>
                  <a:gd name="T16" fmla="*/ 711371 w 1006303"/>
                  <a:gd name="T17" fmla="*/ 32281 h 547190"/>
                  <a:gd name="T18" fmla="*/ 985879 w 1006303"/>
                  <a:gd name="T19" fmla="*/ 98054 h 547190"/>
                  <a:gd name="T20" fmla="*/ 1005735 w 1006303"/>
                  <a:gd name="T21" fmla="*/ 86885 h 547190"/>
                  <a:gd name="T22" fmla="*/ 994070 w 1006303"/>
                  <a:gd name="T23" fmla="*/ 66781 h 547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2" name="Freeform: Shape 44">
                <a:extLst>
                  <a:ext uri="{FF2B5EF4-FFF2-40B4-BE49-F238E27FC236}">
                    <a16:creationId xmlns:a16="http://schemas.microsoft.com/office/drawing/2014/main" id="{901F14E4-6585-4224-ABD5-A8CBFAF4DA3D}"/>
                  </a:ext>
                </a:extLst>
              </p:cNvPr>
              <p:cNvSpPr>
                <a:spLocks/>
              </p:cNvSpPr>
              <p:nvPr/>
            </p:nvSpPr>
            <p:spPr bwMode="auto">
              <a:xfrm>
                <a:off x="10490715" y="2296659"/>
                <a:ext cx="304756" cy="62193"/>
              </a:xfrm>
              <a:custGeom>
                <a:avLst/>
                <a:gdLst>
                  <a:gd name="T0" fmla="*/ 293787 w 304756"/>
                  <a:gd name="T1" fmla="*/ 22643 h 62193"/>
                  <a:gd name="T2" fmla="*/ 8359 w 304756"/>
                  <a:gd name="T3" fmla="*/ 32819 h 62193"/>
                  <a:gd name="T4" fmla="*/ 24740 w 304756"/>
                  <a:gd name="T5" fmla="*/ 60618 h 62193"/>
                  <a:gd name="T6" fmla="*/ 285348 w 304756"/>
                  <a:gd name="T7" fmla="*/ 53668 h 62193"/>
                  <a:gd name="T8" fmla="*/ 293787 w 304756"/>
                  <a:gd name="T9" fmla="*/ 22643 h 62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3" name="Freeform: Shape 45">
                <a:extLst>
                  <a:ext uri="{FF2B5EF4-FFF2-40B4-BE49-F238E27FC236}">
                    <a16:creationId xmlns:a16="http://schemas.microsoft.com/office/drawing/2014/main" id="{628B6CCC-E71B-4317-B5C9-F8DA8929D60E}"/>
                  </a:ext>
                </a:extLst>
              </p:cNvPr>
              <p:cNvSpPr>
                <a:spLocks/>
              </p:cNvSpPr>
              <p:nvPr/>
            </p:nvSpPr>
            <p:spPr bwMode="auto">
              <a:xfrm>
                <a:off x="9579252" y="2005716"/>
                <a:ext cx="1708636" cy="1925375"/>
              </a:xfrm>
              <a:custGeom>
                <a:avLst/>
                <a:gdLst>
                  <a:gd name="T0" fmla="*/ 1314210 w 1708636"/>
                  <a:gd name="T1" fmla="*/ 569479 h 1925375"/>
                  <a:gd name="T2" fmla="*/ 1213193 w 1708636"/>
                  <a:gd name="T3" fmla="*/ 457045 h 1925375"/>
                  <a:gd name="T4" fmla="*/ 831960 w 1708636"/>
                  <a:gd name="T5" fmla="*/ 543170 h 1925375"/>
                  <a:gd name="T6" fmla="*/ 397116 w 1708636"/>
                  <a:gd name="T7" fmla="*/ 1037334 h 1925375"/>
                  <a:gd name="T8" fmla="*/ 442784 w 1708636"/>
                  <a:gd name="T9" fmla="*/ 971561 h 1925375"/>
                  <a:gd name="T10" fmla="*/ 245962 w 1708636"/>
                  <a:gd name="T11" fmla="*/ 1124204 h 1925375"/>
                  <a:gd name="T12" fmla="*/ 157356 w 1708636"/>
                  <a:gd name="T13" fmla="*/ 1151009 h 1925375"/>
                  <a:gd name="T14" fmla="*/ 93320 w 1708636"/>
                  <a:gd name="T15" fmla="*/ 773995 h 1925375"/>
                  <a:gd name="T16" fmla="*/ 686515 w 1708636"/>
                  <a:gd name="T17" fmla="*/ 51985 h 1925375"/>
                  <a:gd name="T18" fmla="*/ 1087853 w 1708636"/>
                  <a:gd name="T19" fmla="*/ 36100 h 1925375"/>
                  <a:gd name="T20" fmla="*/ 193096 w 1708636"/>
                  <a:gd name="T21" fmla="*/ 371168 h 1925375"/>
                  <a:gd name="T22" fmla="*/ 246 w 1708636"/>
                  <a:gd name="T23" fmla="*/ 1147038 h 1925375"/>
                  <a:gd name="T24" fmla="*/ 159341 w 1708636"/>
                  <a:gd name="T25" fmla="*/ 1183275 h 1925375"/>
                  <a:gd name="T26" fmla="*/ 196819 w 1708636"/>
                  <a:gd name="T27" fmla="*/ 1364460 h 1925375"/>
                  <a:gd name="T28" fmla="*/ 64033 w 1708636"/>
                  <a:gd name="T29" fmla="*/ 1559048 h 1925375"/>
                  <a:gd name="T30" fmla="*/ 335562 w 1708636"/>
                  <a:gd name="T31" fmla="*/ 1750409 h 1925375"/>
                  <a:gd name="T32" fmla="*/ 412256 w 1708636"/>
                  <a:gd name="T33" fmla="*/ 1853163 h 1925375"/>
                  <a:gd name="T34" fmla="*/ 411015 w 1708636"/>
                  <a:gd name="T35" fmla="*/ 1808984 h 1925375"/>
                  <a:gd name="T36" fmla="*/ 430622 w 1708636"/>
                  <a:gd name="T37" fmla="*/ 1735269 h 1925375"/>
                  <a:gd name="T38" fmla="*/ 766932 w 1708636"/>
                  <a:gd name="T39" fmla="*/ 1894116 h 1925375"/>
                  <a:gd name="T40" fmla="*/ 431863 w 1708636"/>
                  <a:gd name="T41" fmla="*/ 1700770 h 1925375"/>
                  <a:gd name="T42" fmla="*/ 398605 w 1708636"/>
                  <a:gd name="T43" fmla="*/ 1274612 h 1925375"/>
                  <a:gd name="T44" fmla="*/ 435338 w 1708636"/>
                  <a:gd name="T45" fmla="*/ 1108567 h 1925375"/>
                  <a:gd name="T46" fmla="*/ 346731 w 1708636"/>
                  <a:gd name="T47" fmla="*/ 1663043 h 1925375"/>
                  <a:gd name="T48" fmla="*/ 307764 w 1708636"/>
                  <a:gd name="T49" fmla="*/ 1380096 h 1925375"/>
                  <a:gd name="T50" fmla="*/ 306771 w 1708636"/>
                  <a:gd name="T51" fmla="*/ 1221498 h 1925375"/>
                  <a:gd name="T52" fmla="*/ 281207 w 1708636"/>
                  <a:gd name="T53" fmla="*/ 1496998 h 1925375"/>
                  <a:gd name="T54" fmla="*/ 259117 w 1708636"/>
                  <a:gd name="T55" fmla="*/ 1153987 h 1925375"/>
                  <a:gd name="T56" fmla="*/ 388925 w 1708636"/>
                  <a:gd name="T57" fmla="*/ 1068607 h 1925375"/>
                  <a:gd name="T58" fmla="*/ 680062 w 1708636"/>
                  <a:gd name="T59" fmla="*/ 784419 h 1925375"/>
                  <a:gd name="T60" fmla="*/ 1194578 w 1708636"/>
                  <a:gd name="T61" fmla="*/ 478142 h 1925375"/>
                  <a:gd name="T62" fmla="*/ 1206740 w 1708636"/>
                  <a:gd name="T63" fmla="*/ 480128 h 1925375"/>
                  <a:gd name="T64" fmla="*/ 1688245 w 1708636"/>
                  <a:gd name="T65" fmla="*/ 852674 h 1925375"/>
                  <a:gd name="T66" fmla="*/ 295106 w 1708636"/>
                  <a:gd name="T67" fmla="*/ 1595781 h 1925375"/>
                  <a:gd name="T68" fmla="*/ 181431 w 1708636"/>
                  <a:gd name="T69" fmla="*/ 1665029 h 1925375"/>
                  <a:gd name="T70" fmla="*/ 95802 w 1708636"/>
                  <a:gd name="T71" fmla="*/ 1458527 h 1925375"/>
                  <a:gd name="T72" fmla="*/ 213697 w 1708636"/>
                  <a:gd name="T73" fmla="*/ 1390273 h 1925375"/>
                  <a:gd name="T74" fmla="*/ 295106 w 1708636"/>
                  <a:gd name="T75" fmla="*/ 1595781 h 19253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4" name="Freeform: Shape 46">
                <a:extLst>
                  <a:ext uri="{FF2B5EF4-FFF2-40B4-BE49-F238E27FC236}">
                    <a16:creationId xmlns:a16="http://schemas.microsoft.com/office/drawing/2014/main" id="{09DA76B6-CE04-423A-BAD6-2308CC836A6A}"/>
                  </a:ext>
                </a:extLst>
              </p:cNvPr>
              <p:cNvSpPr>
                <a:spLocks/>
              </p:cNvSpPr>
              <p:nvPr/>
            </p:nvSpPr>
            <p:spPr bwMode="auto">
              <a:xfrm>
                <a:off x="10397809" y="3928658"/>
                <a:ext cx="30528" cy="204136"/>
              </a:xfrm>
              <a:custGeom>
                <a:avLst/>
                <a:gdLst>
                  <a:gd name="T0" fmla="*/ 0 w 30528"/>
                  <a:gd name="T1" fmla="*/ 14609 h 204136"/>
                  <a:gd name="T2" fmla="*/ 0 w 30528"/>
                  <a:gd name="T3" fmla="*/ 187604 h 204136"/>
                  <a:gd name="T4" fmla="*/ 30528 w 30528"/>
                  <a:gd name="T5" fmla="*/ 189341 h 204136"/>
                  <a:gd name="T6" fmla="*/ 30528 w 30528"/>
                  <a:gd name="T7" fmla="*/ 16347 h 204136"/>
                  <a:gd name="T8" fmla="*/ 0 w 30528"/>
                  <a:gd name="T9" fmla="*/ 14609 h 2041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15" name="Freeform: Shape 47">
                <a:extLst>
                  <a:ext uri="{FF2B5EF4-FFF2-40B4-BE49-F238E27FC236}">
                    <a16:creationId xmlns:a16="http://schemas.microsoft.com/office/drawing/2014/main" id="{E8221DEB-BC4A-4AC7-B6EE-2F5E853FB7ED}"/>
                  </a:ext>
                </a:extLst>
              </p:cNvPr>
              <p:cNvSpPr>
                <a:spLocks/>
              </p:cNvSpPr>
              <p:nvPr/>
            </p:nvSpPr>
            <p:spPr bwMode="auto">
              <a:xfrm>
                <a:off x="10398608" y="4137575"/>
                <a:ext cx="523644" cy="1045101"/>
              </a:xfrm>
              <a:custGeom>
                <a:avLst/>
                <a:gdLst>
                  <a:gd name="T0" fmla="*/ 490882 w 523644"/>
                  <a:gd name="T1" fmla="*/ 15668 h 1045101"/>
                  <a:gd name="T2" fmla="*/ 490385 w 523644"/>
                  <a:gd name="T3" fmla="*/ 45948 h 1045101"/>
                  <a:gd name="T4" fmla="*/ 487407 w 523644"/>
                  <a:gd name="T5" fmla="*/ 54387 h 1045101"/>
                  <a:gd name="T6" fmla="*/ 334765 w 523644"/>
                  <a:gd name="T7" fmla="*/ 243514 h 1045101"/>
                  <a:gd name="T8" fmla="*/ 92523 w 523644"/>
                  <a:gd name="T9" fmla="*/ 167069 h 1045101"/>
                  <a:gd name="T10" fmla="*/ 40153 w 523644"/>
                  <a:gd name="T11" fmla="*/ 44955 h 1045101"/>
                  <a:gd name="T12" fmla="*/ 8632 w 523644"/>
                  <a:gd name="T13" fmla="*/ 28326 h 1045101"/>
                  <a:gd name="T14" fmla="*/ 16326 w 523644"/>
                  <a:gd name="T15" fmla="*/ 700200 h 1045101"/>
                  <a:gd name="T16" fmla="*/ 51570 w 523644"/>
                  <a:gd name="T17" fmla="*/ 865749 h 1045101"/>
                  <a:gd name="T18" fmla="*/ 105677 w 523644"/>
                  <a:gd name="T19" fmla="*/ 983643 h 1045101"/>
                  <a:gd name="T20" fmla="*/ 215629 w 523644"/>
                  <a:gd name="T21" fmla="*/ 1044948 h 1045101"/>
                  <a:gd name="T22" fmla="*/ 342956 w 523644"/>
                  <a:gd name="T23" fmla="*/ 993075 h 1045101"/>
                  <a:gd name="T24" fmla="*/ 484925 w 523644"/>
                  <a:gd name="T25" fmla="*/ 677614 h 1045101"/>
                  <a:gd name="T26" fmla="*/ 457127 w 523644"/>
                  <a:gd name="T27" fmla="*/ 661233 h 1045101"/>
                  <a:gd name="T28" fmla="*/ 348664 w 523644"/>
                  <a:gd name="T29" fmla="*/ 935989 h 1045101"/>
                  <a:gd name="T30" fmla="*/ 239456 w 523644"/>
                  <a:gd name="T31" fmla="*/ 1011193 h 1045101"/>
                  <a:gd name="T32" fmla="*/ 135461 w 523644"/>
                  <a:gd name="T33" fmla="*/ 969248 h 1045101"/>
                  <a:gd name="T34" fmla="*/ 83588 w 523644"/>
                  <a:gd name="T35" fmla="*/ 859295 h 1045101"/>
                  <a:gd name="T36" fmla="*/ 49833 w 523644"/>
                  <a:gd name="T37" fmla="*/ 705164 h 1045101"/>
                  <a:gd name="T38" fmla="*/ 30473 w 523644"/>
                  <a:gd name="T39" fmla="*/ 384987 h 1045101"/>
                  <a:gd name="T40" fmla="*/ 42138 w 523644"/>
                  <a:gd name="T41" fmla="*/ 144979 h 1045101"/>
                  <a:gd name="T42" fmla="*/ 171698 w 523644"/>
                  <a:gd name="T43" fmla="*/ 266597 h 1045101"/>
                  <a:gd name="T44" fmla="*/ 453652 w 523644"/>
                  <a:gd name="T45" fmla="*/ 203802 h 1045101"/>
                  <a:gd name="T46" fmla="*/ 489144 w 523644"/>
                  <a:gd name="T47" fmla="*/ 153914 h 1045101"/>
                  <a:gd name="T48" fmla="*/ 482939 w 523644"/>
                  <a:gd name="T49" fmla="*/ 564932 h 1045101"/>
                  <a:gd name="T50" fmla="*/ 515205 w 523644"/>
                  <a:gd name="T51" fmla="*/ 564932 h 1045101"/>
                  <a:gd name="T52" fmla="*/ 523644 w 523644"/>
                  <a:gd name="T53" fmla="*/ 15419 h 1045101"/>
                  <a:gd name="T54" fmla="*/ 490882 w 523644"/>
                  <a:gd name="T55" fmla="*/ 15668 h 1045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16" name="Graphic 4">
                <a:extLst>
                  <a:ext uri="{FF2B5EF4-FFF2-40B4-BE49-F238E27FC236}">
                    <a16:creationId xmlns:a16="http://schemas.microsoft.com/office/drawing/2014/main" id="{60BC3615-ABF5-427A-B92F-17A6F20A874C}"/>
                  </a:ext>
                </a:extLst>
              </p:cNvPr>
              <p:cNvGrpSpPr>
                <a:grpSpLocks/>
              </p:cNvGrpSpPr>
              <p:nvPr/>
            </p:nvGrpSpPr>
            <p:grpSpPr bwMode="auto">
              <a:xfrm>
                <a:off x="10359780" y="4436934"/>
                <a:ext cx="1039758" cy="1174386"/>
                <a:chOff x="10359780" y="4436934"/>
                <a:chExt cx="1039758" cy="1174386"/>
              </a:xfrm>
            </p:grpSpPr>
            <p:sp>
              <p:nvSpPr>
                <p:cNvPr id="37928" name="Freeform: Shape 60">
                  <a:extLst>
                    <a:ext uri="{FF2B5EF4-FFF2-40B4-BE49-F238E27FC236}">
                      <a16:creationId xmlns:a16="http://schemas.microsoft.com/office/drawing/2014/main" id="{C83B0693-B885-4074-AD66-6474CE462543}"/>
                    </a:ext>
                  </a:extLst>
                </p:cNvPr>
                <p:cNvSpPr>
                  <a:spLocks/>
                </p:cNvSpPr>
                <p:nvPr/>
              </p:nvSpPr>
              <p:spPr bwMode="auto">
                <a:xfrm rot="-1778638">
                  <a:off x="10527982" y="4634421"/>
                  <a:ext cx="689980" cy="862723"/>
                </a:xfrm>
                <a:custGeom>
                  <a:avLst/>
                  <a:gdLst>
                    <a:gd name="T0" fmla="*/ 0 w 689980"/>
                    <a:gd name="T1" fmla="*/ 0 h 862723"/>
                    <a:gd name="T2" fmla="*/ 689980 w 689980"/>
                    <a:gd name="T3" fmla="*/ 0 h 862723"/>
                    <a:gd name="T4" fmla="*/ 689980 w 689980"/>
                    <a:gd name="T5" fmla="*/ 862723 h 862723"/>
                    <a:gd name="T6" fmla="*/ 0 w 689980"/>
                    <a:gd name="T7" fmla="*/ 862723 h 8627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9980" h="862723">
                      <a:moveTo>
                        <a:pt x="0" y="0"/>
                      </a:moveTo>
                      <a:lnTo>
                        <a:pt x="689980" y="0"/>
                      </a:lnTo>
                      <a:lnTo>
                        <a:pt x="689980" y="862723"/>
                      </a:lnTo>
                      <a:lnTo>
                        <a:pt x="0" y="862723"/>
                      </a:lnTo>
                      <a:lnTo>
                        <a:pt x="0" y="0"/>
                      </a:lnTo>
                      <a:close/>
                    </a:path>
                  </a:pathLst>
                </a:custGeom>
                <a:solidFill>
                  <a:srgbClr val="F46B6B"/>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9" name="Freeform: Shape 61">
                  <a:extLst>
                    <a:ext uri="{FF2B5EF4-FFF2-40B4-BE49-F238E27FC236}">
                      <a16:creationId xmlns:a16="http://schemas.microsoft.com/office/drawing/2014/main" id="{C21AFD93-E455-43A5-81A2-16B36C8B75D5}"/>
                    </a:ext>
                  </a:extLst>
                </p:cNvPr>
                <p:cNvSpPr>
                  <a:spLocks/>
                </p:cNvSpPr>
                <p:nvPr/>
              </p:nvSpPr>
              <p:spPr bwMode="auto">
                <a:xfrm>
                  <a:off x="10959483" y="4436934"/>
                  <a:ext cx="440055" cy="832955"/>
                </a:xfrm>
                <a:custGeom>
                  <a:avLst/>
                  <a:gdLst>
                    <a:gd name="T0" fmla="*/ 0 w 440055"/>
                    <a:gd name="T1" fmla="*/ 83147 h 832955"/>
                    <a:gd name="T2" fmla="*/ 18615 w 440055"/>
                    <a:gd name="T3" fmla="*/ 0 h 832955"/>
                    <a:gd name="T4" fmla="*/ 440056 w 440055"/>
                    <a:gd name="T5" fmla="*/ 735165 h 832955"/>
                    <a:gd name="T6" fmla="*/ 426653 w 440055"/>
                    <a:gd name="T7" fmla="*/ 832955 h 8329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0055" h="832955">
                      <a:moveTo>
                        <a:pt x="0" y="83147"/>
                      </a:moveTo>
                      <a:lnTo>
                        <a:pt x="18615" y="0"/>
                      </a:lnTo>
                      <a:lnTo>
                        <a:pt x="440056" y="735165"/>
                      </a:lnTo>
                      <a:lnTo>
                        <a:pt x="426653" y="832955"/>
                      </a:lnTo>
                      <a:lnTo>
                        <a:pt x="0" y="83147"/>
                      </a:lnTo>
                      <a:close/>
                    </a:path>
                  </a:pathLst>
                </a:custGeom>
                <a:solidFill>
                  <a:srgbClr val="B75050"/>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30" name="Freeform: Shape 62">
                  <a:extLst>
                    <a:ext uri="{FF2B5EF4-FFF2-40B4-BE49-F238E27FC236}">
                      <a16:creationId xmlns:a16="http://schemas.microsoft.com/office/drawing/2014/main" id="{73BECBB3-816E-4418-8086-2E9867C531BC}"/>
                    </a:ext>
                  </a:extLst>
                </p:cNvPr>
                <p:cNvSpPr>
                  <a:spLocks/>
                </p:cNvSpPr>
                <p:nvPr/>
              </p:nvSpPr>
              <p:spPr bwMode="auto">
                <a:xfrm>
                  <a:off x="10360082" y="4436934"/>
                  <a:ext cx="618015" cy="424419"/>
                </a:xfrm>
                <a:custGeom>
                  <a:avLst/>
                  <a:gdLst>
                    <a:gd name="T0" fmla="*/ 618015 w 618015"/>
                    <a:gd name="T1" fmla="*/ 0 h 424419"/>
                    <a:gd name="T2" fmla="*/ 29784 w 618015"/>
                    <a:gd name="T3" fmla="*/ 329608 h 424419"/>
                    <a:gd name="T4" fmla="*/ 0 w 618015"/>
                    <a:gd name="T5" fmla="*/ 424420 h 424419"/>
                    <a:gd name="T6" fmla="*/ 599400 w 618015"/>
                    <a:gd name="T7" fmla="*/ 83147 h 424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18015" h="424419">
                      <a:moveTo>
                        <a:pt x="618015" y="0"/>
                      </a:moveTo>
                      <a:lnTo>
                        <a:pt x="29784" y="329608"/>
                      </a:lnTo>
                      <a:lnTo>
                        <a:pt x="0" y="424420"/>
                      </a:lnTo>
                      <a:lnTo>
                        <a:pt x="599400" y="83147"/>
                      </a:lnTo>
                      <a:lnTo>
                        <a:pt x="618015" y="0"/>
                      </a:lnTo>
                      <a:close/>
                    </a:path>
                  </a:pathLst>
                </a:custGeom>
                <a:solidFill>
                  <a:srgbClr val="E6E6E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17" name="Freeform: Shape 49">
                <a:extLst>
                  <a:ext uri="{FF2B5EF4-FFF2-40B4-BE49-F238E27FC236}">
                    <a16:creationId xmlns:a16="http://schemas.microsoft.com/office/drawing/2014/main" id="{A9445AE5-9BC8-4373-8099-1746DC65649D}"/>
                  </a:ext>
                </a:extLst>
              </p:cNvPr>
              <p:cNvSpPr>
                <a:spLocks/>
              </p:cNvSpPr>
              <p:nvPr/>
            </p:nvSpPr>
            <p:spPr bwMode="auto">
              <a:xfrm>
                <a:off x="10970476" y="4119494"/>
                <a:ext cx="731067" cy="1007824"/>
              </a:xfrm>
              <a:custGeom>
                <a:avLst/>
                <a:gdLst>
                  <a:gd name="T0" fmla="*/ 1913 w 731067"/>
                  <a:gd name="T1" fmla="*/ 23076 h 1007824"/>
                  <a:gd name="T2" fmla="*/ 350880 w 731067"/>
                  <a:gd name="T3" fmla="*/ 141467 h 1007824"/>
                  <a:gd name="T4" fmla="*/ 728887 w 731067"/>
                  <a:gd name="T5" fmla="*/ 901452 h 1007824"/>
                  <a:gd name="T6" fmla="*/ 399031 w 731067"/>
                  <a:gd name="T7" fmla="*/ 919570 h 1007824"/>
                  <a:gd name="T8" fmla="*/ 94242 w 731067"/>
                  <a:gd name="T9" fmla="*/ 449233 h 1007824"/>
                  <a:gd name="T10" fmla="*/ 1913 w 731067"/>
                  <a:gd name="T11" fmla="*/ 23076 h 10078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nvGrpSpPr>
              <p:cNvPr id="37918" name="Graphic 4">
                <a:extLst>
                  <a:ext uri="{FF2B5EF4-FFF2-40B4-BE49-F238E27FC236}">
                    <a16:creationId xmlns:a16="http://schemas.microsoft.com/office/drawing/2014/main" id="{23E39292-C517-409C-99DF-34AA3E0C1372}"/>
                  </a:ext>
                </a:extLst>
              </p:cNvPr>
              <p:cNvGrpSpPr>
                <a:grpSpLocks/>
              </p:cNvGrpSpPr>
              <p:nvPr/>
            </p:nvGrpSpPr>
            <p:grpSpPr bwMode="auto">
              <a:xfrm>
                <a:off x="10426167" y="4902574"/>
                <a:ext cx="1283977" cy="728388"/>
                <a:chOff x="10426167" y="4902574"/>
                <a:chExt cx="1283977" cy="728388"/>
              </a:xfrm>
            </p:grpSpPr>
            <p:grpSp>
              <p:nvGrpSpPr>
                <p:cNvPr id="37924" name="Graphic 4">
                  <a:extLst>
                    <a:ext uri="{FF2B5EF4-FFF2-40B4-BE49-F238E27FC236}">
                      <a16:creationId xmlns:a16="http://schemas.microsoft.com/office/drawing/2014/main" id="{3A2B33D2-9420-4C78-9AEB-61795C07F054}"/>
                    </a:ext>
                  </a:extLst>
                </p:cNvPr>
                <p:cNvGrpSpPr>
                  <a:grpSpLocks/>
                </p:cNvGrpSpPr>
                <p:nvPr/>
              </p:nvGrpSpPr>
              <p:grpSpPr bwMode="auto">
                <a:xfrm>
                  <a:off x="10426167" y="5056265"/>
                  <a:ext cx="515768" cy="574697"/>
                  <a:chOff x="10426167" y="5056265"/>
                  <a:chExt cx="515768" cy="574697"/>
                </a:xfrm>
              </p:grpSpPr>
              <p:sp>
                <p:nvSpPr>
                  <p:cNvPr id="37926" name="Freeform: Shape 58">
                    <a:extLst>
                      <a:ext uri="{FF2B5EF4-FFF2-40B4-BE49-F238E27FC236}">
                        <a16:creationId xmlns:a16="http://schemas.microsoft.com/office/drawing/2014/main" id="{E91234C8-32D4-4147-8895-1F5606AF4A0B}"/>
                      </a:ext>
                    </a:extLst>
                  </p:cNvPr>
                  <p:cNvSpPr>
                    <a:spLocks/>
                  </p:cNvSpPr>
                  <p:nvPr/>
                </p:nvSpPr>
                <p:spPr bwMode="auto">
                  <a:xfrm>
                    <a:off x="10447975" y="5069214"/>
                    <a:ext cx="475876" cy="444521"/>
                  </a:xfrm>
                  <a:custGeom>
                    <a:avLst/>
                    <a:gdLst>
                      <a:gd name="T0" fmla="*/ 439033 w 475876"/>
                      <a:gd name="T1" fmla="*/ 142597 h 444521"/>
                      <a:gd name="T2" fmla="*/ 344966 w 475876"/>
                      <a:gd name="T3" fmla="*/ 80547 h 444521"/>
                      <a:gd name="T4" fmla="*/ 283412 w 475876"/>
                      <a:gd name="T5" fmla="*/ 45799 h 444521"/>
                      <a:gd name="T6" fmla="*/ 253381 w 475876"/>
                      <a:gd name="T7" fmla="*/ 25199 h 444521"/>
                      <a:gd name="T8" fmla="*/ 224837 w 475876"/>
                      <a:gd name="T9" fmla="*/ 5591 h 444521"/>
                      <a:gd name="T10" fmla="*/ 193564 w 475876"/>
                      <a:gd name="T11" fmla="*/ 1620 h 444521"/>
                      <a:gd name="T12" fmla="*/ 172964 w 475876"/>
                      <a:gd name="T13" fmla="*/ 22469 h 444521"/>
                      <a:gd name="T14" fmla="*/ 194557 w 475876"/>
                      <a:gd name="T15" fmla="*/ 85015 h 444521"/>
                      <a:gd name="T16" fmla="*/ 212427 w 475876"/>
                      <a:gd name="T17" fmla="*/ 133910 h 444521"/>
                      <a:gd name="T18" fmla="*/ 172468 w 475876"/>
                      <a:gd name="T19" fmla="*/ 167168 h 444521"/>
                      <a:gd name="T20" fmla="*/ 42908 w 475876"/>
                      <a:gd name="T21" fmla="*/ 230707 h 444521"/>
                      <a:gd name="T22" fmla="*/ 5926 w 475876"/>
                      <a:gd name="T23" fmla="*/ 259250 h 444521"/>
                      <a:gd name="T24" fmla="*/ 3196 w 475876"/>
                      <a:gd name="T25" fmla="*/ 295735 h 444521"/>
                      <a:gd name="T26" fmla="*/ 25286 w 475876"/>
                      <a:gd name="T27" fmla="*/ 321300 h 444521"/>
                      <a:gd name="T28" fmla="*/ 18584 w 475876"/>
                      <a:gd name="T29" fmla="*/ 339418 h 444521"/>
                      <a:gd name="T30" fmla="*/ 44645 w 475876"/>
                      <a:gd name="T31" fmla="*/ 369699 h 444521"/>
                      <a:gd name="T32" fmla="*/ 92299 w 475876"/>
                      <a:gd name="T33" fmla="*/ 367465 h 444521"/>
                      <a:gd name="T34" fmla="*/ 88080 w 475876"/>
                      <a:gd name="T35" fmla="*/ 391292 h 444521"/>
                      <a:gd name="T36" fmla="*/ 133749 w 475876"/>
                      <a:gd name="T37" fmla="*/ 409162 h 444521"/>
                      <a:gd name="T38" fmla="*/ 150130 w 475876"/>
                      <a:gd name="T39" fmla="*/ 403702 h 444521"/>
                      <a:gd name="T40" fmla="*/ 137968 w 475876"/>
                      <a:gd name="T41" fmla="*/ 424551 h 444521"/>
                      <a:gd name="T42" fmla="*/ 143180 w 475876"/>
                      <a:gd name="T43" fmla="*/ 439194 h 444521"/>
                      <a:gd name="T44" fmla="*/ 200514 w 475876"/>
                      <a:gd name="T45" fmla="*/ 435223 h 444521"/>
                      <a:gd name="T46" fmla="*/ 271499 w 475876"/>
                      <a:gd name="T47" fmla="*/ 408666 h 444521"/>
                      <a:gd name="T48" fmla="*/ 414461 w 475876"/>
                      <a:gd name="T49" fmla="*/ 355055 h 444521"/>
                      <a:gd name="T50" fmla="*/ 466335 w 475876"/>
                      <a:gd name="T51" fmla="*/ 318073 h 444521"/>
                      <a:gd name="T52" fmla="*/ 475519 w 475876"/>
                      <a:gd name="T53" fmla="*/ 266944 h 444521"/>
                      <a:gd name="T54" fmla="*/ 464597 w 475876"/>
                      <a:gd name="T55" fmla="*/ 211100 h 444521"/>
                      <a:gd name="T56" fmla="*/ 439033 w 475876"/>
                      <a:gd name="T57" fmla="*/ 142597 h 4445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7" name="Freeform: Shape 59">
                    <a:extLst>
                      <a:ext uri="{FF2B5EF4-FFF2-40B4-BE49-F238E27FC236}">
                        <a16:creationId xmlns:a16="http://schemas.microsoft.com/office/drawing/2014/main" id="{CCB0E60A-2EC5-4F3A-A3C1-AF7FD4CD51F8}"/>
                      </a:ext>
                    </a:extLst>
                  </p:cNvPr>
                  <p:cNvSpPr>
                    <a:spLocks/>
                  </p:cNvSpPr>
                  <p:nvPr/>
                </p:nvSpPr>
                <p:spPr bwMode="auto">
                  <a:xfrm>
                    <a:off x="10426167" y="5056265"/>
                    <a:ext cx="515768" cy="574697"/>
                  </a:xfrm>
                  <a:custGeom>
                    <a:avLst/>
                    <a:gdLst>
                      <a:gd name="T0" fmla="*/ 467543 w 515768"/>
                      <a:gd name="T1" fmla="*/ 128740 h 574697"/>
                      <a:gd name="T2" fmla="*/ 449425 w 515768"/>
                      <a:gd name="T3" fmla="*/ 141399 h 574697"/>
                      <a:gd name="T4" fmla="*/ 492860 w 515768"/>
                      <a:gd name="T5" fmla="*/ 289077 h 574697"/>
                      <a:gd name="T6" fmla="*/ 452899 w 515768"/>
                      <a:gd name="T7" fmla="*/ 343432 h 574697"/>
                      <a:gd name="T8" fmla="*/ 368512 w 515768"/>
                      <a:gd name="T9" fmla="*/ 378925 h 574697"/>
                      <a:gd name="T10" fmla="*/ 222074 w 515768"/>
                      <a:gd name="T11" fmla="*/ 430302 h 574697"/>
                      <a:gd name="T12" fmla="*/ 173428 w 515768"/>
                      <a:gd name="T13" fmla="*/ 435762 h 574697"/>
                      <a:gd name="T14" fmla="*/ 193035 w 515768"/>
                      <a:gd name="T15" fmla="*/ 416651 h 574697"/>
                      <a:gd name="T16" fmla="*/ 326566 w 515768"/>
                      <a:gd name="T17" fmla="*/ 372968 h 574697"/>
                      <a:gd name="T18" fmla="*/ 211898 w 515768"/>
                      <a:gd name="T19" fmla="*/ 388108 h 574697"/>
                      <a:gd name="T20" fmla="*/ 172683 w 515768"/>
                      <a:gd name="T21" fmla="*/ 399277 h 574697"/>
                      <a:gd name="T22" fmla="*/ 120065 w 515768"/>
                      <a:gd name="T23" fmla="*/ 400022 h 574697"/>
                      <a:gd name="T24" fmla="*/ 135205 w 515768"/>
                      <a:gd name="T25" fmla="*/ 376195 h 574697"/>
                      <a:gd name="T26" fmla="*/ 317631 w 515768"/>
                      <a:gd name="T27" fmla="*/ 310174 h 574697"/>
                      <a:gd name="T28" fmla="*/ 197006 w 515768"/>
                      <a:gd name="T29" fmla="*/ 330278 h 574697"/>
                      <a:gd name="T30" fmla="*/ 128752 w 515768"/>
                      <a:gd name="T31" fmla="*/ 355098 h 574697"/>
                      <a:gd name="T32" fmla="*/ 85069 w 515768"/>
                      <a:gd name="T33" fmla="*/ 370982 h 574697"/>
                      <a:gd name="T34" fmla="*/ 50569 w 515768"/>
                      <a:gd name="T35" fmla="*/ 336235 h 574697"/>
                      <a:gd name="T36" fmla="*/ 153323 w 515768"/>
                      <a:gd name="T37" fmla="*/ 294537 h 574697"/>
                      <a:gd name="T38" fmla="*/ 275189 w 515768"/>
                      <a:gd name="T39" fmla="*/ 219581 h 574697"/>
                      <a:gd name="T40" fmla="*/ 146870 w 515768"/>
                      <a:gd name="T41" fmla="*/ 273192 h 574697"/>
                      <a:gd name="T42" fmla="*/ 34933 w 515768"/>
                      <a:gd name="T43" fmla="*/ 320846 h 574697"/>
                      <a:gd name="T44" fmla="*/ 25005 w 515768"/>
                      <a:gd name="T45" fmla="*/ 283368 h 574697"/>
                      <a:gd name="T46" fmla="*/ 150097 w 515768"/>
                      <a:gd name="T47" fmla="*/ 208909 h 574697"/>
                      <a:gd name="T48" fmla="*/ 218848 w 515768"/>
                      <a:gd name="T49" fmla="*/ 172920 h 574697"/>
                      <a:gd name="T50" fmla="*/ 202219 w 515768"/>
                      <a:gd name="T51" fmla="*/ 49069 h 574697"/>
                      <a:gd name="T52" fmla="*/ 236222 w 515768"/>
                      <a:gd name="T53" fmla="*/ 23256 h 574697"/>
                      <a:gd name="T54" fmla="*/ 423364 w 515768"/>
                      <a:gd name="T55" fmla="*/ 117572 h 574697"/>
                      <a:gd name="T56" fmla="*/ 427583 w 515768"/>
                      <a:gd name="T57" fmla="*/ 95978 h 574697"/>
                      <a:gd name="T58" fmla="*/ 245405 w 515768"/>
                      <a:gd name="T59" fmla="*/ 3152 h 574697"/>
                      <a:gd name="T60" fmla="*/ 201226 w 515768"/>
                      <a:gd name="T61" fmla="*/ 95234 h 574697"/>
                      <a:gd name="T62" fmla="*/ 223812 w 515768"/>
                      <a:gd name="T63" fmla="*/ 126010 h 574697"/>
                      <a:gd name="T64" fmla="*/ 179136 w 515768"/>
                      <a:gd name="T65" fmla="*/ 170438 h 574697"/>
                      <a:gd name="T66" fmla="*/ 61242 w 515768"/>
                      <a:gd name="T67" fmla="*/ 227027 h 574697"/>
                      <a:gd name="T68" fmla="*/ 22026 w 515768"/>
                      <a:gd name="T69" fmla="*/ 338965 h 574697"/>
                      <a:gd name="T70" fmla="*/ 59753 w 515768"/>
                      <a:gd name="T71" fmla="*/ 396547 h 574697"/>
                      <a:gd name="T72" fmla="*/ 96982 w 515768"/>
                      <a:gd name="T73" fmla="*/ 392576 h 574697"/>
                      <a:gd name="T74" fmla="*/ 151834 w 515768"/>
                      <a:gd name="T75" fmla="*/ 427820 h 574697"/>
                      <a:gd name="T76" fmla="*/ 216862 w 515768"/>
                      <a:gd name="T77" fmla="*/ 455370 h 574697"/>
                      <a:gd name="T78" fmla="*/ 337983 w 515768"/>
                      <a:gd name="T79" fmla="*/ 567556 h 574697"/>
                      <a:gd name="T80" fmla="*/ 303484 w 515768"/>
                      <a:gd name="T81" fmla="*/ 427075 h 574697"/>
                      <a:gd name="T82" fmla="*/ 409217 w 515768"/>
                      <a:gd name="T83" fmla="*/ 386619 h 574697"/>
                      <a:gd name="T84" fmla="*/ 496334 w 515768"/>
                      <a:gd name="T85" fmla="*/ 340950 h 574697"/>
                      <a:gd name="T86" fmla="*/ 514949 w 515768"/>
                      <a:gd name="T87" fmla="*/ 256315 h 57469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25" name="Freeform: Shape 57">
                  <a:extLst>
                    <a:ext uri="{FF2B5EF4-FFF2-40B4-BE49-F238E27FC236}">
                      <a16:creationId xmlns:a16="http://schemas.microsoft.com/office/drawing/2014/main" id="{B2FF4217-545B-4B21-BCC7-311D34039308}"/>
                    </a:ext>
                  </a:extLst>
                </p:cNvPr>
                <p:cNvSpPr>
                  <a:spLocks/>
                </p:cNvSpPr>
                <p:nvPr/>
              </p:nvSpPr>
              <p:spPr bwMode="auto">
                <a:xfrm>
                  <a:off x="10829178" y="4902574"/>
                  <a:ext cx="880966" cy="532863"/>
                </a:xfrm>
                <a:custGeom>
                  <a:avLst/>
                  <a:gdLst>
                    <a:gd name="T0" fmla="*/ 856037 w 880966"/>
                    <a:gd name="T1" fmla="*/ 75930 h 532863"/>
                    <a:gd name="T2" fmla="*/ 832955 w 880966"/>
                    <a:gd name="T3" fmla="*/ 297323 h 532863"/>
                    <a:gd name="T4" fmla="*/ 78679 w 880966"/>
                    <a:gd name="T5" fmla="*/ 532864 h 532863"/>
                    <a:gd name="T6" fmla="*/ 0 w 880966"/>
                    <a:gd name="T7" fmla="*/ 191590 h 532863"/>
                    <a:gd name="T8" fmla="*/ 665917 w 880966"/>
                    <a:gd name="T9" fmla="*/ 3704 h 532863"/>
                    <a:gd name="T10" fmla="*/ 856037 w 880966"/>
                    <a:gd name="T11" fmla="*/ 75930 h 5328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919" name="Freeform: Shape 51">
                <a:extLst>
                  <a:ext uri="{FF2B5EF4-FFF2-40B4-BE49-F238E27FC236}">
                    <a16:creationId xmlns:a16="http://schemas.microsoft.com/office/drawing/2014/main" id="{ACD85E35-1B2D-4B76-AB05-2D799DD22B83}"/>
                  </a:ext>
                </a:extLst>
              </p:cNvPr>
              <p:cNvSpPr>
                <a:spLocks/>
              </p:cNvSpPr>
              <p:nvPr/>
            </p:nvSpPr>
            <p:spPr bwMode="auto">
              <a:xfrm>
                <a:off x="10878171" y="3398259"/>
                <a:ext cx="851479" cy="1716065"/>
              </a:xfrm>
              <a:custGeom>
                <a:avLst/>
                <a:gdLst>
                  <a:gd name="T0" fmla="*/ 851224 w 851479"/>
                  <a:gd name="T1" fmla="*/ 1695906 h 1716065"/>
                  <a:gd name="T2" fmla="*/ 643978 w 851479"/>
                  <a:gd name="T3" fmla="*/ 1146146 h 1716065"/>
                  <a:gd name="T4" fmla="*/ 570263 w 851479"/>
                  <a:gd name="T5" fmla="*/ 1015593 h 1716065"/>
                  <a:gd name="T6" fmla="*/ 500768 w 851479"/>
                  <a:gd name="T7" fmla="*/ 900181 h 1716065"/>
                  <a:gd name="T8" fmla="*/ 414891 w 851479"/>
                  <a:gd name="T9" fmla="*/ 800156 h 1716065"/>
                  <a:gd name="T10" fmla="*/ 306179 w 851479"/>
                  <a:gd name="T11" fmla="*/ 738355 h 1716065"/>
                  <a:gd name="T12" fmla="*/ 52769 w 851479"/>
                  <a:gd name="T13" fmla="*/ 636097 h 1716065"/>
                  <a:gd name="T14" fmla="*/ 39614 w 851479"/>
                  <a:gd name="T15" fmla="*/ 631877 h 1716065"/>
                  <a:gd name="T16" fmla="*/ 38125 w 851479"/>
                  <a:gd name="T17" fmla="*/ 613511 h 1716065"/>
                  <a:gd name="T18" fmla="*/ 45074 w 851479"/>
                  <a:gd name="T19" fmla="*/ 522174 h 1716065"/>
                  <a:gd name="T20" fmla="*/ 115066 w 851479"/>
                  <a:gd name="T21" fmla="*/ 466329 h 1716065"/>
                  <a:gd name="T22" fmla="*/ 198461 w 851479"/>
                  <a:gd name="T23" fmla="*/ 431581 h 1716065"/>
                  <a:gd name="T24" fmla="*/ 463289 w 851479"/>
                  <a:gd name="T25" fmla="*/ 199515 h 1716065"/>
                  <a:gd name="T26" fmla="*/ 549910 w 851479"/>
                  <a:gd name="T27" fmla="*/ 19819 h 1716065"/>
                  <a:gd name="T28" fmla="*/ 518886 w 851479"/>
                  <a:gd name="T29" fmla="*/ 11132 h 1716065"/>
                  <a:gd name="T30" fmla="*/ 325787 w 851479"/>
                  <a:gd name="T31" fmla="*/ 307233 h 1716065"/>
                  <a:gd name="T32" fmla="*/ 179102 w 851479"/>
                  <a:gd name="T33" fmla="*/ 405272 h 1716065"/>
                  <a:gd name="T34" fmla="*/ 95707 w 851479"/>
                  <a:gd name="T35" fmla="*/ 439523 h 1716065"/>
                  <a:gd name="T36" fmla="*/ 11071 w 851479"/>
                  <a:gd name="T37" fmla="*/ 500580 h 1716065"/>
                  <a:gd name="T38" fmla="*/ 3873 w 851479"/>
                  <a:gd name="T39" fmla="*/ 714776 h 1716065"/>
                  <a:gd name="T40" fmla="*/ 34898 w 851479"/>
                  <a:gd name="T41" fmla="*/ 723463 h 1716065"/>
                  <a:gd name="T42" fmla="*/ 41848 w 851479"/>
                  <a:gd name="T43" fmla="*/ 668859 h 1716065"/>
                  <a:gd name="T44" fmla="*/ 251824 w 851479"/>
                  <a:gd name="T45" fmla="*/ 754488 h 1716065"/>
                  <a:gd name="T46" fmla="*/ 364506 w 851479"/>
                  <a:gd name="T47" fmla="*/ 802142 h 1716065"/>
                  <a:gd name="T48" fmla="*/ 455099 w 851479"/>
                  <a:gd name="T49" fmla="*/ 890501 h 1716065"/>
                  <a:gd name="T50" fmla="*/ 525587 w 851479"/>
                  <a:gd name="T51" fmla="*/ 1001694 h 1716065"/>
                  <a:gd name="T52" fmla="*/ 597068 w 851479"/>
                  <a:gd name="T53" fmla="*/ 1127034 h 1716065"/>
                  <a:gd name="T54" fmla="*/ 729110 w 851479"/>
                  <a:gd name="T55" fmla="*/ 1390373 h 1716065"/>
                  <a:gd name="T56" fmla="*/ 820447 w 851479"/>
                  <a:gd name="T57" fmla="*/ 1704345 h 1716065"/>
                  <a:gd name="T58" fmla="*/ 840303 w 851479"/>
                  <a:gd name="T59" fmla="*/ 1715514 h 1716065"/>
                  <a:gd name="T60" fmla="*/ 851224 w 851479"/>
                  <a:gd name="T61" fmla="*/ 1695906 h 17160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0" name="Freeform: Shape 52">
                <a:extLst>
                  <a:ext uri="{FF2B5EF4-FFF2-40B4-BE49-F238E27FC236}">
                    <a16:creationId xmlns:a16="http://schemas.microsoft.com/office/drawing/2014/main" id="{17AEBCCD-7A6A-4523-AD04-BAFB6092476C}"/>
                  </a:ext>
                </a:extLst>
              </p:cNvPr>
              <p:cNvSpPr>
                <a:spLocks/>
              </p:cNvSpPr>
              <p:nvPr/>
            </p:nvSpPr>
            <p:spPr bwMode="auto">
              <a:xfrm>
                <a:off x="10765205" y="5144631"/>
                <a:ext cx="956658" cy="489336"/>
              </a:xfrm>
              <a:custGeom>
                <a:avLst/>
                <a:gdLst>
                  <a:gd name="T0" fmla="*/ 926216 w 956658"/>
                  <a:gd name="T1" fmla="*/ 7613 h 489336"/>
                  <a:gd name="T2" fmla="*/ 820980 w 956658"/>
                  <a:gd name="T3" fmla="*/ 90759 h 489336"/>
                  <a:gd name="T4" fmla="*/ 674791 w 956658"/>
                  <a:gd name="T5" fmla="*/ 141640 h 489336"/>
                  <a:gd name="T6" fmla="*/ 332028 w 956658"/>
                  <a:gd name="T7" fmla="*/ 231984 h 489336"/>
                  <a:gd name="T8" fmla="*/ 135703 w 956658"/>
                  <a:gd name="T9" fmla="*/ 269711 h 489336"/>
                  <a:gd name="T10" fmla="*/ 144390 w 956658"/>
                  <a:gd name="T11" fmla="*/ 300735 h 489336"/>
                  <a:gd name="T12" fmla="*/ 366528 w 956658"/>
                  <a:gd name="T13" fmla="*/ 257301 h 489336"/>
                  <a:gd name="T14" fmla="*/ 7880 w 956658"/>
                  <a:gd name="T15" fmla="*/ 459334 h 489336"/>
                  <a:gd name="T16" fmla="*/ 24262 w 956658"/>
                  <a:gd name="T17" fmla="*/ 487133 h 489336"/>
                  <a:gd name="T18" fmla="*/ 450171 w 956658"/>
                  <a:gd name="T19" fmla="*/ 247124 h 489336"/>
                  <a:gd name="T20" fmla="*/ 458113 w 956658"/>
                  <a:gd name="T21" fmla="*/ 235707 h 489336"/>
                  <a:gd name="T22" fmla="*/ 502789 w 956658"/>
                  <a:gd name="T23" fmla="*/ 224290 h 489336"/>
                  <a:gd name="T24" fmla="*/ 676776 w 956658"/>
                  <a:gd name="T25" fmla="*/ 174898 h 489336"/>
                  <a:gd name="T26" fmla="*/ 830659 w 956658"/>
                  <a:gd name="T27" fmla="*/ 121784 h 489336"/>
                  <a:gd name="T28" fmla="*/ 954263 w 956658"/>
                  <a:gd name="T29" fmla="*/ 23994 h 489336"/>
                  <a:gd name="T30" fmla="*/ 926216 w 956658"/>
                  <a:gd name="T31" fmla="*/ 7613 h 489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1" name="Freeform: Shape 53">
                <a:extLst>
                  <a:ext uri="{FF2B5EF4-FFF2-40B4-BE49-F238E27FC236}">
                    <a16:creationId xmlns:a16="http://schemas.microsoft.com/office/drawing/2014/main" id="{71ED94A2-F5DD-4203-B499-CEF3847E38D2}"/>
                  </a:ext>
                </a:extLst>
              </p:cNvPr>
              <p:cNvSpPr>
                <a:spLocks/>
              </p:cNvSpPr>
              <p:nvPr/>
            </p:nvSpPr>
            <p:spPr bwMode="auto">
              <a:xfrm>
                <a:off x="10344826" y="4421282"/>
                <a:ext cx="1015905" cy="829572"/>
              </a:xfrm>
              <a:custGeom>
                <a:avLst/>
                <a:gdLst>
                  <a:gd name="T0" fmla="*/ 995889 w 1015905"/>
                  <a:gd name="T1" fmla="*/ 528431 h 829572"/>
                  <a:gd name="T2" fmla="*/ 980750 w 1015905"/>
                  <a:gd name="T3" fmla="*/ 532154 h 829572"/>
                  <a:gd name="T4" fmla="*/ 911006 w 1015905"/>
                  <a:gd name="T5" fmla="*/ 421954 h 829572"/>
                  <a:gd name="T6" fmla="*/ 884945 w 1015905"/>
                  <a:gd name="T7" fmla="*/ 428655 h 829572"/>
                  <a:gd name="T8" fmla="*/ 648411 w 1015905"/>
                  <a:gd name="T9" fmla="*/ 7958 h 829572"/>
                  <a:gd name="T10" fmla="*/ 618380 w 1015905"/>
                  <a:gd name="T11" fmla="*/ 14659 h 829572"/>
                  <a:gd name="T12" fmla="*/ 165168 w 1015905"/>
                  <a:gd name="T13" fmla="*/ 251938 h 829572"/>
                  <a:gd name="T14" fmla="*/ 44296 w 1015905"/>
                  <a:gd name="T15" fmla="*/ 315229 h 829572"/>
                  <a:gd name="T16" fmla="*/ 36353 w 1015905"/>
                  <a:gd name="T17" fmla="*/ 319448 h 829572"/>
                  <a:gd name="T18" fmla="*/ 35609 w 1015905"/>
                  <a:gd name="T19" fmla="*/ 319696 h 829572"/>
                  <a:gd name="T20" fmla="*/ 28659 w 1015905"/>
                  <a:gd name="T21" fmla="*/ 338311 h 829572"/>
                  <a:gd name="T22" fmla="*/ 3343 w 1015905"/>
                  <a:gd name="T23" fmla="*/ 423939 h 829572"/>
                  <a:gd name="T24" fmla="*/ 2598 w 1015905"/>
                  <a:gd name="T25" fmla="*/ 430393 h 829572"/>
                  <a:gd name="T26" fmla="*/ 2102 w 1015905"/>
                  <a:gd name="T27" fmla="*/ 446525 h 829572"/>
                  <a:gd name="T28" fmla="*/ 210837 w 1015905"/>
                  <a:gd name="T29" fmla="*/ 821802 h 829572"/>
                  <a:gd name="T30" fmla="*/ 238635 w 1015905"/>
                  <a:gd name="T31" fmla="*/ 805421 h 829572"/>
                  <a:gd name="T32" fmla="*/ 41069 w 1015905"/>
                  <a:gd name="T33" fmla="*/ 451241 h 829572"/>
                  <a:gd name="T34" fmla="*/ 477402 w 1015905"/>
                  <a:gd name="T35" fmla="*/ 200312 h 829572"/>
                  <a:gd name="T36" fmla="*/ 597779 w 1015905"/>
                  <a:gd name="T37" fmla="*/ 131065 h 829572"/>
                  <a:gd name="T38" fmla="*/ 852927 w 1015905"/>
                  <a:gd name="T39" fmla="*/ 563924 h 829572"/>
                  <a:gd name="T40" fmla="*/ 489564 w 1015905"/>
                  <a:gd name="T41" fmla="*/ 655261 h 829572"/>
                  <a:gd name="T42" fmla="*/ 464248 w 1015905"/>
                  <a:gd name="T43" fmla="*/ 671890 h 829572"/>
                  <a:gd name="T44" fmla="*/ 487330 w 1015905"/>
                  <a:gd name="T45" fmla="*/ 741138 h 829572"/>
                  <a:gd name="T46" fmla="*/ 518355 w 1015905"/>
                  <a:gd name="T47" fmla="*/ 732451 h 829572"/>
                  <a:gd name="T48" fmla="*/ 502470 w 1015905"/>
                  <a:gd name="T49" fmla="*/ 685293 h 829572"/>
                  <a:gd name="T50" fmla="*/ 1003832 w 1015905"/>
                  <a:gd name="T51" fmla="*/ 559208 h 829572"/>
                  <a:gd name="T52" fmla="*/ 995889 w 1015905"/>
                  <a:gd name="T53" fmla="*/ 528431 h 829572"/>
                  <a:gd name="T54" fmla="*/ 885689 w 1015905"/>
                  <a:gd name="T55" fmla="*/ 556230 h 829572"/>
                  <a:gd name="T56" fmla="*/ 618627 w 1015905"/>
                  <a:gd name="T57" fmla="*/ 103515 h 829572"/>
                  <a:gd name="T58" fmla="*/ 596786 w 1015905"/>
                  <a:gd name="T59" fmla="*/ 98303 h 829572"/>
                  <a:gd name="T60" fmla="*/ 587602 w 1015905"/>
                  <a:gd name="T61" fmla="*/ 100537 h 829572"/>
                  <a:gd name="T62" fmla="*/ 141093 w 1015905"/>
                  <a:gd name="T63" fmla="*/ 357422 h 829572"/>
                  <a:gd name="T64" fmla="*/ 40076 w 1015905"/>
                  <a:gd name="T65" fmla="*/ 415501 h 829572"/>
                  <a:gd name="T66" fmla="*/ 61421 w 1015905"/>
                  <a:gd name="T67" fmla="*/ 343027 h 829572"/>
                  <a:gd name="T68" fmla="*/ 510909 w 1015905"/>
                  <a:gd name="T69" fmla="*/ 107486 h 829572"/>
                  <a:gd name="T70" fmla="*/ 631782 w 1015905"/>
                  <a:gd name="T71" fmla="*/ 44195 h 829572"/>
                  <a:gd name="T72" fmla="*/ 915473 w 1015905"/>
                  <a:gd name="T73" fmla="*/ 548784 h 829572"/>
                  <a:gd name="T74" fmla="*/ 885689 w 1015905"/>
                  <a:gd name="T75" fmla="*/ 556230 h 829572"/>
                  <a:gd name="T76" fmla="*/ 946002 w 1015905"/>
                  <a:gd name="T77" fmla="*/ 541089 h 829572"/>
                  <a:gd name="T78" fmla="*/ 943768 w 1015905"/>
                  <a:gd name="T79" fmla="*/ 533395 h 829572"/>
                  <a:gd name="T80" fmla="*/ 909268 w 1015905"/>
                  <a:gd name="T81" fmla="*/ 472090 h 829572"/>
                  <a:gd name="T82" fmla="*/ 948980 w 1015905"/>
                  <a:gd name="T83" fmla="*/ 540345 h 829572"/>
                  <a:gd name="T84" fmla="*/ 946002 w 1015905"/>
                  <a:gd name="T85" fmla="*/ 541089 h 8295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2" name="Freeform: Shape 54">
                <a:extLst>
                  <a:ext uri="{FF2B5EF4-FFF2-40B4-BE49-F238E27FC236}">
                    <a16:creationId xmlns:a16="http://schemas.microsoft.com/office/drawing/2014/main" id="{C13EB98D-8976-40BC-A93E-A06BA079DB75}"/>
                  </a:ext>
                </a:extLst>
              </p:cNvPr>
              <p:cNvSpPr>
                <a:spLocks/>
              </p:cNvSpPr>
              <p:nvPr/>
            </p:nvSpPr>
            <p:spPr bwMode="auto">
              <a:xfrm>
                <a:off x="10796261" y="2077553"/>
                <a:ext cx="688416" cy="917897"/>
              </a:xfrm>
              <a:custGeom>
                <a:avLst/>
                <a:gdLst>
                  <a:gd name="T0" fmla="*/ 688162 w 688416"/>
                  <a:gd name="T1" fmla="*/ 897738 h 917897"/>
                  <a:gd name="T2" fmla="*/ 564807 w 688416"/>
                  <a:gd name="T3" fmla="*/ 395880 h 917897"/>
                  <a:gd name="T4" fmla="*/ 263990 w 688416"/>
                  <a:gd name="T5" fmla="*/ 55351 h 917897"/>
                  <a:gd name="T6" fmla="*/ 15544 w 688416"/>
                  <a:gd name="T7" fmla="*/ 996 h 917897"/>
                  <a:gd name="T8" fmla="*/ 15544 w 688416"/>
                  <a:gd name="T9" fmla="*/ 33262 h 917897"/>
                  <a:gd name="T10" fmla="*/ 406705 w 688416"/>
                  <a:gd name="T11" fmla="*/ 206505 h 917897"/>
                  <a:gd name="T12" fmla="*/ 605016 w 688416"/>
                  <a:gd name="T13" fmla="*/ 620252 h 917897"/>
                  <a:gd name="T14" fmla="*/ 656889 w 688416"/>
                  <a:gd name="T15" fmla="*/ 906177 h 917897"/>
                  <a:gd name="T16" fmla="*/ 676745 w 688416"/>
                  <a:gd name="T17" fmla="*/ 917346 h 917897"/>
                  <a:gd name="T18" fmla="*/ 688162 w 688416"/>
                  <a:gd name="T19" fmla="*/ 897738 h 9178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sp>
            <p:nvSpPr>
              <p:cNvPr id="37923" name="Freeform: Shape 55">
                <a:extLst>
                  <a:ext uri="{FF2B5EF4-FFF2-40B4-BE49-F238E27FC236}">
                    <a16:creationId xmlns:a16="http://schemas.microsoft.com/office/drawing/2014/main" id="{A491E008-C7F4-4087-8494-30591F3EDE31}"/>
                  </a:ext>
                </a:extLst>
              </p:cNvPr>
              <p:cNvSpPr>
                <a:spLocks/>
              </p:cNvSpPr>
              <p:nvPr/>
            </p:nvSpPr>
            <p:spPr bwMode="auto">
              <a:xfrm>
                <a:off x="11466977" y="2978886"/>
                <a:ext cx="200404" cy="450204"/>
              </a:xfrm>
              <a:custGeom>
                <a:avLst/>
                <a:gdLst>
                  <a:gd name="T0" fmla="*/ 156189 w 200404"/>
                  <a:gd name="T1" fmla="*/ 35373 h 450204"/>
                  <a:gd name="T2" fmla="*/ 42762 w 200404"/>
                  <a:gd name="T3" fmla="*/ 5837 h 450204"/>
                  <a:gd name="T4" fmla="*/ 51449 w 200404"/>
                  <a:gd name="T5" fmla="*/ 36862 h 450204"/>
                  <a:gd name="T6" fmla="*/ 131120 w 200404"/>
                  <a:gd name="T7" fmla="*/ 55725 h 450204"/>
                  <a:gd name="T8" fmla="*/ 167358 w 200404"/>
                  <a:gd name="T9" fmla="*/ 147807 h 450204"/>
                  <a:gd name="T10" fmla="*/ 152217 w 200404"/>
                  <a:gd name="T11" fmla="*/ 258752 h 450204"/>
                  <a:gd name="T12" fmla="*/ 103571 w 200404"/>
                  <a:gd name="T13" fmla="*/ 357783 h 450204"/>
                  <a:gd name="T14" fmla="*/ 11489 w 200404"/>
                  <a:gd name="T15" fmla="*/ 418592 h 450204"/>
                  <a:gd name="T16" fmla="*/ 20176 w 200404"/>
                  <a:gd name="T17" fmla="*/ 449617 h 450204"/>
                  <a:gd name="T18" fmla="*/ 181257 w 200404"/>
                  <a:gd name="T19" fmla="*/ 275878 h 450204"/>
                  <a:gd name="T20" fmla="*/ 156189 w 200404"/>
                  <a:gd name="T21" fmla="*/ 35373 h 4502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
          <p:nvSpPr>
            <p:cNvPr id="37893" name="Freeform: Shape 25">
              <a:extLst>
                <a:ext uri="{FF2B5EF4-FFF2-40B4-BE49-F238E27FC236}">
                  <a16:creationId xmlns:a16="http://schemas.microsoft.com/office/drawing/2014/main" id="{3FDEB322-483E-453E-80CA-1AB7ADE80F5D}"/>
                </a:ext>
              </a:extLst>
            </p:cNvPr>
            <p:cNvSpPr>
              <a:spLocks/>
            </p:cNvSpPr>
            <p:nvPr/>
          </p:nvSpPr>
          <p:spPr bwMode="auto">
            <a:xfrm>
              <a:off x="9579252" y="5779887"/>
              <a:ext cx="2264314" cy="45719"/>
            </a:xfrm>
            <a:custGeom>
              <a:avLst/>
              <a:gdLst>
                <a:gd name="T0" fmla="*/ 1311429 w 2967464"/>
                <a:gd name="T1" fmla="*/ 0 h 32265"/>
                <a:gd name="T2" fmla="*/ 6948 w 2967464"/>
                <a:gd name="T3" fmla="*/ 0 h 32265"/>
                <a:gd name="T4" fmla="*/ 6948 w 2967464"/>
                <a:gd name="T5" fmla="*/ 91799 h 32265"/>
                <a:gd name="T6" fmla="*/ 1311429 w 2967464"/>
                <a:gd name="T7" fmla="*/ 91799 h 32265"/>
                <a:gd name="T8" fmla="*/ 1311429 w 2967464"/>
                <a:gd name="T9" fmla="*/ 0 h 322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a:noFill/>
            </a:ln>
            <a:extLst>
              <a:ext uri="{91240B29-F687-4F45-9708-019B960494DF}">
                <a14:hiddenLine xmlns:a14="http://schemas.microsoft.com/office/drawing/2010/main" w="2479" cap="flat">
                  <a:solidFill>
                    <a:srgbClr val="000000"/>
                  </a:solidFill>
                  <a:prstDash val="solid"/>
                  <a:miter lim="800000"/>
                  <a:headEnd/>
                  <a:tailEnd/>
                </a14:hiddenLine>
              </a:ext>
            </a:extLst>
          </p:spPr>
          <p:txBody>
            <a:bodyPr anchor="ctr"/>
            <a:lstStyle/>
            <a:p>
              <a:endParaRPr lang="en-US"/>
            </a:p>
          </p:txBody>
        </p:sp>
      </p:gr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B01C4-998D-6F3C-43CF-F460641130E0}"/>
              </a:ext>
            </a:extLst>
          </p:cNvPr>
          <p:cNvSpPr txBox="1"/>
          <p:nvPr/>
        </p:nvSpPr>
        <p:spPr>
          <a:xfrm>
            <a:off x="5724525" y="180570"/>
            <a:ext cx="5981699" cy="2985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n-lt"/>
                <a:cs typeface="Calibri" panose="020F0502020204030204" pitchFamily="34" charset="0"/>
              </a:rPr>
              <a:t>THẢO</a:t>
            </a:r>
            <a:r>
              <a:rPr kumimoji="0" lang="en-US" sz="2800" b="1" i="0" u="none" strike="noStrike" kern="1200" cap="none" spc="0" normalizeH="0" noProof="0" dirty="0">
                <a:ln>
                  <a:noFill/>
                </a:ln>
                <a:solidFill>
                  <a:prstClr val="black"/>
                </a:solidFill>
                <a:effectLst/>
                <a:uLnTx/>
                <a:uFillTx/>
                <a:latin typeface="+mn-lt"/>
                <a:cs typeface="Calibri" panose="020F0502020204030204" pitchFamily="34" charset="0"/>
              </a:rPr>
              <a:t> LUẬN </a:t>
            </a:r>
            <a:r>
              <a:rPr kumimoji="0" lang="en-US" sz="2800" b="1" i="0" u="none" strike="noStrike" kern="1200" cap="none" spc="0" normalizeH="0" baseline="0" noProof="0" dirty="0">
                <a:ln>
                  <a:noFill/>
                </a:ln>
                <a:solidFill>
                  <a:prstClr val="black"/>
                </a:solidFill>
                <a:effectLst/>
                <a:uLnTx/>
                <a:uFillTx/>
                <a:latin typeface="+mn-lt"/>
                <a:cs typeface="Calibri" panose="020F0502020204030204" pitchFamily="34" charset="0"/>
              </a:rPr>
              <a:t>NHÓM 4</a:t>
            </a:r>
          </a:p>
          <a:p>
            <a:pPr marL="285750" indent="-285750">
              <a:buFont typeface="Arial" panose="020B0604020202020204" pitchFamily="34" charset="0"/>
              <a:buChar char="•"/>
            </a:pPr>
            <a:r>
              <a:rPr lang="nl-NL" sz="2000" b="1" dirty="0">
                <a:solidFill>
                  <a:srgbClr val="0070C0"/>
                </a:solidFill>
                <a:latin typeface="+mn-lt"/>
                <a:cs typeface="Calibri" panose="020F0502020204030204" pitchFamily="34" charset="0"/>
              </a:rPr>
              <a:t>Xây dựng quy tắc ứng xử để bảo vệ cảnh quan thiên nhiên bằng giấy bìa màu có hình bầu dục, hình chiếc lá hoặc hình trái tim, kéo, bút, dây,...</a:t>
            </a:r>
            <a:endParaRPr lang="en-US" sz="2000" b="1" dirty="0">
              <a:solidFill>
                <a:srgbClr val="0070C0"/>
              </a:solidFill>
              <a:latin typeface="+mn-lt"/>
              <a:cs typeface="Calibri" panose="020F0502020204030204" pitchFamily="34" charset="0"/>
            </a:endParaRPr>
          </a:p>
          <a:p>
            <a:pPr marL="285750" indent="-285750">
              <a:buFont typeface="Arial" panose="020B0604020202020204" pitchFamily="34" charset="0"/>
              <a:buChar char="•"/>
            </a:pPr>
            <a:r>
              <a:rPr lang="nl-NL" sz="2000" b="1" dirty="0">
                <a:solidFill>
                  <a:srgbClr val="0070C0"/>
                </a:solidFill>
                <a:latin typeface="+mn-lt"/>
                <a:cs typeface="Calibri" panose="020F0502020204030204" pitchFamily="34" charset="0"/>
              </a:rPr>
              <a:t>Chú ý nhấn mạnh trên các miếng bìa ghi sẵn một số hành vi không tốt như: chen lấn, xô đẩy; Xả rác bừa bãi,.</a:t>
            </a:r>
          </a:p>
          <a:p>
            <a:pPr marL="285750" indent="-285750">
              <a:buFont typeface="Arial" panose="020B0604020202020204" pitchFamily="34" charset="0"/>
              <a:buChar char="•"/>
            </a:pPr>
            <a:r>
              <a:rPr lang="nl-NL" sz="2000" b="1" dirty="0">
                <a:solidFill>
                  <a:srgbClr val="0070C0"/>
                </a:solidFill>
                <a:latin typeface="+mn-lt"/>
                <a:cs typeface="Calibri" panose="020F0502020204030204" pitchFamily="34" charset="0"/>
              </a:rPr>
              <a:t>Đục lỗ, xâu dây thành một chuỗi thông tin như là một cẩm nang hướng dẫn ứng xử cho du khách.</a:t>
            </a:r>
            <a:endParaRPr lang="en-US" sz="2000" b="1" dirty="0">
              <a:solidFill>
                <a:srgbClr val="0070C0"/>
              </a:solidFill>
              <a:latin typeface="+mn-lt"/>
              <a:cs typeface="Calibri" panose="020F0502020204030204" pitchFamily="34" charset="0"/>
            </a:endParaRPr>
          </a:p>
        </p:txBody>
      </p:sp>
      <p:pic>
        <p:nvPicPr>
          <p:cNvPr id="3" name="Picture 2">
            <a:extLst>
              <a:ext uri="{FF2B5EF4-FFF2-40B4-BE49-F238E27FC236}">
                <a16:creationId xmlns:a16="http://schemas.microsoft.com/office/drawing/2014/main" id="{A67D5EA1-6D7C-4802-865F-62146F4F95B4}"/>
              </a:ext>
            </a:extLst>
          </p:cNvPr>
          <p:cNvPicPr>
            <a:picLocks noChangeAspect="1"/>
          </p:cNvPicPr>
          <p:nvPr/>
        </p:nvPicPr>
        <p:blipFill>
          <a:blip r:embed="rId4"/>
          <a:stretch>
            <a:fillRect/>
          </a:stretch>
        </p:blipFill>
        <p:spPr>
          <a:xfrm>
            <a:off x="178449" y="328359"/>
            <a:ext cx="5529551" cy="1438781"/>
          </a:xfrm>
          <a:prstGeom prst="rect">
            <a:avLst/>
          </a:prstGeom>
        </p:spPr>
      </p:pic>
    </p:spTree>
    <p:custDataLst>
      <p:tags r:id="rId1"/>
    </p:custDataLst>
    <p:extLst>
      <p:ext uri="{BB962C8B-B14F-4D97-AF65-F5344CB8AC3E}">
        <p14:creationId xmlns:p14="http://schemas.microsoft.com/office/powerpoint/2010/main" val="28194493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3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iagram&#10;&#10;Description automatically generated">
            <a:extLst>
              <a:ext uri="{FF2B5EF4-FFF2-40B4-BE49-F238E27FC236}">
                <a16:creationId xmlns:a16="http://schemas.microsoft.com/office/drawing/2014/main" id="{678CD69E-FB41-4305-8E71-9DEB5966E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840" y="542925"/>
            <a:ext cx="9276080" cy="5671608"/>
          </a:xfrm>
          <a:prstGeom prst="rect">
            <a:avLst/>
          </a:prstGeom>
        </p:spPr>
      </p:pic>
    </p:spTree>
    <p:custDataLst>
      <p:tags r:id="rId1"/>
    </p:custData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小学幼儿园家长会PPT模板"/>
  <p:tag name="ARS_PPT_DBNAME" val="HDTN_tuần 29[20240409075244119].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TotalTime>
  <Words>267</Words>
  <Application>Microsoft Office PowerPoint</Application>
  <PresentationFormat>Widescreen</PresentationFormat>
  <Paragraphs>21</Paragraphs>
  <Slides>7</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等线</vt:lpstr>
      <vt:lpstr>Arial</vt:lpstr>
      <vt:lpstr>Calibri</vt:lpstr>
      <vt:lpstr>Calibri Light</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卡通小学幼儿园家长会PPT模板</dc:title>
  <dc:creator>Hương Thảo</dc:creator>
  <cp:lastModifiedBy>Thu Trang Chử</cp:lastModifiedBy>
  <cp:revision>59</cp:revision>
  <dcterms:created xsi:type="dcterms:W3CDTF">2017-08-18T03:02:00Z</dcterms:created>
  <dcterms:modified xsi:type="dcterms:W3CDTF">2024-04-09T00:54:15Z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