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9" r:id="rId2"/>
    <p:sldId id="456" r:id="rId3"/>
    <p:sldId id="464" r:id="rId4"/>
    <p:sldId id="439" r:id="rId5"/>
    <p:sldId id="458" r:id="rId6"/>
    <p:sldId id="459" r:id="rId7"/>
    <p:sldId id="460" r:id="rId8"/>
    <p:sldId id="457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E1F9"/>
    <a:srgbClr val="FEACEE"/>
    <a:srgbClr val="FF7C80"/>
    <a:srgbClr val="FF0066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112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391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1914" y="1676400"/>
            <a:ext cx="50124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1601914" y="2362200"/>
            <a:ext cx="455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Yêu cầu của sản phẩm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1813719" y="2955667"/>
            <a:ext cx="9769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yêu cầu của sản phẩm ở hình dưới đây?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0B7DF-BB49-4F11-BFF6-F2836067F47C}"/>
              </a:ext>
            </a:extLst>
          </p:cNvPr>
          <p:cNvSpPr/>
          <p:nvPr/>
        </p:nvSpPr>
        <p:spPr>
          <a:xfrm>
            <a:off x="2042320" y="4171152"/>
            <a:ext cx="6476999" cy="37536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của sản phẩm: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thể bay được.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Nếp gấp thẳng, phẳng.</a:t>
            </a:r>
            <a:endParaRPr lang="vi-VN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ông nghệ lớp 3 Bài 9: Làm đồ chơi trang 55, 56, 57, 58, 59, 60, 61, 62 | Cánh diều (ảnh 3)">
            <a:extLst>
              <a:ext uri="{FF2B5EF4-FFF2-40B4-BE49-F238E27FC236}">
                <a16:creationId xmlns:a16="http://schemas.microsoft.com/office/drawing/2014/main" id="{90D17502-C42B-4D86-ACFB-ECE1E48EA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7"/>
          <a:stretch/>
        </p:blipFill>
        <p:spPr bwMode="auto">
          <a:xfrm>
            <a:off x="8900319" y="3995738"/>
            <a:ext cx="7385618" cy="40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9160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1914" y="1676400"/>
            <a:ext cx="50124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1601914" y="2362200"/>
            <a:ext cx="3669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Chuẩn bị vật liệu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1632858" y="2955667"/>
            <a:ext cx="10219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để gấp được máy bay giấy cần vật liệu gì?</a:t>
            </a:r>
          </a:p>
        </p:txBody>
      </p:sp>
      <p:pic>
        <p:nvPicPr>
          <p:cNvPr id="1026" name="Picture 2" descr="Công nghệ lớp 3 Bài 9: Làm đồ chơi trang 55, 56, 57, 58, 59, 60, 61, 62 | Cánh diều (ảnh 4)">
            <a:extLst>
              <a:ext uri="{FF2B5EF4-FFF2-40B4-BE49-F238E27FC236}">
                <a16:creationId xmlns:a16="http://schemas.microsoft.com/office/drawing/2014/main" id="{7D89EC13-F023-4E36-BCA9-8049286ED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7"/>
          <a:stretch/>
        </p:blipFill>
        <p:spPr bwMode="auto">
          <a:xfrm>
            <a:off x="1204119" y="3556872"/>
            <a:ext cx="13335000" cy="54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4C753AA-57B1-4AF5-91C4-F92896895EE5}"/>
              </a:ext>
            </a:extLst>
          </p:cNvPr>
          <p:cNvSpPr/>
          <p:nvPr/>
        </p:nvSpPr>
        <p:spPr>
          <a:xfrm>
            <a:off x="1565055" y="8245371"/>
            <a:ext cx="1323952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gấp máy bay giấy: Giấy thủ công các màu hoặc giấy trắng.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6347E38A-80F1-4592-B83D-62B69A2029E3}"/>
              </a:ext>
            </a:extLst>
          </p:cNvPr>
          <p:cNvSpPr/>
          <p:nvPr/>
        </p:nvSpPr>
        <p:spPr>
          <a:xfrm>
            <a:off x="12212924" y="2133600"/>
            <a:ext cx="3669594" cy="1872734"/>
          </a:xfrm>
          <a:prstGeom prst="cloudCallout">
            <a:avLst/>
          </a:prstGeom>
          <a:solidFill>
            <a:srgbClr val="FFE1F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239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8753" y="1447800"/>
            <a:ext cx="50124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698753" y="2622469"/>
            <a:ext cx="11020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D78FF57-6F1E-4A59-8F95-7643CB1E8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4" y="3380261"/>
            <a:ext cx="6454576" cy="4493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0D24F48-85A6-4AFE-B333-D7A4772C4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135" y1="54375" x2="58333" y2="12812"/>
                        <a14:foregroundMark x1="67188" y1="4375" x2="68750" y2="1250"/>
                        <a14:foregroundMark x1="65625" y1="2500" x2="69531" y2="1250"/>
                        <a14:foregroundMark x1="68490" y1="1875" x2="65625" y2="1875"/>
                        <a14:foregroundMark x1="96875" y1="6563" x2="98958" y2="2188"/>
                        <a14:foregroundMark x1="95052" y1="4375" x2="99219" y2="625"/>
                        <a14:foregroundMark x1="94531" y1="2500" x2="97656" y2="625"/>
                        <a14:foregroundMark x1="20313" y1="53125" x2="56510" y2="10938"/>
                        <a14:foregroundMark x1="23177" y1="56875" x2="60938" y2="13750"/>
                        <a14:foregroundMark x1="1302" y1="95313" x2="1823" y2="96875"/>
                        <a14:foregroundMark x1="3646" y1="96563" x2="3125" y2="99375"/>
                        <a14:foregroundMark x1="3125" y1="95625" x2="2083" y2="99063"/>
                        <a14:foregroundMark x1="3385" y1="95625" x2="3385" y2="95625"/>
                        <a14:foregroundMark x1="3125" y1="95000" x2="3125" y2="95000"/>
                        <a14:foregroundMark x1="1302" y1="94375" x2="1302" y2="94375"/>
                        <a14:foregroundMark x1="1302" y1="94375" x2="1302" y2="94375"/>
                        <a14:foregroundMark x1="1302" y1="94375" x2="1302" y2="94375"/>
                        <a14:foregroundMark x1="67448" y1="98125" x2="67448" y2="98125"/>
                        <a14:foregroundMark x1="67969" y1="97500" x2="67969" y2="97500"/>
                        <a14:foregroundMark x1="68229" y1="96563" x2="68229" y2="96563"/>
                        <a14:foregroundMark x1="68229" y1="95000" x2="68229" y2="95000"/>
                        <a14:foregroundMark x1="67969" y1="94063" x2="67969" y2="94063"/>
                        <a14:foregroundMark x1="66927" y1="94063" x2="66927" y2="94063"/>
                        <a14:foregroundMark x1="66667" y1="94063" x2="66667" y2="94063"/>
                        <a14:foregroundMark x1="66146" y1="94375" x2="66146" y2="94375"/>
                        <a14:foregroundMark x1="65885" y1="95000" x2="65885" y2="95000"/>
                        <a14:foregroundMark x1="65625" y1="95625" x2="65625" y2="95625"/>
                        <a14:foregroundMark x1="65365" y1="96563" x2="65365" y2="96563"/>
                        <a14:foregroundMark x1="65625" y1="96875" x2="66927" y2="96875"/>
                        <a14:foregroundMark x1="66927" y1="96875" x2="68229" y2="96875"/>
                        <a14:foregroundMark x1="68490" y1="96875" x2="68490" y2="96875"/>
                        <a14:foregroundMark x1="69271" y1="96875" x2="69271" y2="96875"/>
                        <a14:foregroundMark x1="69271" y1="96875" x2="69271" y2="96875"/>
                        <a14:foregroundMark x1="98177" y1="96250" x2="98177" y2="96250"/>
                        <a14:foregroundMark x1="98177" y1="96250" x2="98177" y2="96250"/>
                        <a14:foregroundMark x1="97396" y1="96250" x2="97396" y2="96250"/>
                        <a14:foregroundMark x1="97396" y1="96250" x2="97396" y2="96250"/>
                        <a14:foregroundMark x1="97135" y1="96250" x2="97135" y2="96250"/>
                        <a14:foregroundMark x1="96354" y1="96563" x2="96354" y2="96563"/>
                        <a14:foregroundMark x1="96094" y1="96875" x2="96094" y2="96875"/>
                        <a14:foregroundMark x1="96094" y1="97500" x2="96094" y2="97500"/>
                        <a14:foregroundMark x1="97396" y1="98750" x2="97396" y2="98750"/>
                        <a14:foregroundMark x1="97396" y1="99063" x2="97396" y2="99063"/>
                        <a14:foregroundMark x1="98698" y1="97813" x2="98698" y2="97813"/>
                        <a14:foregroundMark x1="98698" y1="96250" x2="98698" y2="96250"/>
                        <a14:foregroundMark x1="68490" y1="50625" x2="97917" y2="5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85" y="3530614"/>
            <a:ext cx="6954881" cy="42463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851153" y="7873425"/>
            <a:ext cx="6064481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algn="ctr">
              <a:buAutoNum type="arabicPeriod"/>
            </a:pP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tờ giấy hình chữ nhật.</a:t>
            </a:r>
          </a:p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 nếp gấp và mở ra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8492431" y="7799546"/>
            <a:ext cx="645457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Gấp chéo tờ giấy, miết nép gấp và mở ra. Làm tương tự ở nửa kia.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8753" y="1447800"/>
            <a:ext cx="50124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698753" y="2622469"/>
            <a:ext cx="11020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8694143" y="7799546"/>
            <a:ext cx="645457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Gấp theo đường nét đứt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hình vẽ.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4DF55-F4D1-4910-A844-A267D20DD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4" y="3228371"/>
            <a:ext cx="7009699" cy="4571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A2430-E452-4B76-9E26-64BC8A2B6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31" y="3284936"/>
            <a:ext cx="6656288" cy="43376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823119" y="7799546"/>
            <a:ext cx="658008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Tại điểm GA trùng với GD. Làm tương tự ở nửa kia.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8261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5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8753" y="1447800"/>
            <a:ext cx="50124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698753" y="2622469"/>
            <a:ext cx="11020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99D36F-6F03-47A4-A28E-8832ADEB9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3115610"/>
            <a:ext cx="7620000" cy="4861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14649F-90BF-4F16-94B6-67AE31F00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6" y="3215936"/>
            <a:ext cx="6144166" cy="476110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793699" y="8068805"/>
            <a:ext cx="7010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Gấp theo đường nét đứt KG và KH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8976146" y="8068804"/>
            <a:ext cx="645457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Gấp theo đường nét đứt MP</a:t>
            </a:r>
          </a:p>
        </p:txBody>
      </p:sp>
    </p:spTree>
    <p:extLst>
      <p:ext uri="{BB962C8B-B14F-4D97-AF65-F5344CB8AC3E}">
        <p14:creationId xmlns:p14="http://schemas.microsoft.com/office/powerpoint/2010/main" val="3843511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8753" y="1447800"/>
            <a:ext cx="50124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698753" y="213360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698753" y="2622469"/>
            <a:ext cx="11020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4633119" y="7696200"/>
            <a:ext cx="7010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Gấp hai nửa ra ngoài. Gấp hai cánh vào để tạo sản phẩm hoàn chỉnh.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ED329-D413-402C-8B3A-4810FCA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75" y="3526877"/>
            <a:ext cx="7167444" cy="36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313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1914" y="1676400"/>
            <a:ext cx="50124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1601914" y="2362200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Báo cáo đánh giá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DA1FC-AAE2-4B1A-B01A-733C508FEF81}"/>
              </a:ext>
            </a:extLst>
          </p:cNvPr>
          <p:cNvSpPr/>
          <p:nvPr/>
        </p:nvSpPr>
        <p:spPr>
          <a:xfrm>
            <a:off x="1813720" y="2955667"/>
            <a:ext cx="1356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Em hãy giới thiệu sản phẩm của mình với các bạn và nhận xét sản phẩm của các bạn theo mẫu phiếu đánh giá sau:</a:t>
            </a:r>
          </a:p>
        </p:txBody>
      </p:sp>
      <p:pic>
        <p:nvPicPr>
          <p:cNvPr id="17410" name="Picture 2" descr="Công nghệ lớp 3 Bài 9: Làm đồ chơi trang 55, 56, 57, 58, 59, 60, 61, 62 | Cánh diều (ảnh 5)">
            <a:extLst>
              <a:ext uri="{FF2B5EF4-FFF2-40B4-BE49-F238E27FC236}">
                <a16:creationId xmlns:a16="http://schemas.microsoft.com/office/drawing/2014/main" id="{4637FA8A-E334-44E7-B100-E05FA001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75" y="4196355"/>
            <a:ext cx="13244943" cy="43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1105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ARS_PPT_DBNAME" val="Tuần 30-Công nghệ-Làm đồ chơi (Tiết 2)[2024040909022268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10140</TotalTime>
  <Words>356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Tuyết Trương</dc:creator>
  <cp:lastModifiedBy>Thu Trang Chử</cp:lastModifiedBy>
  <cp:revision>1346</cp:revision>
  <dcterms:created xsi:type="dcterms:W3CDTF">2008-09-09T22:52:10Z</dcterms:created>
  <dcterms:modified xsi:type="dcterms:W3CDTF">2024-04-09T03:56:51Z</dcterms:modified>
</cp:coreProperties>
</file>