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14" r:id="rId2"/>
    <p:sldId id="257" r:id="rId3"/>
    <p:sldId id="265" r:id="rId4"/>
    <p:sldId id="762" r:id="rId5"/>
    <p:sldId id="437" r:id="rId6"/>
    <p:sldId id="438" r:id="rId7"/>
    <p:sldId id="272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B5BC3-A57F-449B-A4F7-62D3DC55B8D9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6E8EA-088C-4F50-913A-92DC7DE91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5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7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3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5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1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41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1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8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9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04392" y="4900336"/>
            <a:ext cx="5012442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4097125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560374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551" y="2485110"/>
            <a:ext cx="5146766" cy="5146766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02" y="-276800"/>
            <a:ext cx="2644898" cy="548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4327572" y="511390"/>
            <a:ext cx="2872134" cy="1211943"/>
            <a:chOff x="7632647" y="313938"/>
            <a:chExt cx="1878099" cy="1104601"/>
          </a:xfrm>
        </p:grpSpPr>
        <p:sp>
          <p:nvSpPr>
            <p:cNvPr id="39" name="Cloud 38"/>
            <p:cNvSpPr/>
            <p:nvPr/>
          </p:nvSpPr>
          <p:spPr>
            <a:xfrm>
              <a:off x="7632647" y="313938"/>
              <a:ext cx="1878099" cy="110460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66CCFF"/>
              </a:solidFill>
              <a:prstDash val="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2205" y="557615"/>
              <a:ext cx="1658983" cy="70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72" y="5715257"/>
            <a:ext cx="7864428" cy="1112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D5D36-B443-4339-ADF2-30E119A41029}"/>
              </a:ext>
            </a:extLst>
          </p:cNvPr>
          <p:cNvSpPr txBox="1"/>
          <p:nvPr/>
        </p:nvSpPr>
        <p:spPr>
          <a:xfrm>
            <a:off x="7088225" y="4828698"/>
            <a:ext cx="547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BFCF8-4A43-44D9-806C-EBAB17869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987" y="2122442"/>
            <a:ext cx="6541575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6" y="6040071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808456" y="454455"/>
            <a:ext cx="10833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DF92DA-63C3-4156-A9B6-9AA6F884278F}"/>
              </a:ext>
            </a:extLst>
          </p:cNvPr>
          <p:cNvSpPr/>
          <p:nvPr/>
        </p:nvSpPr>
        <p:spPr>
          <a:xfrm>
            <a:off x="590550" y="2000250"/>
            <a:ext cx="5695950" cy="3581400"/>
          </a:xfrm>
          <a:prstGeom prst="roundRect">
            <a:avLst>
              <a:gd name="adj" fmla="val 2008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ấp 1 con thuyền và ghi ước mơ nghề nghiệp của mình lên 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đức tính mình đã có phù hợp với nghề nghiệp ấy.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B9FA6-7614-4E0E-8A76-3A9368DBC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162" y="1738312"/>
            <a:ext cx="3519488" cy="3801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4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D1275-9126-478A-B30C-713D77933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644518"/>
            <a:ext cx="4988559" cy="5425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6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6" y="6040071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808456" y="454455"/>
            <a:ext cx="10833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9226C-CBAC-4BC7-B791-CFA89CB6C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2799547"/>
            <a:ext cx="4200520" cy="341075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CC40D9-204E-452F-893D-DE365385CD77}"/>
              </a:ext>
            </a:extLst>
          </p:cNvPr>
          <p:cNvSpPr/>
          <p:nvPr/>
        </p:nvSpPr>
        <p:spPr>
          <a:xfrm>
            <a:off x="3467100" y="1790700"/>
            <a:ext cx="7524750" cy="1714500"/>
          </a:xfrm>
          <a:custGeom>
            <a:avLst/>
            <a:gdLst>
              <a:gd name="connsiteX0" fmla="*/ 0 w 7524750"/>
              <a:gd name="connsiteY0" fmla="*/ 344426 h 1714500"/>
              <a:gd name="connsiteX1" fmla="*/ 344426 w 7524750"/>
              <a:gd name="connsiteY1" fmla="*/ 0 h 1714500"/>
              <a:gd name="connsiteX2" fmla="*/ 7180324 w 7524750"/>
              <a:gd name="connsiteY2" fmla="*/ 0 h 1714500"/>
              <a:gd name="connsiteX3" fmla="*/ 7524750 w 7524750"/>
              <a:gd name="connsiteY3" fmla="*/ 344426 h 1714500"/>
              <a:gd name="connsiteX4" fmla="*/ 7524750 w 7524750"/>
              <a:gd name="connsiteY4" fmla="*/ 1370074 h 1714500"/>
              <a:gd name="connsiteX5" fmla="*/ 7180324 w 7524750"/>
              <a:gd name="connsiteY5" fmla="*/ 1714500 h 1714500"/>
              <a:gd name="connsiteX6" fmla="*/ 344426 w 7524750"/>
              <a:gd name="connsiteY6" fmla="*/ 1714500 h 1714500"/>
              <a:gd name="connsiteX7" fmla="*/ 0 w 7524750"/>
              <a:gd name="connsiteY7" fmla="*/ 1370074 h 1714500"/>
              <a:gd name="connsiteX8" fmla="*/ 0 w 7524750"/>
              <a:gd name="connsiteY8" fmla="*/ 344426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750" h="1714500" fill="none" extrusionOk="0">
                <a:moveTo>
                  <a:pt x="0" y="344426"/>
                </a:moveTo>
                <a:cubicBezTo>
                  <a:pt x="321" y="157408"/>
                  <a:pt x="183814" y="-21795"/>
                  <a:pt x="344426" y="0"/>
                </a:cubicBezTo>
                <a:cubicBezTo>
                  <a:pt x="2518315" y="139772"/>
                  <a:pt x="5361033" y="14259"/>
                  <a:pt x="7180324" y="0"/>
                </a:cubicBezTo>
                <a:cubicBezTo>
                  <a:pt x="7357904" y="-2109"/>
                  <a:pt x="7553186" y="131048"/>
                  <a:pt x="7524750" y="344426"/>
                </a:cubicBezTo>
                <a:cubicBezTo>
                  <a:pt x="7570108" y="695150"/>
                  <a:pt x="7597350" y="1095270"/>
                  <a:pt x="7524750" y="1370074"/>
                </a:cubicBezTo>
                <a:cubicBezTo>
                  <a:pt x="7513621" y="1572116"/>
                  <a:pt x="7373562" y="1714391"/>
                  <a:pt x="7180324" y="1714500"/>
                </a:cubicBezTo>
                <a:cubicBezTo>
                  <a:pt x="4424602" y="1602546"/>
                  <a:pt x="2781583" y="1688267"/>
                  <a:pt x="344426" y="1714500"/>
                </a:cubicBezTo>
                <a:cubicBezTo>
                  <a:pt x="153038" y="1707039"/>
                  <a:pt x="372" y="1577993"/>
                  <a:pt x="0" y="1370074"/>
                </a:cubicBezTo>
                <a:cubicBezTo>
                  <a:pt x="3585" y="924966"/>
                  <a:pt x="-36463" y="855818"/>
                  <a:pt x="0" y="344426"/>
                </a:cubicBezTo>
                <a:close/>
              </a:path>
              <a:path w="7524750" h="1714500" stroke="0" extrusionOk="0">
                <a:moveTo>
                  <a:pt x="0" y="344426"/>
                </a:moveTo>
                <a:cubicBezTo>
                  <a:pt x="-1026" y="143364"/>
                  <a:pt x="176211" y="18270"/>
                  <a:pt x="344426" y="0"/>
                </a:cubicBezTo>
                <a:cubicBezTo>
                  <a:pt x="1733765" y="-123725"/>
                  <a:pt x="6053690" y="31472"/>
                  <a:pt x="7180324" y="0"/>
                </a:cubicBezTo>
                <a:cubicBezTo>
                  <a:pt x="7355132" y="887"/>
                  <a:pt x="7531266" y="163139"/>
                  <a:pt x="7524750" y="344426"/>
                </a:cubicBezTo>
                <a:cubicBezTo>
                  <a:pt x="7516675" y="655212"/>
                  <a:pt x="7516890" y="890567"/>
                  <a:pt x="7524750" y="1370074"/>
                </a:cubicBezTo>
                <a:cubicBezTo>
                  <a:pt x="7515594" y="1575670"/>
                  <a:pt x="7364794" y="1708352"/>
                  <a:pt x="7180324" y="1714500"/>
                </a:cubicBezTo>
                <a:cubicBezTo>
                  <a:pt x="4111435" y="1651231"/>
                  <a:pt x="1992127" y="1576674"/>
                  <a:pt x="344426" y="1714500"/>
                </a:cubicBezTo>
                <a:cubicBezTo>
                  <a:pt x="152770" y="1711406"/>
                  <a:pt x="4565" y="1560673"/>
                  <a:pt x="0" y="1370074"/>
                </a:cubicBezTo>
                <a:cubicBezTo>
                  <a:pt x="-63420" y="1261326"/>
                  <a:pt x="-23436" y="822332"/>
                  <a:pt x="0" y="3444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họn một đức tính cho nghề mình yêu thích, sau đó mời bạn chung đức tính cần hướng tới về chung nhóm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A64019-EBC9-4677-9973-504E8B5B6957}"/>
              </a:ext>
            </a:extLst>
          </p:cNvPr>
          <p:cNvSpPr/>
          <p:nvPr/>
        </p:nvSpPr>
        <p:spPr>
          <a:xfrm>
            <a:off x="3486151" y="3810000"/>
            <a:ext cx="8562974" cy="2095500"/>
          </a:xfrm>
          <a:custGeom>
            <a:avLst/>
            <a:gdLst>
              <a:gd name="connsiteX0" fmla="*/ 0 w 8562974"/>
              <a:gd name="connsiteY0" fmla="*/ 420965 h 2095500"/>
              <a:gd name="connsiteX1" fmla="*/ 420965 w 8562974"/>
              <a:gd name="connsiteY1" fmla="*/ 0 h 2095500"/>
              <a:gd name="connsiteX2" fmla="*/ 8142009 w 8562974"/>
              <a:gd name="connsiteY2" fmla="*/ 0 h 2095500"/>
              <a:gd name="connsiteX3" fmla="*/ 8562974 w 8562974"/>
              <a:gd name="connsiteY3" fmla="*/ 420965 h 2095500"/>
              <a:gd name="connsiteX4" fmla="*/ 8562974 w 8562974"/>
              <a:gd name="connsiteY4" fmla="*/ 1674535 h 2095500"/>
              <a:gd name="connsiteX5" fmla="*/ 8142009 w 8562974"/>
              <a:gd name="connsiteY5" fmla="*/ 2095500 h 2095500"/>
              <a:gd name="connsiteX6" fmla="*/ 420965 w 8562974"/>
              <a:gd name="connsiteY6" fmla="*/ 2095500 h 2095500"/>
              <a:gd name="connsiteX7" fmla="*/ 0 w 8562974"/>
              <a:gd name="connsiteY7" fmla="*/ 1674535 h 2095500"/>
              <a:gd name="connsiteX8" fmla="*/ 0 w 8562974"/>
              <a:gd name="connsiteY8" fmla="*/ 420965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4" h="2095500" fill="none" extrusionOk="0">
                <a:moveTo>
                  <a:pt x="0" y="420965"/>
                </a:moveTo>
                <a:cubicBezTo>
                  <a:pt x="1903" y="207481"/>
                  <a:pt x="217161" y="-21118"/>
                  <a:pt x="420965" y="0"/>
                </a:cubicBezTo>
                <a:cubicBezTo>
                  <a:pt x="1288503" y="139772"/>
                  <a:pt x="7044793" y="14259"/>
                  <a:pt x="8142009" y="0"/>
                </a:cubicBezTo>
                <a:cubicBezTo>
                  <a:pt x="8357043" y="-2912"/>
                  <a:pt x="8573086" y="180238"/>
                  <a:pt x="8562974" y="420965"/>
                </a:cubicBezTo>
                <a:cubicBezTo>
                  <a:pt x="8526933" y="749033"/>
                  <a:pt x="8471754" y="1468962"/>
                  <a:pt x="8562974" y="1674535"/>
                </a:cubicBezTo>
                <a:cubicBezTo>
                  <a:pt x="8555042" y="1915453"/>
                  <a:pt x="8415842" y="2094014"/>
                  <a:pt x="8142009" y="2095500"/>
                </a:cubicBezTo>
                <a:cubicBezTo>
                  <a:pt x="5664004" y="1983546"/>
                  <a:pt x="3078747" y="2069267"/>
                  <a:pt x="420965" y="2095500"/>
                </a:cubicBezTo>
                <a:cubicBezTo>
                  <a:pt x="182402" y="2056706"/>
                  <a:pt x="564" y="1933812"/>
                  <a:pt x="0" y="1674535"/>
                </a:cubicBezTo>
                <a:cubicBezTo>
                  <a:pt x="-58429" y="1434182"/>
                  <a:pt x="-57571" y="680769"/>
                  <a:pt x="0" y="420965"/>
                </a:cubicBezTo>
                <a:close/>
              </a:path>
              <a:path w="8562974" h="2095500" stroke="0" extrusionOk="0">
                <a:moveTo>
                  <a:pt x="0" y="420965"/>
                </a:moveTo>
                <a:cubicBezTo>
                  <a:pt x="-1987" y="167476"/>
                  <a:pt x="212745" y="20152"/>
                  <a:pt x="420965" y="0"/>
                </a:cubicBezTo>
                <a:cubicBezTo>
                  <a:pt x="1843909" y="-123725"/>
                  <a:pt x="5267773" y="31472"/>
                  <a:pt x="8142009" y="0"/>
                </a:cubicBezTo>
                <a:cubicBezTo>
                  <a:pt x="8365648" y="509"/>
                  <a:pt x="8587445" y="222024"/>
                  <a:pt x="8562974" y="420965"/>
                </a:cubicBezTo>
                <a:cubicBezTo>
                  <a:pt x="8658017" y="1028406"/>
                  <a:pt x="8575923" y="1446084"/>
                  <a:pt x="8562974" y="1674535"/>
                </a:cubicBezTo>
                <a:cubicBezTo>
                  <a:pt x="8551140" y="1926900"/>
                  <a:pt x="8356066" y="2075790"/>
                  <a:pt x="8142009" y="2095500"/>
                </a:cubicBezTo>
                <a:cubicBezTo>
                  <a:pt x="6195431" y="2032231"/>
                  <a:pt x="2664717" y="1957674"/>
                  <a:pt x="420965" y="2095500"/>
                </a:cubicBezTo>
                <a:cubicBezTo>
                  <a:pt x="179751" y="2076690"/>
                  <a:pt x="17816" y="1908503"/>
                  <a:pt x="0" y="1674535"/>
                </a:cubicBezTo>
                <a:cubicBezTo>
                  <a:pt x="-84079" y="1497040"/>
                  <a:pt x="99428" y="647983"/>
                  <a:pt x="0" y="4209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100" b="1" dirty="0">
                <a:latin typeface="Calibri" panose="020F0502020204030204" pitchFamily="34" charset="0"/>
                <a:cs typeface="Calibri" panose="020F0502020204030204" pitchFamily="34" charset="0"/>
              </a:rPr>
              <a:t>Thảo luận để lập kế hoạch rèn luyện đức tính ấy. </a:t>
            </a:r>
            <a:endParaRPr lang="en-US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100" b="1" dirty="0">
                <a:latin typeface="Calibri" panose="020F0502020204030204" pitchFamily="34" charset="0"/>
                <a:cs typeface="Calibri" panose="020F0502020204030204" pitchFamily="34" charset="0"/>
              </a:rPr>
              <a:t>VD: Chơi chung với các bé để rèn luyện tính yêu trẻ; tập thể thao hàng ngày để rèn tính kiên trì...</a:t>
            </a:r>
            <a:endParaRPr lang="en-US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animBg="1"/>
      <p:bldP spid="1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12DA6-866F-421D-82B7-3F906516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152525"/>
            <a:ext cx="9611678" cy="4784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912BE-5A64-4165-BF16-0C7F5DA2A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517"/>
            <a:ext cx="12192000" cy="3611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743A3-3CD5-4C9E-9AC7-54ED437E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33" y="459612"/>
            <a:ext cx="9736156" cy="315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9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HDTN_tuan 33[20240512215436538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167</Words>
  <Application>Microsoft Office PowerPoint</Application>
  <PresentationFormat>Widescreen</PresentationFormat>
  <Paragraphs>15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等线</vt:lpstr>
      <vt:lpstr>Arial</vt:lpstr>
      <vt:lpstr>Calibri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16</cp:revision>
  <dcterms:created xsi:type="dcterms:W3CDTF">2023-01-08T11:27:42Z</dcterms:created>
  <dcterms:modified xsi:type="dcterms:W3CDTF">2024-05-12T14:55:56Z</dcterms:modified>
</cp:coreProperties>
</file>