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20"/>
  </p:notesMasterIdLst>
  <p:sldIdLst>
    <p:sldId id="314" r:id="rId3"/>
    <p:sldId id="9486" r:id="rId4"/>
    <p:sldId id="9492" r:id="rId5"/>
    <p:sldId id="9437" r:id="rId6"/>
    <p:sldId id="277" r:id="rId7"/>
    <p:sldId id="296" r:id="rId8"/>
    <p:sldId id="9508" r:id="rId9"/>
    <p:sldId id="9474" r:id="rId10"/>
    <p:sldId id="9496" r:id="rId11"/>
    <p:sldId id="9511" r:id="rId12"/>
    <p:sldId id="9499" r:id="rId13"/>
    <p:sldId id="268" r:id="rId14"/>
    <p:sldId id="269" r:id="rId15"/>
    <p:sldId id="284" r:id="rId16"/>
    <p:sldId id="304" r:id="rId17"/>
    <p:sldId id="275" r:id="rId18"/>
    <p:sldId id="9514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F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CEFC4-966B-4FF1-A082-3AA037DF4FF8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C1793-7DB4-4EC6-92FD-A75EB9E0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2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81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75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763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40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2024/5/12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59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6390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436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08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63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74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808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299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373" descr="Logo&#10;&#10;Description automatically generated">
            <a:extLst>
              <a:ext uri="{FF2B5EF4-FFF2-40B4-BE49-F238E27FC236}">
                <a16:creationId xmlns:a16="http://schemas.microsoft.com/office/drawing/2014/main" id="{10852AB4-3CE4-F59F-7205-E468A323FF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621" y="0"/>
            <a:ext cx="1543621" cy="1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3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373" descr="Logo&#10;&#10;Description automatically generated">
            <a:extLst>
              <a:ext uri="{FF2B5EF4-FFF2-40B4-BE49-F238E27FC236}">
                <a16:creationId xmlns:a16="http://schemas.microsoft.com/office/drawing/2014/main" id="{09C0C2C8-A5B5-C1D5-B8F1-B97AFA628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621" y="-60325"/>
            <a:ext cx="1543621" cy="1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0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65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373" descr="Logo&#10;&#10;Description automatically generated">
            <a:extLst>
              <a:ext uri="{FF2B5EF4-FFF2-40B4-BE49-F238E27FC236}">
                <a16:creationId xmlns:a16="http://schemas.microsoft.com/office/drawing/2014/main" id="{314C926D-A442-756B-CFD0-11FA84A1F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4975" y="198945"/>
            <a:ext cx="17049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83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7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06555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45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43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16697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79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2024/5/12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52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91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18542-3BAE-1C51-96AA-1F16F42D0C9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76" y="314324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3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2024/5/12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69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jp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1998791" y="4932802"/>
            <a:ext cx="7357636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388687" y="697417"/>
            <a:ext cx="526013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SVN-Poky's" panose="020B0606040200020203" pitchFamily="34" charset="0"/>
              <a:cs typeface="+mj-cs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3D06609-5FE0-1CDC-E237-1CC95B97B87D}"/>
              </a:ext>
            </a:extLst>
          </p:cNvPr>
          <p:cNvSpPr/>
          <p:nvPr/>
        </p:nvSpPr>
        <p:spPr>
          <a:xfrm>
            <a:off x="5971869" y="2203955"/>
            <a:ext cx="4648506" cy="2146852"/>
          </a:xfrm>
          <a:custGeom>
            <a:avLst/>
            <a:gdLst>
              <a:gd name="connsiteX0" fmla="*/ 419656 w 4648506"/>
              <a:gd name="connsiteY0" fmla="*/ 714126 h 2146852"/>
              <a:gd name="connsiteX1" fmla="*/ 605059 w 4648506"/>
              <a:gd name="connsiteY1" fmla="*/ 343247 h 2146852"/>
              <a:gd name="connsiteX2" fmla="*/ 1506998 w 4648506"/>
              <a:gd name="connsiteY2" fmla="*/ 258516 h 2146852"/>
              <a:gd name="connsiteX3" fmla="*/ 2416362 w 4648506"/>
              <a:gd name="connsiteY3" fmla="*/ 170555 h 2146852"/>
              <a:gd name="connsiteX4" fmla="*/ 2770703 w 4648506"/>
              <a:gd name="connsiteY4" fmla="*/ 9939 h 2146852"/>
              <a:gd name="connsiteX5" fmla="*/ 3210159 w 4648506"/>
              <a:gd name="connsiteY5" fmla="*/ 123294 h 2146852"/>
              <a:gd name="connsiteX6" fmla="*/ 3815971 w 4648506"/>
              <a:gd name="connsiteY6" fmla="*/ 34289 h 2146852"/>
              <a:gd name="connsiteX7" fmla="*/ 4123181 w 4648506"/>
              <a:gd name="connsiteY7" fmla="*/ 277102 h 2146852"/>
              <a:gd name="connsiteX8" fmla="*/ 4517443 w 4648506"/>
              <a:gd name="connsiteY8" fmla="*/ 512759 h 2146852"/>
              <a:gd name="connsiteX9" fmla="*/ 4499796 w 4648506"/>
              <a:gd name="connsiteY9" fmla="*/ 768294 h 2146852"/>
              <a:gd name="connsiteX10" fmla="*/ 4628706 w 4648506"/>
              <a:gd name="connsiteY10" fmla="*/ 1159001 h 2146852"/>
              <a:gd name="connsiteX11" fmla="*/ 4024831 w 4648506"/>
              <a:gd name="connsiteY11" fmla="*/ 1501007 h 2146852"/>
              <a:gd name="connsiteX12" fmla="*/ 3808654 w 4648506"/>
              <a:gd name="connsiteY12" fmla="*/ 1794062 h 2146852"/>
              <a:gd name="connsiteX13" fmla="*/ 3072640 w 4648506"/>
              <a:gd name="connsiteY13" fmla="*/ 1829545 h 2146852"/>
              <a:gd name="connsiteX14" fmla="*/ 2546671 w 4648506"/>
              <a:gd name="connsiteY14" fmla="*/ 2142180 h 2146852"/>
              <a:gd name="connsiteX15" fmla="*/ 1773318 w 4648506"/>
              <a:gd name="connsiteY15" fmla="*/ 1951349 h 2146852"/>
              <a:gd name="connsiteX16" fmla="*/ 624535 w 4648506"/>
              <a:gd name="connsiteY16" fmla="*/ 1762804 h 2146852"/>
              <a:gd name="connsiteX17" fmla="*/ 119440 w 4648506"/>
              <a:gd name="connsiteY17" fmla="*/ 1552989 h 2146852"/>
              <a:gd name="connsiteX18" fmla="*/ 227367 w 4648506"/>
              <a:gd name="connsiteY18" fmla="*/ 1269773 h 2146852"/>
              <a:gd name="connsiteX19" fmla="*/ -539 w 4648506"/>
              <a:gd name="connsiteY19" fmla="*/ 979203 h 2146852"/>
              <a:gd name="connsiteX20" fmla="*/ 415675 w 4648506"/>
              <a:gd name="connsiteY20" fmla="*/ 720934 h 2146852"/>
              <a:gd name="connsiteX21" fmla="*/ 419656 w 4648506"/>
              <a:gd name="connsiteY21" fmla="*/ 714126 h 2146852"/>
              <a:gd name="connsiteX0" fmla="*/ -399824 w 4648506"/>
              <a:gd name="connsiteY0" fmla="*/ 2106319 h 2146852"/>
              <a:gd name="connsiteX1" fmla="*/ -459459 w 4648506"/>
              <a:gd name="connsiteY1" fmla="*/ 2165954 h 2146852"/>
              <a:gd name="connsiteX2" fmla="*/ -519094 w 4648506"/>
              <a:gd name="connsiteY2" fmla="*/ 2106319 h 2146852"/>
              <a:gd name="connsiteX3" fmla="*/ -459459 w 4648506"/>
              <a:gd name="connsiteY3" fmla="*/ 2046684 h 2146852"/>
              <a:gd name="connsiteX4" fmla="*/ -399824 w 4648506"/>
              <a:gd name="connsiteY4" fmla="*/ 2106319 h 2146852"/>
              <a:gd name="connsiteX0" fmla="*/ -53528 w 4648506"/>
              <a:gd name="connsiteY0" fmla="*/ 1999954 h 2146852"/>
              <a:gd name="connsiteX1" fmla="*/ -172798 w 4648506"/>
              <a:gd name="connsiteY1" fmla="*/ 2119224 h 2146852"/>
              <a:gd name="connsiteX2" fmla="*/ -292068 w 4648506"/>
              <a:gd name="connsiteY2" fmla="*/ 1999954 h 2146852"/>
              <a:gd name="connsiteX3" fmla="*/ -172798 w 4648506"/>
              <a:gd name="connsiteY3" fmla="*/ 1880684 h 2146852"/>
              <a:gd name="connsiteX4" fmla="*/ -53528 w 4648506"/>
              <a:gd name="connsiteY4" fmla="*/ 1999954 h 2146852"/>
              <a:gd name="connsiteX0" fmla="*/ 404587 w 4648506"/>
              <a:gd name="connsiteY0" fmla="*/ 1852099 h 2146852"/>
              <a:gd name="connsiteX1" fmla="*/ 225683 w 4648506"/>
              <a:gd name="connsiteY1" fmla="*/ 2031003 h 2146852"/>
              <a:gd name="connsiteX2" fmla="*/ 46779 w 4648506"/>
              <a:gd name="connsiteY2" fmla="*/ 1852099 h 2146852"/>
              <a:gd name="connsiteX3" fmla="*/ 225683 w 4648506"/>
              <a:gd name="connsiteY3" fmla="*/ 1673195 h 2146852"/>
              <a:gd name="connsiteX4" fmla="*/ 404587 w 4648506"/>
              <a:gd name="connsiteY4" fmla="*/ 1852099 h 2146852"/>
              <a:gd name="connsiteX0" fmla="*/ 504987 w 4648506"/>
              <a:gd name="connsiteY0" fmla="*/ 1300882 h 2146852"/>
              <a:gd name="connsiteX1" fmla="*/ 232425 w 4648506"/>
              <a:gd name="connsiteY1" fmla="*/ 1261275 h 2146852"/>
              <a:gd name="connsiteX2" fmla="*/ 745482 w 4648506"/>
              <a:gd name="connsiteY2" fmla="*/ 1734328 h 2146852"/>
              <a:gd name="connsiteX3" fmla="*/ 626257 w 4648506"/>
              <a:gd name="connsiteY3" fmla="*/ 1753262 h 2146852"/>
              <a:gd name="connsiteX4" fmla="*/ 1773103 w 4648506"/>
              <a:gd name="connsiteY4" fmla="*/ 1942602 h 2146852"/>
              <a:gd name="connsiteX5" fmla="*/ 1701224 w 4648506"/>
              <a:gd name="connsiteY5" fmla="*/ 1856132 h 2146852"/>
              <a:gd name="connsiteX6" fmla="*/ 3101909 w 4648506"/>
              <a:gd name="connsiteY6" fmla="*/ 1726973 h 2146852"/>
              <a:gd name="connsiteX7" fmla="*/ 3073178 w 4648506"/>
              <a:gd name="connsiteY7" fmla="*/ 1821842 h 2146852"/>
              <a:gd name="connsiteX8" fmla="*/ 3672427 w 4648506"/>
              <a:gd name="connsiteY8" fmla="*/ 1140713 h 2146852"/>
              <a:gd name="connsiteX9" fmla="*/ 4022248 w 4648506"/>
              <a:gd name="connsiteY9" fmla="*/ 1495342 h 2146852"/>
              <a:gd name="connsiteX10" fmla="*/ 4497644 w 4648506"/>
              <a:gd name="connsiteY10" fmla="*/ 763026 h 2146852"/>
              <a:gd name="connsiteX11" fmla="*/ 4341833 w 4648506"/>
              <a:gd name="connsiteY11" fmla="*/ 896012 h 2146852"/>
              <a:gd name="connsiteX12" fmla="*/ 4123827 w 4648506"/>
              <a:gd name="connsiteY12" fmla="*/ 269648 h 2146852"/>
              <a:gd name="connsiteX13" fmla="*/ 4132005 w 4648506"/>
              <a:gd name="connsiteY13" fmla="*/ 332463 h 2146852"/>
              <a:gd name="connsiteX14" fmla="*/ 3128917 w 4648506"/>
              <a:gd name="connsiteY14" fmla="*/ 196397 h 2146852"/>
              <a:gd name="connsiteX15" fmla="*/ 3208760 w 4648506"/>
              <a:gd name="connsiteY15" fmla="*/ 116287 h 2146852"/>
              <a:gd name="connsiteX16" fmla="*/ 2382466 w 4648506"/>
              <a:gd name="connsiteY16" fmla="*/ 234563 h 2146852"/>
              <a:gd name="connsiteX17" fmla="*/ 2421096 w 4648506"/>
              <a:gd name="connsiteY17" fmla="*/ 165486 h 2146852"/>
              <a:gd name="connsiteX18" fmla="*/ 1506460 w 4648506"/>
              <a:gd name="connsiteY18" fmla="*/ 258019 h 2146852"/>
              <a:gd name="connsiteX19" fmla="*/ 1646345 w 4648506"/>
              <a:gd name="connsiteY19" fmla="*/ 325009 h 2146852"/>
              <a:gd name="connsiteX20" fmla="*/ 444082 w 4648506"/>
              <a:gd name="connsiteY20" fmla="*/ 784644 h 2146852"/>
              <a:gd name="connsiteX21" fmla="*/ 419656 w 464850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48506" h="2146852" fill="none" extrusionOk="0">
                <a:moveTo>
                  <a:pt x="419656" y="714126"/>
                </a:moveTo>
                <a:cubicBezTo>
                  <a:pt x="401248" y="545249"/>
                  <a:pt x="442988" y="439504"/>
                  <a:pt x="605059" y="343247"/>
                </a:cubicBezTo>
                <a:cubicBezTo>
                  <a:pt x="888821" y="216239"/>
                  <a:pt x="1149015" y="179215"/>
                  <a:pt x="1506998" y="258516"/>
                </a:cubicBezTo>
                <a:cubicBezTo>
                  <a:pt x="1703499" y="122836"/>
                  <a:pt x="2180621" y="-51405"/>
                  <a:pt x="2416362" y="170555"/>
                </a:cubicBezTo>
                <a:cubicBezTo>
                  <a:pt x="2473519" y="111489"/>
                  <a:pt x="2609970" y="24464"/>
                  <a:pt x="2770703" y="9939"/>
                </a:cubicBezTo>
                <a:cubicBezTo>
                  <a:pt x="2924700" y="-11011"/>
                  <a:pt x="3091865" y="42068"/>
                  <a:pt x="3210159" y="123294"/>
                </a:cubicBezTo>
                <a:cubicBezTo>
                  <a:pt x="3350861" y="13761"/>
                  <a:pt x="3616836" y="4390"/>
                  <a:pt x="3815971" y="34289"/>
                </a:cubicBezTo>
                <a:cubicBezTo>
                  <a:pt x="3987133" y="81133"/>
                  <a:pt x="4095896" y="146138"/>
                  <a:pt x="4123181" y="277102"/>
                </a:cubicBezTo>
                <a:cubicBezTo>
                  <a:pt x="4318369" y="280769"/>
                  <a:pt x="4465647" y="428360"/>
                  <a:pt x="4517443" y="512759"/>
                </a:cubicBezTo>
                <a:cubicBezTo>
                  <a:pt x="4557629" y="583582"/>
                  <a:pt x="4551068" y="702790"/>
                  <a:pt x="4499796" y="768294"/>
                </a:cubicBezTo>
                <a:cubicBezTo>
                  <a:pt x="4604910" y="866832"/>
                  <a:pt x="4688414" y="1025725"/>
                  <a:pt x="4628706" y="1159001"/>
                </a:cubicBezTo>
                <a:cubicBezTo>
                  <a:pt x="4549318" y="1341792"/>
                  <a:pt x="4326786" y="1480218"/>
                  <a:pt x="4024831" y="1501007"/>
                </a:cubicBezTo>
                <a:cubicBezTo>
                  <a:pt x="4051470" y="1609020"/>
                  <a:pt x="3920339" y="1726381"/>
                  <a:pt x="3808654" y="1794062"/>
                </a:cubicBezTo>
                <a:cubicBezTo>
                  <a:pt x="3581810" y="1877111"/>
                  <a:pt x="3299788" y="1945418"/>
                  <a:pt x="3072640" y="1829545"/>
                </a:cubicBezTo>
                <a:cubicBezTo>
                  <a:pt x="3017354" y="1979328"/>
                  <a:pt x="2757477" y="2083369"/>
                  <a:pt x="2546671" y="2142180"/>
                </a:cubicBezTo>
                <a:cubicBezTo>
                  <a:pt x="2209920" y="2199245"/>
                  <a:pt x="1985453" y="2136497"/>
                  <a:pt x="1773318" y="1951349"/>
                </a:cubicBezTo>
                <a:cubicBezTo>
                  <a:pt x="1365133" y="2173585"/>
                  <a:pt x="866003" y="2020340"/>
                  <a:pt x="624535" y="1762804"/>
                </a:cubicBezTo>
                <a:cubicBezTo>
                  <a:pt x="418128" y="1794634"/>
                  <a:pt x="175951" y="1672906"/>
                  <a:pt x="119440" y="1552989"/>
                </a:cubicBezTo>
                <a:cubicBezTo>
                  <a:pt x="53061" y="1452877"/>
                  <a:pt x="132250" y="1363854"/>
                  <a:pt x="227367" y="1269773"/>
                </a:cubicBezTo>
                <a:cubicBezTo>
                  <a:pt x="69264" y="1225565"/>
                  <a:pt x="-23228" y="1113936"/>
                  <a:pt x="-539" y="979203"/>
                </a:cubicBezTo>
                <a:cubicBezTo>
                  <a:pt x="18175" y="822130"/>
                  <a:pt x="151969" y="739208"/>
                  <a:pt x="415675" y="720934"/>
                </a:cubicBezTo>
                <a:cubicBezTo>
                  <a:pt x="416927" y="718057"/>
                  <a:pt x="418026" y="716668"/>
                  <a:pt x="419656" y="714126"/>
                </a:cubicBezTo>
                <a:close/>
              </a:path>
              <a:path w="4648506" h="2146852" fill="none" extrusionOk="0">
                <a:moveTo>
                  <a:pt x="-399824" y="2106319"/>
                </a:moveTo>
                <a:cubicBezTo>
                  <a:pt x="-404196" y="2132346"/>
                  <a:pt x="-431186" y="2160807"/>
                  <a:pt x="-459459" y="2165954"/>
                </a:cubicBezTo>
                <a:cubicBezTo>
                  <a:pt x="-492647" y="2169807"/>
                  <a:pt x="-518894" y="2138295"/>
                  <a:pt x="-519094" y="2106319"/>
                </a:cubicBezTo>
                <a:cubicBezTo>
                  <a:pt x="-516455" y="2078235"/>
                  <a:pt x="-489585" y="2042860"/>
                  <a:pt x="-459459" y="2046684"/>
                </a:cubicBezTo>
                <a:cubicBezTo>
                  <a:pt x="-425031" y="2047357"/>
                  <a:pt x="-395943" y="2074846"/>
                  <a:pt x="-399824" y="2106319"/>
                </a:cubicBezTo>
                <a:close/>
              </a:path>
              <a:path w="4648506" h="2146852" fill="none" extrusionOk="0">
                <a:moveTo>
                  <a:pt x="-53528" y="1999954"/>
                </a:moveTo>
                <a:cubicBezTo>
                  <a:pt x="-39925" y="2060857"/>
                  <a:pt x="-97688" y="2122000"/>
                  <a:pt x="-172798" y="2119224"/>
                </a:cubicBezTo>
                <a:cubicBezTo>
                  <a:pt x="-240365" y="2111115"/>
                  <a:pt x="-295364" y="2056560"/>
                  <a:pt x="-292068" y="1999954"/>
                </a:cubicBezTo>
                <a:cubicBezTo>
                  <a:pt x="-292107" y="1936087"/>
                  <a:pt x="-240863" y="1896035"/>
                  <a:pt x="-172798" y="1880684"/>
                </a:cubicBezTo>
                <a:cubicBezTo>
                  <a:pt x="-121084" y="1879714"/>
                  <a:pt x="-50027" y="1931897"/>
                  <a:pt x="-53528" y="1999954"/>
                </a:cubicBezTo>
                <a:close/>
              </a:path>
              <a:path w="4648506" h="2146852" fill="none" extrusionOk="0">
                <a:moveTo>
                  <a:pt x="404587" y="1852099"/>
                </a:moveTo>
                <a:cubicBezTo>
                  <a:pt x="399365" y="1956764"/>
                  <a:pt x="324089" y="2024438"/>
                  <a:pt x="225683" y="2031003"/>
                </a:cubicBezTo>
                <a:cubicBezTo>
                  <a:pt x="115059" y="2029850"/>
                  <a:pt x="52708" y="1940595"/>
                  <a:pt x="46779" y="1852099"/>
                </a:cubicBezTo>
                <a:cubicBezTo>
                  <a:pt x="61526" y="1760989"/>
                  <a:pt x="128860" y="1665816"/>
                  <a:pt x="225683" y="1673195"/>
                </a:cubicBezTo>
                <a:cubicBezTo>
                  <a:pt x="344840" y="1677028"/>
                  <a:pt x="405046" y="1755562"/>
                  <a:pt x="404587" y="1852099"/>
                </a:cubicBezTo>
                <a:close/>
              </a:path>
              <a:path w="4648506" h="2146852" fill="none" extrusionOk="0">
                <a:moveTo>
                  <a:pt x="504987" y="1300882"/>
                </a:moveTo>
                <a:cubicBezTo>
                  <a:pt x="400330" y="1286160"/>
                  <a:pt x="306851" y="1291859"/>
                  <a:pt x="232425" y="1261275"/>
                </a:cubicBezTo>
                <a:moveTo>
                  <a:pt x="745482" y="1734328"/>
                </a:moveTo>
                <a:cubicBezTo>
                  <a:pt x="712827" y="1746560"/>
                  <a:pt x="665867" y="1751875"/>
                  <a:pt x="626257" y="1753262"/>
                </a:cubicBezTo>
                <a:moveTo>
                  <a:pt x="1773103" y="1942602"/>
                </a:moveTo>
                <a:cubicBezTo>
                  <a:pt x="1744988" y="1919724"/>
                  <a:pt x="1719784" y="1885624"/>
                  <a:pt x="1701224" y="1856132"/>
                </a:cubicBezTo>
                <a:moveTo>
                  <a:pt x="3101909" y="1726973"/>
                </a:moveTo>
                <a:cubicBezTo>
                  <a:pt x="3099056" y="1764595"/>
                  <a:pt x="3089043" y="1784289"/>
                  <a:pt x="3073178" y="1821842"/>
                </a:cubicBezTo>
                <a:moveTo>
                  <a:pt x="3672427" y="1140713"/>
                </a:moveTo>
                <a:cubicBezTo>
                  <a:pt x="3870951" y="1204756"/>
                  <a:pt x="4019084" y="1360681"/>
                  <a:pt x="4022248" y="1495342"/>
                </a:cubicBezTo>
                <a:moveTo>
                  <a:pt x="4497644" y="763026"/>
                </a:moveTo>
                <a:cubicBezTo>
                  <a:pt x="4472352" y="827890"/>
                  <a:pt x="4421183" y="857193"/>
                  <a:pt x="4341833" y="896012"/>
                </a:cubicBezTo>
                <a:moveTo>
                  <a:pt x="4123827" y="269648"/>
                </a:moveTo>
                <a:cubicBezTo>
                  <a:pt x="4130755" y="291853"/>
                  <a:pt x="4134978" y="309063"/>
                  <a:pt x="4132005" y="332463"/>
                </a:cubicBezTo>
                <a:moveTo>
                  <a:pt x="3128917" y="196397"/>
                </a:moveTo>
                <a:cubicBezTo>
                  <a:pt x="3156871" y="167089"/>
                  <a:pt x="3173776" y="139092"/>
                  <a:pt x="3208760" y="116287"/>
                </a:cubicBezTo>
                <a:moveTo>
                  <a:pt x="2382466" y="234563"/>
                </a:moveTo>
                <a:cubicBezTo>
                  <a:pt x="2393655" y="208984"/>
                  <a:pt x="2407564" y="191249"/>
                  <a:pt x="2421096" y="165486"/>
                </a:cubicBezTo>
                <a:moveTo>
                  <a:pt x="1506460" y="258019"/>
                </a:moveTo>
                <a:cubicBezTo>
                  <a:pt x="1553149" y="279920"/>
                  <a:pt x="1613991" y="302207"/>
                  <a:pt x="1646345" y="325009"/>
                </a:cubicBezTo>
                <a:moveTo>
                  <a:pt x="444082" y="784644"/>
                </a:moveTo>
                <a:cubicBezTo>
                  <a:pt x="434612" y="764543"/>
                  <a:pt x="422739" y="739910"/>
                  <a:pt x="419656" y="714126"/>
                </a:cubicBezTo>
              </a:path>
              <a:path w="4648506" h="2146852" stroke="0" extrusionOk="0">
                <a:moveTo>
                  <a:pt x="419656" y="714126"/>
                </a:moveTo>
                <a:cubicBezTo>
                  <a:pt x="397722" y="600100"/>
                  <a:pt x="463202" y="436076"/>
                  <a:pt x="605059" y="343247"/>
                </a:cubicBezTo>
                <a:cubicBezTo>
                  <a:pt x="862892" y="216312"/>
                  <a:pt x="1208616" y="76517"/>
                  <a:pt x="1506998" y="258516"/>
                </a:cubicBezTo>
                <a:cubicBezTo>
                  <a:pt x="1652333" y="8053"/>
                  <a:pt x="2087709" y="-21074"/>
                  <a:pt x="2416362" y="170555"/>
                </a:cubicBezTo>
                <a:cubicBezTo>
                  <a:pt x="2452343" y="77938"/>
                  <a:pt x="2643565" y="37652"/>
                  <a:pt x="2770703" y="9939"/>
                </a:cubicBezTo>
                <a:cubicBezTo>
                  <a:pt x="2941619" y="-3279"/>
                  <a:pt x="3120787" y="51877"/>
                  <a:pt x="3210159" y="123294"/>
                </a:cubicBezTo>
                <a:cubicBezTo>
                  <a:pt x="3340373" y="56033"/>
                  <a:pt x="3631451" y="15419"/>
                  <a:pt x="3815971" y="34289"/>
                </a:cubicBezTo>
                <a:cubicBezTo>
                  <a:pt x="3976648" y="56035"/>
                  <a:pt x="4085780" y="155484"/>
                  <a:pt x="4123181" y="277102"/>
                </a:cubicBezTo>
                <a:cubicBezTo>
                  <a:pt x="4302647" y="303408"/>
                  <a:pt x="4450237" y="407045"/>
                  <a:pt x="4517443" y="512759"/>
                </a:cubicBezTo>
                <a:cubicBezTo>
                  <a:pt x="4558120" y="591551"/>
                  <a:pt x="4560000" y="680164"/>
                  <a:pt x="4499796" y="768294"/>
                </a:cubicBezTo>
                <a:cubicBezTo>
                  <a:pt x="4650075" y="885308"/>
                  <a:pt x="4686557" y="1022138"/>
                  <a:pt x="4628706" y="1159001"/>
                </a:cubicBezTo>
                <a:cubicBezTo>
                  <a:pt x="4559855" y="1328584"/>
                  <a:pt x="4309721" y="1420518"/>
                  <a:pt x="4024831" y="1501007"/>
                </a:cubicBezTo>
                <a:cubicBezTo>
                  <a:pt x="4008677" y="1633429"/>
                  <a:pt x="3914995" y="1735002"/>
                  <a:pt x="3808654" y="1794062"/>
                </a:cubicBezTo>
                <a:cubicBezTo>
                  <a:pt x="3592603" y="1955436"/>
                  <a:pt x="3345766" y="1933922"/>
                  <a:pt x="3072640" y="1829545"/>
                </a:cubicBezTo>
                <a:cubicBezTo>
                  <a:pt x="2966696" y="1959990"/>
                  <a:pt x="2805514" y="2095916"/>
                  <a:pt x="2546671" y="2142180"/>
                </a:cubicBezTo>
                <a:cubicBezTo>
                  <a:pt x="2226108" y="2187239"/>
                  <a:pt x="1982737" y="2128099"/>
                  <a:pt x="1773318" y="1951349"/>
                </a:cubicBezTo>
                <a:cubicBezTo>
                  <a:pt x="1401717" y="2053275"/>
                  <a:pt x="910796" y="2011250"/>
                  <a:pt x="624535" y="1762804"/>
                </a:cubicBezTo>
                <a:cubicBezTo>
                  <a:pt x="405349" y="1796637"/>
                  <a:pt x="167937" y="1682349"/>
                  <a:pt x="119440" y="1552989"/>
                </a:cubicBezTo>
                <a:cubicBezTo>
                  <a:pt x="96515" y="1462885"/>
                  <a:pt x="109717" y="1346871"/>
                  <a:pt x="227367" y="1269773"/>
                </a:cubicBezTo>
                <a:cubicBezTo>
                  <a:pt x="69529" y="1211298"/>
                  <a:pt x="-29093" y="1081466"/>
                  <a:pt x="-539" y="979203"/>
                </a:cubicBezTo>
                <a:cubicBezTo>
                  <a:pt x="48331" y="839460"/>
                  <a:pt x="164251" y="708170"/>
                  <a:pt x="415675" y="720934"/>
                </a:cubicBezTo>
                <a:cubicBezTo>
                  <a:pt x="417147" y="718710"/>
                  <a:pt x="417881" y="716853"/>
                  <a:pt x="419656" y="714126"/>
                </a:cubicBezTo>
                <a:close/>
              </a:path>
              <a:path w="4648506" h="2146852" stroke="0" extrusionOk="0">
                <a:moveTo>
                  <a:pt x="-399824" y="2106319"/>
                </a:moveTo>
                <a:cubicBezTo>
                  <a:pt x="-394217" y="2134109"/>
                  <a:pt x="-424574" y="2167119"/>
                  <a:pt x="-459459" y="2165954"/>
                </a:cubicBezTo>
                <a:cubicBezTo>
                  <a:pt x="-488684" y="2165395"/>
                  <a:pt x="-517415" y="2131750"/>
                  <a:pt x="-519094" y="2106319"/>
                </a:cubicBezTo>
                <a:cubicBezTo>
                  <a:pt x="-520963" y="2074499"/>
                  <a:pt x="-489900" y="2042532"/>
                  <a:pt x="-459459" y="2046684"/>
                </a:cubicBezTo>
                <a:cubicBezTo>
                  <a:pt x="-428353" y="2038983"/>
                  <a:pt x="-407608" y="2074607"/>
                  <a:pt x="-399824" y="2106319"/>
                </a:cubicBezTo>
                <a:close/>
              </a:path>
              <a:path w="4648506" h="2146852" stroke="0" extrusionOk="0">
                <a:moveTo>
                  <a:pt x="-53528" y="1999954"/>
                </a:moveTo>
                <a:cubicBezTo>
                  <a:pt x="-64062" y="2061340"/>
                  <a:pt x="-109358" y="2119402"/>
                  <a:pt x="-172798" y="2119224"/>
                </a:cubicBezTo>
                <a:cubicBezTo>
                  <a:pt x="-239127" y="2103003"/>
                  <a:pt x="-299342" y="2052067"/>
                  <a:pt x="-292068" y="1999954"/>
                </a:cubicBezTo>
                <a:cubicBezTo>
                  <a:pt x="-293773" y="1935240"/>
                  <a:pt x="-237394" y="1894874"/>
                  <a:pt x="-172798" y="1880684"/>
                </a:cubicBezTo>
                <a:cubicBezTo>
                  <a:pt x="-100368" y="1873747"/>
                  <a:pt x="-61292" y="1944412"/>
                  <a:pt x="-53528" y="1999954"/>
                </a:cubicBezTo>
                <a:close/>
              </a:path>
              <a:path w="4648506" h="2146852" stroke="0" extrusionOk="0">
                <a:moveTo>
                  <a:pt x="404587" y="1852099"/>
                </a:moveTo>
                <a:cubicBezTo>
                  <a:pt x="421743" y="1964815"/>
                  <a:pt x="345784" y="2039704"/>
                  <a:pt x="225683" y="2031003"/>
                </a:cubicBezTo>
                <a:cubicBezTo>
                  <a:pt x="128407" y="2048620"/>
                  <a:pt x="60721" y="1938054"/>
                  <a:pt x="46779" y="1852099"/>
                </a:cubicBezTo>
                <a:cubicBezTo>
                  <a:pt x="41907" y="1756043"/>
                  <a:pt x="129740" y="1667689"/>
                  <a:pt x="225683" y="1673195"/>
                </a:cubicBezTo>
                <a:cubicBezTo>
                  <a:pt x="326451" y="1652818"/>
                  <a:pt x="419207" y="1744131"/>
                  <a:pt x="404587" y="1852099"/>
                </a:cubicBezTo>
                <a:close/>
              </a:path>
              <a:path w="4648506" h="2146852" fill="none" stroke="0" extrusionOk="0">
                <a:moveTo>
                  <a:pt x="504987" y="1300882"/>
                </a:moveTo>
                <a:cubicBezTo>
                  <a:pt x="412324" y="1326127"/>
                  <a:pt x="310028" y="1299313"/>
                  <a:pt x="232425" y="1261275"/>
                </a:cubicBezTo>
                <a:moveTo>
                  <a:pt x="745482" y="1734328"/>
                </a:moveTo>
                <a:cubicBezTo>
                  <a:pt x="703540" y="1747796"/>
                  <a:pt x="665698" y="1747779"/>
                  <a:pt x="626257" y="1753262"/>
                </a:cubicBezTo>
                <a:moveTo>
                  <a:pt x="1773103" y="1942602"/>
                </a:moveTo>
                <a:cubicBezTo>
                  <a:pt x="1752594" y="1914019"/>
                  <a:pt x="1718991" y="1885822"/>
                  <a:pt x="1701224" y="1856132"/>
                </a:cubicBezTo>
                <a:moveTo>
                  <a:pt x="3101909" y="1726973"/>
                </a:moveTo>
                <a:cubicBezTo>
                  <a:pt x="3094177" y="1755518"/>
                  <a:pt x="3084152" y="1792774"/>
                  <a:pt x="3073178" y="1821842"/>
                </a:cubicBezTo>
                <a:moveTo>
                  <a:pt x="3672427" y="1140713"/>
                </a:moveTo>
                <a:cubicBezTo>
                  <a:pt x="3916900" y="1197487"/>
                  <a:pt x="4019820" y="1358527"/>
                  <a:pt x="4022248" y="1495342"/>
                </a:cubicBezTo>
                <a:moveTo>
                  <a:pt x="4497644" y="763026"/>
                </a:moveTo>
                <a:cubicBezTo>
                  <a:pt x="4462335" y="820307"/>
                  <a:pt x="4414580" y="847147"/>
                  <a:pt x="4341833" y="896012"/>
                </a:cubicBezTo>
                <a:moveTo>
                  <a:pt x="4123827" y="269648"/>
                </a:moveTo>
                <a:cubicBezTo>
                  <a:pt x="4130621" y="291198"/>
                  <a:pt x="4132303" y="311844"/>
                  <a:pt x="4132005" y="332463"/>
                </a:cubicBezTo>
                <a:moveTo>
                  <a:pt x="3128917" y="196397"/>
                </a:moveTo>
                <a:cubicBezTo>
                  <a:pt x="3153497" y="172649"/>
                  <a:pt x="3181307" y="146052"/>
                  <a:pt x="3208760" y="116287"/>
                </a:cubicBezTo>
                <a:moveTo>
                  <a:pt x="2382466" y="234563"/>
                </a:moveTo>
                <a:cubicBezTo>
                  <a:pt x="2396759" y="211692"/>
                  <a:pt x="2401580" y="183738"/>
                  <a:pt x="2421096" y="165486"/>
                </a:cubicBezTo>
                <a:moveTo>
                  <a:pt x="1506460" y="258019"/>
                </a:moveTo>
                <a:cubicBezTo>
                  <a:pt x="1549675" y="274755"/>
                  <a:pt x="1598300" y="308596"/>
                  <a:pt x="1646345" y="325009"/>
                </a:cubicBezTo>
                <a:moveTo>
                  <a:pt x="444082" y="784644"/>
                </a:moveTo>
                <a:cubicBezTo>
                  <a:pt x="428421" y="760513"/>
                  <a:pt x="426604" y="737516"/>
                  <a:pt x="419656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lung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3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D40B417-1FB1-7E77-7792-B1F866C49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id="{7FE2F7A2-1167-32E2-771E-CDA283689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2" y="25922"/>
            <a:ext cx="2821065" cy="20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627547-D99E-428A-622D-2ABEE8952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9559" y="1376437"/>
            <a:ext cx="6968332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A3736F03-0B17-BE56-82B2-8A90DB3F1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10" descr="34 海鸥 ideas | seagull illustration, seagull tattoo, bird silhouette">
            <a:extLst>
              <a:ext uri="{FF2B5EF4-FFF2-40B4-BE49-F238E27FC236}">
                <a16:creationId xmlns:a16="http://schemas.microsoft.com/office/drawing/2014/main" id="{696AC51A-6B15-4465-84BD-F8D8CD0D8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2" y="395382"/>
            <a:ext cx="2018819" cy="12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194496-5406-4EDD-A864-5FB70869AB97}"/>
              </a:ext>
            </a:extLst>
          </p:cNvPr>
          <p:cNvSpPr/>
          <p:nvPr/>
        </p:nvSpPr>
        <p:spPr>
          <a:xfrm>
            <a:off x="816441" y="1095269"/>
            <a:ext cx="10146312" cy="5838093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2050" name="Picture 2" descr="Bản mềm mẫu giấy 4 ô ly - Mẫu giấy luyện viết chữ đẹp - Luyện chữ đẹp">
            <a:extLst>
              <a:ext uri="{FF2B5EF4-FFF2-40B4-BE49-F238E27FC236}">
                <a16:creationId xmlns:a16="http://schemas.microsoft.com/office/drawing/2014/main" id="{6153A0B4-F57B-4B54-86C0-9A616CB29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1516" r="28253" b="23396"/>
          <a:stretch/>
        </p:blipFill>
        <p:spPr bwMode="auto">
          <a:xfrm>
            <a:off x="2836737" y="1244673"/>
            <a:ext cx="7489204" cy="552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26110EA-EBA6-44DE-86B2-39AADD13BD00}"/>
              </a:ext>
            </a:extLst>
          </p:cNvPr>
          <p:cNvGrpSpPr/>
          <p:nvPr/>
        </p:nvGrpSpPr>
        <p:grpSpPr>
          <a:xfrm>
            <a:off x="1108361" y="1841522"/>
            <a:ext cx="2997784" cy="1754326"/>
            <a:chOff x="927633" y="4245694"/>
            <a:chExt cx="2997784" cy="175432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28CBB3-0C97-4A85-BA6E-351367C46EC5}"/>
                </a:ext>
              </a:extLst>
            </p:cNvPr>
            <p:cNvSpPr/>
            <p:nvPr/>
          </p:nvSpPr>
          <p:spPr>
            <a:xfrm>
              <a:off x="2747478" y="4298989"/>
              <a:ext cx="577900" cy="611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118139A-451E-4974-9112-DD46502271E2}"/>
                </a:ext>
              </a:extLst>
            </p:cNvPr>
            <p:cNvSpPr/>
            <p:nvPr/>
          </p:nvSpPr>
          <p:spPr>
            <a:xfrm>
              <a:off x="3347517" y="4306741"/>
              <a:ext cx="577900" cy="611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D9200713-C0E4-453B-B331-B39AE46CF59E}"/>
                </a:ext>
              </a:extLst>
            </p:cNvPr>
            <p:cNvSpPr/>
            <p:nvPr/>
          </p:nvSpPr>
          <p:spPr>
            <a:xfrm>
              <a:off x="1849212" y="4441515"/>
              <a:ext cx="733850" cy="315399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91D612-FD08-4B30-AC8B-337151EA6933}"/>
                </a:ext>
              </a:extLst>
            </p:cNvPr>
            <p:cNvSpPr txBox="1"/>
            <p:nvPr/>
          </p:nvSpPr>
          <p:spPr>
            <a:xfrm>
              <a:off x="927633" y="4245694"/>
              <a:ext cx="148267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Lùi vào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2 ô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0272CF-48E2-4877-BA9F-83B6947C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224" y="-48268"/>
            <a:ext cx="7434717" cy="1325563"/>
          </a:xfrm>
        </p:spPr>
        <p:txBody>
          <a:bodyPr>
            <a:normAutofit/>
          </a:bodyPr>
          <a:lstStyle/>
          <a:p>
            <a:r>
              <a:rPr lang="en-US" sz="7200" b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iCiel Ciaobella" pitchFamily="50" charset="0"/>
              </a:rPr>
              <a:t>Lưu ý khi trình bày</a:t>
            </a:r>
          </a:p>
        </p:txBody>
      </p:sp>
      <p:pic>
        <p:nvPicPr>
          <p:cNvPr id="1028" name="Picture 4" descr="Student Writing (#4) | Free SVG">
            <a:extLst>
              <a:ext uri="{FF2B5EF4-FFF2-40B4-BE49-F238E27FC236}">
                <a16:creationId xmlns:a16="http://schemas.microsoft.com/office/drawing/2014/main" id="{C97F0956-E81D-4043-ACFB-9031EFD5E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56" y="4162621"/>
            <a:ext cx="2784369" cy="27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udent Writing (#3) | Free SVG">
            <a:extLst>
              <a:ext uri="{FF2B5EF4-FFF2-40B4-BE49-F238E27FC236}">
                <a16:creationId xmlns:a16="http://schemas.microsoft.com/office/drawing/2014/main" id="{5569EB8A-CDCD-4AF4-AC75-BDD58F309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25" y="4139316"/>
            <a:ext cx="2687093" cy="268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E62958-92B5-290F-0041-A8B42AB49972}"/>
              </a:ext>
            </a:extLst>
          </p:cNvPr>
          <p:cNvSpPr txBox="1"/>
          <p:nvPr/>
        </p:nvSpPr>
        <p:spPr>
          <a:xfrm>
            <a:off x="4200525" y="2143125"/>
            <a:ext cx="5619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dirty="0">
                <a:latin typeface="HP001 4 hàng" panose="020B0603050302020204" pitchFamily="34" charset="0"/>
              </a:rPr>
              <a:t>Em vươn vai đứng dậy</a:t>
            </a:r>
          </a:p>
        </p:txBody>
      </p:sp>
    </p:spTree>
    <p:extLst>
      <p:ext uri="{BB962C8B-B14F-4D97-AF65-F5344CB8AC3E}">
        <p14:creationId xmlns:p14="http://schemas.microsoft.com/office/powerpoint/2010/main" val="194021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7FD275-D86F-ECCC-E25B-166E951214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4C3B4B-E2BA-4144-B388-21A1B8836167}"/>
              </a:ext>
            </a:extLst>
          </p:cNvPr>
          <p:cNvSpPr/>
          <p:nvPr/>
        </p:nvSpPr>
        <p:spPr>
          <a:xfrm>
            <a:off x="1016182" y="1041763"/>
            <a:ext cx="10355380" cy="5580978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91F017-7403-4736-8033-308F155916BA}"/>
              </a:ext>
            </a:extLst>
          </p:cNvPr>
          <p:cNvSpPr/>
          <p:nvPr/>
        </p:nvSpPr>
        <p:spPr>
          <a:xfrm>
            <a:off x="2276202" y="301535"/>
            <a:ext cx="8425847" cy="1436913"/>
          </a:xfrm>
          <a:prstGeom prst="roundRect">
            <a:avLst>
              <a:gd name="adj" fmla="val 29394"/>
            </a:avLst>
          </a:prstGeom>
          <a:solidFill>
            <a:srgbClr val="F4B183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07292-A81C-4302-BB43-5E916672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162" y="357209"/>
            <a:ext cx="7790403" cy="1325563"/>
          </a:xfrm>
        </p:spPr>
        <p:txBody>
          <a:bodyPr>
            <a:no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6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 thế ngồi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hững tư thế ngồi giúp tăng chiều cao cho trẻ và phát triển tốt">
            <a:extLst>
              <a:ext uri="{FF2B5EF4-FFF2-40B4-BE49-F238E27FC236}">
                <a16:creationId xmlns:a16="http://schemas.microsoft.com/office/drawing/2014/main" id="{9BFA1B83-6E17-4FEF-B4A5-810E9D020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29" y="1965223"/>
            <a:ext cx="3629537" cy="272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ạy con cách cầm bút đúng và viết chữ đẹp chỉ với 6 bước">
            <a:extLst>
              <a:ext uri="{FF2B5EF4-FFF2-40B4-BE49-F238E27FC236}">
                <a16:creationId xmlns:a16="http://schemas.microsoft.com/office/drawing/2014/main" id="{88E15611-8426-44E2-8BFB-BCDB001C9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28" y="3682850"/>
            <a:ext cx="2541485" cy="137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ọc trực tuyến Tuần 23 - Khối 7 | THCS Chi Lăng">
            <a:extLst>
              <a:ext uri="{FF2B5EF4-FFF2-40B4-BE49-F238E27FC236}">
                <a16:creationId xmlns:a16="http://schemas.microsoft.com/office/drawing/2014/main" id="{B2895858-FB11-40FF-9F95-406C61FC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9" y="235259"/>
            <a:ext cx="1926227" cy="165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1D969-A058-4B4C-8A07-D4F29849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025" y="1944727"/>
            <a:ext cx="2518835" cy="661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/>
              <a:t>Thẳng</a:t>
            </a:r>
            <a:r>
              <a:rPr lang="en-US" sz="3600" dirty="0"/>
              <a:t> </a:t>
            </a:r>
            <a:r>
              <a:rPr lang="en-US" sz="3600" dirty="0" err="1"/>
              <a:t>lưng</a:t>
            </a:r>
            <a:endParaRPr lang="en-US" sz="3600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02AC081-3695-47A1-85B6-96781D11F407}"/>
              </a:ext>
            </a:extLst>
          </p:cNvPr>
          <p:cNvSpPr/>
          <p:nvPr/>
        </p:nvSpPr>
        <p:spPr>
          <a:xfrm rot="2457776">
            <a:off x="4402905" y="2621215"/>
            <a:ext cx="224366" cy="50584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97EDBE5-5CAE-4CD1-9E52-FE4BBF6DF5F9}"/>
              </a:ext>
            </a:extLst>
          </p:cNvPr>
          <p:cNvSpPr/>
          <p:nvPr/>
        </p:nvSpPr>
        <p:spPr>
          <a:xfrm flipH="1">
            <a:off x="5849659" y="1991182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49EAD9-7059-45A4-B017-8F65A07CDBF4}"/>
              </a:ext>
            </a:extLst>
          </p:cNvPr>
          <p:cNvSpPr/>
          <p:nvPr/>
        </p:nvSpPr>
        <p:spPr>
          <a:xfrm>
            <a:off x="5875020" y="2085468"/>
            <a:ext cx="306209" cy="33753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E8EEEA-2C8B-4D90-B7EB-C221F531E8A4}"/>
              </a:ext>
            </a:extLst>
          </p:cNvPr>
          <p:cNvGrpSpPr/>
          <p:nvPr/>
        </p:nvGrpSpPr>
        <p:grpSpPr>
          <a:xfrm>
            <a:off x="1398322" y="4020875"/>
            <a:ext cx="4179950" cy="1141677"/>
            <a:chOff x="1398322" y="4020875"/>
            <a:chExt cx="4179950" cy="114167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DE32B9-F281-4589-8A55-A5D608C033EE}"/>
                </a:ext>
              </a:extLst>
            </p:cNvPr>
            <p:cNvGrpSpPr/>
            <p:nvPr/>
          </p:nvGrpSpPr>
          <p:grpSpPr>
            <a:xfrm>
              <a:off x="1398322" y="4020875"/>
              <a:ext cx="3873741" cy="1141677"/>
              <a:chOff x="1398322" y="4020875"/>
              <a:chExt cx="3873741" cy="1141677"/>
            </a:xfrm>
          </p:grpSpPr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2463BC23-1D26-4A80-8823-D53A33A3FD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8322" y="4500574"/>
                <a:ext cx="3873741" cy="661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Chân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đặt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đúng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vị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trí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endParaRPr>
              </a:p>
            </p:txBody>
          </p:sp>
          <p:sp>
            <p:nvSpPr>
              <p:cNvPr id="13" name="Arrow: Down 12">
                <a:extLst>
                  <a:ext uri="{FF2B5EF4-FFF2-40B4-BE49-F238E27FC236}">
                    <a16:creationId xmlns:a16="http://schemas.microsoft.com/office/drawing/2014/main" id="{8479F42F-F21C-40A6-B115-7EA835B378C3}"/>
                  </a:ext>
                </a:extLst>
              </p:cNvPr>
              <p:cNvSpPr/>
              <p:nvPr/>
            </p:nvSpPr>
            <p:spPr>
              <a:xfrm rot="13342322">
                <a:off x="3317987" y="4020875"/>
                <a:ext cx="224366" cy="505848"/>
              </a:xfrm>
              <a:prstGeom prst="down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/>
                  <a:cs typeface="+mn-cs"/>
                </a:endParaRP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9EC1DD9-CB2C-41B4-800A-F0C628992581}"/>
                </a:ext>
              </a:extLst>
            </p:cNvPr>
            <p:cNvSpPr/>
            <p:nvPr/>
          </p:nvSpPr>
          <p:spPr>
            <a:xfrm>
              <a:off x="5272063" y="4644330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99F1B5-F959-4250-8B77-2A228A1B75FB}"/>
              </a:ext>
            </a:extLst>
          </p:cNvPr>
          <p:cNvGrpSpPr/>
          <p:nvPr/>
        </p:nvGrpSpPr>
        <p:grpSpPr>
          <a:xfrm>
            <a:off x="6032335" y="4832751"/>
            <a:ext cx="1949630" cy="1473352"/>
            <a:chOff x="6032335" y="4832751"/>
            <a:chExt cx="1949630" cy="1473352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39A3538F-08BD-40E8-A7B5-1A140BAD137A}"/>
                </a:ext>
              </a:extLst>
            </p:cNvPr>
            <p:cNvSpPr txBox="1">
              <a:spLocks/>
            </p:cNvSpPr>
            <p:nvPr/>
          </p:nvSpPr>
          <p:spPr>
            <a:xfrm>
              <a:off x="6032335" y="5389021"/>
              <a:ext cx="1643421" cy="9170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1 tay cầm viết</a:t>
              </a: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16810AF2-2ED6-48E3-826A-CD7D0A275DAE}"/>
                </a:ext>
              </a:extLst>
            </p:cNvPr>
            <p:cNvSpPr/>
            <p:nvPr/>
          </p:nvSpPr>
          <p:spPr>
            <a:xfrm rot="13342322">
              <a:off x="7541499" y="4832751"/>
              <a:ext cx="224366" cy="50584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E303A19A-B365-4928-BED8-7835FEAA919B}"/>
                </a:ext>
              </a:extLst>
            </p:cNvPr>
            <p:cNvSpPr/>
            <p:nvPr/>
          </p:nvSpPr>
          <p:spPr>
            <a:xfrm>
              <a:off x="7675756" y="5845803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657B8F-4402-4C53-A204-A7920E1C5409}"/>
              </a:ext>
            </a:extLst>
          </p:cNvPr>
          <p:cNvGrpSpPr/>
          <p:nvPr/>
        </p:nvGrpSpPr>
        <p:grpSpPr>
          <a:xfrm>
            <a:off x="8773315" y="4725379"/>
            <a:ext cx="2614546" cy="1549399"/>
            <a:chOff x="8773315" y="4725379"/>
            <a:chExt cx="2614546" cy="1549399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3F0CC077-399E-40FC-82E9-EF6DD48106B6}"/>
                </a:ext>
              </a:extLst>
            </p:cNvPr>
            <p:cNvSpPr txBox="1">
              <a:spLocks/>
            </p:cNvSpPr>
            <p:nvPr/>
          </p:nvSpPr>
          <p:spPr>
            <a:xfrm>
              <a:off x="8773315" y="5357696"/>
              <a:ext cx="2614546" cy="9170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1 tay giữ trang vở</a:t>
              </a:r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7BBB3473-59DD-4A6B-9FDB-95BE9D58CA92}"/>
                </a:ext>
              </a:extLst>
            </p:cNvPr>
            <p:cNvSpPr/>
            <p:nvPr/>
          </p:nvSpPr>
          <p:spPr>
            <a:xfrm rot="7942322">
              <a:off x="9870104" y="4584638"/>
              <a:ext cx="224366" cy="50584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4222194-AB38-43B0-BA9C-ADBBC6611922}"/>
                </a:ext>
              </a:extLst>
            </p:cNvPr>
            <p:cNvSpPr/>
            <p:nvPr/>
          </p:nvSpPr>
          <p:spPr>
            <a:xfrm>
              <a:off x="10726545" y="5804338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BE71B6-F710-480C-9F7C-3AC3880B64B3}"/>
              </a:ext>
            </a:extLst>
          </p:cNvPr>
          <p:cNvGrpSpPr/>
          <p:nvPr/>
        </p:nvGrpSpPr>
        <p:grpSpPr>
          <a:xfrm>
            <a:off x="7576111" y="2402955"/>
            <a:ext cx="3795451" cy="1466865"/>
            <a:chOff x="7576111" y="2402955"/>
            <a:chExt cx="3795451" cy="1466865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8448A71F-F887-430D-854F-710EA0B57AF7}"/>
                </a:ext>
              </a:extLst>
            </p:cNvPr>
            <p:cNvSpPr txBox="1">
              <a:spLocks/>
            </p:cNvSpPr>
            <p:nvPr/>
          </p:nvSpPr>
          <p:spPr>
            <a:xfrm>
              <a:off x="7576111" y="2402955"/>
              <a:ext cx="3795451" cy="12361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25 – 30cm</a:t>
              </a: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6CB6B07A-BDAA-4D6C-B307-667B295F9EB8}"/>
                </a:ext>
              </a:extLst>
            </p:cNvPr>
            <p:cNvSpPr/>
            <p:nvPr/>
          </p:nvSpPr>
          <p:spPr>
            <a:xfrm>
              <a:off x="8912864" y="3429000"/>
              <a:ext cx="190544" cy="440820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55A9051-530B-433A-B28C-8ED172F2243F}"/>
                </a:ext>
              </a:extLst>
            </p:cNvPr>
            <p:cNvSpPr/>
            <p:nvPr/>
          </p:nvSpPr>
          <p:spPr>
            <a:xfrm>
              <a:off x="10726545" y="3021020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921EADA-B054-4AC5-BEC3-A8B0836476EA}"/>
              </a:ext>
            </a:extLst>
          </p:cNvPr>
          <p:cNvSpPr/>
          <p:nvPr/>
        </p:nvSpPr>
        <p:spPr>
          <a:xfrm flipH="1">
            <a:off x="5247568" y="4531768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3C28932-419C-4763-A26F-EA4E14EAFE8F}"/>
              </a:ext>
            </a:extLst>
          </p:cNvPr>
          <p:cNvSpPr/>
          <p:nvPr/>
        </p:nvSpPr>
        <p:spPr>
          <a:xfrm flipH="1">
            <a:off x="10737714" y="2913884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C22E735-90DE-40F7-838B-F78081350E24}"/>
              </a:ext>
            </a:extLst>
          </p:cNvPr>
          <p:cNvSpPr/>
          <p:nvPr/>
        </p:nvSpPr>
        <p:spPr>
          <a:xfrm flipH="1">
            <a:off x="7675756" y="5726820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9AA368C-ABEC-4DE6-ADA6-AF2B835537A0}"/>
              </a:ext>
            </a:extLst>
          </p:cNvPr>
          <p:cNvSpPr/>
          <p:nvPr/>
        </p:nvSpPr>
        <p:spPr>
          <a:xfrm flipH="1">
            <a:off x="10702050" y="5685921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BFC5A-0848-4FC2-9BCF-D9DB78BA4E67}"/>
              </a:ext>
            </a:extLst>
          </p:cNvPr>
          <p:cNvCxnSpPr>
            <a:cxnSpLocks/>
          </p:cNvCxnSpPr>
          <p:nvPr/>
        </p:nvCxnSpPr>
        <p:spPr>
          <a:xfrm flipH="1">
            <a:off x="5578272" y="1738448"/>
            <a:ext cx="1357702" cy="48842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row: Down 30">
            <a:extLst>
              <a:ext uri="{FF2B5EF4-FFF2-40B4-BE49-F238E27FC236}">
                <a16:creationId xmlns:a16="http://schemas.microsoft.com/office/drawing/2014/main" id="{D52A124D-B79C-488D-A205-86193D99F22E}"/>
              </a:ext>
            </a:extLst>
          </p:cNvPr>
          <p:cNvSpPr/>
          <p:nvPr/>
        </p:nvSpPr>
        <p:spPr>
          <a:xfrm rot="16200000">
            <a:off x="6255232" y="3438509"/>
            <a:ext cx="378482" cy="6969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2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9" grpId="0" animBg="1"/>
      <p:bldP spid="23" grpId="0" animBg="1"/>
      <p:bldP spid="37" grpId="0" animBg="1"/>
      <p:bldP spid="38" grpId="0" animBg="1"/>
      <p:bldP spid="39" grpId="0" animBg="1"/>
      <p:bldP spid="4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C381CAC2-A485-43E7-82A6-5ACAF87FB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" r="62104" b="7999"/>
          <a:stretch>
            <a:fillRect/>
          </a:stretch>
        </p:blipFill>
        <p:spPr>
          <a:xfrm>
            <a:off x="-1154289" y="2746622"/>
            <a:ext cx="3984978" cy="4094936"/>
          </a:xfrm>
          <a:custGeom>
            <a:avLst/>
            <a:gdLst>
              <a:gd name="connsiteX0" fmla="*/ 1770209 w 3984978"/>
              <a:gd name="connsiteY0" fmla="*/ 586 h 4094936"/>
              <a:gd name="connsiteX1" fmla="*/ 3984978 w 3984978"/>
              <a:gd name="connsiteY1" fmla="*/ 2025384 h 4094936"/>
              <a:gd name="connsiteX2" fmla="*/ 1799589 w 3984978"/>
              <a:gd name="connsiteY2" fmla="*/ 4094114 h 4094936"/>
              <a:gd name="connsiteX3" fmla="*/ 17 w 3984978"/>
              <a:gd name="connsiteY3" fmla="*/ 1840746 h 4094936"/>
              <a:gd name="connsiteX4" fmla="*/ 1770209 w 3984978"/>
              <a:gd name="connsiteY4" fmla="*/ 586 h 409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978" h="4094936">
                <a:moveTo>
                  <a:pt x="1770209" y="586"/>
                </a:moveTo>
                <a:cubicBezTo>
                  <a:pt x="2434369" y="31358"/>
                  <a:pt x="3984978" y="761542"/>
                  <a:pt x="3984978" y="2025384"/>
                </a:cubicBezTo>
                <a:cubicBezTo>
                  <a:pt x="3984978" y="3289226"/>
                  <a:pt x="2463749" y="4124887"/>
                  <a:pt x="1799589" y="4094114"/>
                </a:cubicBezTo>
                <a:cubicBezTo>
                  <a:pt x="1135429" y="4063342"/>
                  <a:pt x="4913" y="2523000"/>
                  <a:pt x="17" y="1840746"/>
                </a:cubicBezTo>
                <a:cubicBezTo>
                  <a:pt x="-4880" y="1158491"/>
                  <a:pt x="1106049" y="-30187"/>
                  <a:pt x="1770209" y="586"/>
                </a:cubicBezTo>
                <a:close/>
              </a:path>
            </a:pathLst>
          </a:custGeom>
        </p:spPr>
      </p:pic>
      <p:pic>
        <p:nvPicPr>
          <p:cNvPr id="21" name="Picture 20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7A15635-538D-4252-AF2B-C39EF5314A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7" t="1329" r="1111" b="3621"/>
          <a:stretch>
            <a:fillRect/>
          </a:stretch>
        </p:blipFill>
        <p:spPr>
          <a:xfrm>
            <a:off x="7331379" y="356799"/>
            <a:ext cx="4725155" cy="4779646"/>
          </a:xfrm>
          <a:custGeom>
            <a:avLst/>
            <a:gdLst>
              <a:gd name="connsiteX0" fmla="*/ 3132314 w 5272029"/>
              <a:gd name="connsiteY0" fmla="*/ 749 h 5332827"/>
              <a:gd name="connsiteX1" fmla="*/ 5272029 w 5272029"/>
              <a:gd name="connsiteY1" fmla="*/ 2764580 h 5332827"/>
              <a:gd name="connsiteX2" fmla="*/ 2692517 w 5272029"/>
              <a:gd name="connsiteY2" fmla="*/ 5332804 h 5332827"/>
              <a:gd name="connsiteX3" fmla="*/ 117 w 5272029"/>
              <a:gd name="connsiteY3" fmla="*/ 2730714 h 5332827"/>
              <a:gd name="connsiteX4" fmla="*/ 2794117 w 5272029"/>
              <a:gd name="connsiteY4" fmla="*/ 27024 h 5332827"/>
              <a:gd name="connsiteX5" fmla="*/ 3132314 w 5272029"/>
              <a:gd name="connsiteY5" fmla="*/ 749 h 53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029" h="5332827">
                <a:moveTo>
                  <a:pt x="3132314" y="749"/>
                </a:moveTo>
                <a:cubicBezTo>
                  <a:pt x="4749477" y="-36357"/>
                  <a:pt x="5272029" y="1312094"/>
                  <a:pt x="5272029" y="2764580"/>
                </a:cubicBezTo>
                <a:cubicBezTo>
                  <a:pt x="5272029" y="4313899"/>
                  <a:pt x="3571169" y="5338448"/>
                  <a:pt x="2692517" y="5332804"/>
                </a:cubicBezTo>
                <a:cubicBezTo>
                  <a:pt x="1813865" y="5327160"/>
                  <a:pt x="-16816" y="3615011"/>
                  <a:pt x="117" y="2730714"/>
                </a:cubicBezTo>
                <a:cubicBezTo>
                  <a:pt x="17050" y="1846417"/>
                  <a:pt x="910753" y="269736"/>
                  <a:pt x="2794117" y="27024"/>
                </a:cubicBezTo>
                <a:cubicBezTo>
                  <a:pt x="2911827" y="11855"/>
                  <a:pt x="3024503" y="3223"/>
                  <a:pt x="3132314" y="749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F462AB0-1593-43D6-A22C-9BF288BDAEC6}"/>
              </a:ext>
            </a:extLst>
          </p:cNvPr>
          <p:cNvSpPr/>
          <p:nvPr/>
        </p:nvSpPr>
        <p:spPr>
          <a:xfrm>
            <a:off x="7556115" y="196140"/>
            <a:ext cx="4832686" cy="4763956"/>
          </a:xfrm>
          <a:custGeom>
            <a:avLst/>
            <a:gdLst>
              <a:gd name="connsiteX0" fmla="*/ 0 w 5034844"/>
              <a:gd name="connsiteY0" fmla="*/ 2517422 h 5034844"/>
              <a:gd name="connsiteX1" fmla="*/ 2517422 w 5034844"/>
              <a:gd name="connsiteY1" fmla="*/ 0 h 5034844"/>
              <a:gd name="connsiteX2" fmla="*/ 5034844 w 5034844"/>
              <a:gd name="connsiteY2" fmla="*/ 2517422 h 5034844"/>
              <a:gd name="connsiteX3" fmla="*/ 2517422 w 5034844"/>
              <a:gd name="connsiteY3" fmla="*/ 5034844 h 5034844"/>
              <a:gd name="connsiteX4" fmla="*/ 0 w 5034844"/>
              <a:gd name="connsiteY4" fmla="*/ 2517422 h 5034844"/>
              <a:gd name="connsiteX0" fmla="*/ 0 w 4831644"/>
              <a:gd name="connsiteY0" fmla="*/ 2528713 h 5034848"/>
              <a:gd name="connsiteX1" fmla="*/ 2314222 w 4831644"/>
              <a:gd name="connsiteY1" fmla="*/ 2 h 5034848"/>
              <a:gd name="connsiteX2" fmla="*/ 4831644 w 4831644"/>
              <a:gd name="connsiteY2" fmla="*/ 2517424 h 5034848"/>
              <a:gd name="connsiteX3" fmla="*/ 2314222 w 4831644"/>
              <a:gd name="connsiteY3" fmla="*/ 5034846 h 5034848"/>
              <a:gd name="connsiteX4" fmla="*/ 0 w 4831644"/>
              <a:gd name="connsiteY4" fmla="*/ 2528713 h 5034848"/>
              <a:gd name="connsiteX0" fmla="*/ 1042 w 4832686"/>
              <a:gd name="connsiteY0" fmla="*/ 2257782 h 4763916"/>
              <a:gd name="connsiteX1" fmla="*/ 2597487 w 4832686"/>
              <a:gd name="connsiteY1" fmla="*/ 4 h 4763916"/>
              <a:gd name="connsiteX2" fmla="*/ 4832686 w 4832686"/>
              <a:gd name="connsiteY2" fmla="*/ 2246493 h 4763916"/>
              <a:gd name="connsiteX3" fmla="*/ 2315264 w 4832686"/>
              <a:gd name="connsiteY3" fmla="*/ 4763915 h 4763916"/>
              <a:gd name="connsiteX4" fmla="*/ 1042 w 4832686"/>
              <a:gd name="connsiteY4" fmla="*/ 2257782 h 4763916"/>
              <a:gd name="connsiteX0" fmla="*/ 1042 w 4832686"/>
              <a:gd name="connsiteY0" fmla="*/ 2257822 h 4763956"/>
              <a:gd name="connsiteX1" fmla="*/ 2597487 w 4832686"/>
              <a:gd name="connsiteY1" fmla="*/ 44 h 4763956"/>
              <a:gd name="connsiteX2" fmla="*/ 4832686 w 4832686"/>
              <a:gd name="connsiteY2" fmla="*/ 2246533 h 4763956"/>
              <a:gd name="connsiteX3" fmla="*/ 2315264 w 4832686"/>
              <a:gd name="connsiteY3" fmla="*/ 4763955 h 4763956"/>
              <a:gd name="connsiteX4" fmla="*/ 1042 w 4832686"/>
              <a:gd name="connsiteY4" fmla="*/ 2257822 h 476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2686" h="4763956">
                <a:moveTo>
                  <a:pt x="1042" y="2257822"/>
                </a:moveTo>
                <a:cubicBezTo>
                  <a:pt x="48079" y="1463837"/>
                  <a:pt x="1239058" y="-9364"/>
                  <a:pt x="2597487" y="44"/>
                </a:cubicBezTo>
                <a:cubicBezTo>
                  <a:pt x="3955916" y="9452"/>
                  <a:pt x="4832686" y="856199"/>
                  <a:pt x="4832686" y="2246533"/>
                </a:cubicBezTo>
                <a:cubicBezTo>
                  <a:pt x="4832686" y="3636867"/>
                  <a:pt x="3120538" y="4762074"/>
                  <a:pt x="2315264" y="4763955"/>
                </a:cubicBezTo>
                <a:cubicBezTo>
                  <a:pt x="1509990" y="4765836"/>
                  <a:pt x="-45995" y="3051807"/>
                  <a:pt x="1042" y="2257822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1AE0C7-FABD-44BC-8620-2376A2D3CC7D}"/>
              </a:ext>
            </a:extLst>
          </p:cNvPr>
          <p:cNvGrpSpPr/>
          <p:nvPr/>
        </p:nvGrpSpPr>
        <p:grpSpPr>
          <a:xfrm>
            <a:off x="1576923" y="2093033"/>
            <a:ext cx="7184851" cy="1534601"/>
            <a:chOff x="1576923" y="2093033"/>
            <a:chExt cx="7184851" cy="153460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D9B36FA-DA8B-4C1D-B89B-CACC9FD3F756}"/>
                </a:ext>
              </a:extLst>
            </p:cNvPr>
            <p:cNvSpPr/>
            <p:nvPr/>
          </p:nvSpPr>
          <p:spPr>
            <a:xfrm>
              <a:off x="1576923" y="2093033"/>
              <a:ext cx="5451023" cy="1512711"/>
            </a:xfrm>
            <a:custGeom>
              <a:avLst/>
              <a:gdLst>
                <a:gd name="connsiteX0" fmla="*/ 0 w 5451023"/>
                <a:gd name="connsiteY0" fmla="*/ 252124 h 1512711"/>
                <a:gd name="connsiteX1" fmla="*/ 252124 w 5451023"/>
                <a:gd name="connsiteY1" fmla="*/ 0 h 1512711"/>
                <a:gd name="connsiteX2" fmla="*/ 969406 w 5451023"/>
                <a:gd name="connsiteY2" fmla="*/ 0 h 1512711"/>
                <a:gd name="connsiteX3" fmla="*/ 1587753 w 5451023"/>
                <a:gd name="connsiteY3" fmla="*/ 0 h 1512711"/>
                <a:gd name="connsiteX4" fmla="*/ 2156632 w 5451023"/>
                <a:gd name="connsiteY4" fmla="*/ 0 h 1512711"/>
                <a:gd name="connsiteX5" fmla="*/ 2725512 w 5451023"/>
                <a:gd name="connsiteY5" fmla="*/ 0 h 1512711"/>
                <a:gd name="connsiteX6" fmla="*/ 3393326 w 5451023"/>
                <a:gd name="connsiteY6" fmla="*/ 0 h 1512711"/>
                <a:gd name="connsiteX7" fmla="*/ 4110609 w 5451023"/>
                <a:gd name="connsiteY7" fmla="*/ 0 h 1512711"/>
                <a:gd name="connsiteX8" fmla="*/ 5198899 w 5451023"/>
                <a:gd name="connsiteY8" fmla="*/ 0 h 1512711"/>
                <a:gd name="connsiteX9" fmla="*/ 5451023 w 5451023"/>
                <a:gd name="connsiteY9" fmla="*/ 252124 h 1512711"/>
                <a:gd name="connsiteX10" fmla="*/ 5451023 w 5451023"/>
                <a:gd name="connsiteY10" fmla="*/ 766440 h 1512711"/>
                <a:gd name="connsiteX11" fmla="*/ 5451023 w 5451023"/>
                <a:gd name="connsiteY11" fmla="*/ 1260587 h 1512711"/>
                <a:gd name="connsiteX12" fmla="*/ 5198899 w 5451023"/>
                <a:gd name="connsiteY12" fmla="*/ 1512711 h 1512711"/>
                <a:gd name="connsiteX13" fmla="*/ 4580552 w 5451023"/>
                <a:gd name="connsiteY13" fmla="*/ 1512711 h 1512711"/>
                <a:gd name="connsiteX14" fmla="*/ 3863270 w 5451023"/>
                <a:gd name="connsiteY14" fmla="*/ 1512711 h 1512711"/>
                <a:gd name="connsiteX15" fmla="*/ 3195455 w 5451023"/>
                <a:gd name="connsiteY15" fmla="*/ 1512711 h 1512711"/>
                <a:gd name="connsiteX16" fmla="*/ 2577108 w 5451023"/>
                <a:gd name="connsiteY16" fmla="*/ 1512711 h 1512711"/>
                <a:gd name="connsiteX17" fmla="*/ 1909294 w 5451023"/>
                <a:gd name="connsiteY17" fmla="*/ 1512711 h 1512711"/>
                <a:gd name="connsiteX18" fmla="*/ 1241479 w 5451023"/>
                <a:gd name="connsiteY18" fmla="*/ 1512711 h 1512711"/>
                <a:gd name="connsiteX19" fmla="*/ 252124 w 5451023"/>
                <a:gd name="connsiteY19" fmla="*/ 1512711 h 1512711"/>
                <a:gd name="connsiteX20" fmla="*/ 0 w 5451023"/>
                <a:gd name="connsiteY20" fmla="*/ 1260587 h 1512711"/>
                <a:gd name="connsiteX21" fmla="*/ 0 w 5451023"/>
                <a:gd name="connsiteY21" fmla="*/ 736186 h 1512711"/>
                <a:gd name="connsiteX22" fmla="*/ 0 w 5451023"/>
                <a:gd name="connsiteY22" fmla="*/ 252124 h 15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594480" y="6634"/>
                    <a:pt x="722834" y="3965"/>
                    <a:pt x="969406" y="0"/>
                  </a:cubicBezTo>
                  <a:cubicBezTo>
                    <a:pt x="1215978" y="-3965"/>
                    <a:pt x="1425229" y="26285"/>
                    <a:pt x="1587753" y="0"/>
                  </a:cubicBezTo>
                  <a:cubicBezTo>
                    <a:pt x="1750277" y="-26285"/>
                    <a:pt x="2025779" y="390"/>
                    <a:pt x="2156632" y="0"/>
                  </a:cubicBezTo>
                  <a:cubicBezTo>
                    <a:pt x="2287485" y="-390"/>
                    <a:pt x="2491594" y="10202"/>
                    <a:pt x="2725512" y="0"/>
                  </a:cubicBezTo>
                  <a:cubicBezTo>
                    <a:pt x="2959430" y="-10202"/>
                    <a:pt x="3169440" y="-5908"/>
                    <a:pt x="3393326" y="0"/>
                  </a:cubicBezTo>
                  <a:cubicBezTo>
                    <a:pt x="3617212" y="5908"/>
                    <a:pt x="3872114" y="22252"/>
                    <a:pt x="4110609" y="0"/>
                  </a:cubicBezTo>
                  <a:cubicBezTo>
                    <a:pt x="4349104" y="-22252"/>
                    <a:pt x="4791904" y="-8267"/>
                    <a:pt x="5198899" y="0"/>
                  </a:cubicBezTo>
                  <a:cubicBezTo>
                    <a:pt x="5338265" y="5209"/>
                    <a:pt x="5465457" y="142424"/>
                    <a:pt x="5451023" y="252124"/>
                  </a:cubicBezTo>
                  <a:cubicBezTo>
                    <a:pt x="5436151" y="402611"/>
                    <a:pt x="5449990" y="585112"/>
                    <a:pt x="5451023" y="766440"/>
                  </a:cubicBezTo>
                  <a:cubicBezTo>
                    <a:pt x="5452056" y="947768"/>
                    <a:pt x="5452138" y="1020542"/>
                    <a:pt x="5451023" y="1260587"/>
                  </a:cubicBezTo>
                  <a:cubicBezTo>
                    <a:pt x="5473259" y="1411426"/>
                    <a:pt x="5317995" y="1495165"/>
                    <a:pt x="5198899" y="1512711"/>
                  </a:cubicBezTo>
                  <a:cubicBezTo>
                    <a:pt x="4973779" y="1493696"/>
                    <a:pt x="4748487" y="1484245"/>
                    <a:pt x="4580552" y="1512711"/>
                  </a:cubicBezTo>
                  <a:cubicBezTo>
                    <a:pt x="4412617" y="1541177"/>
                    <a:pt x="4070615" y="1539471"/>
                    <a:pt x="3863270" y="1512711"/>
                  </a:cubicBezTo>
                  <a:cubicBezTo>
                    <a:pt x="3655925" y="1485951"/>
                    <a:pt x="3385097" y="1543313"/>
                    <a:pt x="3195455" y="1512711"/>
                  </a:cubicBezTo>
                  <a:cubicBezTo>
                    <a:pt x="3005814" y="1482109"/>
                    <a:pt x="2728653" y="1513433"/>
                    <a:pt x="2577108" y="1512711"/>
                  </a:cubicBezTo>
                  <a:cubicBezTo>
                    <a:pt x="2425563" y="1511989"/>
                    <a:pt x="2180420" y="1507517"/>
                    <a:pt x="1909294" y="1512711"/>
                  </a:cubicBezTo>
                  <a:cubicBezTo>
                    <a:pt x="1638168" y="1517905"/>
                    <a:pt x="1427632" y="1502366"/>
                    <a:pt x="1241479" y="1512711"/>
                  </a:cubicBezTo>
                  <a:cubicBezTo>
                    <a:pt x="1055327" y="1523056"/>
                    <a:pt x="706606" y="1545964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4510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506579" y="1433"/>
                    <a:pt x="647716" y="-19151"/>
                    <a:pt x="870471" y="0"/>
                  </a:cubicBezTo>
                  <a:cubicBezTo>
                    <a:pt x="1093226" y="19151"/>
                    <a:pt x="1264335" y="-4855"/>
                    <a:pt x="1389882" y="0"/>
                  </a:cubicBezTo>
                  <a:cubicBezTo>
                    <a:pt x="1515429" y="4855"/>
                    <a:pt x="1747577" y="18128"/>
                    <a:pt x="1909294" y="0"/>
                  </a:cubicBezTo>
                  <a:cubicBezTo>
                    <a:pt x="2071011" y="-18128"/>
                    <a:pt x="2204508" y="8344"/>
                    <a:pt x="2379237" y="0"/>
                  </a:cubicBezTo>
                  <a:cubicBezTo>
                    <a:pt x="2553966" y="-8344"/>
                    <a:pt x="2712771" y="-23771"/>
                    <a:pt x="2898649" y="0"/>
                  </a:cubicBezTo>
                  <a:cubicBezTo>
                    <a:pt x="3084527" y="23771"/>
                    <a:pt x="3277764" y="-6641"/>
                    <a:pt x="3516995" y="0"/>
                  </a:cubicBezTo>
                  <a:cubicBezTo>
                    <a:pt x="3756226" y="6641"/>
                    <a:pt x="4016550" y="25489"/>
                    <a:pt x="4184810" y="0"/>
                  </a:cubicBezTo>
                  <a:cubicBezTo>
                    <a:pt x="4353070" y="-25489"/>
                    <a:pt x="4774374" y="37785"/>
                    <a:pt x="5198899" y="0"/>
                  </a:cubicBezTo>
                  <a:cubicBezTo>
                    <a:pt x="5345234" y="2264"/>
                    <a:pt x="5445491" y="117509"/>
                    <a:pt x="5451023" y="252124"/>
                  </a:cubicBezTo>
                  <a:cubicBezTo>
                    <a:pt x="5438634" y="470700"/>
                    <a:pt x="5456611" y="646116"/>
                    <a:pt x="5451023" y="746271"/>
                  </a:cubicBezTo>
                  <a:cubicBezTo>
                    <a:pt x="5445435" y="846426"/>
                    <a:pt x="5429933" y="1154880"/>
                    <a:pt x="5451023" y="1260587"/>
                  </a:cubicBezTo>
                  <a:cubicBezTo>
                    <a:pt x="5441509" y="1410342"/>
                    <a:pt x="5331518" y="1530627"/>
                    <a:pt x="5198899" y="1512711"/>
                  </a:cubicBezTo>
                  <a:cubicBezTo>
                    <a:pt x="4992731" y="1488568"/>
                    <a:pt x="4793983" y="1510030"/>
                    <a:pt x="4481617" y="1512711"/>
                  </a:cubicBezTo>
                  <a:cubicBezTo>
                    <a:pt x="4169251" y="1515392"/>
                    <a:pt x="4102212" y="1503923"/>
                    <a:pt x="3863270" y="1512711"/>
                  </a:cubicBezTo>
                  <a:cubicBezTo>
                    <a:pt x="3624328" y="1521499"/>
                    <a:pt x="3540802" y="1512840"/>
                    <a:pt x="3244923" y="1512711"/>
                  </a:cubicBezTo>
                  <a:cubicBezTo>
                    <a:pt x="2949044" y="1512582"/>
                    <a:pt x="2786451" y="1527990"/>
                    <a:pt x="2626576" y="1512711"/>
                  </a:cubicBezTo>
                  <a:cubicBezTo>
                    <a:pt x="2466701" y="1497432"/>
                    <a:pt x="2332914" y="1517509"/>
                    <a:pt x="2156632" y="1512711"/>
                  </a:cubicBezTo>
                  <a:cubicBezTo>
                    <a:pt x="1980350" y="1507913"/>
                    <a:pt x="1679320" y="1538475"/>
                    <a:pt x="1439350" y="1512711"/>
                  </a:cubicBezTo>
                  <a:cubicBezTo>
                    <a:pt x="1199380" y="1486947"/>
                    <a:pt x="1150645" y="1520785"/>
                    <a:pt x="969406" y="1512711"/>
                  </a:cubicBezTo>
                  <a:cubicBezTo>
                    <a:pt x="788167" y="1504637"/>
                    <a:pt x="428833" y="1477518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BF75DB9E-6B44-47A7-A53D-86FD46098BE5}"/>
                </a:ext>
              </a:extLst>
            </p:cNvPr>
            <p:cNvSpPr txBox="1">
              <a:spLocks/>
            </p:cNvSpPr>
            <p:nvPr/>
          </p:nvSpPr>
          <p:spPr>
            <a:xfrm>
              <a:off x="1837582" y="2380080"/>
              <a:ext cx="6924192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1. </a:t>
              </a: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Sai không quá 5 lỗi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F3821D-3032-404E-BB3F-12589A977FDB}"/>
              </a:ext>
            </a:extLst>
          </p:cNvPr>
          <p:cNvGrpSpPr/>
          <p:nvPr/>
        </p:nvGrpSpPr>
        <p:grpSpPr>
          <a:xfrm>
            <a:off x="2836389" y="3373605"/>
            <a:ext cx="5451023" cy="1733561"/>
            <a:chOff x="2836389" y="3373605"/>
            <a:chExt cx="5451023" cy="1733561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4BD5BFF-78F3-48DC-93EA-9D30C578059A}"/>
                </a:ext>
              </a:extLst>
            </p:cNvPr>
            <p:cNvSpPr/>
            <p:nvPr/>
          </p:nvSpPr>
          <p:spPr>
            <a:xfrm>
              <a:off x="2836389" y="3373605"/>
              <a:ext cx="5451023" cy="1733561"/>
            </a:xfrm>
            <a:custGeom>
              <a:avLst/>
              <a:gdLst>
                <a:gd name="connsiteX0" fmla="*/ 0 w 5451023"/>
                <a:gd name="connsiteY0" fmla="*/ 288933 h 1733561"/>
                <a:gd name="connsiteX1" fmla="*/ 288933 w 5451023"/>
                <a:gd name="connsiteY1" fmla="*/ 0 h 1733561"/>
                <a:gd name="connsiteX2" fmla="*/ 985098 w 5451023"/>
                <a:gd name="connsiteY2" fmla="*/ 0 h 1733561"/>
                <a:gd name="connsiteX3" fmla="*/ 1681264 w 5451023"/>
                <a:gd name="connsiteY3" fmla="*/ 0 h 1733561"/>
                <a:gd name="connsiteX4" fmla="*/ 2279966 w 5451023"/>
                <a:gd name="connsiteY4" fmla="*/ 0 h 1733561"/>
                <a:gd name="connsiteX5" fmla="*/ 2976131 w 5451023"/>
                <a:gd name="connsiteY5" fmla="*/ 0 h 1733561"/>
                <a:gd name="connsiteX6" fmla="*/ 3623565 w 5451023"/>
                <a:gd name="connsiteY6" fmla="*/ 0 h 1733561"/>
                <a:gd name="connsiteX7" fmla="*/ 4270998 w 5451023"/>
                <a:gd name="connsiteY7" fmla="*/ 0 h 1733561"/>
                <a:gd name="connsiteX8" fmla="*/ 5162090 w 5451023"/>
                <a:gd name="connsiteY8" fmla="*/ 0 h 1733561"/>
                <a:gd name="connsiteX9" fmla="*/ 5451023 w 5451023"/>
                <a:gd name="connsiteY9" fmla="*/ 288933 h 1733561"/>
                <a:gd name="connsiteX10" fmla="*/ 5451023 w 5451023"/>
                <a:gd name="connsiteY10" fmla="*/ 832110 h 1733561"/>
                <a:gd name="connsiteX11" fmla="*/ 5451023 w 5451023"/>
                <a:gd name="connsiteY11" fmla="*/ 1444628 h 1733561"/>
                <a:gd name="connsiteX12" fmla="*/ 5162090 w 5451023"/>
                <a:gd name="connsiteY12" fmla="*/ 1733561 h 1733561"/>
                <a:gd name="connsiteX13" fmla="*/ 4417193 w 5451023"/>
                <a:gd name="connsiteY13" fmla="*/ 1733561 h 1733561"/>
                <a:gd name="connsiteX14" fmla="*/ 3818491 w 5451023"/>
                <a:gd name="connsiteY14" fmla="*/ 1733561 h 1733561"/>
                <a:gd name="connsiteX15" fmla="*/ 3268520 w 5451023"/>
                <a:gd name="connsiteY15" fmla="*/ 1733561 h 1733561"/>
                <a:gd name="connsiteX16" fmla="*/ 2474892 w 5451023"/>
                <a:gd name="connsiteY16" fmla="*/ 1733561 h 1733561"/>
                <a:gd name="connsiteX17" fmla="*/ 1729995 w 5451023"/>
                <a:gd name="connsiteY17" fmla="*/ 1733561 h 1733561"/>
                <a:gd name="connsiteX18" fmla="*/ 1033830 w 5451023"/>
                <a:gd name="connsiteY18" fmla="*/ 1733561 h 1733561"/>
                <a:gd name="connsiteX19" fmla="*/ 288933 w 5451023"/>
                <a:gd name="connsiteY19" fmla="*/ 1733561 h 1733561"/>
                <a:gd name="connsiteX20" fmla="*/ 0 w 5451023"/>
                <a:gd name="connsiteY20" fmla="*/ 1444628 h 1733561"/>
                <a:gd name="connsiteX21" fmla="*/ 0 w 5451023"/>
                <a:gd name="connsiteY21" fmla="*/ 889894 h 1733561"/>
                <a:gd name="connsiteX22" fmla="*/ 0 w 5451023"/>
                <a:gd name="connsiteY22" fmla="*/ 288933 h 173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733561" fill="none" extrusionOk="0">
                  <a:moveTo>
                    <a:pt x="0" y="288933"/>
                  </a:moveTo>
                  <a:cubicBezTo>
                    <a:pt x="389" y="118839"/>
                    <a:pt x="125346" y="-15701"/>
                    <a:pt x="288933" y="0"/>
                  </a:cubicBezTo>
                  <a:cubicBezTo>
                    <a:pt x="627042" y="2271"/>
                    <a:pt x="685876" y="23586"/>
                    <a:pt x="985098" y="0"/>
                  </a:cubicBezTo>
                  <a:cubicBezTo>
                    <a:pt x="1284321" y="-23586"/>
                    <a:pt x="1348317" y="-9638"/>
                    <a:pt x="1681264" y="0"/>
                  </a:cubicBezTo>
                  <a:cubicBezTo>
                    <a:pt x="2014211" y="9638"/>
                    <a:pt x="1985623" y="-28038"/>
                    <a:pt x="2279966" y="0"/>
                  </a:cubicBezTo>
                  <a:cubicBezTo>
                    <a:pt x="2574309" y="28038"/>
                    <a:pt x="2652821" y="-4808"/>
                    <a:pt x="2976131" y="0"/>
                  </a:cubicBezTo>
                  <a:cubicBezTo>
                    <a:pt x="3299441" y="4808"/>
                    <a:pt x="3431605" y="21284"/>
                    <a:pt x="3623565" y="0"/>
                  </a:cubicBezTo>
                  <a:cubicBezTo>
                    <a:pt x="3815525" y="-21284"/>
                    <a:pt x="4114718" y="-26063"/>
                    <a:pt x="4270998" y="0"/>
                  </a:cubicBezTo>
                  <a:cubicBezTo>
                    <a:pt x="4427278" y="26063"/>
                    <a:pt x="4884698" y="-22089"/>
                    <a:pt x="5162090" y="0"/>
                  </a:cubicBezTo>
                  <a:cubicBezTo>
                    <a:pt x="5313574" y="1627"/>
                    <a:pt x="5472660" y="156567"/>
                    <a:pt x="5451023" y="288933"/>
                  </a:cubicBezTo>
                  <a:cubicBezTo>
                    <a:pt x="5471157" y="525420"/>
                    <a:pt x="5438684" y="579868"/>
                    <a:pt x="5451023" y="832110"/>
                  </a:cubicBezTo>
                  <a:cubicBezTo>
                    <a:pt x="5463362" y="1084352"/>
                    <a:pt x="5455573" y="1240781"/>
                    <a:pt x="5451023" y="1444628"/>
                  </a:cubicBezTo>
                  <a:cubicBezTo>
                    <a:pt x="5451494" y="1607961"/>
                    <a:pt x="5317803" y="1738019"/>
                    <a:pt x="5162090" y="1733561"/>
                  </a:cubicBezTo>
                  <a:cubicBezTo>
                    <a:pt x="4940966" y="1737401"/>
                    <a:pt x="4571172" y="1763561"/>
                    <a:pt x="4417193" y="1733561"/>
                  </a:cubicBezTo>
                  <a:cubicBezTo>
                    <a:pt x="4263214" y="1703561"/>
                    <a:pt x="4032987" y="1756470"/>
                    <a:pt x="3818491" y="1733561"/>
                  </a:cubicBezTo>
                  <a:cubicBezTo>
                    <a:pt x="3603995" y="1710652"/>
                    <a:pt x="3511295" y="1753511"/>
                    <a:pt x="3268520" y="1733561"/>
                  </a:cubicBezTo>
                  <a:cubicBezTo>
                    <a:pt x="3025745" y="1713611"/>
                    <a:pt x="2671654" y="1747543"/>
                    <a:pt x="2474892" y="1733561"/>
                  </a:cubicBezTo>
                  <a:cubicBezTo>
                    <a:pt x="2278130" y="1719579"/>
                    <a:pt x="1944366" y="1699389"/>
                    <a:pt x="1729995" y="1733561"/>
                  </a:cubicBezTo>
                  <a:cubicBezTo>
                    <a:pt x="1515624" y="1767733"/>
                    <a:pt x="1281269" y="1704312"/>
                    <a:pt x="1033830" y="1733561"/>
                  </a:cubicBezTo>
                  <a:cubicBezTo>
                    <a:pt x="786391" y="1762810"/>
                    <a:pt x="452130" y="1728204"/>
                    <a:pt x="288933" y="1733561"/>
                  </a:cubicBezTo>
                  <a:cubicBezTo>
                    <a:pt x="117541" y="1730562"/>
                    <a:pt x="29469" y="1616686"/>
                    <a:pt x="0" y="1444628"/>
                  </a:cubicBezTo>
                  <a:cubicBezTo>
                    <a:pt x="-6495" y="1237613"/>
                    <a:pt x="-8296" y="1046574"/>
                    <a:pt x="0" y="889894"/>
                  </a:cubicBezTo>
                  <a:cubicBezTo>
                    <a:pt x="8296" y="733214"/>
                    <a:pt x="24792" y="540950"/>
                    <a:pt x="0" y="288933"/>
                  </a:cubicBezTo>
                  <a:close/>
                </a:path>
                <a:path w="5451023" h="1733561" stroke="0" extrusionOk="0">
                  <a:moveTo>
                    <a:pt x="0" y="288933"/>
                  </a:moveTo>
                  <a:cubicBezTo>
                    <a:pt x="-11657" y="110374"/>
                    <a:pt x="141186" y="-354"/>
                    <a:pt x="288933" y="0"/>
                  </a:cubicBezTo>
                  <a:cubicBezTo>
                    <a:pt x="529963" y="-12365"/>
                    <a:pt x="843659" y="27161"/>
                    <a:pt x="985098" y="0"/>
                  </a:cubicBezTo>
                  <a:cubicBezTo>
                    <a:pt x="1126538" y="-27161"/>
                    <a:pt x="1372441" y="-27274"/>
                    <a:pt x="1583800" y="0"/>
                  </a:cubicBezTo>
                  <a:cubicBezTo>
                    <a:pt x="1795159" y="27274"/>
                    <a:pt x="1966555" y="29663"/>
                    <a:pt x="2182503" y="0"/>
                  </a:cubicBezTo>
                  <a:cubicBezTo>
                    <a:pt x="2398451" y="-29663"/>
                    <a:pt x="2511507" y="14274"/>
                    <a:pt x="2732473" y="0"/>
                  </a:cubicBezTo>
                  <a:cubicBezTo>
                    <a:pt x="2953439" y="-14274"/>
                    <a:pt x="3173852" y="-28989"/>
                    <a:pt x="3331175" y="0"/>
                  </a:cubicBezTo>
                  <a:cubicBezTo>
                    <a:pt x="3488498" y="28989"/>
                    <a:pt x="3848905" y="14460"/>
                    <a:pt x="4027341" y="0"/>
                  </a:cubicBezTo>
                  <a:cubicBezTo>
                    <a:pt x="4205777" y="-14460"/>
                    <a:pt x="4734647" y="-31635"/>
                    <a:pt x="5162090" y="0"/>
                  </a:cubicBezTo>
                  <a:cubicBezTo>
                    <a:pt x="5334040" y="25477"/>
                    <a:pt x="5465733" y="131399"/>
                    <a:pt x="5451023" y="288933"/>
                  </a:cubicBezTo>
                  <a:cubicBezTo>
                    <a:pt x="5467517" y="450391"/>
                    <a:pt x="5440684" y="689500"/>
                    <a:pt x="5451023" y="832110"/>
                  </a:cubicBezTo>
                  <a:cubicBezTo>
                    <a:pt x="5461362" y="974720"/>
                    <a:pt x="5477409" y="1264084"/>
                    <a:pt x="5451023" y="1444628"/>
                  </a:cubicBezTo>
                  <a:cubicBezTo>
                    <a:pt x="5433885" y="1639802"/>
                    <a:pt x="5324829" y="1700215"/>
                    <a:pt x="5162090" y="1733561"/>
                  </a:cubicBezTo>
                  <a:cubicBezTo>
                    <a:pt x="4993716" y="1718968"/>
                    <a:pt x="4667651" y="1734651"/>
                    <a:pt x="4368462" y="1733561"/>
                  </a:cubicBezTo>
                  <a:cubicBezTo>
                    <a:pt x="4069273" y="1732471"/>
                    <a:pt x="4047996" y="1718504"/>
                    <a:pt x="3818491" y="1733561"/>
                  </a:cubicBezTo>
                  <a:cubicBezTo>
                    <a:pt x="3588986" y="1748618"/>
                    <a:pt x="3467344" y="1760508"/>
                    <a:pt x="3122326" y="1733561"/>
                  </a:cubicBezTo>
                  <a:cubicBezTo>
                    <a:pt x="2777308" y="1706614"/>
                    <a:pt x="2751882" y="1749918"/>
                    <a:pt x="2426160" y="1733561"/>
                  </a:cubicBezTo>
                  <a:cubicBezTo>
                    <a:pt x="2100438" y="1717204"/>
                    <a:pt x="1911806" y="1753530"/>
                    <a:pt x="1729995" y="1733561"/>
                  </a:cubicBezTo>
                  <a:cubicBezTo>
                    <a:pt x="1548184" y="1713592"/>
                    <a:pt x="1350919" y="1717941"/>
                    <a:pt x="1180025" y="1733561"/>
                  </a:cubicBezTo>
                  <a:cubicBezTo>
                    <a:pt x="1009131" y="1749182"/>
                    <a:pt x="558301" y="1689965"/>
                    <a:pt x="288933" y="1733561"/>
                  </a:cubicBezTo>
                  <a:cubicBezTo>
                    <a:pt x="149303" y="1706380"/>
                    <a:pt x="7765" y="1594984"/>
                    <a:pt x="0" y="1444628"/>
                  </a:cubicBezTo>
                  <a:cubicBezTo>
                    <a:pt x="-107" y="1299243"/>
                    <a:pt x="3914" y="1029487"/>
                    <a:pt x="0" y="878337"/>
                  </a:cubicBezTo>
                  <a:cubicBezTo>
                    <a:pt x="-3914" y="727187"/>
                    <a:pt x="19345" y="553738"/>
                    <a:pt x="0" y="28893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84EA0261-3875-42E2-9B6C-C0E0AECB4582}"/>
                </a:ext>
              </a:extLst>
            </p:cNvPr>
            <p:cNvSpPr txBox="1">
              <a:spLocks/>
            </p:cNvSpPr>
            <p:nvPr/>
          </p:nvSpPr>
          <p:spPr>
            <a:xfrm>
              <a:off x="3170732" y="3527354"/>
              <a:ext cx="4906468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rõ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ràng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đẹp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E8EBAC-C955-4831-AC83-780705A71C21}"/>
              </a:ext>
            </a:extLst>
          </p:cNvPr>
          <p:cNvGrpSpPr/>
          <p:nvPr/>
        </p:nvGrpSpPr>
        <p:grpSpPr>
          <a:xfrm>
            <a:off x="4634182" y="4810598"/>
            <a:ext cx="5451023" cy="1667668"/>
            <a:chOff x="4634182" y="4810598"/>
            <a:chExt cx="5451023" cy="1667668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40E5C08-D913-4F44-A3F7-0B699FB582BA}"/>
                </a:ext>
              </a:extLst>
            </p:cNvPr>
            <p:cNvSpPr/>
            <p:nvPr/>
          </p:nvSpPr>
          <p:spPr>
            <a:xfrm>
              <a:off x="4634182" y="4810598"/>
              <a:ext cx="5451023" cy="1576589"/>
            </a:xfrm>
            <a:custGeom>
              <a:avLst/>
              <a:gdLst>
                <a:gd name="connsiteX0" fmla="*/ 0 w 5451023"/>
                <a:gd name="connsiteY0" fmla="*/ 262770 h 1576589"/>
                <a:gd name="connsiteX1" fmla="*/ 262770 w 5451023"/>
                <a:gd name="connsiteY1" fmla="*/ 0 h 1576589"/>
                <a:gd name="connsiteX2" fmla="*/ 976965 w 5451023"/>
                <a:gd name="connsiteY2" fmla="*/ 0 h 1576589"/>
                <a:gd name="connsiteX3" fmla="*/ 1592650 w 5451023"/>
                <a:gd name="connsiteY3" fmla="*/ 0 h 1576589"/>
                <a:gd name="connsiteX4" fmla="*/ 2159081 w 5451023"/>
                <a:gd name="connsiteY4" fmla="*/ 0 h 1576589"/>
                <a:gd name="connsiteX5" fmla="*/ 2725512 w 5451023"/>
                <a:gd name="connsiteY5" fmla="*/ 0 h 1576589"/>
                <a:gd name="connsiteX6" fmla="*/ 3390452 w 5451023"/>
                <a:gd name="connsiteY6" fmla="*/ 0 h 1576589"/>
                <a:gd name="connsiteX7" fmla="*/ 4104647 w 5451023"/>
                <a:gd name="connsiteY7" fmla="*/ 0 h 1576589"/>
                <a:gd name="connsiteX8" fmla="*/ 5188253 w 5451023"/>
                <a:gd name="connsiteY8" fmla="*/ 0 h 1576589"/>
                <a:gd name="connsiteX9" fmla="*/ 5451023 w 5451023"/>
                <a:gd name="connsiteY9" fmla="*/ 262770 h 1576589"/>
                <a:gd name="connsiteX10" fmla="*/ 5451023 w 5451023"/>
                <a:gd name="connsiteY10" fmla="*/ 798805 h 1576589"/>
                <a:gd name="connsiteX11" fmla="*/ 5451023 w 5451023"/>
                <a:gd name="connsiteY11" fmla="*/ 1313819 h 1576589"/>
                <a:gd name="connsiteX12" fmla="*/ 5188253 w 5451023"/>
                <a:gd name="connsiteY12" fmla="*/ 1576589 h 1576589"/>
                <a:gd name="connsiteX13" fmla="*/ 4572568 w 5451023"/>
                <a:gd name="connsiteY13" fmla="*/ 1576589 h 1576589"/>
                <a:gd name="connsiteX14" fmla="*/ 3858373 w 5451023"/>
                <a:gd name="connsiteY14" fmla="*/ 1576589 h 1576589"/>
                <a:gd name="connsiteX15" fmla="*/ 3193432 w 5451023"/>
                <a:gd name="connsiteY15" fmla="*/ 1576589 h 1576589"/>
                <a:gd name="connsiteX16" fmla="*/ 2577747 w 5451023"/>
                <a:gd name="connsiteY16" fmla="*/ 1576589 h 1576589"/>
                <a:gd name="connsiteX17" fmla="*/ 1912807 w 5451023"/>
                <a:gd name="connsiteY17" fmla="*/ 1576589 h 1576589"/>
                <a:gd name="connsiteX18" fmla="*/ 1247867 w 5451023"/>
                <a:gd name="connsiteY18" fmla="*/ 1576589 h 1576589"/>
                <a:gd name="connsiteX19" fmla="*/ 262770 w 5451023"/>
                <a:gd name="connsiteY19" fmla="*/ 1576589 h 1576589"/>
                <a:gd name="connsiteX20" fmla="*/ 0 w 5451023"/>
                <a:gd name="connsiteY20" fmla="*/ 1313819 h 1576589"/>
                <a:gd name="connsiteX21" fmla="*/ 0 w 5451023"/>
                <a:gd name="connsiteY21" fmla="*/ 767274 h 1576589"/>
                <a:gd name="connsiteX22" fmla="*/ 0 w 5451023"/>
                <a:gd name="connsiteY22" fmla="*/ 262770 h 157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76589" fill="none" extrusionOk="0">
                  <a:moveTo>
                    <a:pt x="0" y="262770"/>
                  </a:moveTo>
                  <a:cubicBezTo>
                    <a:pt x="-12239" y="135578"/>
                    <a:pt x="115809" y="-19266"/>
                    <a:pt x="262770" y="0"/>
                  </a:cubicBezTo>
                  <a:cubicBezTo>
                    <a:pt x="503308" y="24729"/>
                    <a:pt x="799421" y="-20091"/>
                    <a:pt x="976965" y="0"/>
                  </a:cubicBezTo>
                  <a:cubicBezTo>
                    <a:pt x="1154509" y="20091"/>
                    <a:pt x="1354634" y="-3013"/>
                    <a:pt x="1592650" y="0"/>
                  </a:cubicBezTo>
                  <a:cubicBezTo>
                    <a:pt x="1830666" y="3013"/>
                    <a:pt x="2005648" y="-10408"/>
                    <a:pt x="2159081" y="0"/>
                  </a:cubicBezTo>
                  <a:cubicBezTo>
                    <a:pt x="2312514" y="10408"/>
                    <a:pt x="2578869" y="8307"/>
                    <a:pt x="2725512" y="0"/>
                  </a:cubicBezTo>
                  <a:cubicBezTo>
                    <a:pt x="2872155" y="-8307"/>
                    <a:pt x="3078469" y="-28616"/>
                    <a:pt x="3390452" y="0"/>
                  </a:cubicBezTo>
                  <a:cubicBezTo>
                    <a:pt x="3702435" y="28616"/>
                    <a:pt x="3871037" y="-32054"/>
                    <a:pt x="4104647" y="0"/>
                  </a:cubicBezTo>
                  <a:cubicBezTo>
                    <a:pt x="4338257" y="32054"/>
                    <a:pt x="4744300" y="-41743"/>
                    <a:pt x="5188253" y="0"/>
                  </a:cubicBezTo>
                  <a:cubicBezTo>
                    <a:pt x="5333481" y="4457"/>
                    <a:pt x="5457807" y="131532"/>
                    <a:pt x="5451023" y="262770"/>
                  </a:cubicBezTo>
                  <a:cubicBezTo>
                    <a:pt x="5465690" y="422068"/>
                    <a:pt x="5442350" y="668880"/>
                    <a:pt x="5451023" y="798805"/>
                  </a:cubicBezTo>
                  <a:cubicBezTo>
                    <a:pt x="5459696" y="928730"/>
                    <a:pt x="5462129" y="1134278"/>
                    <a:pt x="5451023" y="1313819"/>
                  </a:cubicBezTo>
                  <a:cubicBezTo>
                    <a:pt x="5471822" y="1469789"/>
                    <a:pt x="5327017" y="1571051"/>
                    <a:pt x="5188253" y="1576589"/>
                  </a:cubicBezTo>
                  <a:cubicBezTo>
                    <a:pt x="4920130" y="1599775"/>
                    <a:pt x="4828349" y="1571970"/>
                    <a:pt x="4572568" y="1576589"/>
                  </a:cubicBezTo>
                  <a:cubicBezTo>
                    <a:pt x="4316787" y="1581208"/>
                    <a:pt x="4045843" y="1588878"/>
                    <a:pt x="3858373" y="1576589"/>
                  </a:cubicBezTo>
                  <a:cubicBezTo>
                    <a:pt x="3670904" y="1564300"/>
                    <a:pt x="3370597" y="1598536"/>
                    <a:pt x="3193432" y="1576589"/>
                  </a:cubicBezTo>
                  <a:cubicBezTo>
                    <a:pt x="3016267" y="1554642"/>
                    <a:pt x="2803127" y="1548464"/>
                    <a:pt x="2577747" y="1576589"/>
                  </a:cubicBezTo>
                  <a:cubicBezTo>
                    <a:pt x="2352368" y="1604714"/>
                    <a:pt x="2077705" y="1607700"/>
                    <a:pt x="1912807" y="1576589"/>
                  </a:cubicBezTo>
                  <a:cubicBezTo>
                    <a:pt x="1747909" y="1545478"/>
                    <a:pt x="1529017" y="1607516"/>
                    <a:pt x="1247867" y="1576589"/>
                  </a:cubicBezTo>
                  <a:cubicBezTo>
                    <a:pt x="966717" y="1545662"/>
                    <a:pt x="682959" y="1616051"/>
                    <a:pt x="262770" y="1576589"/>
                  </a:cubicBezTo>
                  <a:cubicBezTo>
                    <a:pt x="122093" y="1571183"/>
                    <a:pt x="-8691" y="1450746"/>
                    <a:pt x="0" y="1313819"/>
                  </a:cubicBezTo>
                  <a:cubicBezTo>
                    <a:pt x="10065" y="1089809"/>
                    <a:pt x="-15721" y="1001753"/>
                    <a:pt x="0" y="767274"/>
                  </a:cubicBezTo>
                  <a:cubicBezTo>
                    <a:pt x="15721" y="532796"/>
                    <a:pt x="22875" y="397461"/>
                    <a:pt x="0" y="262770"/>
                  </a:cubicBezTo>
                  <a:close/>
                </a:path>
                <a:path w="5451023" h="1576589" stroke="0" extrusionOk="0">
                  <a:moveTo>
                    <a:pt x="0" y="262770"/>
                  </a:moveTo>
                  <a:cubicBezTo>
                    <a:pt x="-13453" y="95734"/>
                    <a:pt x="151826" y="-1024"/>
                    <a:pt x="262770" y="0"/>
                  </a:cubicBezTo>
                  <a:cubicBezTo>
                    <a:pt x="397762" y="18927"/>
                    <a:pt x="741791" y="24636"/>
                    <a:pt x="878455" y="0"/>
                  </a:cubicBezTo>
                  <a:cubicBezTo>
                    <a:pt x="1015119" y="-24636"/>
                    <a:pt x="1154529" y="-18052"/>
                    <a:pt x="1395631" y="0"/>
                  </a:cubicBezTo>
                  <a:cubicBezTo>
                    <a:pt x="1636733" y="18052"/>
                    <a:pt x="1727022" y="13543"/>
                    <a:pt x="1912807" y="0"/>
                  </a:cubicBezTo>
                  <a:cubicBezTo>
                    <a:pt x="2098592" y="-13543"/>
                    <a:pt x="2160507" y="-19431"/>
                    <a:pt x="2380728" y="0"/>
                  </a:cubicBezTo>
                  <a:cubicBezTo>
                    <a:pt x="2600949" y="19431"/>
                    <a:pt x="2775246" y="3926"/>
                    <a:pt x="2897903" y="0"/>
                  </a:cubicBezTo>
                  <a:cubicBezTo>
                    <a:pt x="3020560" y="-3926"/>
                    <a:pt x="3289429" y="-29105"/>
                    <a:pt x="3513589" y="0"/>
                  </a:cubicBezTo>
                  <a:cubicBezTo>
                    <a:pt x="3737749" y="29105"/>
                    <a:pt x="3851088" y="-8083"/>
                    <a:pt x="4178529" y="0"/>
                  </a:cubicBezTo>
                  <a:cubicBezTo>
                    <a:pt x="4505970" y="8083"/>
                    <a:pt x="4711489" y="-38177"/>
                    <a:pt x="5188253" y="0"/>
                  </a:cubicBezTo>
                  <a:cubicBezTo>
                    <a:pt x="5362076" y="9162"/>
                    <a:pt x="5430273" y="135010"/>
                    <a:pt x="5451023" y="262770"/>
                  </a:cubicBezTo>
                  <a:cubicBezTo>
                    <a:pt x="5452339" y="520048"/>
                    <a:pt x="5428011" y="671976"/>
                    <a:pt x="5451023" y="777784"/>
                  </a:cubicBezTo>
                  <a:cubicBezTo>
                    <a:pt x="5474035" y="883592"/>
                    <a:pt x="5435451" y="1189561"/>
                    <a:pt x="5451023" y="1313819"/>
                  </a:cubicBezTo>
                  <a:cubicBezTo>
                    <a:pt x="5435624" y="1475956"/>
                    <a:pt x="5329740" y="1586425"/>
                    <a:pt x="5188253" y="1576589"/>
                  </a:cubicBezTo>
                  <a:cubicBezTo>
                    <a:pt x="4970914" y="1575646"/>
                    <a:pt x="4700201" y="1571094"/>
                    <a:pt x="4474058" y="1576589"/>
                  </a:cubicBezTo>
                  <a:cubicBezTo>
                    <a:pt x="4247916" y="1582084"/>
                    <a:pt x="4038509" y="1574954"/>
                    <a:pt x="3858373" y="1576589"/>
                  </a:cubicBezTo>
                  <a:cubicBezTo>
                    <a:pt x="3678237" y="1578224"/>
                    <a:pt x="3472277" y="1603025"/>
                    <a:pt x="3242687" y="1576589"/>
                  </a:cubicBezTo>
                  <a:cubicBezTo>
                    <a:pt x="3013097" y="1550153"/>
                    <a:pt x="2904876" y="1562924"/>
                    <a:pt x="2627002" y="1576589"/>
                  </a:cubicBezTo>
                  <a:cubicBezTo>
                    <a:pt x="2349128" y="1590254"/>
                    <a:pt x="2358584" y="1595104"/>
                    <a:pt x="2159081" y="1576589"/>
                  </a:cubicBezTo>
                  <a:cubicBezTo>
                    <a:pt x="1959578" y="1558074"/>
                    <a:pt x="1590823" y="1603284"/>
                    <a:pt x="1444886" y="1576589"/>
                  </a:cubicBezTo>
                  <a:cubicBezTo>
                    <a:pt x="1298950" y="1549894"/>
                    <a:pt x="1168700" y="1563966"/>
                    <a:pt x="976965" y="1576589"/>
                  </a:cubicBezTo>
                  <a:cubicBezTo>
                    <a:pt x="785230" y="1589212"/>
                    <a:pt x="584184" y="1598808"/>
                    <a:pt x="262770" y="1576589"/>
                  </a:cubicBezTo>
                  <a:cubicBezTo>
                    <a:pt x="143735" y="1595404"/>
                    <a:pt x="-3355" y="1460604"/>
                    <a:pt x="0" y="1313819"/>
                  </a:cubicBezTo>
                  <a:cubicBezTo>
                    <a:pt x="-23893" y="1056400"/>
                    <a:pt x="-15278" y="1043615"/>
                    <a:pt x="0" y="798805"/>
                  </a:cubicBezTo>
                  <a:cubicBezTo>
                    <a:pt x="15278" y="553995"/>
                    <a:pt x="40" y="441491"/>
                    <a:pt x="0" y="26277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4F93A566-FA1E-42A6-8B04-4BFAA5F0E60E}"/>
                </a:ext>
              </a:extLst>
            </p:cNvPr>
            <p:cNvSpPr txBox="1">
              <a:spLocks/>
            </p:cNvSpPr>
            <p:nvPr/>
          </p:nvSpPr>
          <p:spPr>
            <a:xfrm>
              <a:off x="5101537" y="4999984"/>
              <a:ext cx="4649325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F006B96-BB3E-9F5C-800C-3147229A7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2458" y="144697"/>
            <a:ext cx="8547333" cy="19204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34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7021EE31-63B0-C21C-8C3F-90C35719E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C1FAB9C-950F-40B0-9755-0A11D12A2EC7}"/>
              </a:ext>
            </a:extLst>
          </p:cNvPr>
          <p:cNvSpPr/>
          <p:nvPr/>
        </p:nvSpPr>
        <p:spPr>
          <a:xfrm>
            <a:off x="593395" y="1048323"/>
            <a:ext cx="10894369" cy="5401226"/>
          </a:xfrm>
          <a:custGeom>
            <a:avLst/>
            <a:gdLst>
              <a:gd name="connsiteX0" fmla="*/ 0 w 10894369"/>
              <a:gd name="connsiteY0" fmla="*/ 0 h 5401226"/>
              <a:gd name="connsiteX1" fmla="*/ 354067 w 10894369"/>
              <a:gd name="connsiteY1" fmla="*/ 0 h 5401226"/>
              <a:gd name="connsiteX2" fmla="*/ 1143909 w 10894369"/>
              <a:gd name="connsiteY2" fmla="*/ 0 h 5401226"/>
              <a:gd name="connsiteX3" fmla="*/ 1824807 w 10894369"/>
              <a:gd name="connsiteY3" fmla="*/ 0 h 5401226"/>
              <a:gd name="connsiteX4" fmla="*/ 2287817 w 10894369"/>
              <a:gd name="connsiteY4" fmla="*/ 0 h 5401226"/>
              <a:gd name="connsiteX5" fmla="*/ 2750828 w 10894369"/>
              <a:gd name="connsiteY5" fmla="*/ 0 h 5401226"/>
              <a:gd name="connsiteX6" fmla="*/ 3104895 w 10894369"/>
              <a:gd name="connsiteY6" fmla="*/ 0 h 5401226"/>
              <a:gd name="connsiteX7" fmla="*/ 3894737 w 10894369"/>
              <a:gd name="connsiteY7" fmla="*/ 0 h 5401226"/>
              <a:gd name="connsiteX8" fmla="*/ 4466691 w 10894369"/>
              <a:gd name="connsiteY8" fmla="*/ 0 h 5401226"/>
              <a:gd name="connsiteX9" fmla="*/ 4929702 w 10894369"/>
              <a:gd name="connsiteY9" fmla="*/ 0 h 5401226"/>
              <a:gd name="connsiteX10" fmla="*/ 5610600 w 10894369"/>
              <a:gd name="connsiteY10" fmla="*/ 0 h 5401226"/>
              <a:gd name="connsiteX11" fmla="*/ 6400442 w 10894369"/>
              <a:gd name="connsiteY11" fmla="*/ 0 h 5401226"/>
              <a:gd name="connsiteX12" fmla="*/ 6863452 w 10894369"/>
              <a:gd name="connsiteY12" fmla="*/ 0 h 5401226"/>
              <a:gd name="connsiteX13" fmla="*/ 7217519 w 10894369"/>
              <a:gd name="connsiteY13" fmla="*/ 0 h 5401226"/>
              <a:gd name="connsiteX14" fmla="*/ 8116305 w 10894369"/>
              <a:gd name="connsiteY14" fmla="*/ 0 h 5401226"/>
              <a:gd name="connsiteX15" fmla="*/ 8797203 w 10894369"/>
              <a:gd name="connsiteY15" fmla="*/ 0 h 5401226"/>
              <a:gd name="connsiteX16" fmla="*/ 9478101 w 10894369"/>
              <a:gd name="connsiteY16" fmla="*/ 0 h 5401226"/>
              <a:gd name="connsiteX17" fmla="*/ 10050055 w 10894369"/>
              <a:gd name="connsiteY17" fmla="*/ 0 h 5401226"/>
              <a:gd name="connsiteX18" fmla="*/ 10894369 w 10894369"/>
              <a:gd name="connsiteY18" fmla="*/ 0 h 5401226"/>
              <a:gd name="connsiteX19" fmla="*/ 10894369 w 10894369"/>
              <a:gd name="connsiteY19" fmla="*/ 729166 h 5401226"/>
              <a:gd name="connsiteX20" fmla="*/ 10894369 w 10894369"/>
              <a:gd name="connsiteY20" fmla="*/ 1296294 h 5401226"/>
              <a:gd name="connsiteX21" fmla="*/ 10894369 w 10894369"/>
              <a:gd name="connsiteY21" fmla="*/ 1917435 h 5401226"/>
              <a:gd name="connsiteX22" fmla="*/ 10894369 w 10894369"/>
              <a:gd name="connsiteY22" fmla="*/ 2484564 h 5401226"/>
              <a:gd name="connsiteX23" fmla="*/ 10894369 w 10894369"/>
              <a:gd name="connsiteY23" fmla="*/ 3267742 h 5401226"/>
              <a:gd name="connsiteX24" fmla="*/ 10894369 w 10894369"/>
              <a:gd name="connsiteY24" fmla="*/ 3780858 h 5401226"/>
              <a:gd name="connsiteX25" fmla="*/ 10894369 w 10894369"/>
              <a:gd name="connsiteY25" fmla="*/ 4456011 h 5401226"/>
              <a:gd name="connsiteX26" fmla="*/ 10894369 w 10894369"/>
              <a:gd name="connsiteY26" fmla="*/ 5401226 h 5401226"/>
              <a:gd name="connsiteX27" fmla="*/ 9995584 w 10894369"/>
              <a:gd name="connsiteY27" fmla="*/ 5401226 h 5401226"/>
              <a:gd name="connsiteX28" fmla="*/ 9641517 w 10894369"/>
              <a:gd name="connsiteY28" fmla="*/ 5401226 h 5401226"/>
              <a:gd name="connsiteX29" fmla="*/ 8851675 w 10894369"/>
              <a:gd name="connsiteY29" fmla="*/ 5401226 h 5401226"/>
              <a:gd name="connsiteX30" fmla="*/ 7952889 w 10894369"/>
              <a:gd name="connsiteY30" fmla="*/ 5401226 h 5401226"/>
              <a:gd name="connsiteX31" fmla="*/ 7271991 w 10894369"/>
              <a:gd name="connsiteY31" fmla="*/ 5401226 h 5401226"/>
              <a:gd name="connsiteX32" fmla="*/ 6373206 w 10894369"/>
              <a:gd name="connsiteY32" fmla="*/ 5401226 h 5401226"/>
              <a:gd name="connsiteX33" fmla="*/ 5801251 w 10894369"/>
              <a:gd name="connsiteY33" fmla="*/ 5401226 h 5401226"/>
              <a:gd name="connsiteX34" fmla="*/ 5338241 w 10894369"/>
              <a:gd name="connsiteY34" fmla="*/ 5401226 h 5401226"/>
              <a:gd name="connsiteX35" fmla="*/ 4984174 w 10894369"/>
              <a:gd name="connsiteY35" fmla="*/ 5401226 h 5401226"/>
              <a:gd name="connsiteX36" fmla="*/ 4085388 w 10894369"/>
              <a:gd name="connsiteY36" fmla="*/ 5401226 h 5401226"/>
              <a:gd name="connsiteX37" fmla="*/ 3295547 w 10894369"/>
              <a:gd name="connsiteY37" fmla="*/ 5401226 h 5401226"/>
              <a:gd name="connsiteX38" fmla="*/ 2723592 w 10894369"/>
              <a:gd name="connsiteY38" fmla="*/ 5401226 h 5401226"/>
              <a:gd name="connsiteX39" fmla="*/ 2042694 w 10894369"/>
              <a:gd name="connsiteY39" fmla="*/ 5401226 h 5401226"/>
              <a:gd name="connsiteX40" fmla="*/ 1579684 w 10894369"/>
              <a:gd name="connsiteY40" fmla="*/ 5401226 h 5401226"/>
              <a:gd name="connsiteX41" fmla="*/ 680898 w 10894369"/>
              <a:gd name="connsiteY41" fmla="*/ 5401226 h 5401226"/>
              <a:gd name="connsiteX42" fmla="*/ 0 w 10894369"/>
              <a:gd name="connsiteY42" fmla="*/ 5401226 h 5401226"/>
              <a:gd name="connsiteX43" fmla="*/ 0 w 10894369"/>
              <a:gd name="connsiteY43" fmla="*/ 4726073 h 5401226"/>
              <a:gd name="connsiteX44" fmla="*/ 0 w 10894369"/>
              <a:gd name="connsiteY44" fmla="*/ 4158944 h 5401226"/>
              <a:gd name="connsiteX45" fmla="*/ 0 w 10894369"/>
              <a:gd name="connsiteY45" fmla="*/ 3429779 h 5401226"/>
              <a:gd name="connsiteX46" fmla="*/ 0 w 10894369"/>
              <a:gd name="connsiteY46" fmla="*/ 2916662 h 5401226"/>
              <a:gd name="connsiteX47" fmla="*/ 0 w 10894369"/>
              <a:gd name="connsiteY47" fmla="*/ 2133484 h 5401226"/>
              <a:gd name="connsiteX48" fmla="*/ 0 w 10894369"/>
              <a:gd name="connsiteY48" fmla="*/ 1404319 h 5401226"/>
              <a:gd name="connsiteX49" fmla="*/ 0 w 10894369"/>
              <a:gd name="connsiteY49" fmla="*/ 837190 h 5401226"/>
              <a:gd name="connsiteX50" fmla="*/ 0 w 10894369"/>
              <a:gd name="connsiteY50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894369" h="5401226" fill="none" extrusionOk="0">
                <a:moveTo>
                  <a:pt x="0" y="0"/>
                </a:moveTo>
                <a:cubicBezTo>
                  <a:pt x="168081" y="5931"/>
                  <a:pt x="196134" y="-12332"/>
                  <a:pt x="354067" y="0"/>
                </a:cubicBezTo>
                <a:cubicBezTo>
                  <a:pt x="512000" y="12332"/>
                  <a:pt x="783503" y="-32136"/>
                  <a:pt x="1143909" y="0"/>
                </a:cubicBezTo>
                <a:cubicBezTo>
                  <a:pt x="1504315" y="32136"/>
                  <a:pt x="1524325" y="-474"/>
                  <a:pt x="1824807" y="0"/>
                </a:cubicBezTo>
                <a:cubicBezTo>
                  <a:pt x="2125289" y="474"/>
                  <a:pt x="2070601" y="-2104"/>
                  <a:pt x="2287817" y="0"/>
                </a:cubicBezTo>
                <a:cubicBezTo>
                  <a:pt x="2505033" y="2104"/>
                  <a:pt x="2571187" y="-5627"/>
                  <a:pt x="2750828" y="0"/>
                </a:cubicBezTo>
                <a:cubicBezTo>
                  <a:pt x="2930469" y="5627"/>
                  <a:pt x="2972653" y="-1129"/>
                  <a:pt x="3104895" y="0"/>
                </a:cubicBezTo>
                <a:cubicBezTo>
                  <a:pt x="3237137" y="1129"/>
                  <a:pt x="3687188" y="9073"/>
                  <a:pt x="3894737" y="0"/>
                </a:cubicBezTo>
                <a:cubicBezTo>
                  <a:pt x="4102286" y="-9073"/>
                  <a:pt x="4336185" y="27313"/>
                  <a:pt x="4466691" y="0"/>
                </a:cubicBezTo>
                <a:cubicBezTo>
                  <a:pt x="4597197" y="-27313"/>
                  <a:pt x="4803505" y="-5270"/>
                  <a:pt x="4929702" y="0"/>
                </a:cubicBezTo>
                <a:cubicBezTo>
                  <a:pt x="5055899" y="5270"/>
                  <a:pt x="5284659" y="-24533"/>
                  <a:pt x="5610600" y="0"/>
                </a:cubicBezTo>
                <a:cubicBezTo>
                  <a:pt x="5936541" y="24533"/>
                  <a:pt x="6042750" y="37895"/>
                  <a:pt x="6400442" y="0"/>
                </a:cubicBezTo>
                <a:cubicBezTo>
                  <a:pt x="6758134" y="-37895"/>
                  <a:pt x="6703288" y="3243"/>
                  <a:pt x="6863452" y="0"/>
                </a:cubicBezTo>
                <a:cubicBezTo>
                  <a:pt x="7023616" y="-3243"/>
                  <a:pt x="7092917" y="12754"/>
                  <a:pt x="7217519" y="0"/>
                </a:cubicBezTo>
                <a:cubicBezTo>
                  <a:pt x="7342121" y="-12754"/>
                  <a:pt x="7720932" y="1680"/>
                  <a:pt x="8116305" y="0"/>
                </a:cubicBezTo>
                <a:cubicBezTo>
                  <a:pt x="8511678" y="-1680"/>
                  <a:pt x="8553030" y="-22578"/>
                  <a:pt x="8797203" y="0"/>
                </a:cubicBezTo>
                <a:cubicBezTo>
                  <a:pt x="9041376" y="22578"/>
                  <a:pt x="9185859" y="-17010"/>
                  <a:pt x="9478101" y="0"/>
                </a:cubicBezTo>
                <a:cubicBezTo>
                  <a:pt x="9770343" y="17010"/>
                  <a:pt x="9846315" y="-14082"/>
                  <a:pt x="10050055" y="0"/>
                </a:cubicBezTo>
                <a:cubicBezTo>
                  <a:pt x="10253795" y="14082"/>
                  <a:pt x="10625389" y="-37722"/>
                  <a:pt x="10894369" y="0"/>
                </a:cubicBezTo>
                <a:cubicBezTo>
                  <a:pt x="10888205" y="273800"/>
                  <a:pt x="10879504" y="451986"/>
                  <a:pt x="10894369" y="729166"/>
                </a:cubicBezTo>
                <a:cubicBezTo>
                  <a:pt x="10909234" y="1006346"/>
                  <a:pt x="10874881" y="1051599"/>
                  <a:pt x="10894369" y="1296294"/>
                </a:cubicBezTo>
                <a:cubicBezTo>
                  <a:pt x="10913857" y="1540989"/>
                  <a:pt x="10867185" y="1698443"/>
                  <a:pt x="10894369" y="1917435"/>
                </a:cubicBezTo>
                <a:cubicBezTo>
                  <a:pt x="10921553" y="2136427"/>
                  <a:pt x="10909472" y="2256059"/>
                  <a:pt x="10894369" y="2484564"/>
                </a:cubicBezTo>
                <a:cubicBezTo>
                  <a:pt x="10879266" y="2713069"/>
                  <a:pt x="10903421" y="3038582"/>
                  <a:pt x="10894369" y="3267742"/>
                </a:cubicBezTo>
                <a:cubicBezTo>
                  <a:pt x="10885317" y="3496902"/>
                  <a:pt x="10896141" y="3671059"/>
                  <a:pt x="10894369" y="3780858"/>
                </a:cubicBezTo>
                <a:cubicBezTo>
                  <a:pt x="10892597" y="3890657"/>
                  <a:pt x="10893927" y="4239991"/>
                  <a:pt x="10894369" y="4456011"/>
                </a:cubicBezTo>
                <a:cubicBezTo>
                  <a:pt x="10894811" y="4672031"/>
                  <a:pt x="10917694" y="5035314"/>
                  <a:pt x="10894369" y="5401226"/>
                </a:cubicBezTo>
                <a:cubicBezTo>
                  <a:pt x="10683263" y="5408318"/>
                  <a:pt x="10389581" y="5405193"/>
                  <a:pt x="9995584" y="5401226"/>
                </a:cubicBezTo>
                <a:cubicBezTo>
                  <a:pt x="9601587" y="5397259"/>
                  <a:pt x="9744963" y="5393580"/>
                  <a:pt x="9641517" y="5401226"/>
                </a:cubicBezTo>
                <a:cubicBezTo>
                  <a:pt x="9538071" y="5408872"/>
                  <a:pt x="9021968" y="5407561"/>
                  <a:pt x="8851675" y="5401226"/>
                </a:cubicBezTo>
                <a:cubicBezTo>
                  <a:pt x="8681382" y="5394891"/>
                  <a:pt x="8261437" y="5369873"/>
                  <a:pt x="7952889" y="5401226"/>
                </a:cubicBezTo>
                <a:cubicBezTo>
                  <a:pt x="7644341" y="5432579"/>
                  <a:pt x="7426527" y="5402281"/>
                  <a:pt x="7271991" y="5401226"/>
                </a:cubicBezTo>
                <a:cubicBezTo>
                  <a:pt x="7117455" y="5400171"/>
                  <a:pt x="6556894" y="5442281"/>
                  <a:pt x="6373206" y="5401226"/>
                </a:cubicBezTo>
                <a:cubicBezTo>
                  <a:pt x="6189518" y="5360171"/>
                  <a:pt x="6004238" y="5396040"/>
                  <a:pt x="5801251" y="5401226"/>
                </a:cubicBezTo>
                <a:cubicBezTo>
                  <a:pt x="5598264" y="5406412"/>
                  <a:pt x="5453180" y="5379928"/>
                  <a:pt x="5338241" y="5401226"/>
                </a:cubicBezTo>
                <a:cubicBezTo>
                  <a:pt x="5223302" y="5422525"/>
                  <a:pt x="5107342" y="5414162"/>
                  <a:pt x="4984174" y="5401226"/>
                </a:cubicBezTo>
                <a:cubicBezTo>
                  <a:pt x="4861006" y="5388290"/>
                  <a:pt x="4284118" y="5384527"/>
                  <a:pt x="4085388" y="5401226"/>
                </a:cubicBezTo>
                <a:cubicBezTo>
                  <a:pt x="3886658" y="5417925"/>
                  <a:pt x="3685590" y="5408376"/>
                  <a:pt x="3295547" y="5401226"/>
                </a:cubicBezTo>
                <a:cubicBezTo>
                  <a:pt x="2905504" y="5394076"/>
                  <a:pt x="3002422" y="5427164"/>
                  <a:pt x="2723592" y="5401226"/>
                </a:cubicBezTo>
                <a:cubicBezTo>
                  <a:pt x="2444763" y="5375288"/>
                  <a:pt x="2329197" y="5383578"/>
                  <a:pt x="2042694" y="5401226"/>
                </a:cubicBezTo>
                <a:cubicBezTo>
                  <a:pt x="1756191" y="5418874"/>
                  <a:pt x="1693793" y="5384192"/>
                  <a:pt x="1579684" y="5401226"/>
                </a:cubicBezTo>
                <a:cubicBezTo>
                  <a:pt x="1465575" y="5418261"/>
                  <a:pt x="1033594" y="5394131"/>
                  <a:pt x="680898" y="5401226"/>
                </a:cubicBezTo>
                <a:cubicBezTo>
                  <a:pt x="328202" y="5408321"/>
                  <a:pt x="198818" y="5412343"/>
                  <a:pt x="0" y="5401226"/>
                </a:cubicBezTo>
                <a:cubicBezTo>
                  <a:pt x="-22923" y="5122795"/>
                  <a:pt x="-16677" y="4908577"/>
                  <a:pt x="0" y="4726073"/>
                </a:cubicBezTo>
                <a:cubicBezTo>
                  <a:pt x="16677" y="4543569"/>
                  <a:pt x="10536" y="4377501"/>
                  <a:pt x="0" y="4158944"/>
                </a:cubicBezTo>
                <a:cubicBezTo>
                  <a:pt x="-10536" y="3940387"/>
                  <a:pt x="31125" y="3593146"/>
                  <a:pt x="0" y="3429779"/>
                </a:cubicBezTo>
                <a:cubicBezTo>
                  <a:pt x="-31125" y="3266412"/>
                  <a:pt x="-3607" y="3134418"/>
                  <a:pt x="0" y="2916662"/>
                </a:cubicBezTo>
                <a:cubicBezTo>
                  <a:pt x="3607" y="2698906"/>
                  <a:pt x="38584" y="2393409"/>
                  <a:pt x="0" y="2133484"/>
                </a:cubicBezTo>
                <a:cubicBezTo>
                  <a:pt x="-38584" y="1873559"/>
                  <a:pt x="-9404" y="1612456"/>
                  <a:pt x="0" y="1404319"/>
                </a:cubicBezTo>
                <a:cubicBezTo>
                  <a:pt x="9404" y="1196182"/>
                  <a:pt x="26088" y="1019777"/>
                  <a:pt x="0" y="837190"/>
                </a:cubicBezTo>
                <a:cubicBezTo>
                  <a:pt x="-26088" y="654603"/>
                  <a:pt x="13486" y="358767"/>
                  <a:pt x="0" y="0"/>
                </a:cubicBezTo>
                <a:close/>
              </a:path>
              <a:path w="10894369" h="5401226" stroke="0" extrusionOk="0">
                <a:moveTo>
                  <a:pt x="0" y="0"/>
                </a:moveTo>
                <a:cubicBezTo>
                  <a:pt x="264423" y="-12549"/>
                  <a:pt x="527246" y="24114"/>
                  <a:pt x="789842" y="0"/>
                </a:cubicBezTo>
                <a:cubicBezTo>
                  <a:pt x="1052438" y="-24114"/>
                  <a:pt x="1085782" y="-6272"/>
                  <a:pt x="1252852" y="0"/>
                </a:cubicBezTo>
                <a:cubicBezTo>
                  <a:pt x="1419922" y="6272"/>
                  <a:pt x="1625605" y="-24279"/>
                  <a:pt x="1824807" y="0"/>
                </a:cubicBezTo>
                <a:cubicBezTo>
                  <a:pt x="2024009" y="24279"/>
                  <a:pt x="2491930" y="-31931"/>
                  <a:pt x="2723592" y="0"/>
                </a:cubicBezTo>
                <a:cubicBezTo>
                  <a:pt x="2955255" y="31931"/>
                  <a:pt x="3320378" y="15010"/>
                  <a:pt x="3513434" y="0"/>
                </a:cubicBezTo>
                <a:cubicBezTo>
                  <a:pt x="3706490" y="-15010"/>
                  <a:pt x="3861094" y="-11303"/>
                  <a:pt x="3976445" y="0"/>
                </a:cubicBezTo>
                <a:cubicBezTo>
                  <a:pt x="4091796" y="11303"/>
                  <a:pt x="4412459" y="-13185"/>
                  <a:pt x="4548399" y="0"/>
                </a:cubicBezTo>
                <a:cubicBezTo>
                  <a:pt x="4684339" y="13185"/>
                  <a:pt x="4953023" y="15824"/>
                  <a:pt x="5229297" y="0"/>
                </a:cubicBezTo>
                <a:cubicBezTo>
                  <a:pt x="5505571" y="-15824"/>
                  <a:pt x="5560310" y="-7810"/>
                  <a:pt x="5692308" y="0"/>
                </a:cubicBezTo>
                <a:cubicBezTo>
                  <a:pt x="5824306" y="7810"/>
                  <a:pt x="6302109" y="-39153"/>
                  <a:pt x="6482150" y="0"/>
                </a:cubicBezTo>
                <a:cubicBezTo>
                  <a:pt x="6662191" y="39153"/>
                  <a:pt x="6879908" y="30725"/>
                  <a:pt x="7163048" y="0"/>
                </a:cubicBezTo>
                <a:cubicBezTo>
                  <a:pt x="7446188" y="-30725"/>
                  <a:pt x="7623371" y="30647"/>
                  <a:pt x="7843946" y="0"/>
                </a:cubicBezTo>
                <a:cubicBezTo>
                  <a:pt x="8064521" y="-30647"/>
                  <a:pt x="8187695" y="5790"/>
                  <a:pt x="8524844" y="0"/>
                </a:cubicBezTo>
                <a:cubicBezTo>
                  <a:pt x="8861993" y="-5790"/>
                  <a:pt x="8981590" y="30184"/>
                  <a:pt x="9205742" y="0"/>
                </a:cubicBezTo>
                <a:cubicBezTo>
                  <a:pt x="9429894" y="-30184"/>
                  <a:pt x="9661017" y="-16849"/>
                  <a:pt x="9777696" y="0"/>
                </a:cubicBezTo>
                <a:cubicBezTo>
                  <a:pt x="9894375" y="16849"/>
                  <a:pt x="10349363" y="17670"/>
                  <a:pt x="10894369" y="0"/>
                </a:cubicBezTo>
                <a:cubicBezTo>
                  <a:pt x="10869295" y="273401"/>
                  <a:pt x="10903738" y="466573"/>
                  <a:pt x="10894369" y="621141"/>
                </a:cubicBezTo>
                <a:cubicBezTo>
                  <a:pt x="10885000" y="775709"/>
                  <a:pt x="10907732" y="924865"/>
                  <a:pt x="10894369" y="1134257"/>
                </a:cubicBezTo>
                <a:cubicBezTo>
                  <a:pt x="10881006" y="1343649"/>
                  <a:pt x="10905862" y="1541064"/>
                  <a:pt x="10894369" y="1863423"/>
                </a:cubicBezTo>
                <a:cubicBezTo>
                  <a:pt x="10882876" y="2185782"/>
                  <a:pt x="10916411" y="2238870"/>
                  <a:pt x="10894369" y="2430552"/>
                </a:cubicBezTo>
                <a:cubicBezTo>
                  <a:pt x="10872327" y="2622234"/>
                  <a:pt x="10895208" y="2904972"/>
                  <a:pt x="10894369" y="3213729"/>
                </a:cubicBezTo>
                <a:cubicBezTo>
                  <a:pt x="10893530" y="3522486"/>
                  <a:pt x="10915756" y="3535856"/>
                  <a:pt x="10894369" y="3780858"/>
                </a:cubicBezTo>
                <a:cubicBezTo>
                  <a:pt x="10872982" y="4025860"/>
                  <a:pt x="10877849" y="4297592"/>
                  <a:pt x="10894369" y="4456011"/>
                </a:cubicBezTo>
                <a:cubicBezTo>
                  <a:pt x="10910889" y="4614430"/>
                  <a:pt x="10886045" y="5071991"/>
                  <a:pt x="10894369" y="5401226"/>
                </a:cubicBezTo>
                <a:cubicBezTo>
                  <a:pt x="10507740" y="5424745"/>
                  <a:pt x="10310635" y="5358237"/>
                  <a:pt x="9995584" y="5401226"/>
                </a:cubicBezTo>
                <a:cubicBezTo>
                  <a:pt x="9680534" y="5444215"/>
                  <a:pt x="9479046" y="5372093"/>
                  <a:pt x="9205742" y="5401226"/>
                </a:cubicBezTo>
                <a:cubicBezTo>
                  <a:pt x="8932438" y="5430359"/>
                  <a:pt x="8738923" y="5434144"/>
                  <a:pt x="8306956" y="5401226"/>
                </a:cubicBezTo>
                <a:cubicBezTo>
                  <a:pt x="7874989" y="5368308"/>
                  <a:pt x="7935582" y="5421392"/>
                  <a:pt x="7626058" y="5401226"/>
                </a:cubicBezTo>
                <a:cubicBezTo>
                  <a:pt x="7316534" y="5381060"/>
                  <a:pt x="7176452" y="5391712"/>
                  <a:pt x="6727273" y="5401226"/>
                </a:cubicBezTo>
                <a:cubicBezTo>
                  <a:pt x="6278094" y="5410740"/>
                  <a:pt x="6195031" y="5400958"/>
                  <a:pt x="5828487" y="5401226"/>
                </a:cubicBezTo>
                <a:cubicBezTo>
                  <a:pt x="5461943" y="5401494"/>
                  <a:pt x="5507404" y="5385713"/>
                  <a:pt x="5365477" y="5401226"/>
                </a:cubicBezTo>
                <a:cubicBezTo>
                  <a:pt x="5223550" y="5416740"/>
                  <a:pt x="4893217" y="5397850"/>
                  <a:pt x="4575635" y="5401226"/>
                </a:cubicBezTo>
                <a:cubicBezTo>
                  <a:pt x="4258053" y="5404602"/>
                  <a:pt x="4180959" y="5387809"/>
                  <a:pt x="4003681" y="5401226"/>
                </a:cubicBezTo>
                <a:cubicBezTo>
                  <a:pt x="3826403" y="5414643"/>
                  <a:pt x="3486830" y="5445834"/>
                  <a:pt x="3104895" y="5401226"/>
                </a:cubicBezTo>
                <a:cubicBezTo>
                  <a:pt x="2722960" y="5356618"/>
                  <a:pt x="2599151" y="5371083"/>
                  <a:pt x="2423997" y="5401226"/>
                </a:cubicBezTo>
                <a:cubicBezTo>
                  <a:pt x="2248843" y="5431369"/>
                  <a:pt x="1850479" y="5382214"/>
                  <a:pt x="1525212" y="5401226"/>
                </a:cubicBezTo>
                <a:cubicBezTo>
                  <a:pt x="1199945" y="5420238"/>
                  <a:pt x="895050" y="5406155"/>
                  <a:pt x="735370" y="5401226"/>
                </a:cubicBezTo>
                <a:cubicBezTo>
                  <a:pt x="575690" y="5396297"/>
                  <a:pt x="186110" y="5425514"/>
                  <a:pt x="0" y="5401226"/>
                </a:cubicBezTo>
                <a:cubicBezTo>
                  <a:pt x="2223" y="5288326"/>
                  <a:pt x="21917" y="5122803"/>
                  <a:pt x="0" y="4888110"/>
                </a:cubicBezTo>
                <a:cubicBezTo>
                  <a:pt x="-21917" y="4653417"/>
                  <a:pt x="4282" y="4381431"/>
                  <a:pt x="0" y="4158944"/>
                </a:cubicBezTo>
                <a:cubicBezTo>
                  <a:pt x="-4282" y="3936457"/>
                  <a:pt x="-20097" y="3792257"/>
                  <a:pt x="0" y="3483791"/>
                </a:cubicBezTo>
                <a:cubicBezTo>
                  <a:pt x="20097" y="3175325"/>
                  <a:pt x="-23093" y="2859836"/>
                  <a:pt x="0" y="2700613"/>
                </a:cubicBezTo>
                <a:cubicBezTo>
                  <a:pt x="23093" y="2541390"/>
                  <a:pt x="38094" y="2260548"/>
                  <a:pt x="0" y="1917435"/>
                </a:cubicBezTo>
                <a:cubicBezTo>
                  <a:pt x="-38094" y="1574322"/>
                  <a:pt x="23531" y="1527583"/>
                  <a:pt x="0" y="1242282"/>
                </a:cubicBezTo>
                <a:cubicBezTo>
                  <a:pt x="-23531" y="956981"/>
                  <a:pt x="-5381" y="984180"/>
                  <a:pt x="0" y="729166"/>
                </a:cubicBezTo>
                <a:cubicBezTo>
                  <a:pt x="5381" y="474152"/>
                  <a:pt x="-22024" y="159517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C7E02A-616B-4341-9549-B4313603435C}"/>
              </a:ext>
            </a:extLst>
          </p:cNvPr>
          <p:cNvSpPr/>
          <p:nvPr/>
        </p:nvSpPr>
        <p:spPr>
          <a:xfrm>
            <a:off x="397565" y="408451"/>
            <a:ext cx="11519451" cy="1011105"/>
          </a:xfrm>
          <a:custGeom>
            <a:avLst/>
            <a:gdLst>
              <a:gd name="connsiteX0" fmla="*/ 0 w 11519451"/>
              <a:gd name="connsiteY0" fmla="*/ 0 h 1011105"/>
              <a:gd name="connsiteX1" fmla="*/ 908004 w 11519451"/>
              <a:gd name="connsiteY1" fmla="*/ 0 h 1011105"/>
              <a:gd name="connsiteX2" fmla="*/ 1585619 w 11519451"/>
              <a:gd name="connsiteY2" fmla="*/ 0 h 1011105"/>
              <a:gd name="connsiteX3" fmla="*/ 1917650 w 11519451"/>
              <a:gd name="connsiteY3" fmla="*/ 0 h 1011105"/>
              <a:gd name="connsiteX4" fmla="*/ 2710459 w 11519451"/>
              <a:gd name="connsiteY4" fmla="*/ 0 h 1011105"/>
              <a:gd name="connsiteX5" fmla="*/ 3503268 w 11519451"/>
              <a:gd name="connsiteY5" fmla="*/ 0 h 1011105"/>
              <a:gd name="connsiteX6" fmla="*/ 3835300 w 11519451"/>
              <a:gd name="connsiteY6" fmla="*/ 0 h 1011105"/>
              <a:gd name="connsiteX7" fmla="*/ 4167331 w 11519451"/>
              <a:gd name="connsiteY7" fmla="*/ 0 h 1011105"/>
              <a:gd name="connsiteX8" fmla="*/ 4844946 w 11519451"/>
              <a:gd name="connsiteY8" fmla="*/ 0 h 1011105"/>
              <a:gd name="connsiteX9" fmla="*/ 5176977 w 11519451"/>
              <a:gd name="connsiteY9" fmla="*/ 0 h 1011105"/>
              <a:gd name="connsiteX10" fmla="*/ 5969786 w 11519451"/>
              <a:gd name="connsiteY10" fmla="*/ 0 h 1011105"/>
              <a:gd name="connsiteX11" fmla="*/ 6762595 w 11519451"/>
              <a:gd name="connsiteY11" fmla="*/ 0 h 1011105"/>
              <a:gd name="connsiteX12" fmla="*/ 7094627 w 11519451"/>
              <a:gd name="connsiteY12" fmla="*/ 0 h 1011105"/>
              <a:gd name="connsiteX13" fmla="*/ 7426658 w 11519451"/>
              <a:gd name="connsiteY13" fmla="*/ 0 h 1011105"/>
              <a:gd name="connsiteX14" fmla="*/ 7873884 w 11519451"/>
              <a:gd name="connsiteY14" fmla="*/ 0 h 1011105"/>
              <a:gd name="connsiteX15" fmla="*/ 8666693 w 11519451"/>
              <a:gd name="connsiteY15" fmla="*/ 0 h 1011105"/>
              <a:gd name="connsiteX16" fmla="*/ 9459502 w 11519451"/>
              <a:gd name="connsiteY16" fmla="*/ 0 h 1011105"/>
              <a:gd name="connsiteX17" fmla="*/ 10367506 w 11519451"/>
              <a:gd name="connsiteY17" fmla="*/ 0 h 1011105"/>
              <a:gd name="connsiteX18" fmla="*/ 11519451 w 11519451"/>
              <a:gd name="connsiteY18" fmla="*/ 0 h 1011105"/>
              <a:gd name="connsiteX19" fmla="*/ 11519451 w 11519451"/>
              <a:gd name="connsiteY19" fmla="*/ 475219 h 1011105"/>
              <a:gd name="connsiteX20" fmla="*/ 11519451 w 11519451"/>
              <a:gd name="connsiteY20" fmla="*/ 1011105 h 1011105"/>
              <a:gd name="connsiteX21" fmla="*/ 11187420 w 11519451"/>
              <a:gd name="connsiteY21" fmla="*/ 1011105 h 1011105"/>
              <a:gd name="connsiteX22" fmla="*/ 10625000 w 11519451"/>
              <a:gd name="connsiteY22" fmla="*/ 1011105 h 1011105"/>
              <a:gd name="connsiteX23" fmla="*/ 9947385 w 11519451"/>
              <a:gd name="connsiteY23" fmla="*/ 1011105 h 1011105"/>
              <a:gd name="connsiteX24" fmla="*/ 9039381 w 11519451"/>
              <a:gd name="connsiteY24" fmla="*/ 1011105 h 1011105"/>
              <a:gd name="connsiteX25" fmla="*/ 8131377 w 11519451"/>
              <a:gd name="connsiteY25" fmla="*/ 1011105 h 1011105"/>
              <a:gd name="connsiteX26" fmla="*/ 7568957 w 11519451"/>
              <a:gd name="connsiteY26" fmla="*/ 1011105 h 1011105"/>
              <a:gd name="connsiteX27" fmla="*/ 7006537 w 11519451"/>
              <a:gd name="connsiteY27" fmla="*/ 1011105 h 1011105"/>
              <a:gd name="connsiteX28" fmla="*/ 6674505 w 11519451"/>
              <a:gd name="connsiteY28" fmla="*/ 1011105 h 1011105"/>
              <a:gd name="connsiteX29" fmla="*/ 5996891 w 11519451"/>
              <a:gd name="connsiteY29" fmla="*/ 1011105 h 1011105"/>
              <a:gd name="connsiteX30" fmla="*/ 5549665 w 11519451"/>
              <a:gd name="connsiteY30" fmla="*/ 1011105 h 1011105"/>
              <a:gd name="connsiteX31" fmla="*/ 4987245 w 11519451"/>
              <a:gd name="connsiteY31" fmla="*/ 1011105 h 1011105"/>
              <a:gd name="connsiteX32" fmla="*/ 4309630 w 11519451"/>
              <a:gd name="connsiteY32" fmla="*/ 1011105 h 1011105"/>
              <a:gd name="connsiteX33" fmla="*/ 3516821 w 11519451"/>
              <a:gd name="connsiteY33" fmla="*/ 1011105 h 1011105"/>
              <a:gd name="connsiteX34" fmla="*/ 2724011 w 11519451"/>
              <a:gd name="connsiteY34" fmla="*/ 1011105 h 1011105"/>
              <a:gd name="connsiteX35" fmla="*/ 1816008 w 11519451"/>
              <a:gd name="connsiteY35" fmla="*/ 1011105 h 1011105"/>
              <a:gd name="connsiteX36" fmla="*/ 1253587 w 11519451"/>
              <a:gd name="connsiteY36" fmla="*/ 1011105 h 1011105"/>
              <a:gd name="connsiteX37" fmla="*/ 691167 w 11519451"/>
              <a:gd name="connsiteY37" fmla="*/ 1011105 h 1011105"/>
              <a:gd name="connsiteX38" fmla="*/ 0 w 11519451"/>
              <a:gd name="connsiteY38" fmla="*/ 1011105 h 1011105"/>
              <a:gd name="connsiteX39" fmla="*/ 0 w 11519451"/>
              <a:gd name="connsiteY39" fmla="*/ 495441 h 1011105"/>
              <a:gd name="connsiteX40" fmla="*/ 0 w 11519451"/>
              <a:gd name="connsiteY40" fmla="*/ 0 h 101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519451" h="1011105" fill="none" extrusionOk="0">
                <a:moveTo>
                  <a:pt x="0" y="0"/>
                </a:moveTo>
                <a:cubicBezTo>
                  <a:pt x="325845" y="8566"/>
                  <a:pt x="604626" y="2067"/>
                  <a:pt x="908004" y="0"/>
                </a:cubicBezTo>
                <a:cubicBezTo>
                  <a:pt x="1211382" y="-2067"/>
                  <a:pt x="1415481" y="-13667"/>
                  <a:pt x="1585619" y="0"/>
                </a:cubicBezTo>
                <a:cubicBezTo>
                  <a:pt x="1755758" y="13667"/>
                  <a:pt x="1797820" y="-2700"/>
                  <a:pt x="1917650" y="0"/>
                </a:cubicBezTo>
                <a:cubicBezTo>
                  <a:pt x="2037480" y="2700"/>
                  <a:pt x="2324833" y="12681"/>
                  <a:pt x="2710459" y="0"/>
                </a:cubicBezTo>
                <a:cubicBezTo>
                  <a:pt x="3096085" y="-12681"/>
                  <a:pt x="3166100" y="-9121"/>
                  <a:pt x="3503268" y="0"/>
                </a:cubicBezTo>
                <a:cubicBezTo>
                  <a:pt x="3840436" y="9121"/>
                  <a:pt x="3708500" y="-1897"/>
                  <a:pt x="3835300" y="0"/>
                </a:cubicBezTo>
                <a:cubicBezTo>
                  <a:pt x="3962100" y="1897"/>
                  <a:pt x="4059257" y="14108"/>
                  <a:pt x="4167331" y="0"/>
                </a:cubicBezTo>
                <a:cubicBezTo>
                  <a:pt x="4275405" y="-14108"/>
                  <a:pt x="4576641" y="-23726"/>
                  <a:pt x="4844946" y="0"/>
                </a:cubicBezTo>
                <a:cubicBezTo>
                  <a:pt x="5113251" y="23726"/>
                  <a:pt x="5098021" y="10029"/>
                  <a:pt x="5176977" y="0"/>
                </a:cubicBezTo>
                <a:cubicBezTo>
                  <a:pt x="5255933" y="-10029"/>
                  <a:pt x="5587417" y="27078"/>
                  <a:pt x="5969786" y="0"/>
                </a:cubicBezTo>
                <a:cubicBezTo>
                  <a:pt x="6352155" y="-27078"/>
                  <a:pt x="6490958" y="24391"/>
                  <a:pt x="6762595" y="0"/>
                </a:cubicBezTo>
                <a:cubicBezTo>
                  <a:pt x="7034232" y="-24391"/>
                  <a:pt x="6947240" y="14247"/>
                  <a:pt x="7094627" y="0"/>
                </a:cubicBezTo>
                <a:cubicBezTo>
                  <a:pt x="7242014" y="-14247"/>
                  <a:pt x="7320413" y="5804"/>
                  <a:pt x="7426658" y="0"/>
                </a:cubicBezTo>
                <a:cubicBezTo>
                  <a:pt x="7532903" y="-5804"/>
                  <a:pt x="7693971" y="20632"/>
                  <a:pt x="7873884" y="0"/>
                </a:cubicBezTo>
                <a:cubicBezTo>
                  <a:pt x="8053797" y="-20632"/>
                  <a:pt x="8408786" y="-33890"/>
                  <a:pt x="8666693" y="0"/>
                </a:cubicBezTo>
                <a:cubicBezTo>
                  <a:pt x="8924600" y="33890"/>
                  <a:pt x="9214741" y="36783"/>
                  <a:pt x="9459502" y="0"/>
                </a:cubicBezTo>
                <a:cubicBezTo>
                  <a:pt x="9704263" y="-36783"/>
                  <a:pt x="10084809" y="20749"/>
                  <a:pt x="10367506" y="0"/>
                </a:cubicBezTo>
                <a:cubicBezTo>
                  <a:pt x="10650203" y="-20749"/>
                  <a:pt x="10978799" y="-22887"/>
                  <a:pt x="11519451" y="0"/>
                </a:cubicBezTo>
                <a:cubicBezTo>
                  <a:pt x="11502645" y="137283"/>
                  <a:pt x="11500020" y="323441"/>
                  <a:pt x="11519451" y="475219"/>
                </a:cubicBezTo>
                <a:cubicBezTo>
                  <a:pt x="11538882" y="626997"/>
                  <a:pt x="11538927" y="744703"/>
                  <a:pt x="11519451" y="1011105"/>
                </a:cubicBezTo>
                <a:cubicBezTo>
                  <a:pt x="11387651" y="998483"/>
                  <a:pt x="11266171" y="1005200"/>
                  <a:pt x="11187420" y="1011105"/>
                </a:cubicBezTo>
                <a:cubicBezTo>
                  <a:pt x="11108669" y="1017010"/>
                  <a:pt x="10881456" y="1022800"/>
                  <a:pt x="10625000" y="1011105"/>
                </a:cubicBezTo>
                <a:cubicBezTo>
                  <a:pt x="10368544" y="999410"/>
                  <a:pt x="10084470" y="1014477"/>
                  <a:pt x="9947385" y="1011105"/>
                </a:cubicBezTo>
                <a:cubicBezTo>
                  <a:pt x="9810301" y="1007733"/>
                  <a:pt x="9351184" y="987366"/>
                  <a:pt x="9039381" y="1011105"/>
                </a:cubicBezTo>
                <a:cubicBezTo>
                  <a:pt x="8727578" y="1034844"/>
                  <a:pt x="8488026" y="1015684"/>
                  <a:pt x="8131377" y="1011105"/>
                </a:cubicBezTo>
                <a:cubicBezTo>
                  <a:pt x="7774728" y="1006526"/>
                  <a:pt x="7758934" y="989241"/>
                  <a:pt x="7568957" y="1011105"/>
                </a:cubicBezTo>
                <a:cubicBezTo>
                  <a:pt x="7378980" y="1032969"/>
                  <a:pt x="7212428" y="1016265"/>
                  <a:pt x="7006537" y="1011105"/>
                </a:cubicBezTo>
                <a:cubicBezTo>
                  <a:pt x="6800646" y="1005945"/>
                  <a:pt x="6789976" y="1003324"/>
                  <a:pt x="6674505" y="1011105"/>
                </a:cubicBezTo>
                <a:cubicBezTo>
                  <a:pt x="6559034" y="1018886"/>
                  <a:pt x="6257905" y="979664"/>
                  <a:pt x="5996891" y="1011105"/>
                </a:cubicBezTo>
                <a:cubicBezTo>
                  <a:pt x="5735877" y="1042546"/>
                  <a:pt x="5724235" y="1011235"/>
                  <a:pt x="5549665" y="1011105"/>
                </a:cubicBezTo>
                <a:cubicBezTo>
                  <a:pt x="5375095" y="1010975"/>
                  <a:pt x="5175858" y="983591"/>
                  <a:pt x="4987245" y="1011105"/>
                </a:cubicBezTo>
                <a:cubicBezTo>
                  <a:pt x="4798632" y="1038619"/>
                  <a:pt x="4447031" y="1019021"/>
                  <a:pt x="4309630" y="1011105"/>
                </a:cubicBezTo>
                <a:cubicBezTo>
                  <a:pt x="4172229" y="1003189"/>
                  <a:pt x="3860413" y="1036848"/>
                  <a:pt x="3516821" y="1011105"/>
                </a:cubicBezTo>
                <a:cubicBezTo>
                  <a:pt x="3173229" y="985362"/>
                  <a:pt x="2923299" y="983703"/>
                  <a:pt x="2724011" y="1011105"/>
                </a:cubicBezTo>
                <a:cubicBezTo>
                  <a:pt x="2524723" y="1038508"/>
                  <a:pt x="2054589" y="991363"/>
                  <a:pt x="1816008" y="1011105"/>
                </a:cubicBezTo>
                <a:cubicBezTo>
                  <a:pt x="1577427" y="1030847"/>
                  <a:pt x="1416766" y="1003888"/>
                  <a:pt x="1253587" y="1011105"/>
                </a:cubicBezTo>
                <a:cubicBezTo>
                  <a:pt x="1090408" y="1018322"/>
                  <a:pt x="847398" y="1006641"/>
                  <a:pt x="691167" y="1011105"/>
                </a:cubicBezTo>
                <a:cubicBezTo>
                  <a:pt x="534936" y="1015569"/>
                  <a:pt x="344311" y="997982"/>
                  <a:pt x="0" y="1011105"/>
                </a:cubicBezTo>
                <a:cubicBezTo>
                  <a:pt x="15118" y="896978"/>
                  <a:pt x="1092" y="631695"/>
                  <a:pt x="0" y="495441"/>
                </a:cubicBezTo>
                <a:cubicBezTo>
                  <a:pt x="-1092" y="359187"/>
                  <a:pt x="24436" y="122014"/>
                  <a:pt x="0" y="0"/>
                </a:cubicBezTo>
                <a:close/>
              </a:path>
              <a:path w="11519451" h="1011105" stroke="0" extrusionOk="0">
                <a:moveTo>
                  <a:pt x="0" y="0"/>
                </a:moveTo>
                <a:cubicBezTo>
                  <a:pt x="452375" y="9607"/>
                  <a:pt x="726168" y="42751"/>
                  <a:pt x="908004" y="0"/>
                </a:cubicBezTo>
                <a:cubicBezTo>
                  <a:pt x="1089840" y="-42751"/>
                  <a:pt x="1328166" y="17070"/>
                  <a:pt x="1470424" y="0"/>
                </a:cubicBezTo>
                <a:cubicBezTo>
                  <a:pt x="1612682" y="-17070"/>
                  <a:pt x="2142105" y="22686"/>
                  <a:pt x="2378428" y="0"/>
                </a:cubicBezTo>
                <a:cubicBezTo>
                  <a:pt x="2614751" y="-22686"/>
                  <a:pt x="2678836" y="7721"/>
                  <a:pt x="2825654" y="0"/>
                </a:cubicBezTo>
                <a:cubicBezTo>
                  <a:pt x="2972472" y="-7721"/>
                  <a:pt x="3083302" y="16995"/>
                  <a:pt x="3272879" y="0"/>
                </a:cubicBezTo>
                <a:cubicBezTo>
                  <a:pt x="3462457" y="-16995"/>
                  <a:pt x="3688357" y="-9353"/>
                  <a:pt x="3950494" y="0"/>
                </a:cubicBezTo>
                <a:cubicBezTo>
                  <a:pt x="4212632" y="9353"/>
                  <a:pt x="4155815" y="2467"/>
                  <a:pt x="4282525" y="0"/>
                </a:cubicBezTo>
                <a:cubicBezTo>
                  <a:pt x="4409235" y="-2467"/>
                  <a:pt x="4677623" y="-24499"/>
                  <a:pt x="4960140" y="0"/>
                </a:cubicBezTo>
                <a:cubicBezTo>
                  <a:pt x="5242658" y="24499"/>
                  <a:pt x="5364256" y="-29752"/>
                  <a:pt x="5637755" y="0"/>
                </a:cubicBezTo>
                <a:cubicBezTo>
                  <a:pt x="5911254" y="29752"/>
                  <a:pt x="5945434" y="-23934"/>
                  <a:pt x="6200175" y="0"/>
                </a:cubicBezTo>
                <a:cubicBezTo>
                  <a:pt x="6454916" y="23934"/>
                  <a:pt x="6561062" y="6926"/>
                  <a:pt x="6877790" y="0"/>
                </a:cubicBezTo>
                <a:cubicBezTo>
                  <a:pt x="7194518" y="-6926"/>
                  <a:pt x="7225056" y="927"/>
                  <a:pt x="7440210" y="0"/>
                </a:cubicBezTo>
                <a:cubicBezTo>
                  <a:pt x="7655364" y="-927"/>
                  <a:pt x="7753788" y="21239"/>
                  <a:pt x="7887436" y="0"/>
                </a:cubicBezTo>
                <a:cubicBezTo>
                  <a:pt x="8021084" y="-21239"/>
                  <a:pt x="8427718" y="19771"/>
                  <a:pt x="8680245" y="0"/>
                </a:cubicBezTo>
                <a:cubicBezTo>
                  <a:pt x="8932772" y="-19771"/>
                  <a:pt x="9175720" y="24669"/>
                  <a:pt x="9473054" y="0"/>
                </a:cubicBezTo>
                <a:cubicBezTo>
                  <a:pt x="9770388" y="-24669"/>
                  <a:pt x="10004670" y="-21497"/>
                  <a:pt x="10150669" y="0"/>
                </a:cubicBezTo>
                <a:cubicBezTo>
                  <a:pt x="10296668" y="21497"/>
                  <a:pt x="11152023" y="45900"/>
                  <a:pt x="11519451" y="0"/>
                </a:cubicBezTo>
                <a:cubicBezTo>
                  <a:pt x="11512293" y="143445"/>
                  <a:pt x="11509563" y="391409"/>
                  <a:pt x="11519451" y="515664"/>
                </a:cubicBezTo>
                <a:cubicBezTo>
                  <a:pt x="11529339" y="639919"/>
                  <a:pt x="11541144" y="771800"/>
                  <a:pt x="11519451" y="1011105"/>
                </a:cubicBezTo>
                <a:cubicBezTo>
                  <a:pt x="11257935" y="1022646"/>
                  <a:pt x="11138382" y="995593"/>
                  <a:pt x="10957031" y="1011105"/>
                </a:cubicBezTo>
                <a:cubicBezTo>
                  <a:pt x="10775680" y="1026617"/>
                  <a:pt x="10667510" y="1039113"/>
                  <a:pt x="10394610" y="1011105"/>
                </a:cubicBezTo>
                <a:cubicBezTo>
                  <a:pt x="10121710" y="983097"/>
                  <a:pt x="10115337" y="1022088"/>
                  <a:pt x="9947385" y="1011105"/>
                </a:cubicBezTo>
                <a:cubicBezTo>
                  <a:pt x="9779433" y="1000122"/>
                  <a:pt x="9630804" y="1017022"/>
                  <a:pt x="9384964" y="1011105"/>
                </a:cubicBezTo>
                <a:cubicBezTo>
                  <a:pt x="9139124" y="1005188"/>
                  <a:pt x="8887358" y="1026973"/>
                  <a:pt x="8707350" y="1011105"/>
                </a:cubicBezTo>
                <a:cubicBezTo>
                  <a:pt x="8527342" y="995237"/>
                  <a:pt x="8178419" y="974149"/>
                  <a:pt x="7799346" y="1011105"/>
                </a:cubicBezTo>
                <a:cubicBezTo>
                  <a:pt x="7420273" y="1048061"/>
                  <a:pt x="7494462" y="1018617"/>
                  <a:pt x="7236926" y="1011105"/>
                </a:cubicBezTo>
                <a:cubicBezTo>
                  <a:pt x="6979390" y="1003593"/>
                  <a:pt x="6967013" y="1023772"/>
                  <a:pt x="6789700" y="1011105"/>
                </a:cubicBezTo>
                <a:cubicBezTo>
                  <a:pt x="6612387" y="998438"/>
                  <a:pt x="6283857" y="997297"/>
                  <a:pt x="5996891" y="1011105"/>
                </a:cubicBezTo>
                <a:cubicBezTo>
                  <a:pt x="5709925" y="1024913"/>
                  <a:pt x="5471124" y="997584"/>
                  <a:pt x="5204081" y="1011105"/>
                </a:cubicBezTo>
                <a:cubicBezTo>
                  <a:pt x="4937038" y="1024627"/>
                  <a:pt x="4659829" y="999325"/>
                  <a:pt x="4411272" y="1011105"/>
                </a:cubicBezTo>
                <a:cubicBezTo>
                  <a:pt x="4162715" y="1022885"/>
                  <a:pt x="3819809" y="1049790"/>
                  <a:pt x="3618463" y="1011105"/>
                </a:cubicBezTo>
                <a:cubicBezTo>
                  <a:pt x="3417117" y="972420"/>
                  <a:pt x="3045971" y="974720"/>
                  <a:pt x="2825654" y="1011105"/>
                </a:cubicBezTo>
                <a:cubicBezTo>
                  <a:pt x="2605337" y="1047490"/>
                  <a:pt x="2415604" y="1036488"/>
                  <a:pt x="2263233" y="1011105"/>
                </a:cubicBezTo>
                <a:cubicBezTo>
                  <a:pt x="2110862" y="985722"/>
                  <a:pt x="1846433" y="977600"/>
                  <a:pt x="1585619" y="1011105"/>
                </a:cubicBezTo>
                <a:cubicBezTo>
                  <a:pt x="1324805" y="1044610"/>
                  <a:pt x="1220423" y="988510"/>
                  <a:pt x="1023198" y="1011105"/>
                </a:cubicBezTo>
                <a:cubicBezTo>
                  <a:pt x="825973" y="1033700"/>
                  <a:pt x="400060" y="1049518"/>
                  <a:pt x="0" y="1011105"/>
                </a:cubicBezTo>
                <a:cubicBezTo>
                  <a:pt x="20275" y="790132"/>
                  <a:pt x="-23754" y="747532"/>
                  <a:pt x="0" y="515664"/>
                </a:cubicBezTo>
                <a:cubicBezTo>
                  <a:pt x="23754" y="283796"/>
                  <a:pt x="581" y="252901"/>
                  <a:pt x="0" y="0"/>
                </a:cubicBezTo>
                <a:close/>
              </a:path>
            </a:pathLst>
          </a:custGeom>
          <a:solidFill>
            <a:srgbClr val="F9F9C5">
              <a:alpha val="94902"/>
            </a:srgbClr>
          </a:solidFill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306324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 từ phù hợp với mỗi lời giải thích dưới đây: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AE3C516-3056-FCA2-4BA0-501457A4A3CE}"/>
              </a:ext>
            </a:extLst>
          </p:cNvPr>
          <p:cNvSpPr/>
          <p:nvPr/>
        </p:nvSpPr>
        <p:spPr>
          <a:xfrm>
            <a:off x="874643" y="1580321"/>
            <a:ext cx="2206487" cy="9740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7CF6F7-3573-D124-17F6-1CADBB141C8B}"/>
              </a:ext>
            </a:extLst>
          </p:cNvPr>
          <p:cNvSpPr/>
          <p:nvPr/>
        </p:nvSpPr>
        <p:spPr>
          <a:xfrm>
            <a:off x="4442791" y="1540565"/>
            <a:ext cx="2206487" cy="9740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8046B9-DE87-9410-483F-620DB4F12E1F}"/>
              </a:ext>
            </a:extLst>
          </p:cNvPr>
          <p:cNvSpPr/>
          <p:nvPr/>
        </p:nvSpPr>
        <p:spPr>
          <a:xfrm>
            <a:off x="8150087" y="1530626"/>
            <a:ext cx="2206487" cy="9740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giành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07F04-ABA3-4DEE-CC09-D36A0EDD7AC1}"/>
              </a:ext>
            </a:extLst>
          </p:cNvPr>
          <p:cNvSpPr txBox="1"/>
          <p:nvPr/>
        </p:nvSpPr>
        <p:spPr>
          <a:xfrm>
            <a:off x="1123122" y="2932043"/>
            <a:ext cx="1013791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Giữ lại cho mình hoặc cho ai đó. 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Biết rõ, rất thành thạo.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Cố dùng sức để lấy về được cho mình (hoặc cố gắng để đạt cho được).</a:t>
            </a:r>
          </a:p>
        </p:txBody>
      </p:sp>
    </p:spTree>
    <p:extLst>
      <p:ext uri="{BB962C8B-B14F-4D97-AF65-F5344CB8AC3E}">
        <p14:creationId xmlns:p14="http://schemas.microsoft.com/office/powerpoint/2010/main" val="189205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25182 0.189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39779 0.3159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29192 0.5578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4FCB661F-8FF8-5572-E982-E7F871341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E1C625-4F7E-4232-9DB9-280B3E703D40}"/>
              </a:ext>
            </a:extLst>
          </p:cNvPr>
          <p:cNvSpPr/>
          <p:nvPr/>
        </p:nvSpPr>
        <p:spPr>
          <a:xfrm>
            <a:off x="186525" y="1087239"/>
            <a:ext cx="11826569" cy="5401226"/>
          </a:xfrm>
          <a:custGeom>
            <a:avLst/>
            <a:gdLst>
              <a:gd name="connsiteX0" fmla="*/ 0 w 11826569"/>
              <a:gd name="connsiteY0" fmla="*/ 0 h 5401226"/>
              <a:gd name="connsiteX1" fmla="*/ 932212 w 11826569"/>
              <a:gd name="connsiteY1" fmla="*/ 0 h 5401226"/>
              <a:gd name="connsiteX2" fmla="*/ 1391361 w 11826569"/>
              <a:gd name="connsiteY2" fmla="*/ 0 h 5401226"/>
              <a:gd name="connsiteX3" fmla="*/ 1732245 w 11826569"/>
              <a:gd name="connsiteY3" fmla="*/ 0 h 5401226"/>
              <a:gd name="connsiteX4" fmla="*/ 2546191 w 11826569"/>
              <a:gd name="connsiteY4" fmla="*/ 0 h 5401226"/>
              <a:gd name="connsiteX5" fmla="*/ 3123606 w 11826569"/>
              <a:gd name="connsiteY5" fmla="*/ 0 h 5401226"/>
              <a:gd name="connsiteX6" fmla="*/ 3582755 w 11826569"/>
              <a:gd name="connsiteY6" fmla="*/ 0 h 5401226"/>
              <a:gd name="connsiteX7" fmla="*/ 4278435 w 11826569"/>
              <a:gd name="connsiteY7" fmla="*/ 0 h 5401226"/>
              <a:gd name="connsiteX8" fmla="*/ 5092381 w 11826569"/>
              <a:gd name="connsiteY8" fmla="*/ 0 h 5401226"/>
              <a:gd name="connsiteX9" fmla="*/ 5551531 w 11826569"/>
              <a:gd name="connsiteY9" fmla="*/ 0 h 5401226"/>
              <a:gd name="connsiteX10" fmla="*/ 5892414 w 11826569"/>
              <a:gd name="connsiteY10" fmla="*/ 0 h 5401226"/>
              <a:gd name="connsiteX11" fmla="*/ 6824626 w 11826569"/>
              <a:gd name="connsiteY11" fmla="*/ 0 h 5401226"/>
              <a:gd name="connsiteX12" fmla="*/ 7520307 w 11826569"/>
              <a:gd name="connsiteY12" fmla="*/ 0 h 5401226"/>
              <a:gd name="connsiteX13" fmla="*/ 8215987 w 11826569"/>
              <a:gd name="connsiteY13" fmla="*/ 0 h 5401226"/>
              <a:gd name="connsiteX14" fmla="*/ 8793402 w 11826569"/>
              <a:gd name="connsiteY14" fmla="*/ 0 h 5401226"/>
              <a:gd name="connsiteX15" fmla="*/ 9134285 w 11826569"/>
              <a:gd name="connsiteY15" fmla="*/ 0 h 5401226"/>
              <a:gd name="connsiteX16" fmla="*/ 9948232 w 11826569"/>
              <a:gd name="connsiteY16" fmla="*/ 0 h 5401226"/>
              <a:gd name="connsiteX17" fmla="*/ 10407381 w 11826569"/>
              <a:gd name="connsiteY17" fmla="*/ 0 h 5401226"/>
              <a:gd name="connsiteX18" fmla="*/ 10866530 w 11826569"/>
              <a:gd name="connsiteY18" fmla="*/ 0 h 5401226"/>
              <a:gd name="connsiteX19" fmla="*/ 11826569 w 11826569"/>
              <a:gd name="connsiteY19" fmla="*/ 0 h 5401226"/>
              <a:gd name="connsiteX20" fmla="*/ 11826569 w 11826569"/>
              <a:gd name="connsiteY20" fmla="*/ 621141 h 5401226"/>
              <a:gd name="connsiteX21" fmla="*/ 11826569 w 11826569"/>
              <a:gd name="connsiteY21" fmla="*/ 1134257 h 5401226"/>
              <a:gd name="connsiteX22" fmla="*/ 11826569 w 11826569"/>
              <a:gd name="connsiteY22" fmla="*/ 1809411 h 5401226"/>
              <a:gd name="connsiteX23" fmla="*/ 11826569 w 11826569"/>
              <a:gd name="connsiteY23" fmla="*/ 2322527 h 5401226"/>
              <a:gd name="connsiteX24" fmla="*/ 11826569 w 11826569"/>
              <a:gd name="connsiteY24" fmla="*/ 3105705 h 5401226"/>
              <a:gd name="connsiteX25" fmla="*/ 11826569 w 11826569"/>
              <a:gd name="connsiteY25" fmla="*/ 3618821 h 5401226"/>
              <a:gd name="connsiteX26" fmla="*/ 11826569 w 11826569"/>
              <a:gd name="connsiteY26" fmla="*/ 4401999 h 5401226"/>
              <a:gd name="connsiteX27" fmla="*/ 11826569 w 11826569"/>
              <a:gd name="connsiteY27" fmla="*/ 5401226 h 5401226"/>
              <a:gd name="connsiteX28" fmla="*/ 11249154 w 11826569"/>
              <a:gd name="connsiteY28" fmla="*/ 5401226 h 5401226"/>
              <a:gd name="connsiteX29" fmla="*/ 10316942 w 11826569"/>
              <a:gd name="connsiteY29" fmla="*/ 5401226 h 5401226"/>
              <a:gd name="connsiteX30" fmla="*/ 9739527 w 11826569"/>
              <a:gd name="connsiteY30" fmla="*/ 5401226 h 5401226"/>
              <a:gd name="connsiteX31" fmla="*/ 9280378 w 11826569"/>
              <a:gd name="connsiteY31" fmla="*/ 5401226 h 5401226"/>
              <a:gd name="connsiteX32" fmla="*/ 8939495 w 11826569"/>
              <a:gd name="connsiteY32" fmla="*/ 5401226 h 5401226"/>
              <a:gd name="connsiteX33" fmla="*/ 8007283 w 11826569"/>
              <a:gd name="connsiteY33" fmla="*/ 5401226 h 5401226"/>
              <a:gd name="connsiteX34" fmla="*/ 7193337 w 11826569"/>
              <a:gd name="connsiteY34" fmla="*/ 5401226 h 5401226"/>
              <a:gd name="connsiteX35" fmla="*/ 6615922 w 11826569"/>
              <a:gd name="connsiteY35" fmla="*/ 5401226 h 5401226"/>
              <a:gd name="connsiteX36" fmla="*/ 5920241 w 11826569"/>
              <a:gd name="connsiteY36" fmla="*/ 5401226 h 5401226"/>
              <a:gd name="connsiteX37" fmla="*/ 5461092 w 11826569"/>
              <a:gd name="connsiteY37" fmla="*/ 5401226 h 5401226"/>
              <a:gd name="connsiteX38" fmla="*/ 4528880 w 11826569"/>
              <a:gd name="connsiteY38" fmla="*/ 5401226 h 5401226"/>
              <a:gd name="connsiteX39" fmla="*/ 3714934 w 11826569"/>
              <a:gd name="connsiteY39" fmla="*/ 5401226 h 5401226"/>
              <a:gd name="connsiteX40" fmla="*/ 3019253 w 11826569"/>
              <a:gd name="connsiteY40" fmla="*/ 5401226 h 5401226"/>
              <a:gd name="connsiteX41" fmla="*/ 2323573 w 11826569"/>
              <a:gd name="connsiteY41" fmla="*/ 5401226 h 5401226"/>
              <a:gd name="connsiteX42" fmla="*/ 1864424 w 11826569"/>
              <a:gd name="connsiteY42" fmla="*/ 5401226 h 5401226"/>
              <a:gd name="connsiteX43" fmla="*/ 1405275 w 11826569"/>
              <a:gd name="connsiteY43" fmla="*/ 5401226 h 5401226"/>
              <a:gd name="connsiteX44" fmla="*/ 0 w 11826569"/>
              <a:gd name="connsiteY44" fmla="*/ 5401226 h 5401226"/>
              <a:gd name="connsiteX45" fmla="*/ 0 w 11826569"/>
              <a:gd name="connsiteY45" fmla="*/ 4672060 h 5401226"/>
              <a:gd name="connsiteX46" fmla="*/ 0 w 11826569"/>
              <a:gd name="connsiteY46" fmla="*/ 4104932 h 5401226"/>
              <a:gd name="connsiteX47" fmla="*/ 0 w 11826569"/>
              <a:gd name="connsiteY47" fmla="*/ 3375766 h 5401226"/>
              <a:gd name="connsiteX48" fmla="*/ 0 w 11826569"/>
              <a:gd name="connsiteY48" fmla="*/ 2700613 h 5401226"/>
              <a:gd name="connsiteX49" fmla="*/ 0 w 11826569"/>
              <a:gd name="connsiteY49" fmla="*/ 2025460 h 5401226"/>
              <a:gd name="connsiteX50" fmla="*/ 0 w 11826569"/>
              <a:gd name="connsiteY50" fmla="*/ 1296294 h 5401226"/>
              <a:gd name="connsiteX51" fmla="*/ 0 w 11826569"/>
              <a:gd name="connsiteY51" fmla="*/ 783178 h 5401226"/>
              <a:gd name="connsiteX52" fmla="*/ 0 w 11826569"/>
              <a:gd name="connsiteY52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826569" h="5401226" fill="none" extrusionOk="0">
                <a:moveTo>
                  <a:pt x="0" y="0"/>
                </a:moveTo>
                <a:cubicBezTo>
                  <a:pt x="429486" y="17872"/>
                  <a:pt x="711221" y="-44127"/>
                  <a:pt x="932212" y="0"/>
                </a:cubicBezTo>
                <a:cubicBezTo>
                  <a:pt x="1153203" y="44127"/>
                  <a:pt x="1199954" y="-22306"/>
                  <a:pt x="1391361" y="0"/>
                </a:cubicBezTo>
                <a:cubicBezTo>
                  <a:pt x="1582768" y="22306"/>
                  <a:pt x="1610520" y="-4236"/>
                  <a:pt x="1732245" y="0"/>
                </a:cubicBezTo>
                <a:cubicBezTo>
                  <a:pt x="1853970" y="4236"/>
                  <a:pt x="2269316" y="14896"/>
                  <a:pt x="2546191" y="0"/>
                </a:cubicBezTo>
                <a:cubicBezTo>
                  <a:pt x="2823066" y="-14896"/>
                  <a:pt x="2860089" y="13796"/>
                  <a:pt x="3123606" y="0"/>
                </a:cubicBezTo>
                <a:cubicBezTo>
                  <a:pt x="3387124" y="-13796"/>
                  <a:pt x="3373298" y="20146"/>
                  <a:pt x="3582755" y="0"/>
                </a:cubicBezTo>
                <a:cubicBezTo>
                  <a:pt x="3792212" y="-20146"/>
                  <a:pt x="3931870" y="18031"/>
                  <a:pt x="4278435" y="0"/>
                </a:cubicBezTo>
                <a:cubicBezTo>
                  <a:pt x="4625000" y="-18031"/>
                  <a:pt x="4902654" y="-16324"/>
                  <a:pt x="5092381" y="0"/>
                </a:cubicBezTo>
                <a:cubicBezTo>
                  <a:pt x="5282108" y="16324"/>
                  <a:pt x="5386811" y="-15891"/>
                  <a:pt x="5551531" y="0"/>
                </a:cubicBezTo>
                <a:cubicBezTo>
                  <a:pt x="5716251" y="15891"/>
                  <a:pt x="5804034" y="12573"/>
                  <a:pt x="5892414" y="0"/>
                </a:cubicBezTo>
                <a:cubicBezTo>
                  <a:pt x="5980794" y="-12573"/>
                  <a:pt x="6549682" y="41222"/>
                  <a:pt x="6824626" y="0"/>
                </a:cubicBezTo>
                <a:cubicBezTo>
                  <a:pt x="7099570" y="-41222"/>
                  <a:pt x="7200200" y="28899"/>
                  <a:pt x="7520307" y="0"/>
                </a:cubicBezTo>
                <a:cubicBezTo>
                  <a:pt x="7840414" y="-28899"/>
                  <a:pt x="8032099" y="-22540"/>
                  <a:pt x="8215987" y="0"/>
                </a:cubicBezTo>
                <a:cubicBezTo>
                  <a:pt x="8399875" y="22540"/>
                  <a:pt x="8547789" y="-17142"/>
                  <a:pt x="8793402" y="0"/>
                </a:cubicBezTo>
                <a:cubicBezTo>
                  <a:pt x="9039015" y="17142"/>
                  <a:pt x="9049364" y="-3950"/>
                  <a:pt x="9134285" y="0"/>
                </a:cubicBezTo>
                <a:cubicBezTo>
                  <a:pt x="9219206" y="3950"/>
                  <a:pt x="9776895" y="21854"/>
                  <a:pt x="9948232" y="0"/>
                </a:cubicBezTo>
                <a:cubicBezTo>
                  <a:pt x="10119569" y="-21854"/>
                  <a:pt x="10231850" y="8584"/>
                  <a:pt x="10407381" y="0"/>
                </a:cubicBezTo>
                <a:cubicBezTo>
                  <a:pt x="10582912" y="-8584"/>
                  <a:pt x="10771266" y="4795"/>
                  <a:pt x="10866530" y="0"/>
                </a:cubicBezTo>
                <a:cubicBezTo>
                  <a:pt x="10961794" y="-4795"/>
                  <a:pt x="11632126" y="-34115"/>
                  <a:pt x="11826569" y="0"/>
                </a:cubicBezTo>
                <a:cubicBezTo>
                  <a:pt x="11846276" y="239512"/>
                  <a:pt x="11848226" y="413808"/>
                  <a:pt x="11826569" y="621141"/>
                </a:cubicBezTo>
                <a:cubicBezTo>
                  <a:pt x="11804912" y="828474"/>
                  <a:pt x="11828341" y="1024458"/>
                  <a:pt x="11826569" y="1134257"/>
                </a:cubicBezTo>
                <a:cubicBezTo>
                  <a:pt x="11824797" y="1244056"/>
                  <a:pt x="11826556" y="1587845"/>
                  <a:pt x="11826569" y="1809411"/>
                </a:cubicBezTo>
                <a:cubicBezTo>
                  <a:pt x="11826582" y="2030977"/>
                  <a:pt x="11813413" y="2087652"/>
                  <a:pt x="11826569" y="2322527"/>
                </a:cubicBezTo>
                <a:cubicBezTo>
                  <a:pt x="11839725" y="2557402"/>
                  <a:pt x="11844720" y="2821799"/>
                  <a:pt x="11826569" y="3105705"/>
                </a:cubicBezTo>
                <a:cubicBezTo>
                  <a:pt x="11808418" y="3389611"/>
                  <a:pt x="11819547" y="3394741"/>
                  <a:pt x="11826569" y="3618821"/>
                </a:cubicBezTo>
                <a:cubicBezTo>
                  <a:pt x="11833591" y="3842901"/>
                  <a:pt x="11844191" y="4132225"/>
                  <a:pt x="11826569" y="4401999"/>
                </a:cubicBezTo>
                <a:cubicBezTo>
                  <a:pt x="11808947" y="4671773"/>
                  <a:pt x="11856783" y="4961066"/>
                  <a:pt x="11826569" y="5401226"/>
                </a:cubicBezTo>
                <a:cubicBezTo>
                  <a:pt x="11549099" y="5419620"/>
                  <a:pt x="11446384" y="5400714"/>
                  <a:pt x="11249154" y="5401226"/>
                </a:cubicBezTo>
                <a:cubicBezTo>
                  <a:pt x="11051924" y="5401738"/>
                  <a:pt x="10775665" y="5406308"/>
                  <a:pt x="10316942" y="5401226"/>
                </a:cubicBezTo>
                <a:cubicBezTo>
                  <a:pt x="9858219" y="5396144"/>
                  <a:pt x="9861101" y="5396057"/>
                  <a:pt x="9739527" y="5401226"/>
                </a:cubicBezTo>
                <a:cubicBezTo>
                  <a:pt x="9617954" y="5406395"/>
                  <a:pt x="9374347" y="5406615"/>
                  <a:pt x="9280378" y="5401226"/>
                </a:cubicBezTo>
                <a:cubicBezTo>
                  <a:pt x="9186409" y="5395837"/>
                  <a:pt x="9106987" y="5413455"/>
                  <a:pt x="8939495" y="5401226"/>
                </a:cubicBezTo>
                <a:cubicBezTo>
                  <a:pt x="8772003" y="5388997"/>
                  <a:pt x="8286216" y="5392391"/>
                  <a:pt x="8007283" y="5401226"/>
                </a:cubicBezTo>
                <a:cubicBezTo>
                  <a:pt x="7728350" y="5410061"/>
                  <a:pt x="7368754" y="5423442"/>
                  <a:pt x="7193337" y="5401226"/>
                </a:cubicBezTo>
                <a:cubicBezTo>
                  <a:pt x="7017920" y="5379010"/>
                  <a:pt x="6878841" y="5392163"/>
                  <a:pt x="6615922" y="5401226"/>
                </a:cubicBezTo>
                <a:cubicBezTo>
                  <a:pt x="6353004" y="5410289"/>
                  <a:pt x="6095687" y="5424032"/>
                  <a:pt x="5920241" y="5401226"/>
                </a:cubicBezTo>
                <a:cubicBezTo>
                  <a:pt x="5744795" y="5378420"/>
                  <a:pt x="5560608" y="5386555"/>
                  <a:pt x="5461092" y="5401226"/>
                </a:cubicBezTo>
                <a:cubicBezTo>
                  <a:pt x="5361576" y="5415897"/>
                  <a:pt x="4718679" y="5393722"/>
                  <a:pt x="4528880" y="5401226"/>
                </a:cubicBezTo>
                <a:cubicBezTo>
                  <a:pt x="4339081" y="5408730"/>
                  <a:pt x="4053158" y="5398239"/>
                  <a:pt x="3714934" y="5401226"/>
                </a:cubicBezTo>
                <a:cubicBezTo>
                  <a:pt x="3376710" y="5404213"/>
                  <a:pt x="3354957" y="5400766"/>
                  <a:pt x="3019253" y="5401226"/>
                </a:cubicBezTo>
                <a:cubicBezTo>
                  <a:pt x="2683549" y="5401686"/>
                  <a:pt x="2631086" y="5412765"/>
                  <a:pt x="2323573" y="5401226"/>
                </a:cubicBezTo>
                <a:cubicBezTo>
                  <a:pt x="2016060" y="5389687"/>
                  <a:pt x="2024501" y="5418171"/>
                  <a:pt x="1864424" y="5401226"/>
                </a:cubicBezTo>
                <a:cubicBezTo>
                  <a:pt x="1704347" y="5384281"/>
                  <a:pt x="1589355" y="5416294"/>
                  <a:pt x="1405275" y="5401226"/>
                </a:cubicBezTo>
                <a:cubicBezTo>
                  <a:pt x="1221195" y="5386158"/>
                  <a:pt x="697682" y="5391226"/>
                  <a:pt x="0" y="5401226"/>
                </a:cubicBezTo>
                <a:cubicBezTo>
                  <a:pt x="-14848" y="5231925"/>
                  <a:pt x="-13888" y="4885366"/>
                  <a:pt x="0" y="4672060"/>
                </a:cubicBezTo>
                <a:cubicBezTo>
                  <a:pt x="13888" y="4458754"/>
                  <a:pt x="-26468" y="4284994"/>
                  <a:pt x="0" y="4104932"/>
                </a:cubicBezTo>
                <a:cubicBezTo>
                  <a:pt x="26468" y="3924870"/>
                  <a:pt x="34393" y="3560303"/>
                  <a:pt x="0" y="3375766"/>
                </a:cubicBezTo>
                <a:cubicBezTo>
                  <a:pt x="-34393" y="3191229"/>
                  <a:pt x="17284" y="2945706"/>
                  <a:pt x="0" y="2700613"/>
                </a:cubicBezTo>
                <a:cubicBezTo>
                  <a:pt x="-17284" y="2455520"/>
                  <a:pt x="-29590" y="2208432"/>
                  <a:pt x="0" y="2025460"/>
                </a:cubicBezTo>
                <a:cubicBezTo>
                  <a:pt x="29590" y="1842488"/>
                  <a:pt x="31646" y="1563261"/>
                  <a:pt x="0" y="1296294"/>
                </a:cubicBezTo>
                <a:cubicBezTo>
                  <a:pt x="-31646" y="1029327"/>
                  <a:pt x="-13744" y="971729"/>
                  <a:pt x="0" y="783178"/>
                </a:cubicBezTo>
                <a:cubicBezTo>
                  <a:pt x="13744" y="594627"/>
                  <a:pt x="-33091" y="379298"/>
                  <a:pt x="0" y="0"/>
                </a:cubicBezTo>
                <a:close/>
              </a:path>
              <a:path w="11826569" h="5401226" stroke="0" extrusionOk="0">
                <a:moveTo>
                  <a:pt x="0" y="0"/>
                </a:moveTo>
                <a:cubicBezTo>
                  <a:pt x="295848" y="-26572"/>
                  <a:pt x="487602" y="3896"/>
                  <a:pt x="813946" y="0"/>
                </a:cubicBezTo>
                <a:cubicBezTo>
                  <a:pt x="1140290" y="-3896"/>
                  <a:pt x="1052538" y="21191"/>
                  <a:pt x="1273095" y="0"/>
                </a:cubicBezTo>
                <a:cubicBezTo>
                  <a:pt x="1493652" y="-21191"/>
                  <a:pt x="1575754" y="19723"/>
                  <a:pt x="1850510" y="0"/>
                </a:cubicBezTo>
                <a:cubicBezTo>
                  <a:pt x="2125267" y="-19723"/>
                  <a:pt x="2384975" y="-11055"/>
                  <a:pt x="2782722" y="0"/>
                </a:cubicBezTo>
                <a:cubicBezTo>
                  <a:pt x="3180469" y="11055"/>
                  <a:pt x="3190756" y="-18144"/>
                  <a:pt x="3596668" y="0"/>
                </a:cubicBezTo>
                <a:cubicBezTo>
                  <a:pt x="4002580" y="18144"/>
                  <a:pt x="3848056" y="-20723"/>
                  <a:pt x="4055817" y="0"/>
                </a:cubicBezTo>
                <a:cubicBezTo>
                  <a:pt x="4263578" y="20723"/>
                  <a:pt x="4429137" y="14242"/>
                  <a:pt x="4633232" y="0"/>
                </a:cubicBezTo>
                <a:cubicBezTo>
                  <a:pt x="4837327" y="-14242"/>
                  <a:pt x="4992776" y="4952"/>
                  <a:pt x="5328913" y="0"/>
                </a:cubicBezTo>
                <a:cubicBezTo>
                  <a:pt x="5665050" y="-4952"/>
                  <a:pt x="5609394" y="-323"/>
                  <a:pt x="5788062" y="0"/>
                </a:cubicBezTo>
                <a:cubicBezTo>
                  <a:pt x="5966730" y="323"/>
                  <a:pt x="6430491" y="11421"/>
                  <a:pt x="6602008" y="0"/>
                </a:cubicBezTo>
                <a:cubicBezTo>
                  <a:pt x="6773525" y="-11421"/>
                  <a:pt x="7149042" y="-21397"/>
                  <a:pt x="7297689" y="0"/>
                </a:cubicBezTo>
                <a:cubicBezTo>
                  <a:pt x="7446336" y="21397"/>
                  <a:pt x="7747352" y="-22209"/>
                  <a:pt x="7993369" y="0"/>
                </a:cubicBezTo>
                <a:cubicBezTo>
                  <a:pt x="8239386" y="22209"/>
                  <a:pt x="8350674" y="-6331"/>
                  <a:pt x="8689050" y="0"/>
                </a:cubicBezTo>
                <a:cubicBezTo>
                  <a:pt x="9027426" y="6331"/>
                  <a:pt x="9217642" y="11684"/>
                  <a:pt x="9384730" y="0"/>
                </a:cubicBezTo>
                <a:cubicBezTo>
                  <a:pt x="9551818" y="-11684"/>
                  <a:pt x="9842667" y="11209"/>
                  <a:pt x="9962145" y="0"/>
                </a:cubicBezTo>
                <a:cubicBezTo>
                  <a:pt x="10081624" y="-11209"/>
                  <a:pt x="10442817" y="22095"/>
                  <a:pt x="10776091" y="0"/>
                </a:cubicBezTo>
                <a:cubicBezTo>
                  <a:pt x="11109365" y="-22095"/>
                  <a:pt x="11484477" y="37796"/>
                  <a:pt x="11826569" y="0"/>
                </a:cubicBezTo>
                <a:cubicBezTo>
                  <a:pt x="11841918" y="196433"/>
                  <a:pt x="11843207" y="374638"/>
                  <a:pt x="11826569" y="621141"/>
                </a:cubicBezTo>
                <a:cubicBezTo>
                  <a:pt x="11809931" y="867644"/>
                  <a:pt x="11838062" y="1027948"/>
                  <a:pt x="11826569" y="1350307"/>
                </a:cubicBezTo>
                <a:cubicBezTo>
                  <a:pt x="11815076" y="1672666"/>
                  <a:pt x="11846334" y="1727265"/>
                  <a:pt x="11826569" y="1917435"/>
                </a:cubicBezTo>
                <a:cubicBezTo>
                  <a:pt x="11806804" y="2107605"/>
                  <a:pt x="11832817" y="2391738"/>
                  <a:pt x="11826569" y="2700613"/>
                </a:cubicBezTo>
                <a:cubicBezTo>
                  <a:pt x="11820321" y="3009488"/>
                  <a:pt x="11847956" y="3022740"/>
                  <a:pt x="11826569" y="3267742"/>
                </a:cubicBezTo>
                <a:cubicBezTo>
                  <a:pt x="11805182" y="3512744"/>
                  <a:pt x="11810049" y="3784476"/>
                  <a:pt x="11826569" y="3942895"/>
                </a:cubicBezTo>
                <a:cubicBezTo>
                  <a:pt x="11843089" y="4101314"/>
                  <a:pt x="11803012" y="4421922"/>
                  <a:pt x="11826569" y="4618048"/>
                </a:cubicBezTo>
                <a:cubicBezTo>
                  <a:pt x="11850126" y="4814174"/>
                  <a:pt x="11833218" y="5115147"/>
                  <a:pt x="11826569" y="5401226"/>
                </a:cubicBezTo>
                <a:cubicBezTo>
                  <a:pt x="11751690" y="5403945"/>
                  <a:pt x="11629569" y="5417324"/>
                  <a:pt x="11485686" y="5401226"/>
                </a:cubicBezTo>
                <a:cubicBezTo>
                  <a:pt x="11341803" y="5385128"/>
                  <a:pt x="10763704" y="5426210"/>
                  <a:pt x="10553474" y="5401226"/>
                </a:cubicBezTo>
                <a:cubicBezTo>
                  <a:pt x="10343244" y="5376242"/>
                  <a:pt x="10038070" y="5417973"/>
                  <a:pt x="9857793" y="5401226"/>
                </a:cubicBezTo>
                <a:cubicBezTo>
                  <a:pt x="9677516" y="5384479"/>
                  <a:pt x="9329326" y="5436778"/>
                  <a:pt x="8925581" y="5401226"/>
                </a:cubicBezTo>
                <a:cubicBezTo>
                  <a:pt x="8521836" y="5365674"/>
                  <a:pt x="8445577" y="5409686"/>
                  <a:pt x="7993369" y="5401226"/>
                </a:cubicBezTo>
                <a:cubicBezTo>
                  <a:pt x="7541161" y="5392766"/>
                  <a:pt x="7727572" y="5412214"/>
                  <a:pt x="7534220" y="5401226"/>
                </a:cubicBezTo>
                <a:cubicBezTo>
                  <a:pt x="7340868" y="5390238"/>
                  <a:pt x="6933327" y="5377095"/>
                  <a:pt x="6720274" y="5401226"/>
                </a:cubicBezTo>
                <a:cubicBezTo>
                  <a:pt x="6507221" y="5425357"/>
                  <a:pt x="6407784" y="5382036"/>
                  <a:pt x="6142859" y="5401226"/>
                </a:cubicBezTo>
                <a:cubicBezTo>
                  <a:pt x="5877935" y="5420416"/>
                  <a:pt x="5578051" y="5407044"/>
                  <a:pt x="5210647" y="5401226"/>
                </a:cubicBezTo>
                <a:cubicBezTo>
                  <a:pt x="4843243" y="5395408"/>
                  <a:pt x="4774223" y="5432484"/>
                  <a:pt x="4514967" y="5401226"/>
                </a:cubicBezTo>
                <a:cubicBezTo>
                  <a:pt x="4255711" y="5369968"/>
                  <a:pt x="3902438" y="5374156"/>
                  <a:pt x="3582755" y="5401226"/>
                </a:cubicBezTo>
                <a:cubicBezTo>
                  <a:pt x="3263072" y="5428296"/>
                  <a:pt x="3010933" y="5391612"/>
                  <a:pt x="2768809" y="5401226"/>
                </a:cubicBezTo>
                <a:cubicBezTo>
                  <a:pt x="2526685" y="5410840"/>
                  <a:pt x="2083593" y="5388032"/>
                  <a:pt x="1836597" y="5401226"/>
                </a:cubicBezTo>
                <a:cubicBezTo>
                  <a:pt x="1589601" y="5414420"/>
                  <a:pt x="1584965" y="5410264"/>
                  <a:pt x="1495713" y="5401226"/>
                </a:cubicBezTo>
                <a:cubicBezTo>
                  <a:pt x="1406461" y="5392188"/>
                  <a:pt x="900134" y="5431656"/>
                  <a:pt x="681767" y="5401226"/>
                </a:cubicBezTo>
                <a:cubicBezTo>
                  <a:pt x="463400" y="5370796"/>
                  <a:pt x="265516" y="5407536"/>
                  <a:pt x="0" y="5401226"/>
                </a:cubicBezTo>
                <a:cubicBezTo>
                  <a:pt x="1350" y="5194051"/>
                  <a:pt x="20803" y="4977166"/>
                  <a:pt x="0" y="4726073"/>
                </a:cubicBezTo>
                <a:cubicBezTo>
                  <a:pt x="-20803" y="4474980"/>
                  <a:pt x="38094" y="4286008"/>
                  <a:pt x="0" y="3942895"/>
                </a:cubicBezTo>
                <a:cubicBezTo>
                  <a:pt x="-38094" y="3599782"/>
                  <a:pt x="23531" y="3553043"/>
                  <a:pt x="0" y="3267742"/>
                </a:cubicBezTo>
                <a:cubicBezTo>
                  <a:pt x="-23531" y="2982441"/>
                  <a:pt x="-10298" y="3010727"/>
                  <a:pt x="0" y="2754625"/>
                </a:cubicBezTo>
                <a:cubicBezTo>
                  <a:pt x="10298" y="2498523"/>
                  <a:pt x="6379" y="2391364"/>
                  <a:pt x="0" y="2241509"/>
                </a:cubicBezTo>
                <a:cubicBezTo>
                  <a:pt x="-6379" y="2091654"/>
                  <a:pt x="-22964" y="1965027"/>
                  <a:pt x="0" y="1728392"/>
                </a:cubicBezTo>
                <a:cubicBezTo>
                  <a:pt x="22964" y="1491757"/>
                  <a:pt x="23962" y="1327046"/>
                  <a:pt x="0" y="1107251"/>
                </a:cubicBezTo>
                <a:cubicBezTo>
                  <a:pt x="-23962" y="887456"/>
                  <a:pt x="53422" y="506943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rgbClr val="4AC6AE"/>
            </a:solidFill>
            <a:extLst>
              <a:ext uri="{C807C97D-BFC1-408E-A445-0C87EB9F89A2}">
                <ask:lineSketchStyleProps xmlns:ask="http://schemas.microsoft.com/office/drawing/2018/sketchyshapes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B8283-489E-4EE3-8D9E-0AF3F840F191}"/>
              </a:ext>
            </a:extLst>
          </p:cNvPr>
          <p:cNvSpPr txBox="1"/>
          <p:nvPr/>
        </p:nvSpPr>
        <p:spPr>
          <a:xfrm>
            <a:off x="861307" y="1699004"/>
            <a:ext cx="110060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Rừng 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gi</a:t>
            </a:r>
            <a:r>
              <a:rPr lang="vi-VN" sz="4400" dirty="0">
                <a:solidFill>
                  <a:prstClr val="black"/>
                </a:solidFill>
              </a:rPr>
              <a:t>à có nhiều loài thực vật quý hiếm.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D</a:t>
            </a:r>
            <a:r>
              <a:rPr lang="vi-VN" sz="4400" dirty="0">
                <a:solidFill>
                  <a:prstClr val="black"/>
                </a:solidFill>
              </a:rPr>
              <a:t>ải Ngân Hà sáng lấp lánh trên bầu trời đêm.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Suối chảy róc </a:t>
            </a:r>
            <a:r>
              <a:rPr lang="en-US" sz="4400" dirty="0">
                <a:solidFill>
                  <a:srgbClr val="FF0000"/>
                </a:solidFill>
              </a:rPr>
              <a:t>r</a:t>
            </a:r>
            <a:r>
              <a:rPr lang="vi-VN" sz="4400" dirty="0">
                <a:solidFill>
                  <a:prstClr val="black"/>
                </a:solidFill>
              </a:rPr>
              <a:t>ách đêm ngày.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Sương </a:t>
            </a:r>
            <a:r>
              <a:rPr lang="en-US" sz="4400" dirty="0" err="1">
                <a:solidFill>
                  <a:srgbClr val="FF0000"/>
                </a:solidFill>
              </a:rPr>
              <a:t>gi</a:t>
            </a:r>
            <a:r>
              <a:rPr lang="vi-VN" sz="4400" dirty="0">
                <a:solidFill>
                  <a:prstClr val="black"/>
                </a:solidFill>
              </a:rPr>
              <a:t>ăng mờ trên đỉnh núi.</a:t>
            </a:r>
          </a:p>
        </p:txBody>
      </p:sp>
      <p:pic>
        <p:nvPicPr>
          <p:cNvPr id="7170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B5E93B2-2153-4099-855B-88622C067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83" y="1818862"/>
            <a:ext cx="659185" cy="61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838CF33A-BE60-4D46-BC26-F819BE726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04" y="3210339"/>
            <a:ext cx="500545" cy="4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68409964-E32A-478B-9C6B-0FAEC4A85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83" y="3756992"/>
            <a:ext cx="686167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8A7E7C9-0DED-423B-A017-59FEF554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2" y="2454887"/>
            <a:ext cx="600482" cy="55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Marlin | Pixar Wiki | Fandom">
            <a:extLst>
              <a:ext uri="{FF2B5EF4-FFF2-40B4-BE49-F238E27FC236}">
                <a16:creationId xmlns:a16="http://schemas.microsoft.com/office/drawing/2014/main" id="{5B5EC2C4-5AA9-4FEC-816A-C55A17622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09889" y="3826999"/>
            <a:ext cx="1634870" cy="126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482CCA9-F195-40A9-AD98-A83FEA73A410}"/>
              </a:ext>
            </a:extLst>
          </p:cNvPr>
          <p:cNvGrpSpPr/>
          <p:nvPr/>
        </p:nvGrpSpPr>
        <p:grpSpPr>
          <a:xfrm>
            <a:off x="76376" y="95498"/>
            <a:ext cx="12115624" cy="1753725"/>
            <a:chOff x="892132" y="399380"/>
            <a:chExt cx="5835265" cy="175372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B9FF07-000F-4136-B05F-5EE1AEC0C14A}"/>
                </a:ext>
              </a:extLst>
            </p:cNvPr>
            <p:cNvSpPr/>
            <p:nvPr/>
          </p:nvSpPr>
          <p:spPr>
            <a:xfrm>
              <a:off x="941513" y="399380"/>
              <a:ext cx="5699718" cy="1011105"/>
            </a:xfrm>
            <a:custGeom>
              <a:avLst/>
              <a:gdLst>
                <a:gd name="connsiteX0" fmla="*/ 0 w 5699718"/>
                <a:gd name="connsiteY0" fmla="*/ 0 h 1011105"/>
                <a:gd name="connsiteX1" fmla="*/ 690299 w 5699718"/>
                <a:gd name="connsiteY1" fmla="*/ 0 h 1011105"/>
                <a:gd name="connsiteX2" fmla="*/ 1323601 w 5699718"/>
                <a:gd name="connsiteY2" fmla="*/ 0 h 1011105"/>
                <a:gd name="connsiteX3" fmla="*/ 1785912 w 5699718"/>
                <a:gd name="connsiteY3" fmla="*/ 0 h 1011105"/>
                <a:gd name="connsiteX4" fmla="*/ 2305219 w 5699718"/>
                <a:gd name="connsiteY4" fmla="*/ 0 h 1011105"/>
                <a:gd name="connsiteX5" fmla="*/ 3052516 w 5699718"/>
                <a:gd name="connsiteY5" fmla="*/ 0 h 1011105"/>
                <a:gd name="connsiteX6" fmla="*/ 3514826 w 5699718"/>
                <a:gd name="connsiteY6" fmla="*/ 0 h 1011105"/>
                <a:gd name="connsiteX7" fmla="*/ 4205125 w 5699718"/>
                <a:gd name="connsiteY7" fmla="*/ 0 h 1011105"/>
                <a:gd name="connsiteX8" fmla="*/ 4781430 w 5699718"/>
                <a:gd name="connsiteY8" fmla="*/ 0 h 1011105"/>
                <a:gd name="connsiteX9" fmla="*/ 5699718 w 5699718"/>
                <a:gd name="connsiteY9" fmla="*/ 0 h 1011105"/>
                <a:gd name="connsiteX10" fmla="*/ 5699718 w 5699718"/>
                <a:gd name="connsiteY10" fmla="*/ 505553 h 1011105"/>
                <a:gd name="connsiteX11" fmla="*/ 5699718 w 5699718"/>
                <a:gd name="connsiteY11" fmla="*/ 1011105 h 1011105"/>
                <a:gd name="connsiteX12" fmla="*/ 5123413 w 5699718"/>
                <a:gd name="connsiteY12" fmla="*/ 1011105 h 1011105"/>
                <a:gd name="connsiteX13" fmla="*/ 4661103 w 5699718"/>
                <a:gd name="connsiteY13" fmla="*/ 1011105 h 1011105"/>
                <a:gd name="connsiteX14" fmla="*/ 4198792 w 5699718"/>
                <a:gd name="connsiteY14" fmla="*/ 1011105 h 1011105"/>
                <a:gd name="connsiteX15" fmla="*/ 3622487 w 5699718"/>
                <a:gd name="connsiteY15" fmla="*/ 1011105 h 1011105"/>
                <a:gd name="connsiteX16" fmla="*/ 2875191 w 5699718"/>
                <a:gd name="connsiteY16" fmla="*/ 1011105 h 1011105"/>
                <a:gd name="connsiteX17" fmla="*/ 2127895 w 5699718"/>
                <a:gd name="connsiteY17" fmla="*/ 1011105 h 1011105"/>
                <a:gd name="connsiteX18" fmla="*/ 1608587 w 5699718"/>
                <a:gd name="connsiteY18" fmla="*/ 1011105 h 1011105"/>
                <a:gd name="connsiteX19" fmla="*/ 975285 w 5699718"/>
                <a:gd name="connsiteY19" fmla="*/ 1011105 h 1011105"/>
                <a:gd name="connsiteX20" fmla="*/ 0 w 5699718"/>
                <a:gd name="connsiteY20" fmla="*/ 1011105 h 1011105"/>
                <a:gd name="connsiteX21" fmla="*/ 0 w 5699718"/>
                <a:gd name="connsiteY21" fmla="*/ 525775 h 1011105"/>
                <a:gd name="connsiteX22" fmla="*/ 0 w 5699718"/>
                <a:gd name="connsiteY22" fmla="*/ 0 h 10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99718" h="1011105" fill="none" extrusionOk="0">
                  <a:moveTo>
                    <a:pt x="0" y="0"/>
                  </a:moveTo>
                  <a:cubicBezTo>
                    <a:pt x="213528" y="-22092"/>
                    <a:pt x="434097" y="-3893"/>
                    <a:pt x="690299" y="0"/>
                  </a:cubicBezTo>
                  <a:cubicBezTo>
                    <a:pt x="946501" y="3893"/>
                    <a:pt x="1130099" y="2211"/>
                    <a:pt x="1323601" y="0"/>
                  </a:cubicBezTo>
                  <a:cubicBezTo>
                    <a:pt x="1517103" y="-2211"/>
                    <a:pt x="1645854" y="9124"/>
                    <a:pt x="1785912" y="0"/>
                  </a:cubicBezTo>
                  <a:cubicBezTo>
                    <a:pt x="1925970" y="-9124"/>
                    <a:pt x="2168837" y="22178"/>
                    <a:pt x="2305219" y="0"/>
                  </a:cubicBezTo>
                  <a:cubicBezTo>
                    <a:pt x="2441601" y="-22178"/>
                    <a:pt x="2736672" y="10216"/>
                    <a:pt x="3052516" y="0"/>
                  </a:cubicBezTo>
                  <a:cubicBezTo>
                    <a:pt x="3368360" y="-10216"/>
                    <a:pt x="3295615" y="-9997"/>
                    <a:pt x="3514826" y="0"/>
                  </a:cubicBezTo>
                  <a:cubicBezTo>
                    <a:pt x="3734037" y="9997"/>
                    <a:pt x="4038855" y="-2230"/>
                    <a:pt x="4205125" y="0"/>
                  </a:cubicBezTo>
                  <a:cubicBezTo>
                    <a:pt x="4371395" y="2230"/>
                    <a:pt x="4518378" y="20528"/>
                    <a:pt x="4781430" y="0"/>
                  </a:cubicBezTo>
                  <a:cubicBezTo>
                    <a:pt x="5044483" y="-20528"/>
                    <a:pt x="5358561" y="41643"/>
                    <a:pt x="5699718" y="0"/>
                  </a:cubicBezTo>
                  <a:cubicBezTo>
                    <a:pt x="5721541" y="239770"/>
                    <a:pt x="5723413" y="338598"/>
                    <a:pt x="5699718" y="505553"/>
                  </a:cubicBezTo>
                  <a:cubicBezTo>
                    <a:pt x="5676023" y="672508"/>
                    <a:pt x="5723733" y="894057"/>
                    <a:pt x="5699718" y="1011105"/>
                  </a:cubicBezTo>
                  <a:cubicBezTo>
                    <a:pt x="5519077" y="1017869"/>
                    <a:pt x="5397834" y="989421"/>
                    <a:pt x="5123413" y="1011105"/>
                  </a:cubicBezTo>
                  <a:cubicBezTo>
                    <a:pt x="4848992" y="1032789"/>
                    <a:pt x="4761722" y="1004174"/>
                    <a:pt x="4661103" y="1011105"/>
                  </a:cubicBezTo>
                  <a:cubicBezTo>
                    <a:pt x="4560484" y="1018037"/>
                    <a:pt x="4294916" y="998750"/>
                    <a:pt x="4198792" y="1011105"/>
                  </a:cubicBezTo>
                  <a:cubicBezTo>
                    <a:pt x="4102668" y="1023460"/>
                    <a:pt x="3855873" y="998773"/>
                    <a:pt x="3622487" y="1011105"/>
                  </a:cubicBezTo>
                  <a:cubicBezTo>
                    <a:pt x="3389102" y="1023437"/>
                    <a:pt x="3025855" y="1004035"/>
                    <a:pt x="2875191" y="1011105"/>
                  </a:cubicBezTo>
                  <a:cubicBezTo>
                    <a:pt x="2724527" y="1018175"/>
                    <a:pt x="2450734" y="981468"/>
                    <a:pt x="2127895" y="1011105"/>
                  </a:cubicBezTo>
                  <a:cubicBezTo>
                    <a:pt x="1805056" y="1040742"/>
                    <a:pt x="1715892" y="1024618"/>
                    <a:pt x="1608587" y="1011105"/>
                  </a:cubicBezTo>
                  <a:cubicBezTo>
                    <a:pt x="1501282" y="997592"/>
                    <a:pt x="1113662" y="1037616"/>
                    <a:pt x="975285" y="1011105"/>
                  </a:cubicBezTo>
                  <a:cubicBezTo>
                    <a:pt x="836908" y="984594"/>
                    <a:pt x="333115" y="1036893"/>
                    <a:pt x="0" y="1011105"/>
                  </a:cubicBezTo>
                  <a:cubicBezTo>
                    <a:pt x="8089" y="893832"/>
                    <a:pt x="-16428" y="706813"/>
                    <a:pt x="0" y="525775"/>
                  </a:cubicBezTo>
                  <a:cubicBezTo>
                    <a:pt x="16428" y="344737"/>
                    <a:pt x="-6109" y="260098"/>
                    <a:pt x="0" y="0"/>
                  </a:cubicBezTo>
                  <a:close/>
                </a:path>
                <a:path w="5699718" h="1011105" stroke="0" extrusionOk="0">
                  <a:moveTo>
                    <a:pt x="0" y="0"/>
                  </a:moveTo>
                  <a:cubicBezTo>
                    <a:pt x="178074" y="-17829"/>
                    <a:pt x="596418" y="14023"/>
                    <a:pt x="747296" y="0"/>
                  </a:cubicBezTo>
                  <a:cubicBezTo>
                    <a:pt x="898174" y="-14023"/>
                    <a:pt x="1114645" y="852"/>
                    <a:pt x="1323601" y="0"/>
                  </a:cubicBezTo>
                  <a:cubicBezTo>
                    <a:pt x="1532557" y="-852"/>
                    <a:pt x="1740583" y="32981"/>
                    <a:pt x="2070898" y="0"/>
                  </a:cubicBezTo>
                  <a:cubicBezTo>
                    <a:pt x="2401213" y="-32981"/>
                    <a:pt x="2398300" y="1984"/>
                    <a:pt x="2590205" y="0"/>
                  </a:cubicBezTo>
                  <a:cubicBezTo>
                    <a:pt x="2782110" y="-1984"/>
                    <a:pt x="2933224" y="9456"/>
                    <a:pt x="3109513" y="0"/>
                  </a:cubicBezTo>
                  <a:cubicBezTo>
                    <a:pt x="3285802" y="-9456"/>
                    <a:pt x="3518435" y="-2947"/>
                    <a:pt x="3742815" y="0"/>
                  </a:cubicBezTo>
                  <a:cubicBezTo>
                    <a:pt x="3967195" y="2947"/>
                    <a:pt x="4037221" y="5347"/>
                    <a:pt x="4205125" y="0"/>
                  </a:cubicBezTo>
                  <a:cubicBezTo>
                    <a:pt x="4373029" y="-5347"/>
                    <a:pt x="4580989" y="13704"/>
                    <a:pt x="4838427" y="0"/>
                  </a:cubicBezTo>
                  <a:cubicBezTo>
                    <a:pt x="5095865" y="-13704"/>
                    <a:pt x="5441048" y="28828"/>
                    <a:pt x="5699718" y="0"/>
                  </a:cubicBezTo>
                  <a:cubicBezTo>
                    <a:pt x="5713310" y="125157"/>
                    <a:pt x="5693176" y="294946"/>
                    <a:pt x="5699718" y="495441"/>
                  </a:cubicBezTo>
                  <a:cubicBezTo>
                    <a:pt x="5706260" y="695936"/>
                    <a:pt x="5710619" y="821836"/>
                    <a:pt x="5699718" y="1011105"/>
                  </a:cubicBezTo>
                  <a:cubicBezTo>
                    <a:pt x="5414977" y="1020140"/>
                    <a:pt x="5190993" y="1023377"/>
                    <a:pt x="5009419" y="1011105"/>
                  </a:cubicBezTo>
                  <a:cubicBezTo>
                    <a:pt x="4827845" y="998833"/>
                    <a:pt x="4571126" y="977462"/>
                    <a:pt x="4262122" y="1011105"/>
                  </a:cubicBezTo>
                  <a:cubicBezTo>
                    <a:pt x="3953118" y="1044748"/>
                    <a:pt x="3873770" y="1037551"/>
                    <a:pt x="3685818" y="1011105"/>
                  </a:cubicBezTo>
                  <a:cubicBezTo>
                    <a:pt x="3497866" y="984659"/>
                    <a:pt x="3285149" y="992338"/>
                    <a:pt x="3109513" y="1011105"/>
                  </a:cubicBezTo>
                  <a:cubicBezTo>
                    <a:pt x="2933877" y="1029872"/>
                    <a:pt x="2594457" y="1012081"/>
                    <a:pt x="2362216" y="1011105"/>
                  </a:cubicBezTo>
                  <a:cubicBezTo>
                    <a:pt x="2129975" y="1010129"/>
                    <a:pt x="1831110" y="993613"/>
                    <a:pt x="1614920" y="1011105"/>
                  </a:cubicBezTo>
                  <a:cubicBezTo>
                    <a:pt x="1398730" y="1028597"/>
                    <a:pt x="1193106" y="1009856"/>
                    <a:pt x="867624" y="1011105"/>
                  </a:cubicBezTo>
                  <a:cubicBezTo>
                    <a:pt x="542142" y="1012354"/>
                    <a:pt x="293334" y="1005292"/>
                    <a:pt x="0" y="1011105"/>
                  </a:cubicBezTo>
                  <a:cubicBezTo>
                    <a:pt x="18129" y="825316"/>
                    <a:pt x="6993" y="681093"/>
                    <a:pt x="0" y="535886"/>
                  </a:cubicBezTo>
                  <a:cubicBezTo>
                    <a:pt x="-6993" y="390679"/>
                    <a:pt x="-9104" y="161354"/>
                    <a:pt x="0" y="0"/>
                  </a:cubicBezTo>
                  <a:close/>
                </a:path>
              </a:pathLst>
            </a:custGeom>
            <a:solidFill>
              <a:srgbClr val="FFFB57">
                <a:alpha val="94902"/>
              </a:srgbClr>
            </a:solidFill>
            <a:ln w="28575">
              <a:solidFill>
                <a:srgbClr val="4AC6AE"/>
              </a:solidFill>
              <a:extLst>
                <a:ext uri="{C807C97D-BFC1-408E-A445-0C87EB9F89A2}">
                  <ask:lineSketchStyleProps xmlns:ask="http://schemas.microsoft.com/office/drawing/2018/sketchyshapes" sd="33063243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3. a. 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Chọn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1" dirty="0">
                  <a:solidFill>
                    <a:srgbClr val="000000"/>
                  </a:solidFill>
                  <a:effectLst/>
                  <a:latin typeface="OpenSans"/>
                </a:rPr>
                <a:t>r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, </a:t>
              </a:r>
              <a:r>
                <a:rPr lang="en-US" sz="4800" b="0" i="1" dirty="0">
                  <a:solidFill>
                    <a:srgbClr val="000000"/>
                  </a:solidFill>
                  <a:effectLst/>
                  <a:latin typeface="OpenSans"/>
                </a:rPr>
                <a:t>d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1" dirty="0" err="1">
                  <a:solidFill>
                    <a:srgbClr val="000000"/>
                  </a:solidFill>
                  <a:effectLst/>
                  <a:latin typeface="OpenSans"/>
                </a:rPr>
                <a:t>gi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thay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cho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6F449-BC8C-4BE4-BB99-BE35B474CEAA}"/>
                </a:ext>
              </a:extLst>
            </p:cNvPr>
            <p:cNvSpPr txBox="1"/>
            <p:nvPr/>
          </p:nvSpPr>
          <p:spPr>
            <a:xfrm>
              <a:off x="892132" y="1429830"/>
              <a:ext cx="5835265" cy="723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2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42DF83D-BA89-3AB2-BEB6-6C72FF916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12" y="279212"/>
            <a:ext cx="713477" cy="66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1414 -0.04467 C -0.1707 -0.05463 -0.21484 -0.05972 -0.26106 -0.05972 C -0.31341 -0.05972 -0.35599 -0.05463 -0.38528 -0.04467 L -0.5263 -2.22222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6 0.00509 L -0.2017 -0.04653 C -0.24675 -0.0581 -0.31472 -0.06412 -0.38594 -0.06412 C -0.46667 -0.06412 -0.53165 -0.0581 -0.5767 -0.04653 L -0.79362 0.00509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69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528 L -0.10794 -0.03634 C -0.13034 -0.04791 -0.16406 -0.05393 -0.19948 -0.05393 C -0.23958 -0.05393 -0.27187 -0.04791 -0.29427 -0.03634 L -0.40208 0.01528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0.00347 L -0.17006 -0.05509 C -0.2086 -0.06666 -0.26615 -0.07268 -0.32722 -0.07268 C -0.39558 -0.07268 -0.45092 -0.06666 -0.48933 -0.05509 L -0.67409 -0.00347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66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4FCB661F-8FF8-5572-E982-E7F8713413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E1C625-4F7E-4232-9DB9-280B3E703D40}"/>
              </a:ext>
            </a:extLst>
          </p:cNvPr>
          <p:cNvSpPr/>
          <p:nvPr/>
        </p:nvSpPr>
        <p:spPr>
          <a:xfrm>
            <a:off x="186525" y="1087239"/>
            <a:ext cx="11826569" cy="5401226"/>
          </a:xfrm>
          <a:custGeom>
            <a:avLst/>
            <a:gdLst>
              <a:gd name="connsiteX0" fmla="*/ 0 w 11826569"/>
              <a:gd name="connsiteY0" fmla="*/ 0 h 5401226"/>
              <a:gd name="connsiteX1" fmla="*/ 932212 w 11826569"/>
              <a:gd name="connsiteY1" fmla="*/ 0 h 5401226"/>
              <a:gd name="connsiteX2" fmla="*/ 1391361 w 11826569"/>
              <a:gd name="connsiteY2" fmla="*/ 0 h 5401226"/>
              <a:gd name="connsiteX3" fmla="*/ 1732245 w 11826569"/>
              <a:gd name="connsiteY3" fmla="*/ 0 h 5401226"/>
              <a:gd name="connsiteX4" fmla="*/ 2546191 w 11826569"/>
              <a:gd name="connsiteY4" fmla="*/ 0 h 5401226"/>
              <a:gd name="connsiteX5" fmla="*/ 3123606 w 11826569"/>
              <a:gd name="connsiteY5" fmla="*/ 0 h 5401226"/>
              <a:gd name="connsiteX6" fmla="*/ 3582755 w 11826569"/>
              <a:gd name="connsiteY6" fmla="*/ 0 h 5401226"/>
              <a:gd name="connsiteX7" fmla="*/ 4278435 w 11826569"/>
              <a:gd name="connsiteY7" fmla="*/ 0 h 5401226"/>
              <a:gd name="connsiteX8" fmla="*/ 5092381 w 11826569"/>
              <a:gd name="connsiteY8" fmla="*/ 0 h 5401226"/>
              <a:gd name="connsiteX9" fmla="*/ 5551531 w 11826569"/>
              <a:gd name="connsiteY9" fmla="*/ 0 h 5401226"/>
              <a:gd name="connsiteX10" fmla="*/ 5892414 w 11826569"/>
              <a:gd name="connsiteY10" fmla="*/ 0 h 5401226"/>
              <a:gd name="connsiteX11" fmla="*/ 6824626 w 11826569"/>
              <a:gd name="connsiteY11" fmla="*/ 0 h 5401226"/>
              <a:gd name="connsiteX12" fmla="*/ 7520307 w 11826569"/>
              <a:gd name="connsiteY12" fmla="*/ 0 h 5401226"/>
              <a:gd name="connsiteX13" fmla="*/ 8215987 w 11826569"/>
              <a:gd name="connsiteY13" fmla="*/ 0 h 5401226"/>
              <a:gd name="connsiteX14" fmla="*/ 8793402 w 11826569"/>
              <a:gd name="connsiteY14" fmla="*/ 0 h 5401226"/>
              <a:gd name="connsiteX15" fmla="*/ 9134285 w 11826569"/>
              <a:gd name="connsiteY15" fmla="*/ 0 h 5401226"/>
              <a:gd name="connsiteX16" fmla="*/ 9948232 w 11826569"/>
              <a:gd name="connsiteY16" fmla="*/ 0 h 5401226"/>
              <a:gd name="connsiteX17" fmla="*/ 10407381 w 11826569"/>
              <a:gd name="connsiteY17" fmla="*/ 0 h 5401226"/>
              <a:gd name="connsiteX18" fmla="*/ 10866530 w 11826569"/>
              <a:gd name="connsiteY18" fmla="*/ 0 h 5401226"/>
              <a:gd name="connsiteX19" fmla="*/ 11826569 w 11826569"/>
              <a:gd name="connsiteY19" fmla="*/ 0 h 5401226"/>
              <a:gd name="connsiteX20" fmla="*/ 11826569 w 11826569"/>
              <a:gd name="connsiteY20" fmla="*/ 621141 h 5401226"/>
              <a:gd name="connsiteX21" fmla="*/ 11826569 w 11826569"/>
              <a:gd name="connsiteY21" fmla="*/ 1134257 h 5401226"/>
              <a:gd name="connsiteX22" fmla="*/ 11826569 w 11826569"/>
              <a:gd name="connsiteY22" fmla="*/ 1809411 h 5401226"/>
              <a:gd name="connsiteX23" fmla="*/ 11826569 w 11826569"/>
              <a:gd name="connsiteY23" fmla="*/ 2322527 h 5401226"/>
              <a:gd name="connsiteX24" fmla="*/ 11826569 w 11826569"/>
              <a:gd name="connsiteY24" fmla="*/ 3105705 h 5401226"/>
              <a:gd name="connsiteX25" fmla="*/ 11826569 w 11826569"/>
              <a:gd name="connsiteY25" fmla="*/ 3618821 h 5401226"/>
              <a:gd name="connsiteX26" fmla="*/ 11826569 w 11826569"/>
              <a:gd name="connsiteY26" fmla="*/ 4401999 h 5401226"/>
              <a:gd name="connsiteX27" fmla="*/ 11826569 w 11826569"/>
              <a:gd name="connsiteY27" fmla="*/ 5401226 h 5401226"/>
              <a:gd name="connsiteX28" fmla="*/ 11249154 w 11826569"/>
              <a:gd name="connsiteY28" fmla="*/ 5401226 h 5401226"/>
              <a:gd name="connsiteX29" fmla="*/ 10316942 w 11826569"/>
              <a:gd name="connsiteY29" fmla="*/ 5401226 h 5401226"/>
              <a:gd name="connsiteX30" fmla="*/ 9739527 w 11826569"/>
              <a:gd name="connsiteY30" fmla="*/ 5401226 h 5401226"/>
              <a:gd name="connsiteX31" fmla="*/ 9280378 w 11826569"/>
              <a:gd name="connsiteY31" fmla="*/ 5401226 h 5401226"/>
              <a:gd name="connsiteX32" fmla="*/ 8939495 w 11826569"/>
              <a:gd name="connsiteY32" fmla="*/ 5401226 h 5401226"/>
              <a:gd name="connsiteX33" fmla="*/ 8007283 w 11826569"/>
              <a:gd name="connsiteY33" fmla="*/ 5401226 h 5401226"/>
              <a:gd name="connsiteX34" fmla="*/ 7193337 w 11826569"/>
              <a:gd name="connsiteY34" fmla="*/ 5401226 h 5401226"/>
              <a:gd name="connsiteX35" fmla="*/ 6615922 w 11826569"/>
              <a:gd name="connsiteY35" fmla="*/ 5401226 h 5401226"/>
              <a:gd name="connsiteX36" fmla="*/ 5920241 w 11826569"/>
              <a:gd name="connsiteY36" fmla="*/ 5401226 h 5401226"/>
              <a:gd name="connsiteX37" fmla="*/ 5461092 w 11826569"/>
              <a:gd name="connsiteY37" fmla="*/ 5401226 h 5401226"/>
              <a:gd name="connsiteX38" fmla="*/ 4528880 w 11826569"/>
              <a:gd name="connsiteY38" fmla="*/ 5401226 h 5401226"/>
              <a:gd name="connsiteX39" fmla="*/ 3714934 w 11826569"/>
              <a:gd name="connsiteY39" fmla="*/ 5401226 h 5401226"/>
              <a:gd name="connsiteX40" fmla="*/ 3019253 w 11826569"/>
              <a:gd name="connsiteY40" fmla="*/ 5401226 h 5401226"/>
              <a:gd name="connsiteX41" fmla="*/ 2323573 w 11826569"/>
              <a:gd name="connsiteY41" fmla="*/ 5401226 h 5401226"/>
              <a:gd name="connsiteX42" fmla="*/ 1864424 w 11826569"/>
              <a:gd name="connsiteY42" fmla="*/ 5401226 h 5401226"/>
              <a:gd name="connsiteX43" fmla="*/ 1405275 w 11826569"/>
              <a:gd name="connsiteY43" fmla="*/ 5401226 h 5401226"/>
              <a:gd name="connsiteX44" fmla="*/ 0 w 11826569"/>
              <a:gd name="connsiteY44" fmla="*/ 5401226 h 5401226"/>
              <a:gd name="connsiteX45" fmla="*/ 0 w 11826569"/>
              <a:gd name="connsiteY45" fmla="*/ 4672060 h 5401226"/>
              <a:gd name="connsiteX46" fmla="*/ 0 w 11826569"/>
              <a:gd name="connsiteY46" fmla="*/ 4104932 h 5401226"/>
              <a:gd name="connsiteX47" fmla="*/ 0 w 11826569"/>
              <a:gd name="connsiteY47" fmla="*/ 3375766 h 5401226"/>
              <a:gd name="connsiteX48" fmla="*/ 0 w 11826569"/>
              <a:gd name="connsiteY48" fmla="*/ 2700613 h 5401226"/>
              <a:gd name="connsiteX49" fmla="*/ 0 w 11826569"/>
              <a:gd name="connsiteY49" fmla="*/ 2025460 h 5401226"/>
              <a:gd name="connsiteX50" fmla="*/ 0 w 11826569"/>
              <a:gd name="connsiteY50" fmla="*/ 1296294 h 5401226"/>
              <a:gd name="connsiteX51" fmla="*/ 0 w 11826569"/>
              <a:gd name="connsiteY51" fmla="*/ 783178 h 5401226"/>
              <a:gd name="connsiteX52" fmla="*/ 0 w 11826569"/>
              <a:gd name="connsiteY52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826569" h="5401226" fill="none" extrusionOk="0">
                <a:moveTo>
                  <a:pt x="0" y="0"/>
                </a:moveTo>
                <a:cubicBezTo>
                  <a:pt x="429486" y="17872"/>
                  <a:pt x="711221" y="-44127"/>
                  <a:pt x="932212" y="0"/>
                </a:cubicBezTo>
                <a:cubicBezTo>
                  <a:pt x="1153203" y="44127"/>
                  <a:pt x="1199954" y="-22306"/>
                  <a:pt x="1391361" y="0"/>
                </a:cubicBezTo>
                <a:cubicBezTo>
                  <a:pt x="1582768" y="22306"/>
                  <a:pt x="1610520" y="-4236"/>
                  <a:pt x="1732245" y="0"/>
                </a:cubicBezTo>
                <a:cubicBezTo>
                  <a:pt x="1853970" y="4236"/>
                  <a:pt x="2269316" y="14896"/>
                  <a:pt x="2546191" y="0"/>
                </a:cubicBezTo>
                <a:cubicBezTo>
                  <a:pt x="2823066" y="-14896"/>
                  <a:pt x="2860089" y="13796"/>
                  <a:pt x="3123606" y="0"/>
                </a:cubicBezTo>
                <a:cubicBezTo>
                  <a:pt x="3387124" y="-13796"/>
                  <a:pt x="3373298" y="20146"/>
                  <a:pt x="3582755" y="0"/>
                </a:cubicBezTo>
                <a:cubicBezTo>
                  <a:pt x="3792212" y="-20146"/>
                  <a:pt x="3931870" y="18031"/>
                  <a:pt x="4278435" y="0"/>
                </a:cubicBezTo>
                <a:cubicBezTo>
                  <a:pt x="4625000" y="-18031"/>
                  <a:pt x="4902654" y="-16324"/>
                  <a:pt x="5092381" y="0"/>
                </a:cubicBezTo>
                <a:cubicBezTo>
                  <a:pt x="5282108" y="16324"/>
                  <a:pt x="5386811" y="-15891"/>
                  <a:pt x="5551531" y="0"/>
                </a:cubicBezTo>
                <a:cubicBezTo>
                  <a:pt x="5716251" y="15891"/>
                  <a:pt x="5804034" y="12573"/>
                  <a:pt x="5892414" y="0"/>
                </a:cubicBezTo>
                <a:cubicBezTo>
                  <a:pt x="5980794" y="-12573"/>
                  <a:pt x="6549682" y="41222"/>
                  <a:pt x="6824626" y="0"/>
                </a:cubicBezTo>
                <a:cubicBezTo>
                  <a:pt x="7099570" y="-41222"/>
                  <a:pt x="7200200" y="28899"/>
                  <a:pt x="7520307" y="0"/>
                </a:cubicBezTo>
                <a:cubicBezTo>
                  <a:pt x="7840414" y="-28899"/>
                  <a:pt x="8032099" y="-22540"/>
                  <a:pt x="8215987" y="0"/>
                </a:cubicBezTo>
                <a:cubicBezTo>
                  <a:pt x="8399875" y="22540"/>
                  <a:pt x="8547789" y="-17142"/>
                  <a:pt x="8793402" y="0"/>
                </a:cubicBezTo>
                <a:cubicBezTo>
                  <a:pt x="9039015" y="17142"/>
                  <a:pt x="9049364" y="-3950"/>
                  <a:pt x="9134285" y="0"/>
                </a:cubicBezTo>
                <a:cubicBezTo>
                  <a:pt x="9219206" y="3950"/>
                  <a:pt x="9776895" y="21854"/>
                  <a:pt x="9948232" y="0"/>
                </a:cubicBezTo>
                <a:cubicBezTo>
                  <a:pt x="10119569" y="-21854"/>
                  <a:pt x="10231850" y="8584"/>
                  <a:pt x="10407381" y="0"/>
                </a:cubicBezTo>
                <a:cubicBezTo>
                  <a:pt x="10582912" y="-8584"/>
                  <a:pt x="10771266" y="4795"/>
                  <a:pt x="10866530" y="0"/>
                </a:cubicBezTo>
                <a:cubicBezTo>
                  <a:pt x="10961794" y="-4795"/>
                  <a:pt x="11632126" y="-34115"/>
                  <a:pt x="11826569" y="0"/>
                </a:cubicBezTo>
                <a:cubicBezTo>
                  <a:pt x="11846276" y="239512"/>
                  <a:pt x="11848226" y="413808"/>
                  <a:pt x="11826569" y="621141"/>
                </a:cubicBezTo>
                <a:cubicBezTo>
                  <a:pt x="11804912" y="828474"/>
                  <a:pt x="11828341" y="1024458"/>
                  <a:pt x="11826569" y="1134257"/>
                </a:cubicBezTo>
                <a:cubicBezTo>
                  <a:pt x="11824797" y="1244056"/>
                  <a:pt x="11826556" y="1587845"/>
                  <a:pt x="11826569" y="1809411"/>
                </a:cubicBezTo>
                <a:cubicBezTo>
                  <a:pt x="11826582" y="2030977"/>
                  <a:pt x="11813413" y="2087652"/>
                  <a:pt x="11826569" y="2322527"/>
                </a:cubicBezTo>
                <a:cubicBezTo>
                  <a:pt x="11839725" y="2557402"/>
                  <a:pt x="11844720" y="2821799"/>
                  <a:pt x="11826569" y="3105705"/>
                </a:cubicBezTo>
                <a:cubicBezTo>
                  <a:pt x="11808418" y="3389611"/>
                  <a:pt x="11819547" y="3394741"/>
                  <a:pt x="11826569" y="3618821"/>
                </a:cubicBezTo>
                <a:cubicBezTo>
                  <a:pt x="11833591" y="3842901"/>
                  <a:pt x="11844191" y="4132225"/>
                  <a:pt x="11826569" y="4401999"/>
                </a:cubicBezTo>
                <a:cubicBezTo>
                  <a:pt x="11808947" y="4671773"/>
                  <a:pt x="11856783" y="4961066"/>
                  <a:pt x="11826569" y="5401226"/>
                </a:cubicBezTo>
                <a:cubicBezTo>
                  <a:pt x="11549099" y="5419620"/>
                  <a:pt x="11446384" y="5400714"/>
                  <a:pt x="11249154" y="5401226"/>
                </a:cubicBezTo>
                <a:cubicBezTo>
                  <a:pt x="11051924" y="5401738"/>
                  <a:pt x="10775665" y="5406308"/>
                  <a:pt x="10316942" y="5401226"/>
                </a:cubicBezTo>
                <a:cubicBezTo>
                  <a:pt x="9858219" y="5396144"/>
                  <a:pt x="9861101" y="5396057"/>
                  <a:pt x="9739527" y="5401226"/>
                </a:cubicBezTo>
                <a:cubicBezTo>
                  <a:pt x="9617954" y="5406395"/>
                  <a:pt x="9374347" y="5406615"/>
                  <a:pt x="9280378" y="5401226"/>
                </a:cubicBezTo>
                <a:cubicBezTo>
                  <a:pt x="9186409" y="5395837"/>
                  <a:pt x="9106987" y="5413455"/>
                  <a:pt x="8939495" y="5401226"/>
                </a:cubicBezTo>
                <a:cubicBezTo>
                  <a:pt x="8772003" y="5388997"/>
                  <a:pt x="8286216" y="5392391"/>
                  <a:pt x="8007283" y="5401226"/>
                </a:cubicBezTo>
                <a:cubicBezTo>
                  <a:pt x="7728350" y="5410061"/>
                  <a:pt x="7368754" y="5423442"/>
                  <a:pt x="7193337" y="5401226"/>
                </a:cubicBezTo>
                <a:cubicBezTo>
                  <a:pt x="7017920" y="5379010"/>
                  <a:pt x="6878841" y="5392163"/>
                  <a:pt x="6615922" y="5401226"/>
                </a:cubicBezTo>
                <a:cubicBezTo>
                  <a:pt x="6353004" y="5410289"/>
                  <a:pt x="6095687" y="5424032"/>
                  <a:pt x="5920241" y="5401226"/>
                </a:cubicBezTo>
                <a:cubicBezTo>
                  <a:pt x="5744795" y="5378420"/>
                  <a:pt x="5560608" y="5386555"/>
                  <a:pt x="5461092" y="5401226"/>
                </a:cubicBezTo>
                <a:cubicBezTo>
                  <a:pt x="5361576" y="5415897"/>
                  <a:pt x="4718679" y="5393722"/>
                  <a:pt x="4528880" y="5401226"/>
                </a:cubicBezTo>
                <a:cubicBezTo>
                  <a:pt x="4339081" y="5408730"/>
                  <a:pt x="4053158" y="5398239"/>
                  <a:pt x="3714934" y="5401226"/>
                </a:cubicBezTo>
                <a:cubicBezTo>
                  <a:pt x="3376710" y="5404213"/>
                  <a:pt x="3354957" y="5400766"/>
                  <a:pt x="3019253" y="5401226"/>
                </a:cubicBezTo>
                <a:cubicBezTo>
                  <a:pt x="2683549" y="5401686"/>
                  <a:pt x="2631086" y="5412765"/>
                  <a:pt x="2323573" y="5401226"/>
                </a:cubicBezTo>
                <a:cubicBezTo>
                  <a:pt x="2016060" y="5389687"/>
                  <a:pt x="2024501" y="5418171"/>
                  <a:pt x="1864424" y="5401226"/>
                </a:cubicBezTo>
                <a:cubicBezTo>
                  <a:pt x="1704347" y="5384281"/>
                  <a:pt x="1589355" y="5416294"/>
                  <a:pt x="1405275" y="5401226"/>
                </a:cubicBezTo>
                <a:cubicBezTo>
                  <a:pt x="1221195" y="5386158"/>
                  <a:pt x="697682" y="5391226"/>
                  <a:pt x="0" y="5401226"/>
                </a:cubicBezTo>
                <a:cubicBezTo>
                  <a:pt x="-14848" y="5231925"/>
                  <a:pt x="-13888" y="4885366"/>
                  <a:pt x="0" y="4672060"/>
                </a:cubicBezTo>
                <a:cubicBezTo>
                  <a:pt x="13888" y="4458754"/>
                  <a:pt x="-26468" y="4284994"/>
                  <a:pt x="0" y="4104932"/>
                </a:cubicBezTo>
                <a:cubicBezTo>
                  <a:pt x="26468" y="3924870"/>
                  <a:pt x="34393" y="3560303"/>
                  <a:pt x="0" y="3375766"/>
                </a:cubicBezTo>
                <a:cubicBezTo>
                  <a:pt x="-34393" y="3191229"/>
                  <a:pt x="17284" y="2945706"/>
                  <a:pt x="0" y="2700613"/>
                </a:cubicBezTo>
                <a:cubicBezTo>
                  <a:pt x="-17284" y="2455520"/>
                  <a:pt x="-29590" y="2208432"/>
                  <a:pt x="0" y="2025460"/>
                </a:cubicBezTo>
                <a:cubicBezTo>
                  <a:pt x="29590" y="1842488"/>
                  <a:pt x="31646" y="1563261"/>
                  <a:pt x="0" y="1296294"/>
                </a:cubicBezTo>
                <a:cubicBezTo>
                  <a:pt x="-31646" y="1029327"/>
                  <a:pt x="-13744" y="971729"/>
                  <a:pt x="0" y="783178"/>
                </a:cubicBezTo>
                <a:cubicBezTo>
                  <a:pt x="13744" y="594627"/>
                  <a:pt x="-33091" y="379298"/>
                  <a:pt x="0" y="0"/>
                </a:cubicBezTo>
                <a:close/>
              </a:path>
              <a:path w="11826569" h="5401226" stroke="0" extrusionOk="0">
                <a:moveTo>
                  <a:pt x="0" y="0"/>
                </a:moveTo>
                <a:cubicBezTo>
                  <a:pt x="295848" y="-26572"/>
                  <a:pt x="487602" y="3896"/>
                  <a:pt x="813946" y="0"/>
                </a:cubicBezTo>
                <a:cubicBezTo>
                  <a:pt x="1140290" y="-3896"/>
                  <a:pt x="1052538" y="21191"/>
                  <a:pt x="1273095" y="0"/>
                </a:cubicBezTo>
                <a:cubicBezTo>
                  <a:pt x="1493652" y="-21191"/>
                  <a:pt x="1575754" y="19723"/>
                  <a:pt x="1850510" y="0"/>
                </a:cubicBezTo>
                <a:cubicBezTo>
                  <a:pt x="2125267" y="-19723"/>
                  <a:pt x="2384975" y="-11055"/>
                  <a:pt x="2782722" y="0"/>
                </a:cubicBezTo>
                <a:cubicBezTo>
                  <a:pt x="3180469" y="11055"/>
                  <a:pt x="3190756" y="-18144"/>
                  <a:pt x="3596668" y="0"/>
                </a:cubicBezTo>
                <a:cubicBezTo>
                  <a:pt x="4002580" y="18144"/>
                  <a:pt x="3848056" y="-20723"/>
                  <a:pt x="4055817" y="0"/>
                </a:cubicBezTo>
                <a:cubicBezTo>
                  <a:pt x="4263578" y="20723"/>
                  <a:pt x="4429137" y="14242"/>
                  <a:pt x="4633232" y="0"/>
                </a:cubicBezTo>
                <a:cubicBezTo>
                  <a:pt x="4837327" y="-14242"/>
                  <a:pt x="4992776" y="4952"/>
                  <a:pt x="5328913" y="0"/>
                </a:cubicBezTo>
                <a:cubicBezTo>
                  <a:pt x="5665050" y="-4952"/>
                  <a:pt x="5609394" y="-323"/>
                  <a:pt x="5788062" y="0"/>
                </a:cubicBezTo>
                <a:cubicBezTo>
                  <a:pt x="5966730" y="323"/>
                  <a:pt x="6430491" y="11421"/>
                  <a:pt x="6602008" y="0"/>
                </a:cubicBezTo>
                <a:cubicBezTo>
                  <a:pt x="6773525" y="-11421"/>
                  <a:pt x="7149042" y="-21397"/>
                  <a:pt x="7297689" y="0"/>
                </a:cubicBezTo>
                <a:cubicBezTo>
                  <a:pt x="7446336" y="21397"/>
                  <a:pt x="7747352" y="-22209"/>
                  <a:pt x="7993369" y="0"/>
                </a:cubicBezTo>
                <a:cubicBezTo>
                  <a:pt x="8239386" y="22209"/>
                  <a:pt x="8350674" y="-6331"/>
                  <a:pt x="8689050" y="0"/>
                </a:cubicBezTo>
                <a:cubicBezTo>
                  <a:pt x="9027426" y="6331"/>
                  <a:pt x="9217642" y="11684"/>
                  <a:pt x="9384730" y="0"/>
                </a:cubicBezTo>
                <a:cubicBezTo>
                  <a:pt x="9551818" y="-11684"/>
                  <a:pt x="9842667" y="11209"/>
                  <a:pt x="9962145" y="0"/>
                </a:cubicBezTo>
                <a:cubicBezTo>
                  <a:pt x="10081624" y="-11209"/>
                  <a:pt x="10442817" y="22095"/>
                  <a:pt x="10776091" y="0"/>
                </a:cubicBezTo>
                <a:cubicBezTo>
                  <a:pt x="11109365" y="-22095"/>
                  <a:pt x="11484477" y="37796"/>
                  <a:pt x="11826569" y="0"/>
                </a:cubicBezTo>
                <a:cubicBezTo>
                  <a:pt x="11841918" y="196433"/>
                  <a:pt x="11843207" y="374638"/>
                  <a:pt x="11826569" y="621141"/>
                </a:cubicBezTo>
                <a:cubicBezTo>
                  <a:pt x="11809931" y="867644"/>
                  <a:pt x="11838062" y="1027948"/>
                  <a:pt x="11826569" y="1350307"/>
                </a:cubicBezTo>
                <a:cubicBezTo>
                  <a:pt x="11815076" y="1672666"/>
                  <a:pt x="11846334" y="1727265"/>
                  <a:pt x="11826569" y="1917435"/>
                </a:cubicBezTo>
                <a:cubicBezTo>
                  <a:pt x="11806804" y="2107605"/>
                  <a:pt x="11832817" y="2391738"/>
                  <a:pt x="11826569" y="2700613"/>
                </a:cubicBezTo>
                <a:cubicBezTo>
                  <a:pt x="11820321" y="3009488"/>
                  <a:pt x="11847956" y="3022740"/>
                  <a:pt x="11826569" y="3267742"/>
                </a:cubicBezTo>
                <a:cubicBezTo>
                  <a:pt x="11805182" y="3512744"/>
                  <a:pt x="11810049" y="3784476"/>
                  <a:pt x="11826569" y="3942895"/>
                </a:cubicBezTo>
                <a:cubicBezTo>
                  <a:pt x="11843089" y="4101314"/>
                  <a:pt x="11803012" y="4421922"/>
                  <a:pt x="11826569" y="4618048"/>
                </a:cubicBezTo>
                <a:cubicBezTo>
                  <a:pt x="11850126" y="4814174"/>
                  <a:pt x="11833218" y="5115147"/>
                  <a:pt x="11826569" y="5401226"/>
                </a:cubicBezTo>
                <a:cubicBezTo>
                  <a:pt x="11751690" y="5403945"/>
                  <a:pt x="11629569" y="5417324"/>
                  <a:pt x="11485686" y="5401226"/>
                </a:cubicBezTo>
                <a:cubicBezTo>
                  <a:pt x="11341803" y="5385128"/>
                  <a:pt x="10763704" y="5426210"/>
                  <a:pt x="10553474" y="5401226"/>
                </a:cubicBezTo>
                <a:cubicBezTo>
                  <a:pt x="10343244" y="5376242"/>
                  <a:pt x="10038070" y="5417973"/>
                  <a:pt x="9857793" y="5401226"/>
                </a:cubicBezTo>
                <a:cubicBezTo>
                  <a:pt x="9677516" y="5384479"/>
                  <a:pt x="9329326" y="5436778"/>
                  <a:pt x="8925581" y="5401226"/>
                </a:cubicBezTo>
                <a:cubicBezTo>
                  <a:pt x="8521836" y="5365674"/>
                  <a:pt x="8445577" y="5409686"/>
                  <a:pt x="7993369" y="5401226"/>
                </a:cubicBezTo>
                <a:cubicBezTo>
                  <a:pt x="7541161" y="5392766"/>
                  <a:pt x="7727572" y="5412214"/>
                  <a:pt x="7534220" y="5401226"/>
                </a:cubicBezTo>
                <a:cubicBezTo>
                  <a:pt x="7340868" y="5390238"/>
                  <a:pt x="6933327" y="5377095"/>
                  <a:pt x="6720274" y="5401226"/>
                </a:cubicBezTo>
                <a:cubicBezTo>
                  <a:pt x="6507221" y="5425357"/>
                  <a:pt x="6407784" y="5382036"/>
                  <a:pt x="6142859" y="5401226"/>
                </a:cubicBezTo>
                <a:cubicBezTo>
                  <a:pt x="5877935" y="5420416"/>
                  <a:pt x="5578051" y="5407044"/>
                  <a:pt x="5210647" y="5401226"/>
                </a:cubicBezTo>
                <a:cubicBezTo>
                  <a:pt x="4843243" y="5395408"/>
                  <a:pt x="4774223" y="5432484"/>
                  <a:pt x="4514967" y="5401226"/>
                </a:cubicBezTo>
                <a:cubicBezTo>
                  <a:pt x="4255711" y="5369968"/>
                  <a:pt x="3902438" y="5374156"/>
                  <a:pt x="3582755" y="5401226"/>
                </a:cubicBezTo>
                <a:cubicBezTo>
                  <a:pt x="3263072" y="5428296"/>
                  <a:pt x="3010933" y="5391612"/>
                  <a:pt x="2768809" y="5401226"/>
                </a:cubicBezTo>
                <a:cubicBezTo>
                  <a:pt x="2526685" y="5410840"/>
                  <a:pt x="2083593" y="5388032"/>
                  <a:pt x="1836597" y="5401226"/>
                </a:cubicBezTo>
                <a:cubicBezTo>
                  <a:pt x="1589601" y="5414420"/>
                  <a:pt x="1584965" y="5410264"/>
                  <a:pt x="1495713" y="5401226"/>
                </a:cubicBezTo>
                <a:cubicBezTo>
                  <a:pt x="1406461" y="5392188"/>
                  <a:pt x="900134" y="5431656"/>
                  <a:pt x="681767" y="5401226"/>
                </a:cubicBezTo>
                <a:cubicBezTo>
                  <a:pt x="463400" y="5370796"/>
                  <a:pt x="265516" y="5407536"/>
                  <a:pt x="0" y="5401226"/>
                </a:cubicBezTo>
                <a:cubicBezTo>
                  <a:pt x="1350" y="5194051"/>
                  <a:pt x="20803" y="4977166"/>
                  <a:pt x="0" y="4726073"/>
                </a:cubicBezTo>
                <a:cubicBezTo>
                  <a:pt x="-20803" y="4474980"/>
                  <a:pt x="38094" y="4286008"/>
                  <a:pt x="0" y="3942895"/>
                </a:cubicBezTo>
                <a:cubicBezTo>
                  <a:pt x="-38094" y="3599782"/>
                  <a:pt x="23531" y="3553043"/>
                  <a:pt x="0" y="3267742"/>
                </a:cubicBezTo>
                <a:cubicBezTo>
                  <a:pt x="-23531" y="2982441"/>
                  <a:pt x="-10298" y="3010727"/>
                  <a:pt x="0" y="2754625"/>
                </a:cubicBezTo>
                <a:cubicBezTo>
                  <a:pt x="10298" y="2498523"/>
                  <a:pt x="6379" y="2391364"/>
                  <a:pt x="0" y="2241509"/>
                </a:cubicBezTo>
                <a:cubicBezTo>
                  <a:pt x="-6379" y="2091654"/>
                  <a:pt x="-22964" y="1965027"/>
                  <a:pt x="0" y="1728392"/>
                </a:cubicBezTo>
                <a:cubicBezTo>
                  <a:pt x="22964" y="1491757"/>
                  <a:pt x="23962" y="1327046"/>
                  <a:pt x="0" y="1107251"/>
                </a:cubicBezTo>
                <a:cubicBezTo>
                  <a:pt x="-23962" y="887456"/>
                  <a:pt x="53422" y="506943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rgbClr val="4AC6AE"/>
            </a:solidFill>
            <a:extLst>
              <a:ext uri="{C807C97D-BFC1-408E-A445-0C87EB9F89A2}">
                <ask:lineSketchStyleProps xmlns:ask="http://schemas.microsoft.com/office/drawing/2018/sketchyshapes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B8283-489E-4EE3-8D9E-0AF3F840F191}"/>
              </a:ext>
            </a:extLst>
          </p:cNvPr>
          <p:cNvSpPr txBox="1"/>
          <p:nvPr/>
        </p:nvSpPr>
        <p:spPr>
          <a:xfrm>
            <a:off x="676275" y="1699004"/>
            <a:ext cx="111910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nguyên là một vùng đất rộng lớn, được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phủ 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bởi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lớp cỏ xanh mượt. Nhiều loài động vật là cư dân của nơi đây như: chim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chuột,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thỏ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hươu cao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cổ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 Nếu bạn muốn đi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dã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ngoại thì đồng cỏ là một lựa chọn tuyệt vời. Còn gì vui bằng khi được chạy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nhảy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trên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thảm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cỏ xanh như ngọc.</a:t>
            </a:r>
          </a:p>
          <a:p>
            <a:pPr lvl="0" algn="r"/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(Theo Từ điển bách khoa toàn thư đầu tiên của tôi)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82CCA9-F195-40A9-AD98-A83FEA73A410}"/>
              </a:ext>
            </a:extLst>
          </p:cNvPr>
          <p:cNvGrpSpPr/>
          <p:nvPr/>
        </p:nvGrpSpPr>
        <p:grpSpPr>
          <a:xfrm>
            <a:off x="76376" y="95498"/>
            <a:ext cx="12115624" cy="1753725"/>
            <a:chOff x="892132" y="399380"/>
            <a:chExt cx="5835265" cy="175372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B9FF07-000F-4136-B05F-5EE1AEC0C14A}"/>
                </a:ext>
              </a:extLst>
            </p:cNvPr>
            <p:cNvSpPr/>
            <p:nvPr/>
          </p:nvSpPr>
          <p:spPr>
            <a:xfrm>
              <a:off x="941513" y="399380"/>
              <a:ext cx="5699718" cy="1011105"/>
            </a:xfrm>
            <a:custGeom>
              <a:avLst/>
              <a:gdLst>
                <a:gd name="connsiteX0" fmla="*/ 0 w 5699718"/>
                <a:gd name="connsiteY0" fmla="*/ 0 h 1011105"/>
                <a:gd name="connsiteX1" fmla="*/ 690299 w 5699718"/>
                <a:gd name="connsiteY1" fmla="*/ 0 h 1011105"/>
                <a:gd name="connsiteX2" fmla="*/ 1323601 w 5699718"/>
                <a:gd name="connsiteY2" fmla="*/ 0 h 1011105"/>
                <a:gd name="connsiteX3" fmla="*/ 1785912 w 5699718"/>
                <a:gd name="connsiteY3" fmla="*/ 0 h 1011105"/>
                <a:gd name="connsiteX4" fmla="*/ 2305219 w 5699718"/>
                <a:gd name="connsiteY4" fmla="*/ 0 h 1011105"/>
                <a:gd name="connsiteX5" fmla="*/ 3052516 w 5699718"/>
                <a:gd name="connsiteY5" fmla="*/ 0 h 1011105"/>
                <a:gd name="connsiteX6" fmla="*/ 3514826 w 5699718"/>
                <a:gd name="connsiteY6" fmla="*/ 0 h 1011105"/>
                <a:gd name="connsiteX7" fmla="*/ 4205125 w 5699718"/>
                <a:gd name="connsiteY7" fmla="*/ 0 h 1011105"/>
                <a:gd name="connsiteX8" fmla="*/ 4781430 w 5699718"/>
                <a:gd name="connsiteY8" fmla="*/ 0 h 1011105"/>
                <a:gd name="connsiteX9" fmla="*/ 5699718 w 5699718"/>
                <a:gd name="connsiteY9" fmla="*/ 0 h 1011105"/>
                <a:gd name="connsiteX10" fmla="*/ 5699718 w 5699718"/>
                <a:gd name="connsiteY10" fmla="*/ 505553 h 1011105"/>
                <a:gd name="connsiteX11" fmla="*/ 5699718 w 5699718"/>
                <a:gd name="connsiteY11" fmla="*/ 1011105 h 1011105"/>
                <a:gd name="connsiteX12" fmla="*/ 5123413 w 5699718"/>
                <a:gd name="connsiteY12" fmla="*/ 1011105 h 1011105"/>
                <a:gd name="connsiteX13" fmla="*/ 4661103 w 5699718"/>
                <a:gd name="connsiteY13" fmla="*/ 1011105 h 1011105"/>
                <a:gd name="connsiteX14" fmla="*/ 4198792 w 5699718"/>
                <a:gd name="connsiteY14" fmla="*/ 1011105 h 1011105"/>
                <a:gd name="connsiteX15" fmla="*/ 3622487 w 5699718"/>
                <a:gd name="connsiteY15" fmla="*/ 1011105 h 1011105"/>
                <a:gd name="connsiteX16" fmla="*/ 2875191 w 5699718"/>
                <a:gd name="connsiteY16" fmla="*/ 1011105 h 1011105"/>
                <a:gd name="connsiteX17" fmla="*/ 2127895 w 5699718"/>
                <a:gd name="connsiteY17" fmla="*/ 1011105 h 1011105"/>
                <a:gd name="connsiteX18" fmla="*/ 1608587 w 5699718"/>
                <a:gd name="connsiteY18" fmla="*/ 1011105 h 1011105"/>
                <a:gd name="connsiteX19" fmla="*/ 975285 w 5699718"/>
                <a:gd name="connsiteY19" fmla="*/ 1011105 h 1011105"/>
                <a:gd name="connsiteX20" fmla="*/ 0 w 5699718"/>
                <a:gd name="connsiteY20" fmla="*/ 1011105 h 1011105"/>
                <a:gd name="connsiteX21" fmla="*/ 0 w 5699718"/>
                <a:gd name="connsiteY21" fmla="*/ 525775 h 1011105"/>
                <a:gd name="connsiteX22" fmla="*/ 0 w 5699718"/>
                <a:gd name="connsiteY22" fmla="*/ 0 h 10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99718" h="1011105" fill="none" extrusionOk="0">
                  <a:moveTo>
                    <a:pt x="0" y="0"/>
                  </a:moveTo>
                  <a:cubicBezTo>
                    <a:pt x="213528" y="-22092"/>
                    <a:pt x="434097" y="-3893"/>
                    <a:pt x="690299" y="0"/>
                  </a:cubicBezTo>
                  <a:cubicBezTo>
                    <a:pt x="946501" y="3893"/>
                    <a:pt x="1130099" y="2211"/>
                    <a:pt x="1323601" y="0"/>
                  </a:cubicBezTo>
                  <a:cubicBezTo>
                    <a:pt x="1517103" y="-2211"/>
                    <a:pt x="1645854" y="9124"/>
                    <a:pt x="1785912" y="0"/>
                  </a:cubicBezTo>
                  <a:cubicBezTo>
                    <a:pt x="1925970" y="-9124"/>
                    <a:pt x="2168837" y="22178"/>
                    <a:pt x="2305219" y="0"/>
                  </a:cubicBezTo>
                  <a:cubicBezTo>
                    <a:pt x="2441601" y="-22178"/>
                    <a:pt x="2736672" y="10216"/>
                    <a:pt x="3052516" y="0"/>
                  </a:cubicBezTo>
                  <a:cubicBezTo>
                    <a:pt x="3368360" y="-10216"/>
                    <a:pt x="3295615" y="-9997"/>
                    <a:pt x="3514826" y="0"/>
                  </a:cubicBezTo>
                  <a:cubicBezTo>
                    <a:pt x="3734037" y="9997"/>
                    <a:pt x="4038855" y="-2230"/>
                    <a:pt x="4205125" y="0"/>
                  </a:cubicBezTo>
                  <a:cubicBezTo>
                    <a:pt x="4371395" y="2230"/>
                    <a:pt x="4518378" y="20528"/>
                    <a:pt x="4781430" y="0"/>
                  </a:cubicBezTo>
                  <a:cubicBezTo>
                    <a:pt x="5044483" y="-20528"/>
                    <a:pt x="5358561" y="41643"/>
                    <a:pt x="5699718" y="0"/>
                  </a:cubicBezTo>
                  <a:cubicBezTo>
                    <a:pt x="5721541" y="239770"/>
                    <a:pt x="5723413" y="338598"/>
                    <a:pt x="5699718" y="505553"/>
                  </a:cubicBezTo>
                  <a:cubicBezTo>
                    <a:pt x="5676023" y="672508"/>
                    <a:pt x="5723733" y="894057"/>
                    <a:pt x="5699718" y="1011105"/>
                  </a:cubicBezTo>
                  <a:cubicBezTo>
                    <a:pt x="5519077" y="1017869"/>
                    <a:pt x="5397834" y="989421"/>
                    <a:pt x="5123413" y="1011105"/>
                  </a:cubicBezTo>
                  <a:cubicBezTo>
                    <a:pt x="4848992" y="1032789"/>
                    <a:pt x="4761722" y="1004174"/>
                    <a:pt x="4661103" y="1011105"/>
                  </a:cubicBezTo>
                  <a:cubicBezTo>
                    <a:pt x="4560484" y="1018037"/>
                    <a:pt x="4294916" y="998750"/>
                    <a:pt x="4198792" y="1011105"/>
                  </a:cubicBezTo>
                  <a:cubicBezTo>
                    <a:pt x="4102668" y="1023460"/>
                    <a:pt x="3855873" y="998773"/>
                    <a:pt x="3622487" y="1011105"/>
                  </a:cubicBezTo>
                  <a:cubicBezTo>
                    <a:pt x="3389102" y="1023437"/>
                    <a:pt x="3025855" y="1004035"/>
                    <a:pt x="2875191" y="1011105"/>
                  </a:cubicBezTo>
                  <a:cubicBezTo>
                    <a:pt x="2724527" y="1018175"/>
                    <a:pt x="2450734" y="981468"/>
                    <a:pt x="2127895" y="1011105"/>
                  </a:cubicBezTo>
                  <a:cubicBezTo>
                    <a:pt x="1805056" y="1040742"/>
                    <a:pt x="1715892" y="1024618"/>
                    <a:pt x="1608587" y="1011105"/>
                  </a:cubicBezTo>
                  <a:cubicBezTo>
                    <a:pt x="1501282" y="997592"/>
                    <a:pt x="1113662" y="1037616"/>
                    <a:pt x="975285" y="1011105"/>
                  </a:cubicBezTo>
                  <a:cubicBezTo>
                    <a:pt x="836908" y="984594"/>
                    <a:pt x="333115" y="1036893"/>
                    <a:pt x="0" y="1011105"/>
                  </a:cubicBezTo>
                  <a:cubicBezTo>
                    <a:pt x="8089" y="893832"/>
                    <a:pt x="-16428" y="706813"/>
                    <a:pt x="0" y="525775"/>
                  </a:cubicBezTo>
                  <a:cubicBezTo>
                    <a:pt x="16428" y="344737"/>
                    <a:pt x="-6109" y="260098"/>
                    <a:pt x="0" y="0"/>
                  </a:cubicBezTo>
                  <a:close/>
                </a:path>
                <a:path w="5699718" h="1011105" stroke="0" extrusionOk="0">
                  <a:moveTo>
                    <a:pt x="0" y="0"/>
                  </a:moveTo>
                  <a:cubicBezTo>
                    <a:pt x="178074" y="-17829"/>
                    <a:pt x="596418" y="14023"/>
                    <a:pt x="747296" y="0"/>
                  </a:cubicBezTo>
                  <a:cubicBezTo>
                    <a:pt x="898174" y="-14023"/>
                    <a:pt x="1114645" y="852"/>
                    <a:pt x="1323601" y="0"/>
                  </a:cubicBezTo>
                  <a:cubicBezTo>
                    <a:pt x="1532557" y="-852"/>
                    <a:pt x="1740583" y="32981"/>
                    <a:pt x="2070898" y="0"/>
                  </a:cubicBezTo>
                  <a:cubicBezTo>
                    <a:pt x="2401213" y="-32981"/>
                    <a:pt x="2398300" y="1984"/>
                    <a:pt x="2590205" y="0"/>
                  </a:cubicBezTo>
                  <a:cubicBezTo>
                    <a:pt x="2782110" y="-1984"/>
                    <a:pt x="2933224" y="9456"/>
                    <a:pt x="3109513" y="0"/>
                  </a:cubicBezTo>
                  <a:cubicBezTo>
                    <a:pt x="3285802" y="-9456"/>
                    <a:pt x="3518435" y="-2947"/>
                    <a:pt x="3742815" y="0"/>
                  </a:cubicBezTo>
                  <a:cubicBezTo>
                    <a:pt x="3967195" y="2947"/>
                    <a:pt x="4037221" y="5347"/>
                    <a:pt x="4205125" y="0"/>
                  </a:cubicBezTo>
                  <a:cubicBezTo>
                    <a:pt x="4373029" y="-5347"/>
                    <a:pt x="4580989" y="13704"/>
                    <a:pt x="4838427" y="0"/>
                  </a:cubicBezTo>
                  <a:cubicBezTo>
                    <a:pt x="5095865" y="-13704"/>
                    <a:pt x="5441048" y="28828"/>
                    <a:pt x="5699718" y="0"/>
                  </a:cubicBezTo>
                  <a:cubicBezTo>
                    <a:pt x="5713310" y="125157"/>
                    <a:pt x="5693176" y="294946"/>
                    <a:pt x="5699718" y="495441"/>
                  </a:cubicBezTo>
                  <a:cubicBezTo>
                    <a:pt x="5706260" y="695936"/>
                    <a:pt x="5710619" y="821836"/>
                    <a:pt x="5699718" y="1011105"/>
                  </a:cubicBezTo>
                  <a:cubicBezTo>
                    <a:pt x="5414977" y="1020140"/>
                    <a:pt x="5190993" y="1023377"/>
                    <a:pt x="5009419" y="1011105"/>
                  </a:cubicBezTo>
                  <a:cubicBezTo>
                    <a:pt x="4827845" y="998833"/>
                    <a:pt x="4571126" y="977462"/>
                    <a:pt x="4262122" y="1011105"/>
                  </a:cubicBezTo>
                  <a:cubicBezTo>
                    <a:pt x="3953118" y="1044748"/>
                    <a:pt x="3873770" y="1037551"/>
                    <a:pt x="3685818" y="1011105"/>
                  </a:cubicBezTo>
                  <a:cubicBezTo>
                    <a:pt x="3497866" y="984659"/>
                    <a:pt x="3285149" y="992338"/>
                    <a:pt x="3109513" y="1011105"/>
                  </a:cubicBezTo>
                  <a:cubicBezTo>
                    <a:pt x="2933877" y="1029872"/>
                    <a:pt x="2594457" y="1012081"/>
                    <a:pt x="2362216" y="1011105"/>
                  </a:cubicBezTo>
                  <a:cubicBezTo>
                    <a:pt x="2129975" y="1010129"/>
                    <a:pt x="1831110" y="993613"/>
                    <a:pt x="1614920" y="1011105"/>
                  </a:cubicBezTo>
                  <a:cubicBezTo>
                    <a:pt x="1398730" y="1028597"/>
                    <a:pt x="1193106" y="1009856"/>
                    <a:pt x="867624" y="1011105"/>
                  </a:cubicBezTo>
                  <a:cubicBezTo>
                    <a:pt x="542142" y="1012354"/>
                    <a:pt x="293334" y="1005292"/>
                    <a:pt x="0" y="1011105"/>
                  </a:cubicBezTo>
                  <a:cubicBezTo>
                    <a:pt x="18129" y="825316"/>
                    <a:pt x="6993" y="681093"/>
                    <a:pt x="0" y="535886"/>
                  </a:cubicBezTo>
                  <a:cubicBezTo>
                    <a:pt x="-6993" y="390679"/>
                    <a:pt x="-9104" y="161354"/>
                    <a:pt x="0" y="0"/>
                  </a:cubicBezTo>
                  <a:close/>
                </a:path>
              </a:pathLst>
            </a:custGeom>
            <a:solidFill>
              <a:srgbClr val="FFFB57">
                <a:alpha val="94902"/>
              </a:srgbClr>
            </a:solidFill>
            <a:ln w="28575">
              <a:solidFill>
                <a:srgbClr val="4AC6AE"/>
              </a:solidFill>
              <a:extLst>
                <a:ext uri="{C807C97D-BFC1-408E-A445-0C87EB9F89A2}">
                  <ask:lineSketchStyleProps xmlns:ask="http://schemas.microsoft.com/office/drawing/2018/sketchyshapes" sd="33063243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b.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Chọn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hỏi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ngã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cho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chữ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in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đậm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6F449-BC8C-4BE4-BB99-BE35B474CEAA}"/>
                </a:ext>
              </a:extLst>
            </p:cNvPr>
            <p:cNvSpPr txBox="1"/>
            <p:nvPr/>
          </p:nvSpPr>
          <p:spPr>
            <a:xfrm>
              <a:off x="892132" y="1429830"/>
              <a:ext cx="5835265" cy="723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3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0C7021D-B31E-40FB-74A7-2C3E799E3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83" y="1485487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BB95021D-E04B-CA3E-AD0C-A98C60594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458" y="1495012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006C8D41-4701-E2F1-1AA3-3755537FE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83" y="2095087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520E3344-5371-62D2-DFFF-960F6E39A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08" y="2754733"/>
            <a:ext cx="470467" cy="4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52105961-FA77-F2CF-B131-8DF02FC8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09" y="2754038"/>
            <a:ext cx="460942" cy="4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6602861-F8D1-6AE0-3B50-6C8D164E5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833" y="2657062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7BDBE337-00C5-27B8-FD13-0CDE02C83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59" y="3447973"/>
            <a:ext cx="441892" cy="4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DD8FFBE-4732-2B24-D791-2FD9A133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33" y="4009253"/>
            <a:ext cx="432367" cy="4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9EC1EFFF-2A20-6A1A-1A17-04051F982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83" y="4618853"/>
            <a:ext cx="432367" cy="4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87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14128 -0.04467 C -0.17057 -0.05463 -0.21458 -0.05972 -0.26107 -0.05972 C -0.31341 -0.05972 -0.35599 -0.05463 -0.38529 -0.04467 L -0.5263 -3.33333E-6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78 L -0.2638 -0.0456 C -0.31849 -0.05509 -0.40065 -0.05972 -0.48737 -0.05972 C -0.58515 -0.05972 -0.66458 -0.05509 -0.71927 -0.0456 L -0.98242 -0.00278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2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14128 -0.04467 C -0.17057 -0.05463 -0.21458 -0.05972 -0.26107 -0.05972 C -0.31341 -0.05972 -0.35599 -0.05463 -0.38529 -0.04467 L -0.5263 -3.33333E-6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14128 -0.04467 C -0.17057 -0.05463 -0.21459 -0.05972 -0.26107 -0.05972 C -0.31341 -0.05972 -0.35599 -0.05463 -0.38529 -0.04467 L -0.5263 -3.33333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14128 -0.04468 C -0.17058 -0.05463 -0.21459 -0.05972 -0.26107 -0.05972 C -0.31341 -0.05972 -0.35599 -0.05463 -0.38529 -0.04468 L -0.5263 1.11111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2199 L -0.30169 -0.03936 C -0.36433 -0.05278 -0.45834 -0.05973 -0.55755 -0.05973 C -0.66927 -0.05973 -0.76016 -0.05278 -0.82279 -0.03936 L -1.12383 0.02199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98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14128 -0.04468 C -0.17057 -0.05463 -0.21458 -0.05972 -0.26107 -0.05972 C -0.31341 -0.05972 -0.35599 -0.05463 -0.38529 -0.04468 L -0.5263 1.11111E-6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023 L -0.30573 -0.05741 C -0.36914 -0.05903 -0.46446 -0.05972 -0.56498 -0.05972 C -0.67826 -0.05972 -0.77045 -0.05903 -0.83386 -0.05741 L -1.13894 -0.05023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53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4128 -0.04468 C -0.17058 -0.05463 -0.21459 -0.05972 -0.26107 -0.05972 C -0.31341 -0.05972 -0.35599 -0.05463 -0.38529 -0.04468 L -0.52631 1.11111E-6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EBB6428-F36B-4C28-B205-CF3EE4ED95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38"/>
            <a:ext cx="12192000" cy="6858000"/>
          </a:xfrm>
          <a:prstGeom prst="rect">
            <a:avLst/>
          </a:prstGeom>
        </p:spPr>
      </p:pic>
      <p:sp>
        <p:nvSpPr>
          <p:cNvPr id="7" name="Google Shape;571;p34">
            <a:extLst>
              <a:ext uri="{FF2B5EF4-FFF2-40B4-BE49-F238E27FC236}">
                <a16:creationId xmlns:a16="http://schemas.microsoft.com/office/drawing/2014/main" id="{5CAC68F7-7714-42AC-AE8B-895FFA886098}"/>
              </a:ext>
            </a:extLst>
          </p:cNvPr>
          <p:cNvSpPr/>
          <p:nvPr/>
        </p:nvSpPr>
        <p:spPr>
          <a:xfrm>
            <a:off x="4660367" y="916011"/>
            <a:ext cx="5571206" cy="1542648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VN Da Lat" panose="03060902030302020204" pitchFamily="66" charset="0"/>
                <a:cs typeface="+mn-cs"/>
              </a:rPr>
              <a:t>     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UVN Da Lat" panose="03060902030302020204" pitchFamily="66" charset="0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11516D-DE92-6554-AC8F-AE788C0D13F8}"/>
              </a:ext>
            </a:extLst>
          </p:cNvPr>
          <p:cNvGrpSpPr/>
          <p:nvPr/>
        </p:nvGrpSpPr>
        <p:grpSpPr>
          <a:xfrm>
            <a:off x="5183367" y="756311"/>
            <a:ext cx="5167502" cy="1862048"/>
            <a:chOff x="3420206" y="750220"/>
            <a:chExt cx="5167502" cy="186204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974453-2224-0443-2044-D7AA5609A680}"/>
                </a:ext>
              </a:extLst>
            </p:cNvPr>
            <p:cNvSpPr txBox="1"/>
            <p:nvPr/>
          </p:nvSpPr>
          <p:spPr>
            <a:xfrm>
              <a:off x="3420207" y="750220"/>
              <a:ext cx="516750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Chính tả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590AE3-297D-F1BD-A58D-1033B6AF3FC6}"/>
                </a:ext>
              </a:extLst>
            </p:cNvPr>
            <p:cNvSpPr txBox="1"/>
            <p:nvPr/>
          </p:nvSpPr>
          <p:spPr>
            <a:xfrm>
              <a:off x="3420206" y="750220"/>
              <a:ext cx="516750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C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60000"/>
                      <a:lumOff val="40000"/>
                    </a:srgbClr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h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í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n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999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h</a:t>
              </a:r>
              <a:r>
                <a:rPr kumimoji="0" lang="en-US" sz="1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 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D60093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t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9933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ả</a:t>
              </a:r>
              <a:endPara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#9Slide05 SVNClementine" panose="020F0502020204030203" pitchFamily="34" charset="0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6F24EB4-9882-9B9E-E60A-6009F441A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7319"/>
            <a:ext cx="5712447" cy="3578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D378A9-AB7A-EC6E-16C3-616BA66DC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926" y="190499"/>
            <a:ext cx="1209675" cy="1209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855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D07770-A3CE-27C5-8ED3-1F2B134CC37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pic>
          <p:nvPicPr>
            <p:cNvPr id="4" name="Picture 3" descr="Calendar&#10;&#10;Description automatically generated with medium confidence">
              <a:extLst>
                <a:ext uri="{FF2B5EF4-FFF2-40B4-BE49-F238E27FC236}">
                  <a16:creationId xmlns:a16="http://schemas.microsoft.com/office/drawing/2014/main" id="{9EBB6428-F36B-4C28-B205-CF3EE4ED9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grpSp>
        <p:nvGrpSpPr>
          <p:cNvPr id="10" name="Nhóm 14">
            <a:extLst>
              <a:ext uri="{FF2B5EF4-FFF2-40B4-BE49-F238E27FC236}">
                <a16:creationId xmlns:a16="http://schemas.microsoft.com/office/drawing/2014/main" id="{5C00E434-A934-48CA-BFDA-36E7ECB7BC1E}"/>
              </a:ext>
            </a:extLst>
          </p:cNvPr>
          <p:cNvGrpSpPr/>
          <p:nvPr/>
        </p:nvGrpSpPr>
        <p:grpSpPr>
          <a:xfrm>
            <a:off x="1505470" y="91464"/>
            <a:ext cx="8537615" cy="4464137"/>
            <a:chOff x="2733259" y="371059"/>
            <a:chExt cx="6725479" cy="3849927"/>
          </a:xfrm>
        </p:grpSpPr>
        <p:sp>
          <p:nvSpPr>
            <p:cNvPr id="11" name="Lưu đồ: Điểm Kết Thúc 15">
              <a:extLst>
                <a:ext uri="{FF2B5EF4-FFF2-40B4-BE49-F238E27FC236}">
                  <a16:creationId xmlns:a16="http://schemas.microsoft.com/office/drawing/2014/main" id="{FD55AC45-7237-4E7D-99BC-E51E0473655B}"/>
                </a:ext>
              </a:extLst>
            </p:cNvPr>
            <p:cNvSpPr/>
            <p:nvPr/>
          </p:nvSpPr>
          <p:spPr>
            <a:xfrm>
              <a:off x="2733259" y="371059"/>
              <a:ext cx="6725479" cy="3849927"/>
            </a:xfrm>
            <a:prstGeom prst="flowChartTerminator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Hộp Văn bản 17">
              <a:extLst>
                <a:ext uri="{FF2B5EF4-FFF2-40B4-BE49-F238E27FC236}">
                  <a16:creationId xmlns:a16="http://schemas.microsoft.com/office/drawing/2014/main" id="{F3187D93-ABAD-45A3-82C9-9EBE84E34094}"/>
                </a:ext>
              </a:extLst>
            </p:cNvPr>
            <p:cNvSpPr txBox="1"/>
            <p:nvPr/>
          </p:nvSpPr>
          <p:spPr>
            <a:xfrm>
              <a:off x="4481943" y="860669"/>
              <a:ext cx="2690193" cy="504317"/>
            </a:xfrm>
            <a:custGeom>
              <a:avLst/>
              <a:gdLst>
                <a:gd name="connsiteX0" fmla="*/ 0 w 2690193"/>
                <a:gd name="connsiteY0" fmla="*/ 0 h 504317"/>
                <a:gd name="connsiteX1" fmla="*/ 511137 w 2690193"/>
                <a:gd name="connsiteY1" fmla="*/ 0 h 504317"/>
                <a:gd name="connsiteX2" fmla="*/ 1102979 w 2690193"/>
                <a:gd name="connsiteY2" fmla="*/ 0 h 504317"/>
                <a:gd name="connsiteX3" fmla="*/ 1694822 w 2690193"/>
                <a:gd name="connsiteY3" fmla="*/ 0 h 504317"/>
                <a:gd name="connsiteX4" fmla="*/ 2179056 w 2690193"/>
                <a:gd name="connsiteY4" fmla="*/ 0 h 504317"/>
                <a:gd name="connsiteX5" fmla="*/ 2690193 w 2690193"/>
                <a:gd name="connsiteY5" fmla="*/ 0 h 504317"/>
                <a:gd name="connsiteX6" fmla="*/ 2690193 w 2690193"/>
                <a:gd name="connsiteY6" fmla="*/ 504317 h 504317"/>
                <a:gd name="connsiteX7" fmla="*/ 2179056 w 2690193"/>
                <a:gd name="connsiteY7" fmla="*/ 504317 h 504317"/>
                <a:gd name="connsiteX8" fmla="*/ 1587214 w 2690193"/>
                <a:gd name="connsiteY8" fmla="*/ 504317 h 504317"/>
                <a:gd name="connsiteX9" fmla="*/ 995371 w 2690193"/>
                <a:gd name="connsiteY9" fmla="*/ 504317 h 504317"/>
                <a:gd name="connsiteX10" fmla="*/ 0 w 2690193"/>
                <a:gd name="connsiteY10" fmla="*/ 504317 h 504317"/>
                <a:gd name="connsiteX11" fmla="*/ 0 w 2690193"/>
                <a:gd name="connsiteY11" fmla="*/ 0 h 50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90193" h="504317" extrusionOk="0">
                  <a:moveTo>
                    <a:pt x="0" y="0"/>
                  </a:moveTo>
                  <a:cubicBezTo>
                    <a:pt x="226208" y="-39123"/>
                    <a:pt x="370858" y="37321"/>
                    <a:pt x="511137" y="0"/>
                  </a:cubicBezTo>
                  <a:cubicBezTo>
                    <a:pt x="651416" y="-37321"/>
                    <a:pt x="894726" y="44236"/>
                    <a:pt x="1102979" y="0"/>
                  </a:cubicBezTo>
                  <a:cubicBezTo>
                    <a:pt x="1311232" y="-44236"/>
                    <a:pt x="1494956" y="53759"/>
                    <a:pt x="1694822" y="0"/>
                  </a:cubicBezTo>
                  <a:cubicBezTo>
                    <a:pt x="1894688" y="-53759"/>
                    <a:pt x="2043329" y="56016"/>
                    <a:pt x="2179056" y="0"/>
                  </a:cubicBezTo>
                  <a:cubicBezTo>
                    <a:pt x="2314783" y="-56016"/>
                    <a:pt x="2541540" y="35386"/>
                    <a:pt x="2690193" y="0"/>
                  </a:cubicBezTo>
                  <a:cubicBezTo>
                    <a:pt x="2717159" y="195789"/>
                    <a:pt x="2684380" y="341291"/>
                    <a:pt x="2690193" y="504317"/>
                  </a:cubicBezTo>
                  <a:cubicBezTo>
                    <a:pt x="2454476" y="531268"/>
                    <a:pt x="2349028" y="452028"/>
                    <a:pt x="2179056" y="504317"/>
                  </a:cubicBezTo>
                  <a:cubicBezTo>
                    <a:pt x="2009084" y="556606"/>
                    <a:pt x="1836899" y="438840"/>
                    <a:pt x="1587214" y="504317"/>
                  </a:cubicBezTo>
                  <a:cubicBezTo>
                    <a:pt x="1337529" y="569794"/>
                    <a:pt x="1175367" y="452380"/>
                    <a:pt x="995371" y="504317"/>
                  </a:cubicBezTo>
                  <a:cubicBezTo>
                    <a:pt x="815375" y="556254"/>
                    <a:pt x="383030" y="494729"/>
                    <a:pt x="0" y="504317"/>
                  </a:cubicBezTo>
                  <a:cubicBezTo>
                    <a:pt x="-46273" y="260486"/>
                    <a:pt x="25560" y="215747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121844776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UTM Cookies" panose="02040603050506020204" pitchFamily="18" charset="0"/>
                <a:cs typeface="+mn-cs"/>
              </a:endParaRPr>
            </a:p>
          </p:txBody>
        </p:sp>
      </p:grpSp>
      <p:pic>
        <p:nvPicPr>
          <p:cNvPr id="16" name="图片 6">
            <a:extLst>
              <a:ext uri="{FF2B5EF4-FFF2-40B4-BE49-F238E27FC236}">
                <a16:creationId xmlns:a16="http://schemas.microsoft.com/office/drawing/2014/main" id="{C12ACEE4-84EF-4A5C-A79F-881E305E7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14" y="3154166"/>
            <a:ext cx="3446025" cy="28872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CF8BCAF-0535-F432-13CB-13BEAED1C347}"/>
              </a:ext>
            </a:extLst>
          </p:cNvPr>
          <p:cNvGrpSpPr/>
          <p:nvPr/>
        </p:nvGrpSpPr>
        <p:grpSpPr>
          <a:xfrm>
            <a:off x="3706800" y="498542"/>
            <a:ext cx="4161442" cy="1707834"/>
            <a:chOff x="3972365" y="1613184"/>
            <a:chExt cx="4084320" cy="192155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345FF4D-32B7-F2BF-DD50-57C055C422CE}"/>
                </a:ext>
              </a:extLst>
            </p:cNvPr>
            <p:cNvSpPr/>
            <p:nvPr/>
          </p:nvSpPr>
          <p:spPr>
            <a:xfrm>
              <a:off x="3972365" y="1613184"/>
              <a:ext cx="4084320" cy="1921556"/>
            </a:xfrm>
            <a:prstGeom prst="roundRect">
              <a:avLst/>
            </a:prstGeom>
            <a:solidFill>
              <a:srgbClr val="A24A0E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0C3F32A-755D-6658-364F-12E7A6BB1B42}"/>
                </a:ext>
              </a:extLst>
            </p:cNvPr>
            <p:cNvSpPr/>
            <p:nvPr/>
          </p:nvSpPr>
          <p:spPr>
            <a:xfrm>
              <a:off x="4114070" y="1810027"/>
              <a:ext cx="3790409" cy="1528649"/>
            </a:xfrm>
            <a:prstGeom prst="roundRect">
              <a:avLst/>
            </a:prstGeom>
            <a:solidFill>
              <a:srgbClr val="00823E">
                <a:alpha val="92157"/>
              </a:srgb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3C713C7-E1BF-2C3F-30BB-BD5A72C71A6C}"/>
              </a:ext>
            </a:extLst>
          </p:cNvPr>
          <p:cNvSpPr txBox="1"/>
          <p:nvPr/>
        </p:nvSpPr>
        <p:spPr>
          <a:xfrm>
            <a:off x="4220227" y="995470"/>
            <a:ext cx="358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 27 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0DCFE-88A7-3C37-A635-504399E18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459" y="2430058"/>
            <a:ext cx="8285182" cy="12375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09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D40B417-1FB1-7E77-7792-B1F866C49C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9B4389AE-26CD-4116-920B-867052BDF1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4989" y="1643561"/>
            <a:ext cx="1824396" cy="2833893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id="{561A7F44-FE27-77B1-35B1-B5B53E3B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5" y="119082"/>
            <a:ext cx="1969542" cy="145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31BA5D9-BEA1-0BAC-A0A7-B02DBC26A46B}"/>
              </a:ext>
            </a:extLst>
          </p:cNvPr>
          <p:cNvSpPr txBox="1">
            <a:spLocks/>
          </p:cNvSpPr>
          <p:nvPr/>
        </p:nvSpPr>
        <p:spPr>
          <a:xfrm>
            <a:off x="4548915" y="1410737"/>
            <a:ext cx="7138259" cy="1046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584200">
                  <a:prstClr val="white"/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15554-8E98-570F-EAFC-F61D67A035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9532" y="246850"/>
            <a:ext cx="6523285" cy="877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5A28C3-527D-4585-9F41-D69E75F44FC9}"/>
              </a:ext>
            </a:extLst>
          </p:cNvPr>
          <p:cNvSpPr/>
          <p:nvPr/>
        </p:nvSpPr>
        <p:spPr>
          <a:xfrm>
            <a:off x="558980" y="142876"/>
            <a:ext cx="11331346" cy="659619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F3B375-94B1-4DC9-B021-8A90F7D5F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675" y="123825"/>
            <a:ext cx="4743449" cy="124725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5 SVNClementine" panose="020F0502020204030203" pitchFamily="34" charset="0"/>
              </a:rPr>
              <a:t>Em nghĩ về Trái Đất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584200">
                  <a:schemeClr val="bg1"/>
                </a:glow>
              </a:effectLst>
              <a:latin typeface="#9Slide05 SVNClementine" panose="020F050202020403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75E3ED-5DB8-4940-B36E-5EBC044F8DA8}"/>
              </a:ext>
            </a:extLst>
          </p:cNvPr>
          <p:cNvSpPr txBox="1">
            <a:spLocks/>
          </p:cNvSpPr>
          <p:nvPr/>
        </p:nvSpPr>
        <p:spPr>
          <a:xfrm>
            <a:off x="689809" y="1115093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vươn vai đứng dậy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 Đất đã xanh rồi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 biêng biếc mây trời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 chim vui ngọt quá.</a:t>
            </a:r>
          </a:p>
        </p:txBody>
      </p:sp>
      <p:pic>
        <p:nvPicPr>
          <p:cNvPr id="5" name="Picture 4" descr="A picture containing outdoor object, vector graphics&#10;&#10;Description automatically generated">
            <a:extLst>
              <a:ext uri="{FF2B5EF4-FFF2-40B4-BE49-F238E27FC236}">
                <a16:creationId xmlns:a16="http://schemas.microsoft.com/office/drawing/2014/main" id="{9E82CB62-03AB-42FA-A165-F0D573E4A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1421">
            <a:off x="10535597" y="1219063"/>
            <a:ext cx="1738052" cy="11597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A237DC-088D-9B23-61DC-170924DFA53E}"/>
              </a:ext>
            </a:extLst>
          </p:cNvPr>
          <p:cNvSpPr txBox="1">
            <a:spLocks/>
          </p:cNvSpPr>
          <p:nvPr/>
        </p:nvSpPr>
        <p:spPr>
          <a:xfrm>
            <a:off x="6038851" y="1134143"/>
            <a:ext cx="5562600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Quàng khăn xanh biển cả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Khoác áo thơm hương rừng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 Đất mang trên lưng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đứa con của đất.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001EC-4390-0036-4B36-683A61D15674}"/>
              </a:ext>
            </a:extLst>
          </p:cNvPr>
          <p:cNvSpPr txBox="1">
            <a:spLocks/>
          </p:cNvSpPr>
          <p:nvPr/>
        </p:nvSpPr>
        <p:spPr>
          <a:xfrm>
            <a:off x="4156909" y="3401093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 ban mai nắng ấm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 linh bờ thảo nguyên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giữ được bình yên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hoa thơm thơm mãi.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A542FA-D6DD-F839-ED53-A9FD970C4178}"/>
              </a:ext>
            </a:extLst>
          </p:cNvPr>
          <p:cNvSpPr txBox="1">
            <a:spLocks/>
          </p:cNvSpPr>
          <p:nvPr/>
        </p:nvSpPr>
        <p:spPr>
          <a:xfrm>
            <a:off x="7204909" y="5687681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(Nguyễn Lãm Thắng)</a:t>
            </a:r>
          </a:p>
        </p:txBody>
      </p:sp>
    </p:spTree>
    <p:extLst>
      <p:ext uri="{BB962C8B-B14F-4D97-AF65-F5344CB8AC3E}">
        <p14:creationId xmlns:p14="http://schemas.microsoft.com/office/powerpoint/2010/main" val="30887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566623-E411-0403-5B2A-7D7088EE9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Cuộn Giấy Cũ Bản - Miễn Phí vector hình ảnh trên Pixabay">
            <a:extLst>
              <a:ext uri="{FF2B5EF4-FFF2-40B4-BE49-F238E27FC236}">
                <a16:creationId xmlns:a16="http://schemas.microsoft.com/office/drawing/2014/main" id="{0973EC88-6E8B-417C-B012-43331A9B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30" y="1698713"/>
            <a:ext cx="6587674" cy="393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4A8535-62B8-4E6F-8CC6-BABCA62CF2EE}"/>
              </a:ext>
            </a:extLst>
          </p:cNvPr>
          <p:cNvSpPr txBox="1">
            <a:spLocks/>
          </p:cNvSpPr>
          <p:nvPr/>
        </p:nvSpPr>
        <p:spPr>
          <a:xfrm>
            <a:off x="1887270" y="2665516"/>
            <a:ext cx="5219271" cy="2104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4" descr="Đề thi học kì 1 lớp 3 môn Tiếng Anh Family and Friends - Đề 3 - Đề kiểm tra  học kỳ 1 lớp 3 môn Anh có đáp án - VnDoc.com">
            <a:extLst>
              <a:ext uri="{FF2B5EF4-FFF2-40B4-BE49-F238E27FC236}">
                <a16:creationId xmlns:a16="http://schemas.microsoft.com/office/drawing/2014/main" id="{8B75269E-3A53-4251-BC8A-2F6D443C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62" y="6011027"/>
            <a:ext cx="775216" cy="7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ute cartoon smiling sun">
            <a:extLst>
              <a:ext uri="{FF2B5EF4-FFF2-40B4-BE49-F238E27FC236}">
                <a16:creationId xmlns:a16="http://schemas.microsoft.com/office/drawing/2014/main" id="{79DC37DF-0981-42A7-8731-FCC12774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3" b="91170" l="10000" r="90000"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1900" y2="49494"/>
                        <a14:foregroundMark x1="50450" y1="47807" x2="56850" y2="52587"/>
                        <a14:foregroundMark x1="56850" y1="52587" x2="53150" y2="46063"/>
                        <a14:foregroundMark x1="53150" y1="46063" x2="47400" y2="49100"/>
                        <a14:foregroundMark x1="38450" y1="39708" x2="39350" y2="55568"/>
                        <a14:foregroundMark x1="39350" y1="55568" x2="54500" y2="63442"/>
                        <a14:foregroundMark x1="54500" y1="63442" x2="61650" y2="55793"/>
                        <a14:foregroundMark x1="61650" y1="55793" x2="51450" y2="42632"/>
                        <a14:foregroundMark x1="51450" y1="42632" x2="31100" y2="38751"/>
                        <a14:foregroundMark x1="31100" y1="38751" x2="30150" y2="39708"/>
                        <a14:foregroundMark x1="57100" y1="28234" x2="65900" y2="34477"/>
                        <a14:foregroundMark x1="65900" y1="34477" x2="70500" y2="41507"/>
                        <a14:foregroundMark x1="70500" y1="41507" x2="69350" y2="44826"/>
                        <a14:foregroundMark x1="62900" y1="34871" x2="63050" y2="35433"/>
                        <a14:foregroundMark x1="63050" y1="35433" x2="65700" y2="39033"/>
                        <a14:foregroundMark x1="65450" y1="36895" x2="65450" y2="36895"/>
                        <a14:foregroundMark x1="73000" y1="20416" x2="73000" y2="20979"/>
                        <a14:foregroundMark x1="63800" y1="14454" x2="63400" y2="16198"/>
                        <a14:foregroundMark x1="56100" y1="9505" x2="54950" y2="12598"/>
                        <a14:foregroundMark x1="46000" y1="9618" x2="46000" y2="11474"/>
                        <a14:foregroundMark x1="37950" y1="11192" x2="39100" y2="16479"/>
                        <a14:foregroundMark x1="30400" y1="16029" x2="31150" y2="17604"/>
                        <a14:foregroundMark x1="23300" y1="21822" x2="24200" y2="23116"/>
                        <a14:foregroundMark x1="17250" y1="30934" x2="18650" y2="31496"/>
                        <a14:foregroundMark x1="13600" y1="38020" x2="15750" y2="38864"/>
                        <a14:foregroundMark x1="13100" y1="49494" x2="14750" y2="49494"/>
                        <a14:foregroundMark x1="14250" y1="61699" x2="15900" y2="61136"/>
                        <a14:foregroundMark x1="19150" y1="71485" x2="20650" y2="70641"/>
                        <a14:foregroundMark x1="26200" y1="79584" x2="27500" y2="76603"/>
                        <a14:foregroundMark x1="32800" y1="88076" x2="33650" y2="86389"/>
                        <a14:foregroundMark x1="42850" y1="90664" x2="42850" y2="87795"/>
                        <a14:foregroundMark x1="52300" y1="91226" x2="51950" y2="88526"/>
                        <a14:foregroundMark x1="61000" y1="89370" x2="60900" y2="85546"/>
                        <a14:foregroundMark x1="70350" y1="84139" x2="68600" y2="79978"/>
                        <a14:foregroundMark x1="76550" y1="78740" x2="74150" y2="74466"/>
                        <a14:foregroundMark x1="83100" y1="69516" x2="79950" y2="68391"/>
                        <a14:foregroundMark x1="85250" y1="59843" x2="83450" y2="59561"/>
                        <a14:foregroundMark x1="79950" y1="48369" x2="81350" y2="48538"/>
                        <a14:foregroundMark x1="78800" y1="39595" x2="81450" y2="38751"/>
                        <a14:foregroundMark x1="75000" y1="30484" x2="76900" y2="29809"/>
                        <a14:foregroundMark x1="65450" y1="35152" x2="65450" y2="35602"/>
                        <a14:foregroundMark x1="45900" y1="6243" x2="45900" y2="6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35" y="-27968"/>
            <a:ext cx="3621736" cy="32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8FDFA45-DC4E-4204-A80E-60AD3AE4815B}"/>
              </a:ext>
            </a:extLst>
          </p:cNvPr>
          <p:cNvGrpSpPr/>
          <p:nvPr/>
        </p:nvGrpSpPr>
        <p:grpSpPr>
          <a:xfrm>
            <a:off x="1170311" y="229990"/>
            <a:ext cx="7630788" cy="1325563"/>
            <a:chOff x="1125526" y="205813"/>
            <a:chExt cx="7630788" cy="13255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F81D91-F90D-4676-AF64-AAF14E637CCA}"/>
                </a:ext>
              </a:extLst>
            </p:cNvPr>
            <p:cNvSpPr txBox="1"/>
            <p:nvPr/>
          </p:nvSpPr>
          <p:spPr>
            <a:xfrm>
              <a:off x="1144189" y="291830"/>
              <a:ext cx="7612125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1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508000">
                      <a:prstClr val="white">
                        <a:alpha val="76000"/>
                      </a:prstClr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 SẺ TRƯỚC LỚP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73C6F2CF-3F67-459D-A3F1-6B1A33CF0401}"/>
                </a:ext>
              </a:extLst>
            </p:cNvPr>
            <p:cNvSpPr txBox="1">
              <a:spLocks/>
            </p:cNvSpPr>
            <p:nvPr/>
          </p:nvSpPr>
          <p:spPr>
            <a:xfrm>
              <a:off x="1125526" y="205813"/>
              <a:ext cx="669566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4744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SẺ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493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566623-E411-0403-5B2A-7D7088EE9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Cuộn Giấy Cũ Bản - Miễn Phí vector hình ảnh trên Pixabay">
            <a:extLst>
              <a:ext uri="{FF2B5EF4-FFF2-40B4-BE49-F238E27FC236}">
                <a16:creationId xmlns:a16="http://schemas.microsoft.com/office/drawing/2014/main" id="{0973EC88-6E8B-417C-B012-43331A9B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3" y="1490970"/>
            <a:ext cx="7886283" cy="47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4A8535-62B8-4E6F-8CC6-BABCA62CF2EE}"/>
              </a:ext>
            </a:extLst>
          </p:cNvPr>
          <p:cNvSpPr txBox="1">
            <a:spLocks/>
          </p:cNvSpPr>
          <p:nvPr/>
        </p:nvSpPr>
        <p:spPr>
          <a:xfrm>
            <a:off x="1370640" y="2860571"/>
            <a:ext cx="6261652" cy="2104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 hiện cảm xúc trong trẻo, hồn nhiên của một em nhỏ về trái đất - hành tinh xanh của chúng ta.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4" descr="Đề thi học kì 1 lớp 3 môn Tiếng Anh Family and Friends - Đề 3 - Đề kiểm tra  học kỳ 1 lớp 3 môn Anh có đáp án - VnDoc.com">
            <a:extLst>
              <a:ext uri="{FF2B5EF4-FFF2-40B4-BE49-F238E27FC236}">
                <a16:creationId xmlns:a16="http://schemas.microsoft.com/office/drawing/2014/main" id="{8B75269E-3A53-4251-BC8A-2F6D443C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62" y="6011027"/>
            <a:ext cx="775216" cy="7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ute cartoon smiling sun">
            <a:extLst>
              <a:ext uri="{FF2B5EF4-FFF2-40B4-BE49-F238E27FC236}">
                <a16:creationId xmlns:a16="http://schemas.microsoft.com/office/drawing/2014/main" id="{79DC37DF-0981-42A7-8731-FCC12774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3" b="91170" l="10000" r="90000"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1900" y2="49494"/>
                        <a14:foregroundMark x1="50450" y1="47807" x2="56850" y2="52587"/>
                        <a14:foregroundMark x1="56850" y1="52587" x2="53150" y2="46063"/>
                        <a14:foregroundMark x1="53150" y1="46063" x2="47400" y2="49100"/>
                        <a14:foregroundMark x1="38450" y1="39708" x2="39350" y2="55568"/>
                        <a14:foregroundMark x1="39350" y1="55568" x2="54500" y2="63442"/>
                        <a14:foregroundMark x1="54500" y1="63442" x2="61650" y2="55793"/>
                        <a14:foregroundMark x1="61650" y1="55793" x2="51450" y2="42632"/>
                        <a14:foregroundMark x1="51450" y1="42632" x2="31100" y2="38751"/>
                        <a14:foregroundMark x1="31100" y1="38751" x2="30150" y2="39708"/>
                        <a14:foregroundMark x1="57100" y1="28234" x2="65900" y2="34477"/>
                        <a14:foregroundMark x1="65900" y1="34477" x2="70500" y2="41507"/>
                        <a14:foregroundMark x1="70500" y1="41507" x2="69350" y2="44826"/>
                        <a14:foregroundMark x1="62900" y1="34871" x2="63050" y2="35433"/>
                        <a14:foregroundMark x1="63050" y1="35433" x2="65700" y2="39033"/>
                        <a14:foregroundMark x1="65450" y1="36895" x2="65450" y2="36895"/>
                        <a14:foregroundMark x1="73000" y1="20416" x2="73000" y2="20979"/>
                        <a14:foregroundMark x1="63800" y1="14454" x2="63400" y2="16198"/>
                        <a14:foregroundMark x1="56100" y1="9505" x2="54950" y2="12598"/>
                        <a14:foregroundMark x1="46000" y1="9618" x2="46000" y2="11474"/>
                        <a14:foregroundMark x1="37950" y1="11192" x2="39100" y2="16479"/>
                        <a14:foregroundMark x1="30400" y1="16029" x2="31150" y2="17604"/>
                        <a14:foregroundMark x1="23300" y1="21822" x2="24200" y2="23116"/>
                        <a14:foregroundMark x1="17250" y1="30934" x2="18650" y2="31496"/>
                        <a14:foregroundMark x1="13600" y1="38020" x2="15750" y2="38864"/>
                        <a14:foregroundMark x1="13100" y1="49494" x2="14750" y2="49494"/>
                        <a14:foregroundMark x1="14250" y1="61699" x2="15900" y2="61136"/>
                        <a14:foregroundMark x1="19150" y1="71485" x2="20650" y2="70641"/>
                        <a14:foregroundMark x1="26200" y1="79584" x2="27500" y2="76603"/>
                        <a14:foregroundMark x1="32800" y1="88076" x2="33650" y2="86389"/>
                        <a14:foregroundMark x1="42850" y1="90664" x2="42850" y2="87795"/>
                        <a14:foregroundMark x1="52300" y1="91226" x2="51950" y2="88526"/>
                        <a14:foregroundMark x1="61000" y1="89370" x2="60900" y2="85546"/>
                        <a14:foregroundMark x1="70350" y1="84139" x2="68600" y2="79978"/>
                        <a14:foregroundMark x1="76550" y1="78740" x2="74150" y2="74466"/>
                        <a14:foregroundMark x1="83100" y1="69516" x2="79950" y2="68391"/>
                        <a14:foregroundMark x1="85250" y1="59843" x2="83450" y2="59561"/>
                        <a14:foregroundMark x1="79950" y1="48369" x2="81350" y2="48538"/>
                        <a14:foregroundMark x1="78800" y1="39595" x2="81450" y2="38751"/>
                        <a14:foregroundMark x1="75000" y1="30484" x2="76900" y2="29809"/>
                        <a14:foregroundMark x1="65450" y1="35152" x2="65450" y2="35602"/>
                        <a14:foregroundMark x1="45900" y1="6243" x2="45900" y2="6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35" y="-27968"/>
            <a:ext cx="3621736" cy="32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547A390-1E64-8DF1-03E4-D9A102D69244}"/>
              </a:ext>
            </a:extLst>
          </p:cNvPr>
          <p:cNvGrpSpPr/>
          <p:nvPr/>
        </p:nvGrpSpPr>
        <p:grpSpPr>
          <a:xfrm>
            <a:off x="1170311" y="229990"/>
            <a:ext cx="7630788" cy="1325563"/>
            <a:chOff x="1125526" y="205813"/>
            <a:chExt cx="7630788" cy="13255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108D11-1416-F171-C0EA-299DF2F9FFF5}"/>
                </a:ext>
              </a:extLst>
            </p:cNvPr>
            <p:cNvSpPr txBox="1"/>
            <p:nvPr/>
          </p:nvSpPr>
          <p:spPr>
            <a:xfrm>
              <a:off x="1144189" y="291830"/>
              <a:ext cx="7612125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1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508000">
                      <a:prstClr val="white">
                        <a:alpha val="76000"/>
                      </a:prstClr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 SẺ TRƯỚC LỚP</a:t>
              </a: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3E9F8B9-CBBD-CCD0-F1DB-23B78C13883A}"/>
                </a:ext>
              </a:extLst>
            </p:cNvPr>
            <p:cNvSpPr txBox="1">
              <a:spLocks/>
            </p:cNvSpPr>
            <p:nvPr/>
          </p:nvSpPr>
          <p:spPr>
            <a:xfrm>
              <a:off x="1125526" y="205813"/>
              <a:ext cx="669566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4744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SẺ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060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BF03DD84-0FFE-39F5-0703-00D29A66B0C9}"/>
              </a:ext>
            </a:extLst>
          </p:cNvPr>
          <p:cNvSpPr/>
          <p:nvPr/>
        </p:nvSpPr>
        <p:spPr>
          <a:xfrm>
            <a:off x="5832979" y="2055474"/>
            <a:ext cx="5473196" cy="2146852"/>
          </a:xfrm>
          <a:custGeom>
            <a:avLst/>
            <a:gdLst>
              <a:gd name="connsiteX0" fmla="*/ 494107 w 5473196"/>
              <a:gd name="connsiteY0" fmla="*/ 714126 h 2146852"/>
              <a:gd name="connsiteX1" fmla="*/ 712402 w 5473196"/>
              <a:gd name="connsiteY1" fmla="*/ 343247 h 2146852"/>
              <a:gd name="connsiteX2" fmla="*/ 1774354 w 5473196"/>
              <a:gd name="connsiteY2" fmla="*/ 258516 h 2146852"/>
              <a:gd name="connsiteX3" fmla="*/ 2845048 w 5473196"/>
              <a:gd name="connsiteY3" fmla="*/ 170555 h 2146852"/>
              <a:gd name="connsiteX4" fmla="*/ 3262252 w 5473196"/>
              <a:gd name="connsiteY4" fmla="*/ 9939 h 2146852"/>
              <a:gd name="connsiteX5" fmla="*/ 3779672 w 5473196"/>
              <a:gd name="connsiteY5" fmla="*/ 123294 h 2146852"/>
              <a:gd name="connsiteX6" fmla="*/ 4492961 w 5473196"/>
              <a:gd name="connsiteY6" fmla="*/ 34289 h 2146852"/>
              <a:gd name="connsiteX7" fmla="*/ 4854674 w 5473196"/>
              <a:gd name="connsiteY7" fmla="*/ 277102 h 2146852"/>
              <a:gd name="connsiteX8" fmla="*/ 5318882 w 5473196"/>
              <a:gd name="connsiteY8" fmla="*/ 512759 h 2146852"/>
              <a:gd name="connsiteX9" fmla="*/ 5298104 w 5473196"/>
              <a:gd name="connsiteY9" fmla="*/ 768294 h 2146852"/>
              <a:gd name="connsiteX10" fmla="*/ 5449884 w 5473196"/>
              <a:gd name="connsiteY10" fmla="*/ 1159001 h 2146852"/>
              <a:gd name="connsiteX11" fmla="*/ 4738875 w 5473196"/>
              <a:gd name="connsiteY11" fmla="*/ 1501007 h 2146852"/>
              <a:gd name="connsiteX12" fmla="*/ 4484346 w 5473196"/>
              <a:gd name="connsiteY12" fmla="*/ 1794062 h 2146852"/>
              <a:gd name="connsiteX13" fmla="*/ 3617757 w 5473196"/>
              <a:gd name="connsiteY13" fmla="*/ 1829545 h 2146852"/>
              <a:gd name="connsiteX14" fmla="*/ 2998475 w 5473196"/>
              <a:gd name="connsiteY14" fmla="*/ 2142180 h 2146852"/>
              <a:gd name="connsiteX15" fmla="*/ 2087922 w 5473196"/>
              <a:gd name="connsiteY15" fmla="*/ 1951349 h 2146852"/>
              <a:gd name="connsiteX16" fmla="*/ 735334 w 5473196"/>
              <a:gd name="connsiteY16" fmla="*/ 1762804 h 2146852"/>
              <a:gd name="connsiteX17" fmla="*/ 140630 w 5473196"/>
              <a:gd name="connsiteY17" fmla="*/ 1552989 h 2146852"/>
              <a:gd name="connsiteX18" fmla="*/ 267705 w 5473196"/>
              <a:gd name="connsiteY18" fmla="*/ 1269773 h 2146852"/>
              <a:gd name="connsiteX19" fmla="*/ -634 w 5473196"/>
              <a:gd name="connsiteY19" fmla="*/ 979203 h 2146852"/>
              <a:gd name="connsiteX20" fmla="*/ 489420 w 5473196"/>
              <a:gd name="connsiteY20" fmla="*/ 720934 h 2146852"/>
              <a:gd name="connsiteX21" fmla="*/ 494107 w 5473196"/>
              <a:gd name="connsiteY21" fmla="*/ 714126 h 2146852"/>
              <a:gd name="connsiteX0" fmla="*/ -481336 w 5473196"/>
              <a:gd name="connsiteY0" fmla="*/ 2106319 h 2146852"/>
              <a:gd name="connsiteX1" fmla="*/ -540971 w 5473196"/>
              <a:gd name="connsiteY1" fmla="*/ 2165954 h 2146852"/>
              <a:gd name="connsiteX2" fmla="*/ -600606 w 5473196"/>
              <a:gd name="connsiteY2" fmla="*/ 2106319 h 2146852"/>
              <a:gd name="connsiteX3" fmla="*/ -540971 w 5473196"/>
              <a:gd name="connsiteY3" fmla="*/ 2046684 h 2146852"/>
              <a:gd name="connsiteX4" fmla="*/ -481336 w 5473196"/>
              <a:gd name="connsiteY4" fmla="*/ 2106319 h 2146852"/>
              <a:gd name="connsiteX0" fmla="*/ -78217 w 5473196"/>
              <a:gd name="connsiteY0" fmla="*/ 1998074 h 2146852"/>
              <a:gd name="connsiteX1" fmla="*/ -197487 w 5473196"/>
              <a:gd name="connsiteY1" fmla="*/ 2117344 h 2146852"/>
              <a:gd name="connsiteX2" fmla="*/ -316757 w 5473196"/>
              <a:gd name="connsiteY2" fmla="*/ 1998074 h 2146852"/>
              <a:gd name="connsiteX3" fmla="*/ -197487 w 5473196"/>
              <a:gd name="connsiteY3" fmla="*/ 1878804 h 2146852"/>
              <a:gd name="connsiteX4" fmla="*/ -78217 w 5473196"/>
              <a:gd name="connsiteY4" fmla="*/ 1998074 h 2146852"/>
              <a:gd name="connsiteX0" fmla="*/ 438657 w 5473196"/>
              <a:gd name="connsiteY0" fmla="*/ 1853979 h 2146852"/>
              <a:gd name="connsiteX1" fmla="*/ 259753 w 5473196"/>
              <a:gd name="connsiteY1" fmla="*/ 2032883 h 2146852"/>
              <a:gd name="connsiteX2" fmla="*/ 80849 w 5473196"/>
              <a:gd name="connsiteY2" fmla="*/ 1853979 h 2146852"/>
              <a:gd name="connsiteX3" fmla="*/ 259753 w 5473196"/>
              <a:gd name="connsiteY3" fmla="*/ 1675075 h 2146852"/>
              <a:gd name="connsiteX4" fmla="*/ 438657 w 5473196"/>
              <a:gd name="connsiteY4" fmla="*/ 1853979 h 2146852"/>
              <a:gd name="connsiteX0" fmla="*/ 594576 w 5473196"/>
              <a:gd name="connsiteY0" fmla="*/ 1300882 h 2146852"/>
              <a:gd name="connsiteX1" fmla="*/ 273659 w 5473196"/>
              <a:gd name="connsiteY1" fmla="*/ 1261275 h 2146852"/>
              <a:gd name="connsiteX2" fmla="*/ 877738 w 5473196"/>
              <a:gd name="connsiteY2" fmla="*/ 1734328 h 2146852"/>
              <a:gd name="connsiteX3" fmla="*/ 737361 w 5473196"/>
              <a:gd name="connsiteY3" fmla="*/ 1753262 h 2146852"/>
              <a:gd name="connsiteX4" fmla="*/ 2087669 w 5473196"/>
              <a:gd name="connsiteY4" fmla="*/ 1942602 h 2146852"/>
              <a:gd name="connsiteX5" fmla="*/ 2003037 w 5473196"/>
              <a:gd name="connsiteY5" fmla="*/ 1856132 h 2146852"/>
              <a:gd name="connsiteX6" fmla="*/ 3652218 w 5473196"/>
              <a:gd name="connsiteY6" fmla="*/ 1726973 h 2146852"/>
              <a:gd name="connsiteX7" fmla="*/ 3618390 w 5473196"/>
              <a:gd name="connsiteY7" fmla="*/ 1821842 h 2146852"/>
              <a:gd name="connsiteX8" fmla="*/ 4323951 w 5473196"/>
              <a:gd name="connsiteY8" fmla="*/ 1140713 h 2146852"/>
              <a:gd name="connsiteX9" fmla="*/ 4735834 w 5473196"/>
              <a:gd name="connsiteY9" fmla="*/ 1495342 h 2146852"/>
              <a:gd name="connsiteX10" fmla="*/ 5295570 w 5473196"/>
              <a:gd name="connsiteY10" fmla="*/ 763026 h 2146852"/>
              <a:gd name="connsiteX11" fmla="*/ 5112117 w 5473196"/>
              <a:gd name="connsiteY11" fmla="*/ 896012 h 2146852"/>
              <a:gd name="connsiteX12" fmla="*/ 4855434 w 5473196"/>
              <a:gd name="connsiteY12" fmla="*/ 269648 h 2146852"/>
              <a:gd name="connsiteX13" fmla="*/ 4865063 w 5473196"/>
              <a:gd name="connsiteY13" fmla="*/ 332463 h 2146852"/>
              <a:gd name="connsiteX14" fmla="*/ 3684018 w 5473196"/>
              <a:gd name="connsiteY14" fmla="*/ 196397 h 2146852"/>
              <a:gd name="connsiteX15" fmla="*/ 3778025 w 5473196"/>
              <a:gd name="connsiteY15" fmla="*/ 116287 h 2146852"/>
              <a:gd name="connsiteX16" fmla="*/ 2805139 w 5473196"/>
              <a:gd name="connsiteY16" fmla="*/ 234563 h 2146852"/>
              <a:gd name="connsiteX17" fmla="*/ 2850622 w 5473196"/>
              <a:gd name="connsiteY17" fmla="*/ 165486 h 2146852"/>
              <a:gd name="connsiteX18" fmla="*/ 1773720 w 5473196"/>
              <a:gd name="connsiteY18" fmla="*/ 258019 h 2146852"/>
              <a:gd name="connsiteX19" fmla="*/ 1938423 w 5473196"/>
              <a:gd name="connsiteY19" fmla="*/ 325009 h 2146852"/>
              <a:gd name="connsiteX20" fmla="*/ 522867 w 5473196"/>
              <a:gd name="connsiteY20" fmla="*/ 784644 h 2146852"/>
              <a:gd name="connsiteX21" fmla="*/ 494107 w 547319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73196" h="2146852" fill="none" extrusionOk="0">
                <a:moveTo>
                  <a:pt x="494107" y="714126"/>
                </a:moveTo>
                <a:cubicBezTo>
                  <a:pt x="464338" y="564844"/>
                  <a:pt x="508175" y="435516"/>
                  <a:pt x="712402" y="343247"/>
                </a:cubicBezTo>
                <a:cubicBezTo>
                  <a:pt x="1013745" y="202248"/>
                  <a:pt x="1351246" y="185162"/>
                  <a:pt x="1774354" y="258516"/>
                </a:cubicBezTo>
                <a:cubicBezTo>
                  <a:pt x="1994300" y="82810"/>
                  <a:pt x="2550500" y="-37124"/>
                  <a:pt x="2845048" y="170555"/>
                </a:cubicBezTo>
                <a:cubicBezTo>
                  <a:pt x="2918505" y="101913"/>
                  <a:pt x="3073898" y="24521"/>
                  <a:pt x="3262252" y="9939"/>
                </a:cubicBezTo>
                <a:cubicBezTo>
                  <a:pt x="3440184" y="-13473"/>
                  <a:pt x="3654503" y="39214"/>
                  <a:pt x="3779672" y="123294"/>
                </a:cubicBezTo>
                <a:cubicBezTo>
                  <a:pt x="3937673" y="14320"/>
                  <a:pt x="4263627" y="20885"/>
                  <a:pt x="4492961" y="34289"/>
                </a:cubicBezTo>
                <a:cubicBezTo>
                  <a:pt x="4690058" y="80295"/>
                  <a:pt x="4820573" y="154261"/>
                  <a:pt x="4854674" y="277102"/>
                </a:cubicBezTo>
                <a:cubicBezTo>
                  <a:pt x="5083668" y="278266"/>
                  <a:pt x="5256397" y="428370"/>
                  <a:pt x="5318882" y="512759"/>
                </a:cubicBezTo>
                <a:cubicBezTo>
                  <a:pt x="5365301" y="578107"/>
                  <a:pt x="5361258" y="694576"/>
                  <a:pt x="5298104" y="768294"/>
                </a:cubicBezTo>
                <a:cubicBezTo>
                  <a:pt x="5437951" y="871184"/>
                  <a:pt x="5519102" y="1025674"/>
                  <a:pt x="5449884" y="1159001"/>
                </a:cubicBezTo>
                <a:cubicBezTo>
                  <a:pt x="5320399" y="1353534"/>
                  <a:pt x="5142620" y="1511474"/>
                  <a:pt x="4738875" y="1501007"/>
                </a:cubicBezTo>
                <a:cubicBezTo>
                  <a:pt x="4770536" y="1608147"/>
                  <a:pt x="4639673" y="1721649"/>
                  <a:pt x="4484346" y="1794062"/>
                </a:cubicBezTo>
                <a:cubicBezTo>
                  <a:pt x="4210533" y="1862525"/>
                  <a:pt x="3886108" y="1944315"/>
                  <a:pt x="3617757" y="1829545"/>
                </a:cubicBezTo>
                <a:cubicBezTo>
                  <a:pt x="3539621" y="1982234"/>
                  <a:pt x="3260053" y="2086625"/>
                  <a:pt x="2998475" y="2142180"/>
                </a:cubicBezTo>
                <a:cubicBezTo>
                  <a:pt x="2627670" y="2193691"/>
                  <a:pt x="2338701" y="2141674"/>
                  <a:pt x="2087922" y="1951349"/>
                </a:cubicBezTo>
                <a:cubicBezTo>
                  <a:pt x="1613788" y="2136231"/>
                  <a:pt x="1018353" y="2020470"/>
                  <a:pt x="735334" y="1762804"/>
                </a:cubicBezTo>
                <a:cubicBezTo>
                  <a:pt x="495334" y="1799476"/>
                  <a:pt x="213564" y="1684997"/>
                  <a:pt x="140630" y="1552989"/>
                </a:cubicBezTo>
                <a:cubicBezTo>
                  <a:pt x="75275" y="1453049"/>
                  <a:pt x="152121" y="1363488"/>
                  <a:pt x="267705" y="1269773"/>
                </a:cubicBezTo>
                <a:cubicBezTo>
                  <a:pt x="80333" y="1221268"/>
                  <a:pt x="-27066" y="1100759"/>
                  <a:pt x="-634" y="979203"/>
                </a:cubicBezTo>
                <a:cubicBezTo>
                  <a:pt x="17328" y="807672"/>
                  <a:pt x="186893" y="739235"/>
                  <a:pt x="489420" y="720934"/>
                </a:cubicBezTo>
                <a:cubicBezTo>
                  <a:pt x="490911" y="718218"/>
                  <a:pt x="492327" y="716608"/>
                  <a:pt x="494107" y="714126"/>
                </a:cubicBezTo>
                <a:close/>
              </a:path>
              <a:path w="5473196" h="2146852" fill="none" extrusionOk="0">
                <a:moveTo>
                  <a:pt x="-481336" y="2106319"/>
                </a:moveTo>
                <a:cubicBezTo>
                  <a:pt x="-485708" y="2132346"/>
                  <a:pt x="-512698" y="2160807"/>
                  <a:pt x="-540971" y="2165954"/>
                </a:cubicBezTo>
                <a:cubicBezTo>
                  <a:pt x="-574159" y="2169807"/>
                  <a:pt x="-600406" y="2138295"/>
                  <a:pt x="-600606" y="2106319"/>
                </a:cubicBezTo>
                <a:cubicBezTo>
                  <a:pt x="-597967" y="2078235"/>
                  <a:pt x="-571097" y="2042860"/>
                  <a:pt x="-540971" y="2046684"/>
                </a:cubicBezTo>
                <a:cubicBezTo>
                  <a:pt x="-506543" y="2047357"/>
                  <a:pt x="-477455" y="2074846"/>
                  <a:pt x="-481336" y="2106319"/>
                </a:cubicBezTo>
                <a:close/>
              </a:path>
              <a:path w="5473196" h="2146852" fill="none" extrusionOk="0">
                <a:moveTo>
                  <a:pt x="-78217" y="1998074"/>
                </a:moveTo>
                <a:cubicBezTo>
                  <a:pt x="-64614" y="2058977"/>
                  <a:pt x="-122377" y="2120120"/>
                  <a:pt x="-197487" y="2117344"/>
                </a:cubicBezTo>
                <a:cubicBezTo>
                  <a:pt x="-265054" y="2109235"/>
                  <a:pt x="-320053" y="2054680"/>
                  <a:pt x="-316757" y="1998074"/>
                </a:cubicBezTo>
                <a:cubicBezTo>
                  <a:pt x="-316796" y="1934207"/>
                  <a:pt x="-265552" y="1894155"/>
                  <a:pt x="-197487" y="1878804"/>
                </a:cubicBezTo>
                <a:cubicBezTo>
                  <a:pt x="-145773" y="1877834"/>
                  <a:pt x="-74716" y="1930017"/>
                  <a:pt x="-78217" y="1998074"/>
                </a:cubicBezTo>
                <a:close/>
              </a:path>
              <a:path w="5473196" h="2146852" fill="none" extrusionOk="0">
                <a:moveTo>
                  <a:pt x="438657" y="1853979"/>
                </a:moveTo>
                <a:cubicBezTo>
                  <a:pt x="433435" y="1958644"/>
                  <a:pt x="358159" y="2026318"/>
                  <a:pt x="259753" y="2032883"/>
                </a:cubicBezTo>
                <a:cubicBezTo>
                  <a:pt x="149129" y="2031730"/>
                  <a:pt x="86778" y="1942475"/>
                  <a:pt x="80849" y="1853979"/>
                </a:cubicBezTo>
                <a:cubicBezTo>
                  <a:pt x="95596" y="1762869"/>
                  <a:pt x="162930" y="1667696"/>
                  <a:pt x="259753" y="1675075"/>
                </a:cubicBezTo>
                <a:cubicBezTo>
                  <a:pt x="378910" y="1678908"/>
                  <a:pt x="439116" y="1757442"/>
                  <a:pt x="438657" y="1853979"/>
                </a:cubicBezTo>
                <a:close/>
              </a:path>
              <a:path w="5473196" h="2146852" fill="none" extrusionOk="0">
                <a:moveTo>
                  <a:pt x="594576" y="1300882"/>
                </a:moveTo>
                <a:cubicBezTo>
                  <a:pt x="473675" y="1287444"/>
                  <a:pt x="358711" y="1291920"/>
                  <a:pt x="273659" y="1261275"/>
                </a:cubicBezTo>
                <a:moveTo>
                  <a:pt x="877738" y="1734328"/>
                </a:moveTo>
                <a:cubicBezTo>
                  <a:pt x="837973" y="1746402"/>
                  <a:pt x="779852" y="1757330"/>
                  <a:pt x="737361" y="1753262"/>
                </a:cubicBezTo>
                <a:moveTo>
                  <a:pt x="2087669" y="1942602"/>
                </a:moveTo>
                <a:cubicBezTo>
                  <a:pt x="2055073" y="1923982"/>
                  <a:pt x="2022472" y="1881129"/>
                  <a:pt x="2003037" y="1856132"/>
                </a:cubicBezTo>
                <a:moveTo>
                  <a:pt x="3652218" y="1726973"/>
                </a:moveTo>
                <a:cubicBezTo>
                  <a:pt x="3648357" y="1763521"/>
                  <a:pt x="3636724" y="1785367"/>
                  <a:pt x="3618390" y="1821842"/>
                </a:cubicBezTo>
                <a:moveTo>
                  <a:pt x="4323951" y="1140713"/>
                </a:moveTo>
                <a:cubicBezTo>
                  <a:pt x="4573090" y="1206166"/>
                  <a:pt x="4734920" y="1354696"/>
                  <a:pt x="4735834" y="1495342"/>
                </a:cubicBezTo>
                <a:moveTo>
                  <a:pt x="5295570" y="763026"/>
                </a:moveTo>
                <a:cubicBezTo>
                  <a:pt x="5262515" y="825705"/>
                  <a:pt x="5194244" y="859259"/>
                  <a:pt x="5112117" y="896012"/>
                </a:cubicBezTo>
                <a:moveTo>
                  <a:pt x="4855434" y="269648"/>
                </a:moveTo>
                <a:cubicBezTo>
                  <a:pt x="4863780" y="292393"/>
                  <a:pt x="4866658" y="310472"/>
                  <a:pt x="4865063" y="332463"/>
                </a:cubicBezTo>
                <a:moveTo>
                  <a:pt x="3684018" y="196397"/>
                </a:moveTo>
                <a:cubicBezTo>
                  <a:pt x="3715364" y="167098"/>
                  <a:pt x="3730896" y="135334"/>
                  <a:pt x="3778025" y="116287"/>
                </a:cubicBezTo>
                <a:moveTo>
                  <a:pt x="2805139" y="234563"/>
                </a:moveTo>
                <a:cubicBezTo>
                  <a:pt x="2817871" y="208942"/>
                  <a:pt x="2833462" y="190686"/>
                  <a:pt x="2850622" y="165486"/>
                </a:cubicBezTo>
                <a:moveTo>
                  <a:pt x="1773720" y="258019"/>
                </a:moveTo>
                <a:cubicBezTo>
                  <a:pt x="1828273" y="280819"/>
                  <a:pt x="1901171" y="302993"/>
                  <a:pt x="1938423" y="325009"/>
                </a:cubicBezTo>
                <a:moveTo>
                  <a:pt x="522867" y="784644"/>
                </a:moveTo>
                <a:cubicBezTo>
                  <a:pt x="511907" y="765415"/>
                  <a:pt x="497593" y="740374"/>
                  <a:pt x="494107" y="714126"/>
                </a:cubicBezTo>
              </a:path>
              <a:path w="5473196" h="2146852" stroke="0" extrusionOk="0">
                <a:moveTo>
                  <a:pt x="494107" y="714126"/>
                </a:moveTo>
                <a:cubicBezTo>
                  <a:pt x="464235" y="592143"/>
                  <a:pt x="557466" y="416125"/>
                  <a:pt x="712402" y="343247"/>
                </a:cubicBezTo>
                <a:cubicBezTo>
                  <a:pt x="1011394" y="216404"/>
                  <a:pt x="1423289" y="68854"/>
                  <a:pt x="1774354" y="258516"/>
                </a:cubicBezTo>
                <a:cubicBezTo>
                  <a:pt x="1929425" y="-15705"/>
                  <a:pt x="2468220" y="-20932"/>
                  <a:pt x="2845048" y="170555"/>
                </a:cubicBezTo>
                <a:cubicBezTo>
                  <a:pt x="2913106" y="81365"/>
                  <a:pt x="3102562" y="34684"/>
                  <a:pt x="3262252" y="9939"/>
                </a:cubicBezTo>
                <a:cubicBezTo>
                  <a:pt x="3466031" y="-1229"/>
                  <a:pt x="3669284" y="49169"/>
                  <a:pt x="3779672" y="123294"/>
                </a:cubicBezTo>
                <a:cubicBezTo>
                  <a:pt x="3931365" y="67371"/>
                  <a:pt x="4263959" y="5304"/>
                  <a:pt x="4492961" y="34289"/>
                </a:cubicBezTo>
                <a:cubicBezTo>
                  <a:pt x="4682122" y="49629"/>
                  <a:pt x="4811759" y="155451"/>
                  <a:pt x="4854674" y="277102"/>
                </a:cubicBezTo>
                <a:cubicBezTo>
                  <a:pt x="5048937" y="287682"/>
                  <a:pt x="5233695" y="417096"/>
                  <a:pt x="5318882" y="512759"/>
                </a:cubicBezTo>
                <a:cubicBezTo>
                  <a:pt x="5368240" y="592983"/>
                  <a:pt x="5373006" y="673128"/>
                  <a:pt x="5298104" y="768294"/>
                </a:cubicBezTo>
                <a:cubicBezTo>
                  <a:pt x="5485993" y="890869"/>
                  <a:pt x="5541991" y="1014684"/>
                  <a:pt x="5449884" y="1159001"/>
                </a:cubicBezTo>
                <a:cubicBezTo>
                  <a:pt x="5381751" y="1283140"/>
                  <a:pt x="5078107" y="1435931"/>
                  <a:pt x="4738875" y="1501007"/>
                </a:cubicBezTo>
                <a:cubicBezTo>
                  <a:pt x="4728729" y="1625050"/>
                  <a:pt x="4629541" y="1727776"/>
                  <a:pt x="4484346" y="1794062"/>
                </a:cubicBezTo>
                <a:cubicBezTo>
                  <a:pt x="4228142" y="1973705"/>
                  <a:pt x="3904903" y="1925069"/>
                  <a:pt x="3617757" y="1829545"/>
                </a:cubicBezTo>
                <a:cubicBezTo>
                  <a:pt x="3524924" y="1981367"/>
                  <a:pt x="3305553" y="2091995"/>
                  <a:pt x="2998475" y="2142180"/>
                </a:cubicBezTo>
                <a:cubicBezTo>
                  <a:pt x="2618153" y="2187351"/>
                  <a:pt x="2293319" y="2113460"/>
                  <a:pt x="2087922" y="1951349"/>
                </a:cubicBezTo>
                <a:cubicBezTo>
                  <a:pt x="1645035" y="2054175"/>
                  <a:pt x="1065043" y="2010975"/>
                  <a:pt x="735334" y="1762804"/>
                </a:cubicBezTo>
                <a:cubicBezTo>
                  <a:pt x="477695" y="1800558"/>
                  <a:pt x="187263" y="1675115"/>
                  <a:pt x="140630" y="1552989"/>
                </a:cubicBezTo>
                <a:cubicBezTo>
                  <a:pt x="102956" y="1460206"/>
                  <a:pt x="115815" y="1350978"/>
                  <a:pt x="267705" y="1269773"/>
                </a:cubicBezTo>
                <a:cubicBezTo>
                  <a:pt x="91881" y="1214944"/>
                  <a:pt x="-37822" y="1070386"/>
                  <a:pt x="-634" y="979203"/>
                </a:cubicBezTo>
                <a:cubicBezTo>
                  <a:pt x="53033" y="839443"/>
                  <a:pt x="200168" y="708715"/>
                  <a:pt x="489420" y="720934"/>
                </a:cubicBezTo>
                <a:cubicBezTo>
                  <a:pt x="491517" y="718846"/>
                  <a:pt x="492229" y="716738"/>
                  <a:pt x="494107" y="714126"/>
                </a:cubicBezTo>
                <a:close/>
              </a:path>
              <a:path w="5473196" h="2146852" stroke="0" extrusionOk="0">
                <a:moveTo>
                  <a:pt x="-481336" y="2106319"/>
                </a:moveTo>
                <a:cubicBezTo>
                  <a:pt x="-475729" y="2134109"/>
                  <a:pt x="-506086" y="2167119"/>
                  <a:pt x="-540971" y="2165954"/>
                </a:cubicBezTo>
                <a:cubicBezTo>
                  <a:pt x="-570196" y="2165395"/>
                  <a:pt x="-598927" y="2131750"/>
                  <a:pt x="-600606" y="2106319"/>
                </a:cubicBezTo>
                <a:cubicBezTo>
                  <a:pt x="-602475" y="2074499"/>
                  <a:pt x="-571412" y="2042532"/>
                  <a:pt x="-540971" y="2046684"/>
                </a:cubicBezTo>
                <a:cubicBezTo>
                  <a:pt x="-509865" y="2038983"/>
                  <a:pt x="-489120" y="2074607"/>
                  <a:pt x="-481336" y="2106319"/>
                </a:cubicBezTo>
                <a:close/>
              </a:path>
              <a:path w="5473196" h="2146852" stroke="0" extrusionOk="0">
                <a:moveTo>
                  <a:pt x="-78217" y="1998074"/>
                </a:moveTo>
                <a:cubicBezTo>
                  <a:pt x="-88751" y="2059460"/>
                  <a:pt x="-134047" y="2117522"/>
                  <a:pt x="-197487" y="2117344"/>
                </a:cubicBezTo>
                <a:cubicBezTo>
                  <a:pt x="-263816" y="2101123"/>
                  <a:pt x="-324031" y="2050187"/>
                  <a:pt x="-316757" y="1998074"/>
                </a:cubicBezTo>
                <a:cubicBezTo>
                  <a:pt x="-318462" y="1933360"/>
                  <a:pt x="-262083" y="1892994"/>
                  <a:pt x="-197487" y="1878804"/>
                </a:cubicBezTo>
                <a:cubicBezTo>
                  <a:pt x="-125057" y="1871867"/>
                  <a:pt x="-85981" y="1942532"/>
                  <a:pt x="-78217" y="1998074"/>
                </a:cubicBezTo>
                <a:close/>
              </a:path>
              <a:path w="5473196" h="2146852" stroke="0" extrusionOk="0">
                <a:moveTo>
                  <a:pt x="438657" y="1853979"/>
                </a:moveTo>
                <a:cubicBezTo>
                  <a:pt x="455813" y="1966695"/>
                  <a:pt x="379854" y="2041584"/>
                  <a:pt x="259753" y="2032883"/>
                </a:cubicBezTo>
                <a:cubicBezTo>
                  <a:pt x="162477" y="2050500"/>
                  <a:pt x="94791" y="1939934"/>
                  <a:pt x="80849" y="1853979"/>
                </a:cubicBezTo>
                <a:cubicBezTo>
                  <a:pt x="75977" y="1757923"/>
                  <a:pt x="163810" y="1669569"/>
                  <a:pt x="259753" y="1675075"/>
                </a:cubicBezTo>
                <a:cubicBezTo>
                  <a:pt x="360521" y="1654698"/>
                  <a:pt x="453277" y="1746011"/>
                  <a:pt x="438657" y="1853979"/>
                </a:cubicBezTo>
                <a:close/>
              </a:path>
              <a:path w="5473196" h="2146852" fill="none" stroke="0" extrusionOk="0">
                <a:moveTo>
                  <a:pt x="594576" y="1300882"/>
                </a:moveTo>
                <a:cubicBezTo>
                  <a:pt x="484697" y="1323280"/>
                  <a:pt x="357806" y="1312268"/>
                  <a:pt x="273659" y="1261275"/>
                </a:cubicBezTo>
                <a:moveTo>
                  <a:pt x="877738" y="1734328"/>
                </a:moveTo>
                <a:cubicBezTo>
                  <a:pt x="828297" y="1748544"/>
                  <a:pt x="781000" y="1742502"/>
                  <a:pt x="737361" y="1753262"/>
                </a:cubicBezTo>
                <a:moveTo>
                  <a:pt x="2087669" y="1942602"/>
                </a:moveTo>
                <a:cubicBezTo>
                  <a:pt x="2057106" y="1914893"/>
                  <a:pt x="2022713" y="1885047"/>
                  <a:pt x="2003037" y="1856132"/>
                </a:cubicBezTo>
                <a:moveTo>
                  <a:pt x="3652218" y="1726973"/>
                </a:moveTo>
                <a:cubicBezTo>
                  <a:pt x="3645042" y="1756845"/>
                  <a:pt x="3632358" y="1792603"/>
                  <a:pt x="3618390" y="1821842"/>
                </a:cubicBezTo>
                <a:moveTo>
                  <a:pt x="4323951" y="1140713"/>
                </a:moveTo>
                <a:cubicBezTo>
                  <a:pt x="4585018" y="1204416"/>
                  <a:pt x="4735348" y="1353452"/>
                  <a:pt x="4735834" y="1495342"/>
                </a:cubicBezTo>
                <a:moveTo>
                  <a:pt x="5295570" y="763026"/>
                </a:moveTo>
                <a:cubicBezTo>
                  <a:pt x="5253487" y="830395"/>
                  <a:pt x="5193612" y="855095"/>
                  <a:pt x="5112117" y="896012"/>
                </a:cubicBezTo>
                <a:moveTo>
                  <a:pt x="4855434" y="269648"/>
                </a:moveTo>
                <a:cubicBezTo>
                  <a:pt x="4864242" y="292107"/>
                  <a:pt x="4864522" y="313601"/>
                  <a:pt x="4865063" y="332463"/>
                </a:cubicBezTo>
                <a:moveTo>
                  <a:pt x="3684018" y="196397"/>
                </a:moveTo>
                <a:cubicBezTo>
                  <a:pt x="3711747" y="172085"/>
                  <a:pt x="3745223" y="146536"/>
                  <a:pt x="3778025" y="116287"/>
                </a:cubicBezTo>
                <a:moveTo>
                  <a:pt x="2805139" y="234563"/>
                </a:moveTo>
                <a:cubicBezTo>
                  <a:pt x="2817346" y="211052"/>
                  <a:pt x="2828086" y="183827"/>
                  <a:pt x="2850622" y="165486"/>
                </a:cubicBezTo>
                <a:moveTo>
                  <a:pt x="1773720" y="258019"/>
                </a:moveTo>
                <a:cubicBezTo>
                  <a:pt x="1831049" y="276069"/>
                  <a:pt x="1882178" y="309743"/>
                  <a:pt x="1938423" y="325009"/>
                </a:cubicBezTo>
                <a:moveTo>
                  <a:pt x="522867" y="784644"/>
                </a:moveTo>
                <a:cubicBezTo>
                  <a:pt x="508514" y="761280"/>
                  <a:pt x="504597" y="736759"/>
                  <a:pt x="494107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US" sz="60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biêng</a:t>
            </a:r>
            <a:r>
              <a:rPr lang="en-US" sz="60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208198" y="257938"/>
            <a:ext cx="474530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SVN-Poky's" panose="020B0606040200020203" pitchFamily="34" charset="0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5135BC-3CFD-64F1-8781-7E92D00312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926" y="19049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388687" y="697417"/>
            <a:ext cx="526013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SVN-Poky's" panose="020B0606040200020203" pitchFamily="34" charset="0"/>
              <a:cs typeface="+mj-cs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3D06609-5FE0-1CDC-E237-1CC95B97B87D}"/>
              </a:ext>
            </a:extLst>
          </p:cNvPr>
          <p:cNvSpPr/>
          <p:nvPr/>
        </p:nvSpPr>
        <p:spPr>
          <a:xfrm>
            <a:off x="5971869" y="2203955"/>
            <a:ext cx="4648506" cy="2146852"/>
          </a:xfrm>
          <a:custGeom>
            <a:avLst/>
            <a:gdLst>
              <a:gd name="connsiteX0" fmla="*/ 419656 w 4648506"/>
              <a:gd name="connsiteY0" fmla="*/ 714126 h 2146852"/>
              <a:gd name="connsiteX1" fmla="*/ 605059 w 4648506"/>
              <a:gd name="connsiteY1" fmla="*/ 343247 h 2146852"/>
              <a:gd name="connsiteX2" fmla="*/ 1506998 w 4648506"/>
              <a:gd name="connsiteY2" fmla="*/ 258516 h 2146852"/>
              <a:gd name="connsiteX3" fmla="*/ 2416362 w 4648506"/>
              <a:gd name="connsiteY3" fmla="*/ 170555 h 2146852"/>
              <a:gd name="connsiteX4" fmla="*/ 2770703 w 4648506"/>
              <a:gd name="connsiteY4" fmla="*/ 9939 h 2146852"/>
              <a:gd name="connsiteX5" fmla="*/ 3210159 w 4648506"/>
              <a:gd name="connsiteY5" fmla="*/ 123294 h 2146852"/>
              <a:gd name="connsiteX6" fmla="*/ 3815971 w 4648506"/>
              <a:gd name="connsiteY6" fmla="*/ 34289 h 2146852"/>
              <a:gd name="connsiteX7" fmla="*/ 4123181 w 4648506"/>
              <a:gd name="connsiteY7" fmla="*/ 277102 h 2146852"/>
              <a:gd name="connsiteX8" fmla="*/ 4517443 w 4648506"/>
              <a:gd name="connsiteY8" fmla="*/ 512759 h 2146852"/>
              <a:gd name="connsiteX9" fmla="*/ 4499796 w 4648506"/>
              <a:gd name="connsiteY9" fmla="*/ 768294 h 2146852"/>
              <a:gd name="connsiteX10" fmla="*/ 4628706 w 4648506"/>
              <a:gd name="connsiteY10" fmla="*/ 1159001 h 2146852"/>
              <a:gd name="connsiteX11" fmla="*/ 4024831 w 4648506"/>
              <a:gd name="connsiteY11" fmla="*/ 1501007 h 2146852"/>
              <a:gd name="connsiteX12" fmla="*/ 3808654 w 4648506"/>
              <a:gd name="connsiteY12" fmla="*/ 1794062 h 2146852"/>
              <a:gd name="connsiteX13" fmla="*/ 3072640 w 4648506"/>
              <a:gd name="connsiteY13" fmla="*/ 1829545 h 2146852"/>
              <a:gd name="connsiteX14" fmla="*/ 2546671 w 4648506"/>
              <a:gd name="connsiteY14" fmla="*/ 2142180 h 2146852"/>
              <a:gd name="connsiteX15" fmla="*/ 1773318 w 4648506"/>
              <a:gd name="connsiteY15" fmla="*/ 1951349 h 2146852"/>
              <a:gd name="connsiteX16" fmla="*/ 624535 w 4648506"/>
              <a:gd name="connsiteY16" fmla="*/ 1762804 h 2146852"/>
              <a:gd name="connsiteX17" fmla="*/ 119440 w 4648506"/>
              <a:gd name="connsiteY17" fmla="*/ 1552989 h 2146852"/>
              <a:gd name="connsiteX18" fmla="*/ 227367 w 4648506"/>
              <a:gd name="connsiteY18" fmla="*/ 1269773 h 2146852"/>
              <a:gd name="connsiteX19" fmla="*/ -539 w 4648506"/>
              <a:gd name="connsiteY19" fmla="*/ 979203 h 2146852"/>
              <a:gd name="connsiteX20" fmla="*/ 415675 w 4648506"/>
              <a:gd name="connsiteY20" fmla="*/ 720934 h 2146852"/>
              <a:gd name="connsiteX21" fmla="*/ 419656 w 4648506"/>
              <a:gd name="connsiteY21" fmla="*/ 714126 h 2146852"/>
              <a:gd name="connsiteX0" fmla="*/ -399824 w 4648506"/>
              <a:gd name="connsiteY0" fmla="*/ 2106319 h 2146852"/>
              <a:gd name="connsiteX1" fmla="*/ -459459 w 4648506"/>
              <a:gd name="connsiteY1" fmla="*/ 2165954 h 2146852"/>
              <a:gd name="connsiteX2" fmla="*/ -519094 w 4648506"/>
              <a:gd name="connsiteY2" fmla="*/ 2106319 h 2146852"/>
              <a:gd name="connsiteX3" fmla="*/ -459459 w 4648506"/>
              <a:gd name="connsiteY3" fmla="*/ 2046684 h 2146852"/>
              <a:gd name="connsiteX4" fmla="*/ -399824 w 4648506"/>
              <a:gd name="connsiteY4" fmla="*/ 2106319 h 2146852"/>
              <a:gd name="connsiteX0" fmla="*/ -53528 w 4648506"/>
              <a:gd name="connsiteY0" fmla="*/ 1999954 h 2146852"/>
              <a:gd name="connsiteX1" fmla="*/ -172798 w 4648506"/>
              <a:gd name="connsiteY1" fmla="*/ 2119224 h 2146852"/>
              <a:gd name="connsiteX2" fmla="*/ -292068 w 4648506"/>
              <a:gd name="connsiteY2" fmla="*/ 1999954 h 2146852"/>
              <a:gd name="connsiteX3" fmla="*/ -172798 w 4648506"/>
              <a:gd name="connsiteY3" fmla="*/ 1880684 h 2146852"/>
              <a:gd name="connsiteX4" fmla="*/ -53528 w 4648506"/>
              <a:gd name="connsiteY4" fmla="*/ 1999954 h 2146852"/>
              <a:gd name="connsiteX0" fmla="*/ 404587 w 4648506"/>
              <a:gd name="connsiteY0" fmla="*/ 1852099 h 2146852"/>
              <a:gd name="connsiteX1" fmla="*/ 225683 w 4648506"/>
              <a:gd name="connsiteY1" fmla="*/ 2031003 h 2146852"/>
              <a:gd name="connsiteX2" fmla="*/ 46779 w 4648506"/>
              <a:gd name="connsiteY2" fmla="*/ 1852099 h 2146852"/>
              <a:gd name="connsiteX3" fmla="*/ 225683 w 4648506"/>
              <a:gd name="connsiteY3" fmla="*/ 1673195 h 2146852"/>
              <a:gd name="connsiteX4" fmla="*/ 404587 w 4648506"/>
              <a:gd name="connsiteY4" fmla="*/ 1852099 h 2146852"/>
              <a:gd name="connsiteX0" fmla="*/ 504987 w 4648506"/>
              <a:gd name="connsiteY0" fmla="*/ 1300882 h 2146852"/>
              <a:gd name="connsiteX1" fmla="*/ 232425 w 4648506"/>
              <a:gd name="connsiteY1" fmla="*/ 1261275 h 2146852"/>
              <a:gd name="connsiteX2" fmla="*/ 745482 w 4648506"/>
              <a:gd name="connsiteY2" fmla="*/ 1734328 h 2146852"/>
              <a:gd name="connsiteX3" fmla="*/ 626257 w 4648506"/>
              <a:gd name="connsiteY3" fmla="*/ 1753262 h 2146852"/>
              <a:gd name="connsiteX4" fmla="*/ 1773103 w 4648506"/>
              <a:gd name="connsiteY4" fmla="*/ 1942602 h 2146852"/>
              <a:gd name="connsiteX5" fmla="*/ 1701224 w 4648506"/>
              <a:gd name="connsiteY5" fmla="*/ 1856132 h 2146852"/>
              <a:gd name="connsiteX6" fmla="*/ 3101909 w 4648506"/>
              <a:gd name="connsiteY6" fmla="*/ 1726973 h 2146852"/>
              <a:gd name="connsiteX7" fmla="*/ 3073178 w 4648506"/>
              <a:gd name="connsiteY7" fmla="*/ 1821842 h 2146852"/>
              <a:gd name="connsiteX8" fmla="*/ 3672427 w 4648506"/>
              <a:gd name="connsiteY8" fmla="*/ 1140713 h 2146852"/>
              <a:gd name="connsiteX9" fmla="*/ 4022248 w 4648506"/>
              <a:gd name="connsiteY9" fmla="*/ 1495342 h 2146852"/>
              <a:gd name="connsiteX10" fmla="*/ 4497644 w 4648506"/>
              <a:gd name="connsiteY10" fmla="*/ 763026 h 2146852"/>
              <a:gd name="connsiteX11" fmla="*/ 4341833 w 4648506"/>
              <a:gd name="connsiteY11" fmla="*/ 896012 h 2146852"/>
              <a:gd name="connsiteX12" fmla="*/ 4123827 w 4648506"/>
              <a:gd name="connsiteY12" fmla="*/ 269648 h 2146852"/>
              <a:gd name="connsiteX13" fmla="*/ 4132005 w 4648506"/>
              <a:gd name="connsiteY13" fmla="*/ 332463 h 2146852"/>
              <a:gd name="connsiteX14" fmla="*/ 3128917 w 4648506"/>
              <a:gd name="connsiteY14" fmla="*/ 196397 h 2146852"/>
              <a:gd name="connsiteX15" fmla="*/ 3208760 w 4648506"/>
              <a:gd name="connsiteY15" fmla="*/ 116287 h 2146852"/>
              <a:gd name="connsiteX16" fmla="*/ 2382466 w 4648506"/>
              <a:gd name="connsiteY16" fmla="*/ 234563 h 2146852"/>
              <a:gd name="connsiteX17" fmla="*/ 2421096 w 4648506"/>
              <a:gd name="connsiteY17" fmla="*/ 165486 h 2146852"/>
              <a:gd name="connsiteX18" fmla="*/ 1506460 w 4648506"/>
              <a:gd name="connsiteY18" fmla="*/ 258019 h 2146852"/>
              <a:gd name="connsiteX19" fmla="*/ 1646345 w 4648506"/>
              <a:gd name="connsiteY19" fmla="*/ 325009 h 2146852"/>
              <a:gd name="connsiteX20" fmla="*/ 444082 w 4648506"/>
              <a:gd name="connsiteY20" fmla="*/ 784644 h 2146852"/>
              <a:gd name="connsiteX21" fmla="*/ 419656 w 464850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48506" h="2146852" fill="none" extrusionOk="0">
                <a:moveTo>
                  <a:pt x="419656" y="714126"/>
                </a:moveTo>
                <a:cubicBezTo>
                  <a:pt x="401248" y="545249"/>
                  <a:pt x="442988" y="439504"/>
                  <a:pt x="605059" y="343247"/>
                </a:cubicBezTo>
                <a:cubicBezTo>
                  <a:pt x="888821" y="216239"/>
                  <a:pt x="1149015" y="179215"/>
                  <a:pt x="1506998" y="258516"/>
                </a:cubicBezTo>
                <a:cubicBezTo>
                  <a:pt x="1703499" y="122836"/>
                  <a:pt x="2180621" y="-51405"/>
                  <a:pt x="2416362" y="170555"/>
                </a:cubicBezTo>
                <a:cubicBezTo>
                  <a:pt x="2473519" y="111489"/>
                  <a:pt x="2609970" y="24464"/>
                  <a:pt x="2770703" y="9939"/>
                </a:cubicBezTo>
                <a:cubicBezTo>
                  <a:pt x="2924700" y="-11011"/>
                  <a:pt x="3091865" y="42068"/>
                  <a:pt x="3210159" y="123294"/>
                </a:cubicBezTo>
                <a:cubicBezTo>
                  <a:pt x="3350861" y="13761"/>
                  <a:pt x="3616836" y="4390"/>
                  <a:pt x="3815971" y="34289"/>
                </a:cubicBezTo>
                <a:cubicBezTo>
                  <a:pt x="3987133" y="81133"/>
                  <a:pt x="4095896" y="146138"/>
                  <a:pt x="4123181" y="277102"/>
                </a:cubicBezTo>
                <a:cubicBezTo>
                  <a:pt x="4318369" y="280769"/>
                  <a:pt x="4465647" y="428360"/>
                  <a:pt x="4517443" y="512759"/>
                </a:cubicBezTo>
                <a:cubicBezTo>
                  <a:pt x="4557629" y="583582"/>
                  <a:pt x="4551068" y="702790"/>
                  <a:pt x="4499796" y="768294"/>
                </a:cubicBezTo>
                <a:cubicBezTo>
                  <a:pt x="4604910" y="866832"/>
                  <a:pt x="4688414" y="1025725"/>
                  <a:pt x="4628706" y="1159001"/>
                </a:cubicBezTo>
                <a:cubicBezTo>
                  <a:pt x="4549318" y="1341792"/>
                  <a:pt x="4326786" y="1480218"/>
                  <a:pt x="4024831" y="1501007"/>
                </a:cubicBezTo>
                <a:cubicBezTo>
                  <a:pt x="4051470" y="1609020"/>
                  <a:pt x="3920339" y="1726381"/>
                  <a:pt x="3808654" y="1794062"/>
                </a:cubicBezTo>
                <a:cubicBezTo>
                  <a:pt x="3581810" y="1877111"/>
                  <a:pt x="3299788" y="1945418"/>
                  <a:pt x="3072640" y="1829545"/>
                </a:cubicBezTo>
                <a:cubicBezTo>
                  <a:pt x="3017354" y="1979328"/>
                  <a:pt x="2757477" y="2083369"/>
                  <a:pt x="2546671" y="2142180"/>
                </a:cubicBezTo>
                <a:cubicBezTo>
                  <a:pt x="2209920" y="2199245"/>
                  <a:pt x="1985453" y="2136497"/>
                  <a:pt x="1773318" y="1951349"/>
                </a:cubicBezTo>
                <a:cubicBezTo>
                  <a:pt x="1365133" y="2173585"/>
                  <a:pt x="866003" y="2020340"/>
                  <a:pt x="624535" y="1762804"/>
                </a:cubicBezTo>
                <a:cubicBezTo>
                  <a:pt x="418128" y="1794634"/>
                  <a:pt x="175951" y="1672906"/>
                  <a:pt x="119440" y="1552989"/>
                </a:cubicBezTo>
                <a:cubicBezTo>
                  <a:pt x="53061" y="1452877"/>
                  <a:pt x="132250" y="1363854"/>
                  <a:pt x="227367" y="1269773"/>
                </a:cubicBezTo>
                <a:cubicBezTo>
                  <a:pt x="69264" y="1225565"/>
                  <a:pt x="-23228" y="1113936"/>
                  <a:pt x="-539" y="979203"/>
                </a:cubicBezTo>
                <a:cubicBezTo>
                  <a:pt x="18175" y="822130"/>
                  <a:pt x="151969" y="739208"/>
                  <a:pt x="415675" y="720934"/>
                </a:cubicBezTo>
                <a:cubicBezTo>
                  <a:pt x="416927" y="718057"/>
                  <a:pt x="418026" y="716668"/>
                  <a:pt x="419656" y="714126"/>
                </a:cubicBezTo>
                <a:close/>
              </a:path>
              <a:path w="4648506" h="2146852" fill="none" extrusionOk="0">
                <a:moveTo>
                  <a:pt x="-399824" y="2106319"/>
                </a:moveTo>
                <a:cubicBezTo>
                  <a:pt x="-404196" y="2132346"/>
                  <a:pt x="-431186" y="2160807"/>
                  <a:pt x="-459459" y="2165954"/>
                </a:cubicBezTo>
                <a:cubicBezTo>
                  <a:pt x="-492647" y="2169807"/>
                  <a:pt x="-518894" y="2138295"/>
                  <a:pt x="-519094" y="2106319"/>
                </a:cubicBezTo>
                <a:cubicBezTo>
                  <a:pt x="-516455" y="2078235"/>
                  <a:pt x="-489585" y="2042860"/>
                  <a:pt x="-459459" y="2046684"/>
                </a:cubicBezTo>
                <a:cubicBezTo>
                  <a:pt x="-425031" y="2047357"/>
                  <a:pt x="-395943" y="2074846"/>
                  <a:pt x="-399824" y="2106319"/>
                </a:cubicBezTo>
                <a:close/>
              </a:path>
              <a:path w="4648506" h="2146852" fill="none" extrusionOk="0">
                <a:moveTo>
                  <a:pt x="-53528" y="1999954"/>
                </a:moveTo>
                <a:cubicBezTo>
                  <a:pt x="-39925" y="2060857"/>
                  <a:pt x="-97688" y="2122000"/>
                  <a:pt x="-172798" y="2119224"/>
                </a:cubicBezTo>
                <a:cubicBezTo>
                  <a:pt x="-240365" y="2111115"/>
                  <a:pt x="-295364" y="2056560"/>
                  <a:pt x="-292068" y="1999954"/>
                </a:cubicBezTo>
                <a:cubicBezTo>
                  <a:pt x="-292107" y="1936087"/>
                  <a:pt x="-240863" y="1896035"/>
                  <a:pt x="-172798" y="1880684"/>
                </a:cubicBezTo>
                <a:cubicBezTo>
                  <a:pt x="-121084" y="1879714"/>
                  <a:pt x="-50027" y="1931897"/>
                  <a:pt x="-53528" y="1999954"/>
                </a:cubicBezTo>
                <a:close/>
              </a:path>
              <a:path w="4648506" h="2146852" fill="none" extrusionOk="0">
                <a:moveTo>
                  <a:pt x="404587" y="1852099"/>
                </a:moveTo>
                <a:cubicBezTo>
                  <a:pt x="399365" y="1956764"/>
                  <a:pt x="324089" y="2024438"/>
                  <a:pt x="225683" y="2031003"/>
                </a:cubicBezTo>
                <a:cubicBezTo>
                  <a:pt x="115059" y="2029850"/>
                  <a:pt x="52708" y="1940595"/>
                  <a:pt x="46779" y="1852099"/>
                </a:cubicBezTo>
                <a:cubicBezTo>
                  <a:pt x="61526" y="1760989"/>
                  <a:pt x="128860" y="1665816"/>
                  <a:pt x="225683" y="1673195"/>
                </a:cubicBezTo>
                <a:cubicBezTo>
                  <a:pt x="344840" y="1677028"/>
                  <a:pt x="405046" y="1755562"/>
                  <a:pt x="404587" y="1852099"/>
                </a:cubicBezTo>
                <a:close/>
              </a:path>
              <a:path w="4648506" h="2146852" fill="none" extrusionOk="0">
                <a:moveTo>
                  <a:pt x="504987" y="1300882"/>
                </a:moveTo>
                <a:cubicBezTo>
                  <a:pt x="400330" y="1286160"/>
                  <a:pt x="306851" y="1291859"/>
                  <a:pt x="232425" y="1261275"/>
                </a:cubicBezTo>
                <a:moveTo>
                  <a:pt x="745482" y="1734328"/>
                </a:moveTo>
                <a:cubicBezTo>
                  <a:pt x="712827" y="1746560"/>
                  <a:pt x="665867" y="1751875"/>
                  <a:pt x="626257" y="1753262"/>
                </a:cubicBezTo>
                <a:moveTo>
                  <a:pt x="1773103" y="1942602"/>
                </a:moveTo>
                <a:cubicBezTo>
                  <a:pt x="1744988" y="1919724"/>
                  <a:pt x="1719784" y="1885624"/>
                  <a:pt x="1701224" y="1856132"/>
                </a:cubicBezTo>
                <a:moveTo>
                  <a:pt x="3101909" y="1726973"/>
                </a:moveTo>
                <a:cubicBezTo>
                  <a:pt x="3099056" y="1764595"/>
                  <a:pt x="3089043" y="1784289"/>
                  <a:pt x="3073178" y="1821842"/>
                </a:cubicBezTo>
                <a:moveTo>
                  <a:pt x="3672427" y="1140713"/>
                </a:moveTo>
                <a:cubicBezTo>
                  <a:pt x="3870951" y="1204756"/>
                  <a:pt x="4019084" y="1360681"/>
                  <a:pt x="4022248" y="1495342"/>
                </a:cubicBezTo>
                <a:moveTo>
                  <a:pt x="4497644" y="763026"/>
                </a:moveTo>
                <a:cubicBezTo>
                  <a:pt x="4472352" y="827890"/>
                  <a:pt x="4421183" y="857193"/>
                  <a:pt x="4341833" y="896012"/>
                </a:cubicBezTo>
                <a:moveTo>
                  <a:pt x="4123827" y="269648"/>
                </a:moveTo>
                <a:cubicBezTo>
                  <a:pt x="4130755" y="291853"/>
                  <a:pt x="4134978" y="309063"/>
                  <a:pt x="4132005" y="332463"/>
                </a:cubicBezTo>
                <a:moveTo>
                  <a:pt x="3128917" y="196397"/>
                </a:moveTo>
                <a:cubicBezTo>
                  <a:pt x="3156871" y="167089"/>
                  <a:pt x="3173776" y="139092"/>
                  <a:pt x="3208760" y="116287"/>
                </a:cubicBezTo>
                <a:moveTo>
                  <a:pt x="2382466" y="234563"/>
                </a:moveTo>
                <a:cubicBezTo>
                  <a:pt x="2393655" y="208984"/>
                  <a:pt x="2407564" y="191249"/>
                  <a:pt x="2421096" y="165486"/>
                </a:cubicBezTo>
                <a:moveTo>
                  <a:pt x="1506460" y="258019"/>
                </a:moveTo>
                <a:cubicBezTo>
                  <a:pt x="1553149" y="279920"/>
                  <a:pt x="1613991" y="302207"/>
                  <a:pt x="1646345" y="325009"/>
                </a:cubicBezTo>
                <a:moveTo>
                  <a:pt x="444082" y="784644"/>
                </a:moveTo>
                <a:cubicBezTo>
                  <a:pt x="434612" y="764543"/>
                  <a:pt x="422739" y="739910"/>
                  <a:pt x="419656" y="714126"/>
                </a:cubicBezTo>
              </a:path>
              <a:path w="4648506" h="2146852" stroke="0" extrusionOk="0">
                <a:moveTo>
                  <a:pt x="419656" y="714126"/>
                </a:moveTo>
                <a:cubicBezTo>
                  <a:pt x="397722" y="600100"/>
                  <a:pt x="463202" y="436076"/>
                  <a:pt x="605059" y="343247"/>
                </a:cubicBezTo>
                <a:cubicBezTo>
                  <a:pt x="862892" y="216312"/>
                  <a:pt x="1208616" y="76517"/>
                  <a:pt x="1506998" y="258516"/>
                </a:cubicBezTo>
                <a:cubicBezTo>
                  <a:pt x="1652333" y="8053"/>
                  <a:pt x="2087709" y="-21074"/>
                  <a:pt x="2416362" y="170555"/>
                </a:cubicBezTo>
                <a:cubicBezTo>
                  <a:pt x="2452343" y="77938"/>
                  <a:pt x="2643565" y="37652"/>
                  <a:pt x="2770703" y="9939"/>
                </a:cubicBezTo>
                <a:cubicBezTo>
                  <a:pt x="2941619" y="-3279"/>
                  <a:pt x="3120787" y="51877"/>
                  <a:pt x="3210159" y="123294"/>
                </a:cubicBezTo>
                <a:cubicBezTo>
                  <a:pt x="3340373" y="56033"/>
                  <a:pt x="3631451" y="15419"/>
                  <a:pt x="3815971" y="34289"/>
                </a:cubicBezTo>
                <a:cubicBezTo>
                  <a:pt x="3976648" y="56035"/>
                  <a:pt x="4085780" y="155484"/>
                  <a:pt x="4123181" y="277102"/>
                </a:cubicBezTo>
                <a:cubicBezTo>
                  <a:pt x="4302647" y="303408"/>
                  <a:pt x="4450237" y="407045"/>
                  <a:pt x="4517443" y="512759"/>
                </a:cubicBezTo>
                <a:cubicBezTo>
                  <a:pt x="4558120" y="591551"/>
                  <a:pt x="4560000" y="680164"/>
                  <a:pt x="4499796" y="768294"/>
                </a:cubicBezTo>
                <a:cubicBezTo>
                  <a:pt x="4650075" y="885308"/>
                  <a:pt x="4686557" y="1022138"/>
                  <a:pt x="4628706" y="1159001"/>
                </a:cubicBezTo>
                <a:cubicBezTo>
                  <a:pt x="4559855" y="1328584"/>
                  <a:pt x="4309721" y="1420518"/>
                  <a:pt x="4024831" y="1501007"/>
                </a:cubicBezTo>
                <a:cubicBezTo>
                  <a:pt x="4008677" y="1633429"/>
                  <a:pt x="3914995" y="1735002"/>
                  <a:pt x="3808654" y="1794062"/>
                </a:cubicBezTo>
                <a:cubicBezTo>
                  <a:pt x="3592603" y="1955436"/>
                  <a:pt x="3345766" y="1933922"/>
                  <a:pt x="3072640" y="1829545"/>
                </a:cubicBezTo>
                <a:cubicBezTo>
                  <a:pt x="2966696" y="1959990"/>
                  <a:pt x="2805514" y="2095916"/>
                  <a:pt x="2546671" y="2142180"/>
                </a:cubicBezTo>
                <a:cubicBezTo>
                  <a:pt x="2226108" y="2187239"/>
                  <a:pt x="1982737" y="2128099"/>
                  <a:pt x="1773318" y="1951349"/>
                </a:cubicBezTo>
                <a:cubicBezTo>
                  <a:pt x="1401717" y="2053275"/>
                  <a:pt x="910796" y="2011250"/>
                  <a:pt x="624535" y="1762804"/>
                </a:cubicBezTo>
                <a:cubicBezTo>
                  <a:pt x="405349" y="1796637"/>
                  <a:pt x="167937" y="1682349"/>
                  <a:pt x="119440" y="1552989"/>
                </a:cubicBezTo>
                <a:cubicBezTo>
                  <a:pt x="96515" y="1462885"/>
                  <a:pt x="109717" y="1346871"/>
                  <a:pt x="227367" y="1269773"/>
                </a:cubicBezTo>
                <a:cubicBezTo>
                  <a:pt x="69529" y="1211298"/>
                  <a:pt x="-29093" y="1081466"/>
                  <a:pt x="-539" y="979203"/>
                </a:cubicBezTo>
                <a:cubicBezTo>
                  <a:pt x="48331" y="839460"/>
                  <a:pt x="164251" y="708170"/>
                  <a:pt x="415675" y="720934"/>
                </a:cubicBezTo>
                <a:cubicBezTo>
                  <a:pt x="417147" y="718710"/>
                  <a:pt x="417881" y="716853"/>
                  <a:pt x="419656" y="714126"/>
                </a:cubicBezTo>
                <a:close/>
              </a:path>
              <a:path w="4648506" h="2146852" stroke="0" extrusionOk="0">
                <a:moveTo>
                  <a:pt x="-399824" y="2106319"/>
                </a:moveTo>
                <a:cubicBezTo>
                  <a:pt x="-394217" y="2134109"/>
                  <a:pt x="-424574" y="2167119"/>
                  <a:pt x="-459459" y="2165954"/>
                </a:cubicBezTo>
                <a:cubicBezTo>
                  <a:pt x="-488684" y="2165395"/>
                  <a:pt x="-517415" y="2131750"/>
                  <a:pt x="-519094" y="2106319"/>
                </a:cubicBezTo>
                <a:cubicBezTo>
                  <a:pt x="-520963" y="2074499"/>
                  <a:pt x="-489900" y="2042532"/>
                  <a:pt x="-459459" y="2046684"/>
                </a:cubicBezTo>
                <a:cubicBezTo>
                  <a:pt x="-428353" y="2038983"/>
                  <a:pt x="-407608" y="2074607"/>
                  <a:pt x="-399824" y="2106319"/>
                </a:cubicBezTo>
                <a:close/>
              </a:path>
              <a:path w="4648506" h="2146852" stroke="0" extrusionOk="0">
                <a:moveTo>
                  <a:pt x="-53528" y="1999954"/>
                </a:moveTo>
                <a:cubicBezTo>
                  <a:pt x="-64062" y="2061340"/>
                  <a:pt x="-109358" y="2119402"/>
                  <a:pt x="-172798" y="2119224"/>
                </a:cubicBezTo>
                <a:cubicBezTo>
                  <a:pt x="-239127" y="2103003"/>
                  <a:pt x="-299342" y="2052067"/>
                  <a:pt x="-292068" y="1999954"/>
                </a:cubicBezTo>
                <a:cubicBezTo>
                  <a:pt x="-293773" y="1935240"/>
                  <a:pt x="-237394" y="1894874"/>
                  <a:pt x="-172798" y="1880684"/>
                </a:cubicBezTo>
                <a:cubicBezTo>
                  <a:pt x="-100368" y="1873747"/>
                  <a:pt x="-61292" y="1944412"/>
                  <a:pt x="-53528" y="1999954"/>
                </a:cubicBezTo>
                <a:close/>
              </a:path>
              <a:path w="4648506" h="2146852" stroke="0" extrusionOk="0">
                <a:moveTo>
                  <a:pt x="404587" y="1852099"/>
                </a:moveTo>
                <a:cubicBezTo>
                  <a:pt x="421743" y="1964815"/>
                  <a:pt x="345784" y="2039704"/>
                  <a:pt x="225683" y="2031003"/>
                </a:cubicBezTo>
                <a:cubicBezTo>
                  <a:pt x="128407" y="2048620"/>
                  <a:pt x="60721" y="1938054"/>
                  <a:pt x="46779" y="1852099"/>
                </a:cubicBezTo>
                <a:cubicBezTo>
                  <a:pt x="41907" y="1756043"/>
                  <a:pt x="129740" y="1667689"/>
                  <a:pt x="225683" y="1673195"/>
                </a:cubicBezTo>
                <a:cubicBezTo>
                  <a:pt x="326451" y="1652818"/>
                  <a:pt x="419207" y="1744131"/>
                  <a:pt x="404587" y="1852099"/>
                </a:cubicBezTo>
                <a:close/>
              </a:path>
              <a:path w="4648506" h="2146852" fill="none" stroke="0" extrusionOk="0">
                <a:moveTo>
                  <a:pt x="504987" y="1300882"/>
                </a:moveTo>
                <a:cubicBezTo>
                  <a:pt x="412324" y="1326127"/>
                  <a:pt x="310028" y="1299313"/>
                  <a:pt x="232425" y="1261275"/>
                </a:cubicBezTo>
                <a:moveTo>
                  <a:pt x="745482" y="1734328"/>
                </a:moveTo>
                <a:cubicBezTo>
                  <a:pt x="703540" y="1747796"/>
                  <a:pt x="665698" y="1747779"/>
                  <a:pt x="626257" y="1753262"/>
                </a:cubicBezTo>
                <a:moveTo>
                  <a:pt x="1773103" y="1942602"/>
                </a:moveTo>
                <a:cubicBezTo>
                  <a:pt x="1752594" y="1914019"/>
                  <a:pt x="1718991" y="1885822"/>
                  <a:pt x="1701224" y="1856132"/>
                </a:cubicBezTo>
                <a:moveTo>
                  <a:pt x="3101909" y="1726973"/>
                </a:moveTo>
                <a:cubicBezTo>
                  <a:pt x="3094177" y="1755518"/>
                  <a:pt x="3084152" y="1792774"/>
                  <a:pt x="3073178" y="1821842"/>
                </a:cubicBezTo>
                <a:moveTo>
                  <a:pt x="3672427" y="1140713"/>
                </a:moveTo>
                <a:cubicBezTo>
                  <a:pt x="3916900" y="1197487"/>
                  <a:pt x="4019820" y="1358527"/>
                  <a:pt x="4022248" y="1495342"/>
                </a:cubicBezTo>
                <a:moveTo>
                  <a:pt x="4497644" y="763026"/>
                </a:moveTo>
                <a:cubicBezTo>
                  <a:pt x="4462335" y="820307"/>
                  <a:pt x="4414580" y="847147"/>
                  <a:pt x="4341833" y="896012"/>
                </a:cubicBezTo>
                <a:moveTo>
                  <a:pt x="4123827" y="269648"/>
                </a:moveTo>
                <a:cubicBezTo>
                  <a:pt x="4130621" y="291198"/>
                  <a:pt x="4132303" y="311844"/>
                  <a:pt x="4132005" y="332463"/>
                </a:cubicBezTo>
                <a:moveTo>
                  <a:pt x="3128917" y="196397"/>
                </a:moveTo>
                <a:cubicBezTo>
                  <a:pt x="3153497" y="172649"/>
                  <a:pt x="3181307" y="146052"/>
                  <a:pt x="3208760" y="116287"/>
                </a:cubicBezTo>
                <a:moveTo>
                  <a:pt x="2382466" y="234563"/>
                </a:moveTo>
                <a:cubicBezTo>
                  <a:pt x="2396759" y="211692"/>
                  <a:pt x="2401580" y="183738"/>
                  <a:pt x="2421096" y="165486"/>
                </a:cubicBezTo>
                <a:moveTo>
                  <a:pt x="1506460" y="258019"/>
                </a:moveTo>
                <a:cubicBezTo>
                  <a:pt x="1549675" y="274755"/>
                  <a:pt x="1598300" y="308596"/>
                  <a:pt x="1646345" y="325009"/>
                </a:cubicBezTo>
                <a:moveTo>
                  <a:pt x="444082" y="784644"/>
                </a:moveTo>
                <a:cubicBezTo>
                  <a:pt x="428421" y="760513"/>
                  <a:pt x="426604" y="737516"/>
                  <a:pt x="419656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lưng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6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Nghe viết . Em nghĩ về trái đất (t3)[2024051221571687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463</Words>
  <Application>Microsoft Office PowerPoint</Application>
  <PresentationFormat>Widescreen</PresentationFormat>
  <Paragraphs>70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等线</vt:lpstr>
      <vt:lpstr>#9Slide05 SVNClementine</vt:lpstr>
      <vt:lpstr>Arial</vt:lpstr>
      <vt:lpstr>Calibri</vt:lpstr>
      <vt:lpstr>HP001 4 hàng</vt:lpstr>
      <vt:lpstr>iCiel Ciaobella</vt:lpstr>
      <vt:lpstr>OpenSans</vt:lpstr>
      <vt:lpstr>SVN-Kitten</vt:lpstr>
      <vt:lpstr>SVN-Poky's</vt:lpstr>
      <vt:lpstr>Times New Roman</vt:lpstr>
      <vt:lpstr>UTM Cookies</vt:lpstr>
      <vt:lpstr>UVN Da Lat</vt:lpstr>
      <vt:lpstr>字魂59号-创粗黑</vt:lpstr>
      <vt:lpstr>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Em nghĩ về Trái Đất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Lưu ý khi trình bày</vt:lpstr>
      <vt:lpstr>Lưu ý tư thế ngồi viết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24</cp:revision>
  <dcterms:created xsi:type="dcterms:W3CDTF">2023-02-03T04:04:54Z</dcterms:created>
  <dcterms:modified xsi:type="dcterms:W3CDTF">2024-05-12T15:04:14Z</dcterms:modified>
</cp:coreProperties>
</file>