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5" r:id="rId2"/>
    <p:sldId id="287" r:id="rId3"/>
    <p:sldId id="693" r:id="rId4"/>
    <p:sldId id="710" r:id="rId5"/>
    <p:sldId id="276" r:id="rId6"/>
  </p:sldIdLst>
  <p:sldSz cx="16276638" cy="9144000"/>
  <p:notesSz cx="6858000" cy="9144000"/>
  <p:custDataLst>
    <p:tags r:id="rId8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E49A4E"/>
    <a:srgbClr val="F7BEA9"/>
    <a:srgbClr val="76A3C1"/>
    <a:srgbClr val="1BB29C"/>
    <a:srgbClr val="3D3DD8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47" d="100"/>
          <a:sy n="47" d="100"/>
        </p:scale>
        <p:origin x="920" y="64"/>
      </p:cViewPr>
      <p:guideLst>
        <p:guide orient="horz" pos="2784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7838" y="1279525"/>
            <a:ext cx="614680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5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1.xm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" y="35805"/>
            <a:ext cx="16128708" cy="9072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4" y="1721428"/>
            <a:ext cx="10854501" cy="60408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8"/>
            <a:ext cx="1731141" cy="17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735331" y="6182279"/>
            <a:ext cx="7135366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ĐẠO ĐỨC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1124134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Hành vi tuân thủ quy tắc an toàn giao thông: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6479" y="1847326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Quan sát tranh và trả lời câu hỏi.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42680D-C95B-2A03-5B17-F903F09CE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7" t="7071" r="2537" b="16748"/>
          <a:stretch/>
        </p:blipFill>
        <p:spPr>
          <a:xfrm>
            <a:off x="2209898" y="2493657"/>
            <a:ext cx="11856842" cy="6128515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8C504D8-ED0F-18D9-BCC7-14B7EA6953AD}"/>
              </a:ext>
            </a:extLst>
          </p:cNvPr>
          <p:cNvSpPr/>
          <p:nvPr/>
        </p:nvSpPr>
        <p:spPr>
          <a:xfrm>
            <a:off x="12369915" y="1274011"/>
            <a:ext cx="3794919" cy="2439291"/>
          </a:xfrm>
          <a:prstGeom prst="wedgeEllipseCallout">
            <a:avLst>
              <a:gd name="adj1" fmla="val -44854"/>
              <a:gd name="adj2" fmla="val 76207"/>
            </a:avLst>
          </a:prstGeom>
          <a:solidFill>
            <a:srgbClr val="008000"/>
          </a:solidFill>
          <a:ln>
            <a:solidFill>
              <a:srgbClr val="E49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hành vi nào trong tranh tuân thủ quy tắc an toàn giao thông?</a:t>
            </a:r>
          </a:p>
        </p:txBody>
      </p:sp>
      <p:pic>
        <p:nvPicPr>
          <p:cNvPr id="19" name="Picture 2" descr="dấu-tích Phong Thủy Xanh">
            <a:extLst>
              <a:ext uri="{FF2B5EF4-FFF2-40B4-BE49-F238E27FC236}">
                <a16:creationId xmlns:a16="http://schemas.microsoft.com/office/drawing/2014/main" id="{35C7A401-2137-890F-29AF-2C6F52E1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05" y="2321777"/>
            <a:ext cx="767809" cy="7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ấu-tích Phong Thủy Xanh">
            <a:extLst>
              <a:ext uri="{FF2B5EF4-FFF2-40B4-BE49-F238E27FC236}">
                <a16:creationId xmlns:a16="http://schemas.microsoft.com/office/drawing/2014/main" id="{C980E4F7-F5C6-0CA9-2D92-7C63CE885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00" y="5190473"/>
            <a:ext cx="767809" cy="7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ấu-tích Phong Thủy Xanh">
            <a:extLst>
              <a:ext uri="{FF2B5EF4-FFF2-40B4-BE49-F238E27FC236}">
                <a16:creationId xmlns:a16="http://schemas.microsoft.com/office/drawing/2014/main" id="{7BC2A8A9-2E07-E64E-0598-15AD85F1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902" y="4923326"/>
            <a:ext cx="767809" cy="7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BA67A7CB-43B9-5398-1CB3-4FF91602AE92}"/>
              </a:ext>
            </a:extLst>
          </p:cNvPr>
          <p:cNvSpPr/>
          <p:nvPr/>
        </p:nvSpPr>
        <p:spPr>
          <a:xfrm rot="19909998">
            <a:off x="2511114" y="5928736"/>
            <a:ext cx="3048000" cy="21052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18F7D5-9582-1818-714F-1132658E5079}"/>
              </a:ext>
            </a:extLst>
          </p:cNvPr>
          <p:cNvSpPr/>
          <p:nvPr/>
        </p:nvSpPr>
        <p:spPr>
          <a:xfrm rot="19909998">
            <a:off x="3864226" y="2572927"/>
            <a:ext cx="1421914" cy="19138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A2ED92-B6F0-9DAE-9B4D-249347F06FBF}"/>
              </a:ext>
            </a:extLst>
          </p:cNvPr>
          <p:cNvSpPr/>
          <p:nvPr/>
        </p:nvSpPr>
        <p:spPr>
          <a:xfrm rot="336546">
            <a:off x="9837506" y="5530963"/>
            <a:ext cx="1068305" cy="171480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A1EA68-01A2-11CA-1792-3E2074EF375A}"/>
              </a:ext>
            </a:extLst>
          </p:cNvPr>
          <p:cNvSpPr/>
          <p:nvPr/>
        </p:nvSpPr>
        <p:spPr>
          <a:xfrm rot="240095">
            <a:off x="11245407" y="5920159"/>
            <a:ext cx="1068305" cy="171480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D93CAE-C752-FDD2-FD23-909DD8625CD7}"/>
              </a:ext>
            </a:extLst>
          </p:cNvPr>
          <p:cNvSpPr/>
          <p:nvPr/>
        </p:nvSpPr>
        <p:spPr>
          <a:xfrm rot="240095">
            <a:off x="6214645" y="3033313"/>
            <a:ext cx="1892570" cy="171480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Kiểm tra dấu X mark Máy tính Biểu tượng Clip nghệ thuật - qua trái tim png  tải về - Miễn phí trong suốt đỏ png Tải về.">
            <a:extLst>
              <a:ext uri="{FF2B5EF4-FFF2-40B4-BE49-F238E27FC236}">
                <a16:creationId xmlns:a16="http://schemas.microsoft.com/office/drawing/2014/main" id="{D4A38C33-239F-1F40-58FC-AFD048A6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222" r="92889">
                        <a14:foregroundMark x1="7556" y1="68690" x2="6444" y2="71310"/>
                        <a14:foregroundMark x1="5333" y1="68690" x2="5333" y2="68690"/>
                        <a14:foregroundMark x1="92889" y1="24405" x2="92889" y2="24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654" y="5562655"/>
            <a:ext cx="847772" cy="7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Kiểm tra dấu X mark Máy tính Biểu tượng Clip nghệ thuật - qua trái tim png  tải về - Miễn phí trong suốt đỏ png Tải về.">
            <a:extLst>
              <a:ext uri="{FF2B5EF4-FFF2-40B4-BE49-F238E27FC236}">
                <a16:creationId xmlns:a16="http://schemas.microsoft.com/office/drawing/2014/main" id="{6055CF2D-E0F4-A6A0-5A2A-3183E510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222" r="92889">
                        <a14:foregroundMark x1="7556" y1="68690" x2="6444" y2="71310"/>
                        <a14:foregroundMark x1="5333" y1="68690" x2="5333" y2="68690"/>
                        <a14:foregroundMark x1="92889" y1="24405" x2="92889" y2="24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57" y="2841275"/>
            <a:ext cx="847772" cy="7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6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11" name="Picture 10">
            <a:hlinkClick r:id="" action="ppaction://noaction"/>
            <a:extLst>
              <a:ext uri="{FF2B5EF4-FFF2-40B4-BE49-F238E27FC236}">
                <a16:creationId xmlns:a16="http://schemas.microsoft.com/office/drawing/2014/main" id="{572E3879-D0D7-AC64-38E1-BB9ADC321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1" r="50109" b="76279"/>
          <a:stretch/>
        </p:blipFill>
        <p:spPr>
          <a:xfrm>
            <a:off x="2348765" y="2960415"/>
            <a:ext cx="4600056" cy="2727365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  <a:extLst>
              <a:ext uri="{FF2B5EF4-FFF2-40B4-BE49-F238E27FC236}">
                <a16:creationId xmlns:a16="http://schemas.microsoft.com/office/drawing/2014/main" id="{27F92159-2D54-9017-D16E-3037DB485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04" t="4101" b="76297"/>
          <a:stretch/>
        </p:blipFill>
        <p:spPr>
          <a:xfrm>
            <a:off x="8901964" y="2926743"/>
            <a:ext cx="4646555" cy="2794709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  <a:extLst>
              <a:ext uri="{FF2B5EF4-FFF2-40B4-BE49-F238E27FC236}">
                <a16:creationId xmlns:a16="http://schemas.microsoft.com/office/drawing/2014/main" id="{569EBCD4-53FD-1F0C-39DB-8FCB0E131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86" t="24608" b="55607"/>
          <a:stretch/>
        </p:blipFill>
        <p:spPr>
          <a:xfrm>
            <a:off x="8937987" y="5923839"/>
            <a:ext cx="4574508" cy="2820821"/>
          </a:xfrm>
          <a:prstGeom prst="rect">
            <a:avLst/>
          </a:prstGeom>
        </p:spPr>
      </p:pic>
      <p:pic>
        <p:nvPicPr>
          <p:cNvPr id="25" name="Picture 24">
            <a:hlinkClick r:id="" action="ppaction://noaction"/>
            <a:extLst>
              <a:ext uri="{FF2B5EF4-FFF2-40B4-BE49-F238E27FC236}">
                <a16:creationId xmlns:a16="http://schemas.microsoft.com/office/drawing/2014/main" id="{23BD45F3-037C-EB1C-C76D-DD1020420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08" r="49604" b="55607"/>
          <a:stretch/>
        </p:blipFill>
        <p:spPr>
          <a:xfrm>
            <a:off x="2364968" y="5942889"/>
            <a:ext cx="4646555" cy="282082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ECD6E63-DA1D-FD91-3A32-D33BCB701F9A}"/>
              </a:ext>
            </a:extLst>
          </p:cNvPr>
          <p:cNvSpPr/>
          <p:nvPr/>
        </p:nvSpPr>
        <p:spPr>
          <a:xfrm>
            <a:off x="289718" y="1790700"/>
            <a:ext cx="15400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a, Để tuân thủ quy tắc an toàn giao thông, các bạn trong tranh cần làm gì?</a:t>
            </a:r>
          </a:p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b, Em cần tuân thủ quy tắc an toàn nào khi tham gia giao thông?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2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7E063CF7-95B1-0FFB-6483-CC9C0047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332" r="49604" b="8661"/>
          <a:stretch/>
        </p:blipFill>
        <p:spPr>
          <a:xfrm>
            <a:off x="2082495" y="5536142"/>
            <a:ext cx="4646555" cy="3565371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8EA37DA1-6B21-8C84-7662-CA1FBB4B8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15" t="69655" r="270" b="9143"/>
          <a:stretch/>
        </p:blipFill>
        <p:spPr>
          <a:xfrm>
            <a:off x="8804769" y="5862481"/>
            <a:ext cx="4574508" cy="3022790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  <a:extLst>
              <a:ext uri="{FF2B5EF4-FFF2-40B4-BE49-F238E27FC236}">
                <a16:creationId xmlns:a16="http://schemas.microsoft.com/office/drawing/2014/main" id="{135B7C2A-BE0B-7234-462D-6E239F410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3920" b="33309"/>
          <a:stretch/>
        </p:blipFill>
        <p:spPr>
          <a:xfrm>
            <a:off x="8769177" y="2057400"/>
            <a:ext cx="4610100" cy="3246535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B5487DF4-AB02-B141-2D75-DA280BA91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20" r="50386" b="33309"/>
          <a:stretch/>
        </p:blipFill>
        <p:spPr>
          <a:xfrm>
            <a:off x="2118519" y="2057400"/>
            <a:ext cx="4574508" cy="3246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AD9931-DF03-D02D-612E-B5B3FA3A5A4E}"/>
              </a:ext>
            </a:extLst>
          </p:cNvPr>
          <p:cNvGrpSpPr/>
          <p:nvPr/>
        </p:nvGrpSpPr>
        <p:grpSpPr>
          <a:xfrm>
            <a:off x="518319" y="1557041"/>
            <a:ext cx="14867657" cy="8958559"/>
            <a:chOff x="-224045" y="1351953"/>
            <a:chExt cx="14867657" cy="8958559"/>
          </a:xfrm>
        </p:grpSpPr>
        <p:pic>
          <p:nvPicPr>
            <p:cNvPr id="2" name="PA_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08919" y="1351953"/>
              <a:ext cx="12192000" cy="73392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FCD04D-65BA-41DC-B8EB-AD3678183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7900" y1="25185" x2="62300" y2="26852"/>
                          <a14:foregroundMark x1="48900" y1="23241" x2="61200" y2="24352"/>
                          <a14:foregroundMark x1="58000" y1="22407" x2="69200" y2="2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0419" y="5149864"/>
              <a:ext cx="3933193" cy="42478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373EE0-11B1-42D6-8691-07F60B2E9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53100" y1="44167" x2="62400" y2="48426"/>
                          <a14:foregroundMark x1="62400" y1="48426" x2="64100" y2="48611"/>
                          <a14:backgroundMark x1="27300" y1="28056" x2="28400" y2="51111"/>
                          <a14:backgroundMark x1="48300" y1="64444" x2="48800" y2="68889"/>
                          <a14:backgroundMark x1="67500" y1="28056" x2="67500" y2="28056"/>
                          <a14:backgroundMark x1="62300" y1="36759" x2="62300" y2="36759"/>
                          <a14:backgroundMark x1="63600" y1="34630" x2="65500" y2="33611"/>
                          <a14:backgroundMark x1="59500" y1="35278" x2="63900" y2="35093"/>
                          <a14:backgroundMark x1="57900" y1="36111" x2="59100" y2="36111"/>
                          <a14:backgroundMark x1="32800" y1="34444" x2="36700" y2="36759"/>
                          <a14:backgroundMark x1="64100" y1="46944" x2="64100" y2="4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045" y="4237064"/>
              <a:ext cx="5623563" cy="607344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2D8E97-E678-2CB6-8922-D547C1792FDB}"/>
              </a:ext>
            </a:extLst>
          </p:cNvPr>
          <p:cNvSpPr txBox="1"/>
          <p:nvPr/>
        </p:nvSpPr>
        <p:spPr>
          <a:xfrm>
            <a:off x="5236910" y="4259568"/>
            <a:ext cx="6372508" cy="353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6400" b="1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chơi” Đi theo đèn tín hiệu giao thông”</a:t>
            </a:r>
            <a:endParaRPr lang="en-US" sz="6400" b="1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3-Đạo đức-Em tuân thủ quy tắc an toàn giao thông (Tiết 1)[2024031312294590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135</Words>
  <Application>Microsoft Office PowerPoint</Application>
  <PresentationFormat>Custom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Trang Chử</cp:lastModifiedBy>
  <cp:revision>270</cp:revision>
  <dcterms:created xsi:type="dcterms:W3CDTF">2022-07-10T01:37:20Z</dcterms:created>
  <dcterms:modified xsi:type="dcterms:W3CDTF">2024-05-12T14:48:37Z</dcterms:modified>
</cp:coreProperties>
</file>