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notesMasterIdLst>
    <p:notesMasterId r:id="rId23"/>
  </p:notesMasterIdLst>
  <p:sldIdLst>
    <p:sldId id="720" r:id="rId2"/>
    <p:sldId id="299" r:id="rId3"/>
    <p:sldId id="300" r:id="rId4"/>
    <p:sldId id="301" r:id="rId5"/>
    <p:sldId id="305" r:id="rId6"/>
    <p:sldId id="258" r:id="rId7"/>
    <p:sldId id="314" r:id="rId8"/>
    <p:sldId id="287" r:id="rId9"/>
    <p:sldId id="713" r:id="rId10"/>
    <p:sldId id="714" r:id="rId11"/>
    <p:sldId id="715" r:id="rId12"/>
    <p:sldId id="693" r:id="rId13"/>
    <p:sldId id="716" r:id="rId14"/>
    <p:sldId id="709" r:id="rId15"/>
    <p:sldId id="717" r:id="rId16"/>
    <p:sldId id="718" r:id="rId17"/>
    <p:sldId id="710" r:id="rId18"/>
    <p:sldId id="711" r:id="rId19"/>
    <p:sldId id="712" r:id="rId20"/>
    <p:sldId id="268" r:id="rId21"/>
    <p:sldId id="719" r:id="rId22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84" userDrawn="1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CC"/>
    <a:srgbClr val="388D3C"/>
    <a:srgbClr val="009F3C"/>
    <a:srgbClr val="02C2F3"/>
    <a:srgbClr val="88DFE8"/>
    <a:srgbClr val="98B954"/>
    <a:srgbClr val="008000"/>
    <a:srgbClr val="E49A4E"/>
    <a:srgbClr val="F7BE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30" autoAdjust="0"/>
    <p:restoredTop sz="74929" autoAdjust="0"/>
  </p:normalViewPr>
  <p:slideViewPr>
    <p:cSldViewPr>
      <p:cViewPr varScale="1">
        <p:scale>
          <a:sx n="35" d="100"/>
          <a:sy n="35" d="100"/>
        </p:scale>
        <p:origin x="948" y="92"/>
      </p:cViewPr>
      <p:guideLst>
        <p:guide orient="horz" pos="2784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840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839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762531-3519-6E5B-97A7-760D98103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256" t="12652" r="6809"/>
          <a:stretch/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1031DD50-0E5B-A89E-7D6A-912160E389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7" y="233464"/>
            <a:ext cx="1579241" cy="199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40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089C85-2306-12CC-8214-9418FEA52A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781" t="32641"/>
          <a:stretch/>
        </p:blipFill>
        <p:spPr>
          <a:xfrm>
            <a:off x="-17502" y="-16933"/>
            <a:ext cx="7875542" cy="10512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151F18-9F89-5120-47BA-C1541C4DEF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1360" b="36194"/>
          <a:stretch/>
        </p:blipFill>
        <p:spPr>
          <a:xfrm>
            <a:off x="-17501" y="8267472"/>
            <a:ext cx="3578322" cy="87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6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0CFD662-0C28-40BC-E54E-FBFA574CC0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6" y="0"/>
            <a:ext cx="1460014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87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EB7DDCC-19E5-596A-02E0-1A8800637F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0" y="15340"/>
            <a:ext cx="1624406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26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5F9442F0-621A-4E9F-EDC9-1DDF29981C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560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0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A1560C3F-5D95-6EC1-6907-7368089D3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560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5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99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6B4B613A-F704-12D7-11AE-2F1FECEB5E05}"/>
              </a:ext>
            </a:extLst>
          </p:cNvPr>
          <p:cNvSpPr txBox="1"/>
          <p:nvPr userDrawn="1"/>
        </p:nvSpPr>
        <p:spPr>
          <a:xfrm>
            <a:off x="0" y="-1728417"/>
            <a:ext cx="16276638" cy="58541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204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287620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microsoft.com/office/2007/relationships/hdphoto" Target="../media/hdphoto4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3.png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3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" y="168"/>
            <a:ext cx="16255403" cy="91436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8438" y="1699031"/>
            <a:ext cx="10939764" cy="60882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196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196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2430908" y="5249333"/>
            <a:ext cx="11414823" cy="3768472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7192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7192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7192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786" y="1088997"/>
            <a:ext cx="1744740" cy="178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4337897" y="6536267"/>
            <a:ext cx="7372859" cy="1230953"/>
          </a:xfrm>
          <a:prstGeom prst="rect">
            <a:avLst/>
          </a:prstGeom>
          <a:noFill/>
        </p:spPr>
        <p:txBody>
          <a:bodyPr wrap="none" lIns="121765" tIns="60884" rIns="121765" bIns="60884">
            <a:spAutoFit/>
          </a:bodyPr>
          <a:lstStyle/>
          <a:p>
            <a:pPr algn="ctr">
              <a:defRPr/>
            </a:pPr>
            <a:r>
              <a:rPr lang="en-US" sz="72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ĐẠO ĐỨC</a:t>
            </a:r>
            <a:endParaRPr lang="vi-VN" sz="72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60B7ABFF-5930-AA28-3633-5E541066EC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9" t="59293" r="51094" b="4554"/>
          <a:stretch/>
        </p:blipFill>
        <p:spPr>
          <a:xfrm>
            <a:off x="442119" y="1266092"/>
            <a:ext cx="8631543" cy="665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1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60B7ABFF-5930-AA28-3633-5E541066EC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2" t="59302" r="6361" b="4545"/>
          <a:stretch/>
        </p:blipFill>
        <p:spPr>
          <a:xfrm>
            <a:off x="442119" y="1266092"/>
            <a:ext cx="8631543" cy="665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2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21EE54DA-C259-72CD-3669-55BAB1315A66}"/>
              </a:ext>
            </a:extLst>
          </p:cNvPr>
          <p:cNvSpPr txBox="1"/>
          <p:nvPr/>
        </p:nvSpPr>
        <p:spPr>
          <a:xfrm>
            <a:off x="9128919" y="8759"/>
            <a:ext cx="4876800" cy="887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2. Xử lí tình huống</a:t>
            </a:r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1964E1BC-0FFF-A147-9935-BCAA1F0358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2" t="8788" r="8773" b="52087"/>
          <a:stretch/>
        </p:blipFill>
        <p:spPr>
          <a:xfrm>
            <a:off x="5835766" y="1057326"/>
            <a:ext cx="5610965" cy="3514674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977600C7-C2A6-D34A-CD63-3A00555258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7" t="8265" r="69828" b="71146"/>
          <a:stretch/>
        </p:blipFill>
        <p:spPr>
          <a:xfrm>
            <a:off x="174352" y="1189490"/>
            <a:ext cx="5918486" cy="3514674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B882B76C-8742-D6CD-0849-4BBCF1FBE6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4" t="55875" r="9481" b="5000"/>
          <a:stretch/>
        </p:blipFill>
        <p:spPr>
          <a:xfrm>
            <a:off x="2928231" y="4836328"/>
            <a:ext cx="5610965" cy="3514674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E7532317-6442-E56E-EE90-8709460467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7" t="50843" r="69398" b="28568"/>
          <a:stretch/>
        </p:blipFill>
        <p:spPr>
          <a:xfrm>
            <a:off x="8696833" y="5043699"/>
            <a:ext cx="5918486" cy="3514674"/>
          </a:xfrm>
          <a:prstGeom prst="rect">
            <a:avLst/>
          </a:prstGeom>
        </p:spPr>
      </p:pic>
      <p:grpSp>
        <p:nvGrpSpPr>
          <p:cNvPr id="7" name="Group 7">
            <a:extLst>
              <a:ext uri="{FF2B5EF4-FFF2-40B4-BE49-F238E27FC236}">
                <a16:creationId xmlns:a16="http://schemas.microsoft.com/office/drawing/2014/main" id="{F4D7B14A-6DF1-4D23-AD52-78DD987E299E}"/>
              </a:ext>
            </a:extLst>
          </p:cNvPr>
          <p:cNvGrpSpPr/>
          <p:nvPr/>
        </p:nvGrpSpPr>
        <p:grpSpPr>
          <a:xfrm>
            <a:off x="384631" y="7410278"/>
            <a:ext cx="5334001" cy="1881448"/>
            <a:chOff x="0" y="0"/>
            <a:chExt cx="3352808" cy="1182626"/>
          </a:xfrm>
        </p:grpSpPr>
        <p:grpSp>
          <p:nvGrpSpPr>
            <p:cNvPr id="9" name="Google Shape;317;p26">
              <a:extLst>
                <a:ext uri="{FF2B5EF4-FFF2-40B4-BE49-F238E27FC236}">
                  <a16:creationId xmlns:a16="http://schemas.microsoft.com/office/drawing/2014/main" id="{3BFAE935-8A98-FC54-D5C8-6F00D65578D3}"/>
                </a:ext>
              </a:extLst>
            </p:cNvPr>
            <p:cNvGrpSpPr/>
            <p:nvPr/>
          </p:nvGrpSpPr>
          <p:grpSpPr>
            <a:xfrm>
              <a:off x="0" y="0"/>
              <a:ext cx="3352808" cy="1182626"/>
              <a:chOff x="267726" y="0"/>
              <a:chExt cx="3352808" cy="1182626"/>
            </a:xfrm>
          </p:grpSpPr>
          <p:pic>
            <p:nvPicPr>
              <p:cNvPr id="11" name="Google Shape;318;p26">
                <a:extLst>
                  <a:ext uri="{FF2B5EF4-FFF2-40B4-BE49-F238E27FC236}">
                    <a16:creationId xmlns:a16="http://schemas.microsoft.com/office/drawing/2014/main" id="{9573A3D1-A5B3-10BF-43E3-FDA90AB1943D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267726" y="0"/>
                <a:ext cx="3352807" cy="118262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" name="Google Shape;319;p26">
                <a:extLst>
                  <a:ext uri="{FF2B5EF4-FFF2-40B4-BE49-F238E27FC236}">
                    <a16:creationId xmlns:a16="http://schemas.microsoft.com/office/drawing/2014/main" id="{E55BEC66-A827-07B5-11DE-510D11B69AD5}"/>
                  </a:ext>
                </a:extLst>
              </p:cNvPr>
              <p:cNvSpPr txBox="1"/>
              <p:nvPr/>
            </p:nvSpPr>
            <p:spPr>
              <a:xfrm>
                <a:off x="1450433" y="451690"/>
                <a:ext cx="2170101" cy="3530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Thảo luận nhóm</a:t>
                </a:r>
                <a:endParaRPr kumimoji="0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endParaRPr>
              </a:p>
            </p:txBody>
          </p:sp>
        </p:grpSp>
        <p:pic>
          <p:nvPicPr>
            <p:cNvPr id="10" name="Picture 14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810AF74D-A541-4398-39E6-F89C956ED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2563" y="257912"/>
              <a:ext cx="930143" cy="8041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326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BDB99AA-2F72-DEDC-7873-C3328D8730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920" y="1066800"/>
            <a:ext cx="9067800" cy="6762904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7BDC93A-1EE4-B4BB-D419-FEA77BDC7D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919" y="3617537"/>
            <a:ext cx="6428572" cy="3629926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71D93B58-B996-AD7B-70FB-D69828BB2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18" b="91518" l="10000" r="90000">
                        <a14:foregroundMark x1="52857" y1="4464" x2="67143" y2="28571"/>
                        <a14:foregroundMark x1="67143" y1="28571" x2="67143" y2="29018"/>
                        <a14:foregroundMark x1="38571" y1="61607" x2="39524" y2="67857"/>
                        <a14:foregroundMark x1="39048" y1="84375" x2="38571" y2="91518"/>
                        <a14:foregroundMark x1="85714" y1="71875" x2="82857" y2="75893"/>
                        <a14:foregroundMark x1="78095" y1="75000" x2="78571" y2="76339"/>
                        <a14:foregroundMark x1="79048" y1="78125" x2="79048" y2="78125"/>
                        <a14:foregroundMark x1="18571" y1="39286" x2="18571" y2="39286"/>
                        <a14:foregroundMark x1="11429" y1="54911" x2="11429" y2="54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229983"/>
            <a:ext cx="6004719" cy="640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23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6D9E738-08EC-9223-5602-8A98AC62CA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2" t="8788" r="8773" b="52087"/>
          <a:stretch/>
        </p:blipFill>
        <p:spPr>
          <a:xfrm>
            <a:off x="211543" y="1057326"/>
            <a:ext cx="7678993" cy="4810074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D4977139-AD6E-4A6E-6E4A-7BD5ED16A8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7" t="8265" r="69828" b="71146"/>
          <a:stretch/>
        </p:blipFill>
        <p:spPr>
          <a:xfrm>
            <a:off x="9281319" y="0"/>
            <a:ext cx="5918486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66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4725CBA-5FEA-3529-0799-814B90CC33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4" t="55875" r="9481" b="5000"/>
          <a:stretch/>
        </p:blipFill>
        <p:spPr>
          <a:xfrm>
            <a:off x="8365" y="1088028"/>
            <a:ext cx="7873275" cy="493177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BE4CCFA5-207F-5760-87A9-7FE1E10114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7" t="50843" r="69398" b="28568"/>
          <a:stretch/>
        </p:blipFill>
        <p:spPr>
          <a:xfrm>
            <a:off x="8824119" y="0"/>
            <a:ext cx="6985286" cy="414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5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2A69F01A-069D-7DD4-C218-D74746726D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709" y="-861682"/>
            <a:ext cx="11065521" cy="11065521"/>
          </a:xfrm>
          <a:prstGeom prst="rect">
            <a:avLst/>
          </a:prstGeom>
        </p:spPr>
      </p:pic>
      <p:pic>
        <p:nvPicPr>
          <p:cNvPr id="3" name="Hình ảnh 2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D9B21A94-60D9-CD16-5B26-BE9525AB70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450" y="4671079"/>
            <a:ext cx="3848637" cy="4064567"/>
          </a:xfrm>
          <a:prstGeom prst="rect">
            <a:avLst/>
          </a:prstGeom>
        </p:spPr>
      </p:pic>
      <p:pic>
        <p:nvPicPr>
          <p:cNvPr id="4" name="Hình ảnh 3" descr="Ảnh có chứa văn bản, tối&#10;&#10;Mô tả được tạo tự động">
            <a:extLst>
              <a:ext uri="{FF2B5EF4-FFF2-40B4-BE49-F238E27FC236}">
                <a16:creationId xmlns:a16="http://schemas.microsoft.com/office/drawing/2014/main" id="{77A2279D-5F30-D43F-3A28-1CA63147B6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993" y="1"/>
            <a:ext cx="2074604" cy="3108391"/>
          </a:xfrm>
          <a:prstGeom prst="rect">
            <a:avLst/>
          </a:prstGeom>
        </p:spPr>
      </p:pic>
      <p:pic>
        <p:nvPicPr>
          <p:cNvPr id="5" name="Hình ảnh 4" descr="Ảnh có chứa phụ kiện, phong bì&#10;&#10;Mô tả được tạo tự động">
            <a:extLst>
              <a:ext uri="{FF2B5EF4-FFF2-40B4-BE49-F238E27FC236}">
                <a16:creationId xmlns:a16="http://schemas.microsoft.com/office/drawing/2014/main" id="{15F511AB-AD8E-D19F-959D-A9B2152054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75" y="2790267"/>
            <a:ext cx="1479424" cy="131685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5C2BEC9E-B0D2-27EB-2285-89AA6220BE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352" y="5998587"/>
            <a:ext cx="1983404" cy="460084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B8FC7A2F-CDF6-1E93-F9FE-B2A0A305FE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19" y="2209800"/>
            <a:ext cx="4344828" cy="434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8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00463 L 0.00117 0.00463 C 0.00417 -0.00023 0.00742 -0.00486 0.01042 -0.01018 C 0.02005 -0.02801 0.02682 -0.04768 0.03906 -0.06111 C 0.04818 -0.07129 0.05833 -0.0787 0.06849 -0.08518 C 0.07669 -0.09027 0.08542 -0.09189 0.09388 -0.0956 C 0.11836 -0.10625 0.12461 -0.10833 0.14701 -0.12407 C 0.1513 -0.12708 0.1556 -0.13032 0.15964 -0.13449 C 0.16797 -0.14328 0.17135 -0.15347 0.17643 -0.16898 C 0.18099 -0.18264 0.18607 -0.19606 0.18906 -0.21088 C 0.20221 -0.275 0.18997 -0.21921 0.20091 -0.2618 C 0.20221 -0.26689 0.20313 -0.27176 0.2043 -0.27685 C 0.20599 -0.28495 0.20651 -0.29398 0.20938 -0.30092 C 0.21107 -0.30486 0.21276 -0.30879 0.21445 -0.31273 C 0.22018 -0.32754 0.2224 -0.33727 0.23125 -0.35023 C 0.24375 -0.36875 0.22839 -0.34514 0.24141 -0.36828 C 0.24323 -0.37152 0.24557 -0.37384 0.24727 -0.37708 C 0.24831 -0.37916 0.24896 -0.38194 0.24974 -0.38449 C 0.25208 -0.39213 0.25287 -0.39583 0.25482 -0.40393 C 0.25586 -0.4125 0.25573 -0.40902 0.25573 -0.41458 L 0.26419 -0.40555 " pathEditMode="relative" ptsTypes="AA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97 -0.15116 L 0.01797 -0.15116 C 0.04192 -0.16458 0.07617 -0.18102 0.09804 -0.2037 C 0.11744 -0.22384 0.13841 -0.25903 0.15026 -0.29352 C 0.1569 -0.31273 0.16093 -0.33449 0.16627 -0.35509 C 0.17161 -0.40301 0.17877 -0.45208 0.17643 -0.50185 C 0.17539 -0.52338 0.16992 -0.54352 0.16718 -0.56458 C 0.1638 -0.59005 0.16106 -0.61574 0.15794 -0.64097 C 0.15312 -0.67847 0.15143 -0.70417 0.13763 -0.73542 C 0.13242 -0.74745 0.12526 -0.75671 0.11823 -0.76551 C 0.09401 -0.79583 0.07356 -0.82245 0.04583 -0.83727 C 0.03841 -0.8412 0.0306 -0.84236 0.02304 -0.84468 C 0.00599 -0.84306 0.01289 -0.84468 0.00208 -0.8419 L 0.00208 -0.8419 " pathEditMode="relative" ptsTypes="AAAAAAAAAAAA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C53E25B-26A5-32A8-1FE0-67ABE4202CD9}"/>
              </a:ext>
            </a:extLst>
          </p:cNvPr>
          <p:cNvGrpSpPr/>
          <p:nvPr/>
        </p:nvGrpSpPr>
        <p:grpSpPr>
          <a:xfrm>
            <a:off x="1396757" y="1247110"/>
            <a:ext cx="15448346" cy="7733417"/>
            <a:chOff x="195989" y="3005634"/>
            <a:chExt cx="15527389" cy="8097989"/>
          </a:xfrm>
        </p:grpSpPr>
        <p:pic>
          <p:nvPicPr>
            <p:cNvPr id="16" name="PA_图片 3">
              <a:extLst>
                <a:ext uri="{FF2B5EF4-FFF2-40B4-BE49-F238E27FC236}">
                  <a16:creationId xmlns:a16="http://schemas.microsoft.com/office/drawing/2014/main" id="{959FCC98-A0D3-3E19-39C1-525E0DCA2583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29485" y="3005634"/>
              <a:ext cx="12192000" cy="733920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205F0E9-EE5F-BD11-A1FC-2E2C4E321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7900" y1="25185" x2="62300" y2="26852"/>
                          <a14:foregroundMark x1="48900" y1="23241" x2="61200" y2="24352"/>
                          <a14:foregroundMark x1="58000" y1="22407" x2="69200" y2="235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60462" y="6900704"/>
              <a:ext cx="3662916" cy="395594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5FD7CFA-CC71-F7B0-CE98-94CAD206F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53100" y1="44167" x2="62400" y2="48426"/>
                          <a14:foregroundMark x1="62400" y1="48426" x2="64100" y2="48611"/>
                          <a14:backgroundMark x1="27300" y1="28056" x2="28400" y2="51111"/>
                          <a14:backgroundMark x1="48300" y1="64444" x2="48800" y2="68889"/>
                          <a14:backgroundMark x1="67500" y1="28056" x2="67500" y2="28056"/>
                          <a14:backgroundMark x1="62300" y1="36759" x2="62300" y2="36759"/>
                          <a14:backgroundMark x1="63600" y1="34630" x2="65500" y2="33611"/>
                          <a14:backgroundMark x1="59500" y1="35278" x2="63900" y2="35093"/>
                          <a14:backgroundMark x1="57900" y1="36111" x2="59100" y2="36111"/>
                          <a14:backgroundMark x1="32800" y1="34444" x2="36700" y2="36759"/>
                          <a14:backgroundMark x1="64100" y1="46944" x2="64100" y2="469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989" y="8242423"/>
              <a:ext cx="2649260" cy="2861200"/>
            </a:xfrm>
            <a:prstGeom prst="rect">
              <a:avLst/>
            </a:prstGeom>
          </p:spPr>
        </p:pic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7719220" y="157611"/>
            <a:ext cx="7124700" cy="125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u="sng">
                <a:solidFill>
                  <a:srgbClr val="1BB29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Tuân thủ quy tắc an toàn giao thông khi: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2C0D16-1956-E1C5-DAB2-5F6ADA9B5206}"/>
              </a:ext>
            </a:extLst>
          </p:cNvPr>
          <p:cNvSpPr/>
          <p:nvPr/>
        </p:nvSpPr>
        <p:spPr>
          <a:xfrm>
            <a:off x="3337719" y="3939814"/>
            <a:ext cx="9076668" cy="3263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7000"/>
              </a:lnSpc>
            </a:pPr>
            <a:r>
              <a:rPr lang="nl-NL" sz="3600" b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</a:t>
            </a:r>
            <a:r>
              <a:rPr lang="en-US" sz="3600" b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 bộ trên đường có vỉa hè.</a:t>
            </a:r>
          </a:p>
          <a:p>
            <a:pPr algn="just">
              <a:lnSpc>
                <a:spcPct val="117000"/>
              </a:lnSpc>
            </a:pPr>
            <a:r>
              <a:rPr lang="en-US" sz="3600" b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Đi bộ trên đường không có vỉa hè.</a:t>
            </a:r>
          </a:p>
          <a:p>
            <a:pPr algn="just">
              <a:lnSpc>
                <a:spcPct val="117000"/>
              </a:lnSpc>
            </a:pPr>
            <a:r>
              <a:rPr lang="en-US" sz="3600" b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Sang đường ở nơi có tín hiệu đèn giao thông.</a:t>
            </a:r>
          </a:p>
          <a:p>
            <a:pPr algn="just">
              <a:lnSpc>
                <a:spcPct val="117000"/>
              </a:lnSpc>
            </a:pPr>
            <a:r>
              <a:rPr lang="en-US" sz="3600" b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Đi xe đạp trên đường.</a:t>
            </a:r>
          </a:p>
        </p:txBody>
      </p:sp>
    </p:spTree>
    <p:extLst>
      <p:ext uri="{BB962C8B-B14F-4D97-AF65-F5344CB8AC3E}">
        <p14:creationId xmlns:p14="http://schemas.microsoft.com/office/powerpoint/2010/main" val="19515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loud 28">
            <a:extLst>
              <a:ext uri="{FF2B5EF4-FFF2-40B4-BE49-F238E27FC236}">
                <a16:creationId xmlns:a16="http://schemas.microsoft.com/office/drawing/2014/main" id="{AA1E1F18-A842-F7C2-DEBF-6331FB8D61B8}"/>
              </a:ext>
            </a:extLst>
          </p:cNvPr>
          <p:cNvSpPr/>
          <p:nvPr/>
        </p:nvSpPr>
        <p:spPr>
          <a:xfrm>
            <a:off x="2461419" y="2240727"/>
            <a:ext cx="10820400" cy="3017549"/>
          </a:xfrm>
          <a:prstGeom prst="cloud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982C77-E705-53D7-1BF7-8C5847A154FD}"/>
              </a:ext>
            </a:extLst>
          </p:cNvPr>
          <p:cNvSpPr txBox="1"/>
          <p:nvPr/>
        </p:nvSpPr>
        <p:spPr>
          <a:xfrm>
            <a:off x="99219" y="1057671"/>
            <a:ext cx="15811500" cy="683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b="1">
                <a:solidFill>
                  <a:srgbClr val="1BB29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2. </a:t>
            </a:r>
            <a:r>
              <a:rPr lang="vi-VN" sz="3600" b="1">
                <a:solidFill>
                  <a:srgbClr val="1BB29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Chia sẻ với bạn về việc em tuân thủ quy tắc an toàn giao thông</a:t>
            </a:r>
            <a:r>
              <a:rPr lang="en-US" sz="3600" b="1">
                <a:solidFill>
                  <a:srgbClr val="1BB29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953FCD9-88CE-5429-5A8F-DEC9BBD8AE23}"/>
              </a:ext>
            </a:extLst>
          </p:cNvPr>
          <p:cNvSpPr txBox="1"/>
          <p:nvPr/>
        </p:nvSpPr>
        <p:spPr>
          <a:xfrm>
            <a:off x="3528219" y="2964671"/>
            <a:ext cx="8953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Hãy chia sẻ với bạn cùng lớp về việc em đã tuân thủ quy tắc an toàn giao thông trên đường đi học hằng ngày.</a:t>
            </a:r>
            <a:endParaRPr lang="en-US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36BA86DB-7055-9CAB-660B-7C42962592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387" y="5258276"/>
            <a:ext cx="5752463" cy="301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4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A88E9B8-E0EF-839E-C69A-AE33C05DEA9C}"/>
              </a:ext>
            </a:extLst>
          </p:cNvPr>
          <p:cNvGrpSpPr/>
          <p:nvPr/>
        </p:nvGrpSpPr>
        <p:grpSpPr>
          <a:xfrm>
            <a:off x="594519" y="1066800"/>
            <a:ext cx="14436313" cy="8383523"/>
            <a:chOff x="2403617" y="2929768"/>
            <a:chExt cx="14436313" cy="838352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C5460FE-D9A3-C1D8-E23F-E57B18DD1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3617" y="2929768"/>
              <a:ext cx="14395282" cy="723654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2F386D2-E664-BA4B-2EC1-2EBDB25DA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7900" y1="25185" x2="62300" y2="26852"/>
                          <a14:foregroundMark x1="48900" y1="23241" x2="61200" y2="24352"/>
                          <a14:foregroundMark x1="58000" y1="22407" x2="69200" y2="235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3076" y="6392439"/>
              <a:ext cx="4746854" cy="492085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3BCFA46-BC6E-38FE-82FF-637D0F175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3100" y1="44167" x2="62400" y2="48426"/>
                          <a14:foregroundMark x1="62400" y1="48426" x2="64100" y2="48611"/>
                          <a14:backgroundMark x1="27300" y1="28056" x2="28400" y2="51111"/>
                          <a14:backgroundMark x1="48300" y1="64444" x2="48800" y2="68889"/>
                          <a14:backgroundMark x1="67500" y1="28056" x2="67500" y2="28056"/>
                          <a14:backgroundMark x1="62300" y1="36759" x2="62300" y2="36759"/>
                          <a14:backgroundMark x1="63600" y1="34630" x2="65500" y2="33611"/>
                          <a14:backgroundMark x1="59500" y1="35278" x2="63900" y2="35093"/>
                          <a14:backgroundMark x1="57900" y1="36111" x2="59100" y2="36111"/>
                          <a14:backgroundMark x1="32800" y1="34444" x2="36700" y2="36759"/>
                          <a14:backgroundMark x1="64100" y1="46944" x2="64100" y2="469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4904" y="6915614"/>
              <a:ext cx="4018898" cy="41662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460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15">
            <a:extLst>
              <a:ext uri="{FF2B5EF4-FFF2-40B4-BE49-F238E27FC236}">
                <a16:creationId xmlns:a16="http://schemas.microsoft.com/office/drawing/2014/main" id="{E7EE641A-3BAE-9A37-3689-8DD5490351C9}"/>
              </a:ext>
            </a:extLst>
          </p:cNvPr>
          <p:cNvSpPr txBox="1"/>
          <p:nvPr/>
        </p:nvSpPr>
        <p:spPr>
          <a:xfrm>
            <a:off x="518319" y="6858000"/>
            <a:ext cx="10439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Em tuân thủ quy tắc an toàn giao thông (Tiết 2)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9900CC"/>
              </a:solidFill>
              <a:effectLst/>
              <a:uLnTx/>
              <a:uFillTx/>
              <a:latin typeface="SVN-Anastasia" panose="020B0606040200020203" pitchFamily="34" charset="0"/>
              <a:ea typeface="+mn-ea"/>
              <a:cs typeface="+mn-cs"/>
            </a:endParaRP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FA75D3FB-C012-FDED-E54A-262B292C7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7719" y="457200"/>
            <a:ext cx="5655223" cy="3493139"/>
          </a:xfrm>
          <a:prstGeom prst="rect">
            <a:avLst/>
          </a:prstGeom>
        </p:spPr>
      </p:pic>
      <p:grpSp>
        <p:nvGrpSpPr>
          <p:cNvPr id="2" name="Nhóm 14">
            <a:extLst>
              <a:ext uri="{FF2B5EF4-FFF2-40B4-BE49-F238E27FC236}">
                <a16:creationId xmlns:a16="http://schemas.microsoft.com/office/drawing/2014/main" id="{5EE73129-80A5-3E72-8BEA-9AA03D86049C}"/>
              </a:ext>
            </a:extLst>
          </p:cNvPr>
          <p:cNvGrpSpPr/>
          <p:nvPr/>
        </p:nvGrpSpPr>
        <p:grpSpPr>
          <a:xfrm>
            <a:off x="899319" y="4028453"/>
            <a:ext cx="5904416" cy="2339876"/>
            <a:chOff x="297366" y="2792219"/>
            <a:chExt cx="3925136" cy="1555502"/>
          </a:xfrm>
        </p:grpSpPr>
        <p:grpSp>
          <p:nvGrpSpPr>
            <p:cNvPr id="3" name="Nhóm 11">
              <a:extLst>
                <a:ext uri="{FF2B5EF4-FFF2-40B4-BE49-F238E27FC236}">
                  <a16:creationId xmlns:a16="http://schemas.microsoft.com/office/drawing/2014/main" id="{B361D469-417F-EF7D-6469-48157E17931E}"/>
                </a:ext>
              </a:extLst>
            </p:cNvPr>
            <p:cNvGrpSpPr/>
            <p:nvPr/>
          </p:nvGrpSpPr>
          <p:grpSpPr>
            <a:xfrm>
              <a:off x="297366" y="2792219"/>
              <a:ext cx="3925136" cy="1555502"/>
              <a:chOff x="297366" y="2792219"/>
              <a:chExt cx="3925136" cy="1555502"/>
            </a:xfrm>
          </p:grpSpPr>
          <p:sp>
            <p:nvSpPr>
              <p:cNvPr id="6" name="Hình Bầu dục 9">
                <a:extLst>
                  <a:ext uri="{FF2B5EF4-FFF2-40B4-BE49-F238E27FC236}">
                    <a16:creationId xmlns:a16="http://schemas.microsoft.com/office/drawing/2014/main" id="{42D27989-A595-C448-D202-A77E9BA105F1}"/>
                  </a:ext>
                </a:extLst>
              </p:cNvPr>
              <p:cNvSpPr/>
              <p:nvPr/>
            </p:nvSpPr>
            <p:spPr>
              <a:xfrm>
                <a:off x="2667000" y="2792219"/>
                <a:ext cx="1555502" cy="1555502"/>
              </a:xfrm>
              <a:prstGeom prst="ellipse">
                <a:avLst/>
              </a:prstGeom>
              <a:solidFill>
                <a:srgbClr val="FF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Hình chữ nhật 7">
                <a:extLst>
                  <a:ext uri="{FF2B5EF4-FFF2-40B4-BE49-F238E27FC236}">
                    <a16:creationId xmlns:a16="http://schemas.microsoft.com/office/drawing/2014/main" id="{1B45B3D7-FAD7-0E34-584B-2B90E5257148}"/>
                  </a:ext>
                </a:extLst>
              </p:cNvPr>
              <p:cNvSpPr/>
              <p:nvPr/>
            </p:nvSpPr>
            <p:spPr>
              <a:xfrm>
                <a:off x="297366" y="3211551"/>
                <a:ext cx="2601951" cy="86236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FFCCFF"/>
                  </a:gs>
                  <a:gs pos="83000">
                    <a:srgbClr val="FFCCFF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Hình Bầu dục 8">
                <a:extLst>
                  <a:ext uri="{FF2B5EF4-FFF2-40B4-BE49-F238E27FC236}">
                    <a16:creationId xmlns:a16="http://schemas.microsoft.com/office/drawing/2014/main" id="{7C93274F-D51C-BEE6-A7AA-BB3DA94223A4}"/>
                  </a:ext>
                </a:extLst>
              </p:cNvPr>
              <p:cNvSpPr/>
              <p:nvPr/>
            </p:nvSpPr>
            <p:spPr>
              <a:xfrm>
                <a:off x="2644140" y="3002280"/>
                <a:ext cx="1165860" cy="1165860"/>
              </a:xfrm>
              <a:prstGeom prst="ellipse">
                <a:avLst/>
              </a:prstGeom>
              <a:solidFill>
                <a:srgbClr val="FF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Hình Bầu dục 10">
                <a:extLst>
                  <a:ext uri="{FF2B5EF4-FFF2-40B4-BE49-F238E27FC236}">
                    <a16:creationId xmlns:a16="http://schemas.microsoft.com/office/drawing/2014/main" id="{6B4519E4-2A3D-2F05-973D-CCA3EDE62E4A}"/>
                  </a:ext>
                </a:extLst>
              </p:cNvPr>
              <p:cNvSpPr/>
              <p:nvPr/>
            </p:nvSpPr>
            <p:spPr>
              <a:xfrm>
                <a:off x="2644140" y="3108309"/>
                <a:ext cx="1014111" cy="1014111"/>
              </a:xfrm>
              <a:prstGeom prst="ellipse">
                <a:avLst/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Hộp Văn bản 12">
              <a:extLst>
                <a:ext uri="{FF2B5EF4-FFF2-40B4-BE49-F238E27FC236}">
                  <a16:creationId xmlns:a16="http://schemas.microsoft.com/office/drawing/2014/main" id="{5E56CE9E-52FA-7906-3847-31C7003C52B2}"/>
                </a:ext>
              </a:extLst>
            </p:cNvPr>
            <p:cNvSpPr txBox="1"/>
            <p:nvPr/>
          </p:nvSpPr>
          <p:spPr>
            <a:xfrm>
              <a:off x="2319128" y="3122111"/>
              <a:ext cx="1664133" cy="961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12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Hộp Văn bản 13">
              <a:extLst>
                <a:ext uri="{FF2B5EF4-FFF2-40B4-BE49-F238E27FC236}">
                  <a16:creationId xmlns:a16="http://schemas.microsoft.com/office/drawing/2014/main" id="{5D777000-DB9E-9697-F8ED-591F22DD6B17}"/>
                </a:ext>
              </a:extLst>
            </p:cNvPr>
            <p:cNvSpPr txBox="1"/>
            <p:nvPr/>
          </p:nvSpPr>
          <p:spPr>
            <a:xfrm>
              <a:off x="1158890" y="3203953"/>
              <a:ext cx="1485250" cy="879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Arial-Rounded" panose="020B0500000000000000" pitchFamily="34" charset="77"/>
                  <a:ea typeface="Arial-Rounded" panose="020B0500000000000000" pitchFamily="34" charset="77"/>
                  <a:cs typeface="Arial-Rounded" panose="020B0500000000000000" pitchFamily="34" charset="77"/>
                </a:rPr>
                <a:t>Bài 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endParaRPr>
            </a:p>
          </p:txBody>
        </p:sp>
      </p:grp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C471711-E1AD-E14B-3421-99FC7FF5BC80}"/>
              </a:ext>
            </a:extLst>
          </p:cNvPr>
          <p:cNvSpPr txBox="1"/>
          <p:nvPr/>
        </p:nvSpPr>
        <p:spPr>
          <a:xfrm>
            <a:off x="7985919" y="614766"/>
            <a:ext cx="24038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 33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72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57C729A1-0AA5-923B-0AE8-FF8175F84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2" y="1371600"/>
            <a:ext cx="11568254" cy="673015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FAA71637-9A8C-6C27-27CA-412F5C55F1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738" y="3810000"/>
            <a:ext cx="6248461" cy="2216749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A5E88624-957B-DDC8-A88A-301BA9BCDD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719" y="2565550"/>
            <a:ext cx="4724370" cy="622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DD7FA87-AEC6-2087-065A-7FCBDE1D3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857" y="3177790"/>
            <a:ext cx="9686925" cy="718985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1D674217-7601-A795-8A05-208E63BF7C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613" y="1447800"/>
            <a:ext cx="10863413" cy="356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2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20AB335A-F6D4-FC69-7040-454F8FA23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399" y="0"/>
            <a:ext cx="16764000" cy="83820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06025EA2-B0C2-5A65-892F-D8F6E1987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848" y="2404684"/>
            <a:ext cx="6248942" cy="4334632"/>
          </a:xfrm>
          <a:prstGeom prst="rect">
            <a:avLst/>
          </a:prstGeom>
        </p:spPr>
      </p:pic>
      <p:pic>
        <p:nvPicPr>
          <p:cNvPr id="4" name="Hình ảnh 3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D2875DFB-0A4A-FAF5-BAF2-645709B71E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119" y="3422105"/>
            <a:ext cx="5405639" cy="570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3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A17B746C-53A4-A91C-7939-9182FE095A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0" t="4558" r="63307" b="84381"/>
          <a:stretch/>
        </p:blipFill>
        <p:spPr>
          <a:xfrm>
            <a:off x="8443119" y="0"/>
            <a:ext cx="5257959" cy="112776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FF1FCE2-365B-C184-434C-A3BD260835B8}"/>
              </a:ext>
            </a:extLst>
          </p:cNvPr>
          <p:cNvSpPr txBox="1"/>
          <p:nvPr/>
        </p:nvSpPr>
        <p:spPr>
          <a:xfrm>
            <a:off x="746919" y="1219200"/>
            <a:ext cx="13944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34925">
                  <a:solidFill>
                    <a:srgbClr val="ED7D31">
                      <a:lumMod val="75000"/>
                    </a:srgbClr>
                  </a:solidFill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Trò chơi:</a:t>
            </a:r>
            <a:r>
              <a:rPr kumimoji="0" lang="en-US" sz="6000" b="0" i="0" u="none" strike="noStrike" kern="1200" cap="none" spc="0" normalizeH="0" baseline="0" noProof="0">
                <a:ln w="12700">
                  <a:solidFill>
                    <a:srgbClr val="FFFFFF"/>
                  </a:solidFill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31750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"Đi theo tín hiệu đèn giao thông”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C2076E7-3048-72DB-5EEC-A9266D42F7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5" t="35539" r="8442" b="5833"/>
          <a:stretch/>
        </p:blipFill>
        <p:spPr>
          <a:xfrm>
            <a:off x="746919" y="3581400"/>
            <a:ext cx="6799652" cy="4075436"/>
          </a:xfrm>
          <a:prstGeom prst="round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931743B-5665-B348-71BF-41913397C153}"/>
              </a:ext>
            </a:extLst>
          </p:cNvPr>
          <p:cNvSpPr txBox="1"/>
          <p:nvPr/>
        </p:nvSpPr>
        <p:spPr>
          <a:xfrm>
            <a:off x="7833519" y="3352800"/>
            <a:ext cx="8229600" cy="5504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Cách chơi: Khi quản trò giơ biển báo “Đèn xanh”, người chơi đi nhanh; khi giơ biển báo “Đèn vàng”, người chơi đi chậm; khi giơ biển báo “Đèn đỏ”, người chơi dừng lại.</a:t>
            </a:r>
          </a:p>
        </p:txBody>
      </p:sp>
    </p:spTree>
    <p:extLst>
      <p:ext uri="{BB962C8B-B14F-4D97-AF65-F5344CB8AC3E}">
        <p14:creationId xmlns:p14="http://schemas.microsoft.com/office/powerpoint/2010/main" val="141100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40E765D6-0B21-9296-54FC-39BFBCBC8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709" y="-861682"/>
            <a:ext cx="11065521" cy="11065521"/>
          </a:xfrm>
          <a:prstGeom prst="rect">
            <a:avLst/>
          </a:prstGeom>
        </p:spPr>
      </p:pic>
      <p:pic>
        <p:nvPicPr>
          <p:cNvPr id="9" name="Hình ảnh 8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803876B1-013F-3432-A8BF-AB596D261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450" y="4671079"/>
            <a:ext cx="3848637" cy="4064567"/>
          </a:xfrm>
          <a:prstGeom prst="rect">
            <a:avLst/>
          </a:prstGeom>
        </p:spPr>
      </p:pic>
      <p:pic>
        <p:nvPicPr>
          <p:cNvPr id="11" name="Hình ảnh 10" descr="Ảnh có chứa văn bản, tối&#10;&#10;Mô tả được tạo tự động">
            <a:extLst>
              <a:ext uri="{FF2B5EF4-FFF2-40B4-BE49-F238E27FC236}">
                <a16:creationId xmlns:a16="http://schemas.microsoft.com/office/drawing/2014/main" id="{DDDBD034-29F7-8FE1-C89B-14006BBF49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993" y="1"/>
            <a:ext cx="2074604" cy="3108391"/>
          </a:xfrm>
          <a:prstGeom prst="rect">
            <a:avLst/>
          </a:prstGeom>
        </p:spPr>
      </p:pic>
      <p:pic>
        <p:nvPicPr>
          <p:cNvPr id="12" name="Hình ảnh 11" descr="Ảnh có chứa phụ kiện, phong bì&#10;&#10;Mô tả được tạo tự động">
            <a:extLst>
              <a:ext uri="{FF2B5EF4-FFF2-40B4-BE49-F238E27FC236}">
                <a16:creationId xmlns:a16="http://schemas.microsoft.com/office/drawing/2014/main" id="{DB2093FD-8453-8430-FF21-5D0F8AD846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75" y="2790267"/>
            <a:ext cx="1479424" cy="1316851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1416BF74-564D-BD16-5010-9ECA6F0339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352" y="5998587"/>
            <a:ext cx="1983404" cy="4600847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785316C2-3D5E-F2F9-A194-7F8A58F12E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284" y="1937475"/>
            <a:ext cx="6248461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7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7">
            <a:extLst>
              <a:ext uri="{FF2B5EF4-FFF2-40B4-BE49-F238E27FC236}">
                <a16:creationId xmlns:a16="http://schemas.microsoft.com/office/drawing/2014/main" id="{C2402C08-768B-5413-D0C8-1926B623DA65}"/>
              </a:ext>
            </a:extLst>
          </p:cNvPr>
          <p:cNvGrpSpPr/>
          <p:nvPr/>
        </p:nvGrpSpPr>
        <p:grpSpPr>
          <a:xfrm>
            <a:off x="466596" y="5715000"/>
            <a:ext cx="5334001" cy="1881448"/>
            <a:chOff x="0" y="0"/>
            <a:chExt cx="3352808" cy="1182626"/>
          </a:xfrm>
        </p:grpSpPr>
        <p:grpSp>
          <p:nvGrpSpPr>
            <p:cNvPr id="13" name="Google Shape;317;p26">
              <a:extLst>
                <a:ext uri="{FF2B5EF4-FFF2-40B4-BE49-F238E27FC236}">
                  <a16:creationId xmlns:a16="http://schemas.microsoft.com/office/drawing/2014/main" id="{E8F2AA16-6D6C-6FEC-FC0F-107C948C4F45}"/>
                </a:ext>
              </a:extLst>
            </p:cNvPr>
            <p:cNvGrpSpPr/>
            <p:nvPr/>
          </p:nvGrpSpPr>
          <p:grpSpPr>
            <a:xfrm>
              <a:off x="0" y="0"/>
              <a:ext cx="3352808" cy="1182626"/>
              <a:chOff x="267726" y="0"/>
              <a:chExt cx="3352808" cy="1182626"/>
            </a:xfrm>
          </p:grpSpPr>
          <p:pic>
            <p:nvPicPr>
              <p:cNvPr id="15" name="Google Shape;318;p26">
                <a:extLst>
                  <a:ext uri="{FF2B5EF4-FFF2-40B4-BE49-F238E27FC236}">
                    <a16:creationId xmlns:a16="http://schemas.microsoft.com/office/drawing/2014/main" id="{871DF92E-A1F1-9C6A-AF8C-C0CE3E011EEC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267726" y="0"/>
                <a:ext cx="3352807" cy="118262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" name="Google Shape;319;p26">
                <a:extLst>
                  <a:ext uri="{FF2B5EF4-FFF2-40B4-BE49-F238E27FC236}">
                    <a16:creationId xmlns:a16="http://schemas.microsoft.com/office/drawing/2014/main" id="{1E900979-DF89-D01D-EE6B-56FC9F091AC6}"/>
                  </a:ext>
                </a:extLst>
              </p:cNvPr>
              <p:cNvSpPr txBox="1"/>
              <p:nvPr/>
            </p:nvSpPr>
            <p:spPr>
              <a:xfrm>
                <a:off x="1450433" y="451690"/>
                <a:ext cx="2170101" cy="3530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Thảo luận nhóm</a:t>
                </a:r>
                <a:endParaRPr kumimoji="0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endParaRPr>
              </a:p>
            </p:txBody>
          </p:sp>
        </p:grpSp>
        <p:pic>
          <p:nvPicPr>
            <p:cNvPr id="14" name="Picture 14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B24B42AA-4FE7-5E11-E8A9-33C5A8603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2563" y="257912"/>
              <a:ext cx="930143" cy="804186"/>
            </a:xfrm>
            <a:prstGeom prst="rect">
              <a:avLst/>
            </a:prstGeom>
          </p:spPr>
        </p:pic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8861C837-452C-CC36-2326-C9E601B74C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18" b="11450" l="7813" r="34991">
                        <a14:foregroundMark x1="9896" y1="4622" x2="12642" y2="4727"/>
                        <a14:foregroundMark x1="8049" y1="6408" x2="7907" y2="8036"/>
                        <a14:foregroundMark x1="34943" y1="7563" x2="34991" y2="9244"/>
                        <a14:foregroundMark x1="14063" y1="6565" x2="13873" y2="77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7" t="218" r="62437" b="87282"/>
          <a:stretch/>
        </p:blipFill>
        <p:spPr>
          <a:xfrm>
            <a:off x="9281319" y="-76200"/>
            <a:ext cx="4254876" cy="1450526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984C7A23-5111-5815-1C26-DBC51E8AEB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9" t="19167" r="6365" b="4500"/>
          <a:stretch/>
        </p:blipFill>
        <p:spPr>
          <a:xfrm>
            <a:off x="6538119" y="2021280"/>
            <a:ext cx="8778241" cy="6979920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C00E123-2A35-F33D-13B7-C8F314EFD570}"/>
              </a:ext>
            </a:extLst>
          </p:cNvPr>
          <p:cNvSpPr txBox="1"/>
          <p:nvPr/>
        </p:nvSpPr>
        <p:spPr>
          <a:xfrm>
            <a:off x="289719" y="1066800"/>
            <a:ext cx="15697200" cy="1811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Em đồng tình hay không đồng tình với hành vi nào sau đây? Vì sao?</a:t>
            </a: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BDB99AA-2F72-DEDC-7873-C3328D8730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920" y="1066800"/>
            <a:ext cx="9067800" cy="6762904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7BDC93A-1EE4-B4BB-D419-FEA77BDC7D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919" y="3617537"/>
            <a:ext cx="6428572" cy="3629926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71D93B58-B996-AD7B-70FB-D69828BB2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18" b="91518" l="10000" r="90000">
                        <a14:foregroundMark x1="52857" y1="4464" x2="67143" y2="28571"/>
                        <a14:foregroundMark x1="67143" y1="28571" x2="67143" y2="29018"/>
                        <a14:foregroundMark x1="38571" y1="61607" x2="39524" y2="67857"/>
                        <a14:foregroundMark x1="39048" y1="84375" x2="38571" y2="91518"/>
                        <a14:foregroundMark x1="85714" y1="71875" x2="82857" y2="75893"/>
                        <a14:foregroundMark x1="78095" y1="75000" x2="78571" y2="76339"/>
                        <a14:foregroundMark x1="79048" y1="78125" x2="79048" y2="78125"/>
                        <a14:foregroundMark x1="18571" y1="39286" x2="18571" y2="39286"/>
                        <a14:foregroundMark x1="11429" y1="54911" x2="11429" y2="54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229983"/>
            <a:ext cx="6004719" cy="640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90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60B7ABFF-5930-AA28-3633-5E541066EC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9" t="19167" r="50634" b="44680"/>
          <a:stretch/>
        </p:blipFill>
        <p:spPr>
          <a:xfrm>
            <a:off x="442119" y="1266092"/>
            <a:ext cx="8631543" cy="665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8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60B7ABFF-5930-AA28-3633-5E541066EC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3" t="19107" r="6160" b="44740"/>
          <a:stretch/>
        </p:blipFill>
        <p:spPr>
          <a:xfrm>
            <a:off x="442119" y="1266092"/>
            <a:ext cx="8631543" cy="665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7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1328</TotalTime>
  <Words>224</Words>
  <Application>Microsoft Office PowerPoint</Application>
  <PresentationFormat>Custom</PresentationFormat>
  <Paragraphs>26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Arial-Rounded</vt:lpstr>
      <vt:lpstr>AvantGarde</vt:lpstr>
      <vt:lpstr>Calibri</vt:lpstr>
      <vt:lpstr>SVN-Anastasia</vt:lpstr>
      <vt:lpstr>SVN-Ziclets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MY PC</dc:creator>
  <dc:description>9Slide.vn</dc:description>
  <cp:lastModifiedBy>Hà Nguyễn Thị Thu</cp:lastModifiedBy>
  <cp:revision>276</cp:revision>
  <dcterms:created xsi:type="dcterms:W3CDTF">2022-07-10T01:37:20Z</dcterms:created>
  <dcterms:modified xsi:type="dcterms:W3CDTF">2023-06-03T02:19:16Z</dcterms:modified>
  <cp:category>9Slide.vn</cp:category>
</cp:coreProperties>
</file>