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9"/>
  </p:notesMasterIdLst>
  <p:sldIdLst>
    <p:sldId id="314" r:id="rId3"/>
    <p:sldId id="257" r:id="rId4"/>
    <p:sldId id="317" r:id="rId5"/>
    <p:sldId id="8638" r:id="rId6"/>
    <p:sldId id="8639" r:id="rId7"/>
    <p:sldId id="864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00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E3455-8237-44A4-8E23-C8D8F3FB6A9C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87A6F-4B2C-4B8C-B347-1B78A3AFF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2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6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3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0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827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33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6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1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9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8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0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14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0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1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0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8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6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7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5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4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1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5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8520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49" y="2480657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3219450" y="1220275"/>
            <a:ext cx="8591549" cy="2408750"/>
          </a:xfrm>
          <a:custGeom>
            <a:avLst/>
            <a:gdLst>
              <a:gd name="connsiteX0" fmla="*/ 0 w 8591549"/>
              <a:gd name="connsiteY0" fmla="*/ 1204375 h 2408750"/>
              <a:gd name="connsiteX1" fmla="*/ 1204375 w 8591549"/>
              <a:gd name="connsiteY1" fmla="*/ 0 h 2408750"/>
              <a:gd name="connsiteX2" fmla="*/ 1580964 w 8591549"/>
              <a:gd name="connsiteY2" fmla="*/ 0 h 2408750"/>
              <a:gd name="connsiteX3" fmla="*/ 2266692 w 8591549"/>
              <a:gd name="connsiteY3" fmla="*/ 0 h 2408750"/>
              <a:gd name="connsiteX4" fmla="*/ 2890593 w 8591549"/>
              <a:gd name="connsiteY4" fmla="*/ 0 h 2408750"/>
              <a:gd name="connsiteX5" fmla="*/ 3514494 w 8591549"/>
              <a:gd name="connsiteY5" fmla="*/ 0 h 2408750"/>
              <a:gd name="connsiteX6" fmla="*/ 4200222 w 8591549"/>
              <a:gd name="connsiteY6" fmla="*/ 0 h 2408750"/>
              <a:gd name="connsiteX7" fmla="*/ 4824123 w 8591549"/>
              <a:gd name="connsiteY7" fmla="*/ 0 h 2408750"/>
              <a:gd name="connsiteX8" fmla="*/ 5386195 w 8591549"/>
              <a:gd name="connsiteY8" fmla="*/ 0 h 2408750"/>
              <a:gd name="connsiteX9" fmla="*/ 5824612 w 8591549"/>
              <a:gd name="connsiteY9" fmla="*/ 0 h 2408750"/>
              <a:gd name="connsiteX10" fmla="*/ 6263029 w 8591549"/>
              <a:gd name="connsiteY10" fmla="*/ 0 h 2408750"/>
              <a:gd name="connsiteX11" fmla="*/ 6825101 w 8591549"/>
              <a:gd name="connsiteY11" fmla="*/ 0 h 2408750"/>
              <a:gd name="connsiteX12" fmla="*/ 7387174 w 8591549"/>
              <a:gd name="connsiteY12" fmla="*/ 0 h 2408750"/>
              <a:gd name="connsiteX13" fmla="*/ 8591549 w 8591549"/>
              <a:gd name="connsiteY13" fmla="*/ 1204375 h 2408750"/>
              <a:gd name="connsiteX14" fmla="*/ 8591549 w 8591549"/>
              <a:gd name="connsiteY14" fmla="*/ 1204375 h 2408750"/>
              <a:gd name="connsiteX15" fmla="*/ 7387174 w 8591549"/>
              <a:gd name="connsiteY15" fmla="*/ 2408750 h 2408750"/>
              <a:gd name="connsiteX16" fmla="*/ 6886929 w 8591549"/>
              <a:gd name="connsiteY16" fmla="*/ 2408750 h 2408750"/>
              <a:gd name="connsiteX17" fmla="*/ 6324857 w 8591549"/>
              <a:gd name="connsiteY17" fmla="*/ 2408750 h 2408750"/>
              <a:gd name="connsiteX18" fmla="*/ 5762784 w 8591549"/>
              <a:gd name="connsiteY18" fmla="*/ 2408750 h 2408750"/>
              <a:gd name="connsiteX19" fmla="*/ 5386195 w 8591549"/>
              <a:gd name="connsiteY19" fmla="*/ 2408750 h 2408750"/>
              <a:gd name="connsiteX20" fmla="*/ 4700467 w 8591549"/>
              <a:gd name="connsiteY20" fmla="*/ 2408750 h 2408750"/>
              <a:gd name="connsiteX21" fmla="*/ 4262050 w 8591549"/>
              <a:gd name="connsiteY21" fmla="*/ 2408750 h 2408750"/>
              <a:gd name="connsiteX22" fmla="*/ 3885461 w 8591549"/>
              <a:gd name="connsiteY22" fmla="*/ 2408750 h 2408750"/>
              <a:gd name="connsiteX23" fmla="*/ 3447045 w 8591549"/>
              <a:gd name="connsiteY23" fmla="*/ 2408750 h 2408750"/>
              <a:gd name="connsiteX24" fmla="*/ 2884972 w 8591549"/>
              <a:gd name="connsiteY24" fmla="*/ 2408750 h 2408750"/>
              <a:gd name="connsiteX25" fmla="*/ 2446556 w 8591549"/>
              <a:gd name="connsiteY25" fmla="*/ 2408750 h 2408750"/>
              <a:gd name="connsiteX26" fmla="*/ 1884483 w 8591549"/>
              <a:gd name="connsiteY26" fmla="*/ 2408750 h 2408750"/>
              <a:gd name="connsiteX27" fmla="*/ 1204375 w 8591549"/>
              <a:gd name="connsiteY27" fmla="*/ 2408750 h 2408750"/>
              <a:gd name="connsiteX28" fmla="*/ 0 w 8591549"/>
              <a:gd name="connsiteY28" fmla="*/ 1204375 h 240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91549" h="2408750" fill="none" extrusionOk="0">
                <a:moveTo>
                  <a:pt x="0" y="1204375"/>
                </a:moveTo>
                <a:cubicBezTo>
                  <a:pt x="13913" y="530420"/>
                  <a:pt x="601832" y="-19581"/>
                  <a:pt x="1204375" y="0"/>
                </a:cubicBezTo>
                <a:cubicBezTo>
                  <a:pt x="1320917" y="-38182"/>
                  <a:pt x="1411458" y="2522"/>
                  <a:pt x="1580964" y="0"/>
                </a:cubicBezTo>
                <a:cubicBezTo>
                  <a:pt x="1750470" y="-2522"/>
                  <a:pt x="2072250" y="44863"/>
                  <a:pt x="2266692" y="0"/>
                </a:cubicBezTo>
                <a:cubicBezTo>
                  <a:pt x="2461134" y="-44863"/>
                  <a:pt x="2686030" y="8466"/>
                  <a:pt x="2890593" y="0"/>
                </a:cubicBezTo>
                <a:cubicBezTo>
                  <a:pt x="3095156" y="-8466"/>
                  <a:pt x="3352338" y="66769"/>
                  <a:pt x="3514494" y="0"/>
                </a:cubicBezTo>
                <a:cubicBezTo>
                  <a:pt x="3676650" y="-66769"/>
                  <a:pt x="3889903" y="79049"/>
                  <a:pt x="4200222" y="0"/>
                </a:cubicBezTo>
                <a:cubicBezTo>
                  <a:pt x="4510541" y="-79049"/>
                  <a:pt x="4580083" y="69517"/>
                  <a:pt x="4824123" y="0"/>
                </a:cubicBezTo>
                <a:cubicBezTo>
                  <a:pt x="5068163" y="-69517"/>
                  <a:pt x="5207945" y="29165"/>
                  <a:pt x="5386195" y="0"/>
                </a:cubicBezTo>
                <a:cubicBezTo>
                  <a:pt x="5564445" y="-29165"/>
                  <a:pt x="5703397" y="45309"/>
                  <a:pt x="5824612" y="0"/>
                </a:cubicBezTo>
                <a:cubicBezTo>
                  <a:pt x="5945827" y="-45309"/>
                  <a:pt x="6167568" y="33442"/>
                  <a:pt x="6263029" y="0"/>
                </a:cubicBezTo>
                <a:cubicBezTo>
                  <a:pt x="6358490" y="-33442"/>
                  <a:pt x="6576850" y="3875"/>
                  <a:pt x="6825101" y="0"/>
                </a:cubicBezTo>
                <a:cubicBezTo>
                  <a:pt x="7073352" y="-3875"/>
                  <a:pt x="7249466" y="28568"/>
                  <a:pt x="7387174" y="0"/>
                </a:cubicBezTo>
                <a:cubicBezTo>
                  <a:pt x="8030218" y="9354"/>
                  <a:pt x="8511290" y="541472"/>
                  <a:pt x="8591549" y="1204375"/>
                </a:cubicBezTo>
                <a:lnTo>
                  <a:pt x="8591549" y="1204375"/>
                </a:lnTo>
                <a:cubicBezTo>
                  <a:pt x="8711791" y="1968392"/>
                  <a:pt x="8021159" y="2483742"/>
                  <a:pt x="7387174" y="2408750"/>
                </a:cubicBezTo>
                <a:cubicBezTo>
                  <a:pt x="7254542" y="2463435"/>
                  <a:pt x="7120008" y="2357045"/>
                  <a:pt x="6886929" y="2408750"/>
                </a:cubicBezTo>
                <a:cubicBezTo>
                  <a:pt x="6653850" y="2460455"/>
                  <a:pt x="6519607" y="2384973"/>
                  <a:pt x="6324857" y="2408750"/>
                </a:cubicBezTo>
                <a:cubicBezTo>
                  <a:pt x="6130107" y="2432527"/>
                  <a:pt x="5942982" y="2350244"/>
                  <a:pt x="5762784" y="2408750"/>
                </a:cubicBezTo>
                <a:cubicBezTo>
                  <a:pt x="5582586" y="2467256"/>
                  <a:pt x="5473402" y="2381674"/>
                  <a:pt x="5386195" y="2408750"/>
                </a:cubicBezTo>
                <a:cubicBezTo>
                  <a:pt x="5298988" y="2435826"/>
                  <a:pt x="4965184" y="2394036"/>
                  <a:pt x="4700467" y="2408750"/>
                </a:cubicBezTo>
                <a:cubicBezTo>
                  <a:pt x="4435750" y="2423464"/>
                  <a:pt x="4456177" y="2362750"/>
                  <a:pt x="4262050" y="2408750"/>
                </a:cubicBezTo>
                <a:cubicBezTo>
                  <a:pt x="4067923" y="2454750"/>
                  <a:pt x="4026914" y="2397021"/>
                  <a:pt x="3885461" y="2408750"/>
                </a:cubicBezTo>
                <a:cubicBezTo>
                  <a:pt x="3744008" y="2420479"/>
                  <a:pt x="3605125" y="2389695"/>
                  <a:pt x="3447045" y="2408750"/>
                </a:cubicBezTo>
                <a:cubicBezTo>
                  <a:pt x="3288965" y="2427805"/>
                  <a:pt x="3001352" y="2393626"/>
                  <a:pt x="2884972" y="2408750"/>
                </a:cubicBezTo>
                <a:cubicBezTo>
                  <a:pt x="2768592" y="2423874"/>
                  <a:pt x="2559512" y="2406574"/>
                  <a:pt x="2446556" y="2408750"/>
                </a:cubicBezTo>
                <a:cubicBezTo>
                  <a:pt x="2333600" y="2410926"/>
                  <a:pt x="2064047" y="2399605"/>
                  <a:pt x="1884483" y="2408750"/>
                </a:cubicBezTo>
                <a:cubicBezTo>
                  <a:pt x="1704919" y="2417895"/>
                  <a:pt x="1482247" y="2381503"/>
                  <a:pt x="1204375" y="2408750"/>
                </a:cubicBezTo>
                <a:cubicBezTo>
                  <a:pt x="480262" y="2411245"/>
                  <a:pt x="-7204" y="1800925"/>
                  <a:pt x="0" y="1204375"/>
                </a:cubicBezTo>
                <a:close/>
              </a:path>
              <a:path w="8591549" h="2408750" stroke="0" extrusionOk="0">
                <a:moveTo>
                  <a:pt x="0" y="1204375"/>
                </a:moveTo>
                <a:cubicBezTo>
                  <a:pt x="112273" y="414319"/>
                  <a:pt x="354639" y="-69643"/>
                  <a:pt x="1204375" y="0"/>
                </a:cubicBezTo>
                <a:cubicBezTo>
                  <a:pt x="1386054" y="-22577"/>
                  <a:pt x="1462054" y="27968"/>
                  <a:pt x="1642792" y="0"/>
                </a:cubicBezTo>
                <a:cubicBezTo>
                  <a:pt x="1823530" y="-27968"/>
                  <a:pt x="1956171" y="18396"/>
                  <a:pt x="2204864" y="0"/>
                </a:cubicBezTo>
                <a:cubicBezTo>
                  <a:pt x="2453557" y="-18396"/>
                  <a:pt x="2580976" y="41749"/>
                  <a:pt x="2828765" y="0"/>
                </a:cubicBezTo>
                <a:cubicBezTo>
                  <a:pt x="3076554" y="-41749"/>
                  <a:pt x="3111121" y="3747"/>
                  <a:pt x="3267182" y="0"/>
                </a:cubicBezTo>
                <a:cubicBezTo>
                  <a:pt x="3423243" y="-3747"/>
                  <a:pt x="3537585" y="5910"/>
                  <a:pt x="3705598" y="0"/>
                </a:cubicBezTo>
                <a:cubicBezTo>
                  <a:pt x="3873611" y="-5910"/>
                  <a:pt x="4091642" y="35689"/>
                  <a:pt x="4205843" y="0"/>
                </a:cubicBezTo>
                <a:cubicBezTo>
                  <a:pt x="4320045" y="-35689"/>
                  <a:pt x="4480739" y="6036"/>
                  <a:pt x="4582432" y="0"/>
                </a:cubicBezTo>
                <a:cubicBezTo>
                  <a:pt x="4684125" y="-6036"/>
                  <a:pt x="5127639" y="1155"/>
                  <a:pt x="5268160" y="0"/>
                </a:cubicBezTo>
                <a:cubicBezTo>
                  <a:pt x="5408681" y="-1155"/>
                  <a:pt x="5612007" y="41097"/>
                  <a:pt x="5768405" y="0"/>
                </a:cubicBezTo>
                <a:cubicBezTo>
                  <a:pt x="5924804" y="-41097"/>
                  <a:pt x="6062495" y="20331"/>
                  <a:pt x="6330477" y="0"/>
                </a:cubicBezTo>
                <a:cubicBezTo>
                  <a:pt x="6598459" y="-20331"/>
                  <a:pt x="6563338" y="14911"/>
                  <a:pt x="6707066" y="0"/>
                </a:cubicBezTo>
                <a:cubicBezTo>
                  <a:pt x="6850794" y="-14911"/>
                  <a:pt x="7207148" y="37872"/>
                  <a:pt x="7387174" y="0"/>
                </a:cubicBezTo>
                <a:cubicBezTo>
                  <a:pt x="8043475" y="37427"/>
                  <a:pt x="8449127" y="663276"/>
                  <a:pt x="8591549" y="1204375"/>
                </a:cubicBezTo>
                <a:lnTo>
                  <a:pt x="8591549" y="1204375"/>
                </a:lnTo>
                <a:cubicBezTo>
                  <a:pt x="8489478" y="1963567"/>
                  <a:pt x="8034057" y="2435411"/>
                  <a:pt x="7387174" y="2408750"/>
                </a:cubicBezTo>
                <a:cubicBezTo>
                  <a:pt x="7211509" y="2452054"/>
                  <a:pt x="7039251" y="2373540"/>
                  <a:pt x="6948757" y="2408750"/>
                </a:cubicBezTo>
                <a:cubicBezTo>
                  <a:pt x="6858263" y="2443960"/>
                  <a:pt x="6472598" y="2371871"/>
                  <a:pt x="6324857" y="2408750"/>
                </a:cubicBezTo>
                <a:cubicBezTo>
                  <a:pt x="6177116" y="2445629"/>
                  <a:pt x="5985207" y="2392856"/>
                  <a:pt x="5886440" y="2408750"/>
                </a:cubicBezTo>
                <a:cubicBezTo>
                  <a:pt x="5787673" y="2424644"/>
                  <a:pt x="5586657" y="2405624"/>
                  <a:pt x="5324367" y="2408750"/>
                </a:cubicBezTo>
                <a:cubicBezTo>
                  <a:pt x="5062077" y="2411876"/>
                  <a:pt x="5135143" y="2387053"/>
                  <a:pt x="4947779" y="2408750"/>
                </a:cubicBezTo>
                <a:cubicBezTo>
                  <a:pt x="4760415" y="2430447"/>
                  <a:pt x="4452845" y="2405721"/>
                  <a:pt x="4323878" y="2408750"/>
                </a:cubicBezTo>
                <a:cubicBezTo>
                  <a:pt x="4194911" y="2411779"/>
                  <a:pt x="3781412" y="2343339"/>
                  <a:pt x="3638150" y="2408750"/>
                </a:cubicBezTo>
                <a:cubicBezTo>
                  <a:pt x="3494888" y="2474161"/>
                  <a:pt x="3334685" y="2388135"/>
                  <a:pt x="3076077" y="2408750"/>
                </a:cubicBezTo>
                <a:cubicBezTo>
                  <a:pt x="2817469" y="2429365"/>
                  <a:pt x="2770369" y="2396007"/>
                  <a:pt x="2514004" y="2408750"/>
                </a:cubicBezTo>
                <a:cubicBezTo>
                  <a:pt x="2257639" y="2421493"/>
                  <a:pt x="2225153" y="2389873"/>
                  <a:pt x="2137416" y="2408750"/>
                </a:cubicBezTo>
                <a:cubicBezTo>
                  <a:pt x="2049679" y="2427627"/>
                  <a:pt x="1530600" y="2391428"/>
                  <a:pt x="1204375" y="2408750"/>
                </a:cubicBezTo>
                <a:cubicBezTo>
                  <a:pt x="690035" y="2362714"/>
                  <a:pt x="92296" y="1814453"/>
                  <a:pt x="0" y="120437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4DD4-56DA-4FF5-8596-F77B6ECC2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7409"/>
            <a:ext cx="8071804" cy="2645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4774BC-A51E-9190-ACE5-A66DA5B3A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361" y="1873310"/>
            <a:ext cx="7590178" cy="1530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47035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333500" y="342551"/>
            <a:ext cx="9982659" cy="743299"/>
          </a:xfrm>
          <a:custGeom>
            <a:avLst/>
            <a:gdLst>
              <a:gd name="connsiteX0" fmla="*/ 0 w 9982659"/>
              <a:gd name="connsiteY0" fmla="*/ 0 h 743299"/>
              <a:gd name="connsiteX1" fmla="*/ 765337 w 9982659"/>
              <a:gd name="connsiteY1" fmla="*/ 0 h 743299"/>
              <a:gd name="connsiteX2" fmla="*/ 1630501 w 9982659"/>
              <a:gd name="connsiteY2" fmla="*/ 0 h 743299"/>
              <a:gd name="connsiteX3" fmla="*/ 2196185 w 9982659"/>
              <a:gd name="connsiteY3" fmla="*/ 0 h 743299"/>
              <a:gd name="connsiteX4" fmla="*/ 2861696 w 9982659"/>
              <a:gd name="connsiteY4" fmla="*/ 0 h 743299"/>
              <a:gd name="connsiteX5" fmla="*/ 3227726 w 9982659"/>
              <a:gd name="connsiteY5" fmla="*/ 0 h 743299"/>
              <a:gd name="connsiteX6" fmla="*/ 3693584 w 9982659"/>
              <a:gd name="connsiteY6" fmla="*/ 0 h 743299"/>
              <a:gd name="connsiteX7" fmla="*/ 4259268 w 9982659"/>
              <a:gd name="connsiteY7" fmla="*/ 0 h 743299"/>
              <a:gd name="connsiteX8" fmla="*/ 4924778 w 9982659"/>
              <a:gd name="connsiteY8" fmla="*/ 0 h 743299"/>
              <a:gd name="connsiteX9" fmla="*/ 5690116 w 9982659"/>
              <a:gd name="connsiteY9" fmla="*/ 0 h 743299"/>
              <a:gd name="connsiteX10" fmla="*/ 6155973 w 9982659"/>
              <a:gd name="connsiteY10" fmla="*/ 0 h 743299"/>
              <a:gd name="connsiteX11" fmla="*/ 6921310 w 9982659"/>
              <a:gd name="connsiteY11" fmla="*/ 0 h 743299"/>
              <a:gd name="connsiteX12" fmla="*/ 7287341 w 9982659"/>
              <a:gd name="connsiteY12" fmla="*/ 0 h 743299"/>
              <a:gd name="connsiteX13" fmla="*/ 8052678 w 9982659"/>
              <a:gd name="connsiteY13" fmla="*/ 0 h 743299"/>
              <a:gd name="connsiteX14" fmla="*/ 8818015 w 9982659"/>
              <a:gd name="connsiteY14" fmla="*/ 0 h 743299"/>
              <a:gd name="connsiteX15" fmla="*/ 9982659 w 9982659"/>
              <a:gd name="connsiteY15" fmla="*/ 0 h 743299"/>
              <a:gd name="connsiteX16" fmla="*/ 9982659 w 9982659"/>
              <a:gd name="connsiteY16" fmla="*/ 386515 h 743299"/>
              <a:gd name="connsiteX17" fmla="*/ 9982659 w 9982659"/>
              <a:gd name="connsiteY17" fmla="*/ 743299 h 743299"/>
              <a:gd name="connsiteX18" fmla="*/ 9616628 w 9982659"/>
              <a:gd name="connsiteY18" fmla="*/ 743299 h 743299"/>
              <a:gd name="connsiteX19" fmla="*/ 9250597 w 9982659"/>
              <a:gd name="connsiteY19" fmla="*/ 743299 h 743299"/>
              <a:gd name="connsiteX20" fmla="*/ 8385434 w 9982659"/>
              <a:gd name="connsiteY20" fmla="*/ 743299 h 743299"/>
              <a:gd name="connsiteX21" fmla="*/ 8019403 w 9982659"/>
              <a:gd name="connsiteY21" fmla="*/ 743299 h 743299"/>
              <a:gd name="connsiteX22" fmla="*/ 7653372 w 9982659"/>
              <a:gd name="connsiteY22" fmla="*/ 743299 h 743299"/>
              <a:gd name="connsiteX23" fmla="*/ 7087688 w 9982659"/>
              <a:gd name="connsiteY23" fmla="*/ 743299 h 743299"/>
              <a:gd name="connsiteX24" fmla="*/ 6322351 w 9982659"/>
              <a:gd name="connsiteY24" fmla="*/ 743299 h 743299"/>
              <a:gd name="connsiteX25" fmla="*/ 5557014 w 9982659"/>
              <a:gd name="connsiteY25" fmla="*/ 743299 h 743299"/>
              <a:gd name="connsiteX26" fmla="*/ 4991330 w 9982659"/>
              <a:gd name="connsiteY26" fmla="*/ 743299 h 743299"/>
              <a:gd name="connsiteX27" fmla="*/ 4425645 w 9982659"/>
              <a:gd name="connsiteY27" fmla="*/ 743299 h 743299"/>
              <a:gd name="connsiteX28" fmla="*/ 3660308 w 9982659"/>
              <a:gd name="connsiteY28" fmla="*/ 743299 h 743299"/>
              <a:gd name="connsiteX29" fmla="*/ 3094624 w 9982659"/>
              <a:gd name="connsiteY29" fmla="*/ 743299 h 743299"/>
              <a:gd name="connsiteX30" fmla="*/ 2229461 w 9982659"/>
              <a:gd name="connsiteY30" fmla="*/ 743299 h 743299"/>
              <a:gd name="connsiteX31" fmla="*/ 1563950 w 9982659"/>
              <a:gd name="connsiteY31" fmla="*/ 743299 h 743299"/>
              <a:gd name="connsiteX32" fmla="*/ 1098092 w 9982659"/>
              <a:gd name="connsiteY32" fmla="*/ 743299 h 743299"/>
              <a:gd name="connsiteX33" fmla="*/ 0 w 9982659"/>
              <a:gd name="connsiteY33" fmla="*/ 743299 h 743299"/>
              <a:gd name="connsiteX34" fmla="*/ 0 w 9982659"/>
              <a:gd name="connsiteY34" fmla="*/ 379082 h 743299"/>
              <a:gd name="connsiteX35" fmla="*/ 0 w 9982659"/>
              <a:gd name="connsiteY35" fmla="*/ 0 h 74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982659" h="743299" fill="none" extrusionOk="0">
                <a:moveTo>
                  <a:pt x="0" y="0"/>
                </a:moveTo>
                <a:cubicBezTo>
                  <a:pt x="209117" y="31749"/>
                  <a:pt x="561719" y="-27164"/>
                  <a:pt x="765337" y="0"/>
                </a:cubicBezTo>
                <a:cubicBezTo>
                  <a:pt x="968955" y="27164"/>
                  <a:pt x="1229581" y="-14318"/>
                  <a:pt x="1630501" y="0"/>
                </a:cubicBezTo>
                <a:cubicBezTo>
                  <a:pt x="2031421" y="14318"/>
                  <a:pt x="1968653" y="-19923"/>
                  <a:pt x="2196185" y="0"/>
                </a:cubicBezTo>
                <a:cubicBezTo>
                  <a:pt x="2423717" y="19923"/>
                  <a:pt x="2591185" y="26578"/>
                  <a:pt x="2861696" y="0"/>
                </a:cubicBezTo>
                <a:cubicBezTo>
                  <a:pt x="3132207" y="-26578"/>
                  <a:pt x="3126281" y="4890"/>
                  <a:pt x="3227726" y="0"/>
                </a:cubicBezTo>
                <a:cubicBezTo>
                  <a:pt x="3329171" y="-4890"/>
                  <a:pt x="3538447" y="-7275"/>
                  <a:pt x="3693584" y="0"/>
                </a:cubicBezTo>
                <a:cubicBezTo>
                  <a:pt x="3848721" y="7275"/>
                  <a:pt x="4045254" y="-2757"/>
                  <a:pt x="4259268" y="0"/>
                </a:cubicBezTo>
                <a:cubicBezTo>
                  <a:pt x="4473282" y="2757"/>
                  <a:pt x="4760688" y="8587"/>
                  <a:pt x="4924778" y="0"/>
                </a:cubicBezTo>
                <a:cubicBezTo>
                  <a:pt x="5088868" y="-8587"/>
                  <a:pt x="5314955" y="-2171"/>
                  <a:pt x="5690116" y="0"/>
                </a:cubicBezTo>
                <a:cubicBezTo>
                  <a:pt x="6065277" y="2171"/>
                  <a:pt x="6000728" y="2638"/>
                  <a:pt x="6155973" y="0"/>
                </a:cubicBezTo>
                <a:cubicBezTo>
                  <a:pt x="6311218" y="-2638"/>
                  <a:pt x="6691660" y="-2944"/>
                  <a:pt x="6921310" y="0"/>
                </a:cubicBezTo>
                <a:cubicBezTo>
                  <a:pt x="7150960" y="2944"/>
                  <a:pt x="7146050" y="17236"/>
                  <a:pt x="7287341" y="0"/>
                </a:cubicBezTo>
                <a:cubicBezTo>
                  <a:pt x="7428632" y="-17236"/>
                  <a:pt x="7672110" y="5063"/>
                  <a:pt x="8052678" y="0"/>
                </a:cubicBezTo>
                <a:cubicBezTo>
                  <a:pt x="8433246" y="-5063"/>
                  <a:pt x="8489148" y="10765"/>
                  <a:pt x="8818015" y="0"/>
                </a:cubicBezTo>
                <a:cubicBezTo>
                  <a:pt x="9146882" y="-10765"/>
                  <a:pt x="9490411" y="-57908"/>
                  <a:pt x="9982659" y="0"/>
                </a:cubicBezTo>
                <a:cubicBezTo>
                  <a:pt x="9998086" y="85165"/>
                  <a:pt x="9981894" y="219265"/>
                  <a:pt x="9982659" y="386515"/>
                </a:cubicBezTo>
                <a:cubicBezTo>
                  <a:pt x="9983424" y="553766"/>
                  <a:pt x="9982245" y="585342"/>
                  <a:pt x="9982659" y="743299"/>
                </a:cubicBezTo>
                <a:cubicBezTo>
                  <a:pt x="9877443" y="757277"/>
                  <a:pt x="9752981" y="737604"/>
                  <a:pt x="9616628" y="743299"/>
                </a:cubicBezTo>
                <a:cubicBezTo>
                  <a:pt x="9480275" y="748994"/>
                  <a:pt x="9368801" y="756014"/>
                  <a:pt x="9250597" y="743299"/>
                </a:cubicBezTo>
                <a:cubicBezTo>
                  <a:pt x="9132393" y="730584"/>
                  <a:pt x="8577088" y="773048"/>
                  <a:pt x="8385434" y="743299"/>
                </a:cubicBezTo>
                <a:cubicBezTo>
                  <a:pt x="8193780" y="713550"/>
                  <a:pt x="8192752" y="736123"/>
                  <a:pt x="8019403" y="743299"/>
                </a:cubicBezTo>
                <a:cubicBezTo>
                  <a:pt x="7846054" y="750475"/>
                  <a:pt x="7825855" y="727303"/>
                  <a:pt x="7653372" y="743299"/>
                </a:cubicBezTo>
                <a:cubicBezTo>
                  <a:pt x="7480889" y="759295"/>
                  <a:pt x="7360900" y="761365"/>
                  <a:pt x="7087688" y="743299"/>
                </a:cubicBezTo>
                <a:cubicBezTo>
                  <a:pt x="6814476" y="725233"/>
                  <a:pt x="6583121" y="760011"/>
                  <a:pt x="6322351" y="743299"/>
                </a:cubicBezTo>
                <a:cubicBezTo>
                  <a:pt x="6061581" y="726587"/>
                  <a:pt x="5808932" y="711403"/>
                  <a:pt x="5557014" y="743299"/>
                </a:cubicBezTo>
                <a:cubicBezTo>
                  <a:pt x="5305096" y="775195"/>
                  <a:pt x="5135623" y="751395"/>
                  <a:pt x="4991330" y="743299"/>
                </a:cubicBezTo>
                <a:cubicBezTo>
                  <a:pt x="4847037" y="735203"/>
                  <a:pt x="4694995" y="761080"/>
                  <a:pt x="4425645" y="743299"/>
                </a:cubicBezTo>
                <a:cubicBezTo>
                  <a:pt x="4156295" y="725518"/>
                  <a:pt x="3901933" y="736659"/>
                  <a:pt x="3660308" y="743299"/>
                </a:cubicBezTo>
                <a:cubicBezTo>
                  <a:pt x="3418683" y="749939"/>
                  <a:pt x="3298624" y="727056"/>
                  <a:pt x="3094624" y="743299"/>
                </a:cubicBezTo>
                <a:cubicBezTo>
                  <a:pt x="2890624" y="759542"/>
                  <a:pt x="2496762" y="719282"/>
                  <a:pt x="2229461" y="743299"/>
                </a:cubicBezTo>
                <a:cubicBezTo>
                  <a:pt x="1962160" y="767316"/>
                  <a:pt x="1757492" y="769318"/>
                  <a:pt x="1563950" y="743299"/>
                </a:cubicBezTo>
                <a:cubicBezTo>
                  <a:pt x="1370408" y="717280"/>
                  <a:pt x="1298079" y="765933"/>
                  <a:pt x="1098092" y="743299"/>
                </a:cubicBezTo>
                <a:cubicBezTo>
                  <a:pt x="898105" y="720665"/>
                  <a:pt x="506994" y="697157"/>
                  <a:pt x="0" y="743299"/>
                </a:cubicBezTo>
                <a:cubicBezTo>
                  <a:pt x="1629" y="562812"/>
                  <a:pt x="6039" y="496105"/>
                  <a:pt x="0" y="379082"/>
                </a:cubicBezTo>
                <a:cubicBezTo>
                  <a:pt x="-6039" y="262059"/>
                  <a:pt x="-11446" y="92615"/>
                  <a:pt x="0" y="0"/>
                </a:cubicBezTo>
                <a:close/>
              </a:path>
              <a:path w="9982659" h="743299" stroke="0" extrusionOk="0">
                <a:moveTo>
                  <a:pt x="0" y="0"/>
                </a:moveTo>
                <a:cubicBezTo>
                  <a:pt x="251534" y="21466"/>
                  <a:pt x="465581" y="28735"/>
                  <a:pt x="665511" y="0"/>
                </a:cubicBezTo>
                <a:cubicBezTo>
                  <a:pt x="865441" y="-28735"/>
                  <a:pt x="1161820" y="-19679"/>
                  <a:pt x="1331021" y="0"/>
                </a:cubicBezTo>
                <a:cubicBezTo>
                  <a:pt x="1500222" y="19679"/>
                  <a:pt x="1689783" y="-29125"/>
                  <a:pt x="1996532" y="0"/>
                </a:cubicBezTo>
                <a:cubicBezTo>
                  <a:pt x="2303281" y="29125"/>
                  <a:pt x="2385778" y="-32058"/>
                  <a:pt x="2662042" y="0"/>
                </a:cubicBezTo>
                <a:cubicBezTo>
                  <a:pt x="2938306" y="32058"/>
                  <a:pt x="3062114" y="-35710"/>
                  <a:pt x="3427380" y="0"/>
                </a:cubicBezTo>
                <a:cubicBezTo>
                  <a:pt x="3792646" y="35710"/>
                  <a:pt x="3963357" y="7757"/>
                  <a:pt x="4192717" y="0"/>
                </a:cubicBezTo>
                <a:cubicBezTo>
                  <a:pt x="4422077" y="-7757"/>
                  <a:pt x="4463499" y="-9682"/>
                  <a:pt x="4558748" y="0"/>
                </a:cubicBezTo>
                <a:cubicBezTo>
                  <a:pt x="4653997" y="9682"/>
                  <a:pt x="5236155" y="6702"/>
                  <a:pt x="5423911" y="0"/>
                </a:cubicBezTo>
                <a:cubicBezTo>
                  <a:pt x="5611667" y="-6702"/>
                  <a:pt x="5690182" y="-9207"/>
                  <a:pt x="5789942" y="0"/>
                </a:cubicBezTo>
                <a:cubicBezTo>
                  <a:pt x="5889702" y="9207"/>
                  <a:pt x="6231154" y="34667"/>
                  <a:pt x="6555279" y="0"/>
                </a:cubicBezTo>
                <a:cubicBezTo>
                  <a:pt x="6879404" y="-34667"/>
                  <a:pt x="7010932" y="30811"/>
                  <a:pt x="7320617" y="0"/>
                </a:cubicBezTo>
                <a:cubicBezTo>
                  <a:pt x="7630302" y="-30811"/>
                  <a:pt x="7706792" y="-2978"/>
                  <a:pt x="7986127" y="0"/>
                </a:cubicBezTo>
                <a:cubicBezTo>
                  <a:pt x="8265462" y="2978"/>
                  <a:pt x="8439872" y="30168"/>
                  <a:pt x="8851291" y="0"/>
                </a:cubicBezTo>
                <a:cubicBezTo>
                  <a:pt x="9262710" y="-30168"/>
                  <a:pt x="9701330" y="47841"/>
                  <a:pt x="9982659" y="0"/>
                </a:cubicBezTo>
                <a:cubicBezTo>
                  <a:pt x="9992741" y="148196"/>
                  <a:pt x="9996812" y="236231"/>
                  <a:pt x="9982659" y="349351"/>
                </a:cubicBezTo>
                <a:cubicBezTo>
                  <a:pt x="9968506" y="462471"/>
                  <a:pt x="9967805" y="658444"/>
                  <a:pt x="9982659" y="743299"/>
                </a:cubicBezTo>
                <a:cubicBezTo>
                  <a:pt x="9866367" y="761646"/>
                  <a:pt x="9667953" y="731774"/>
                  <a:pt x="9416975" y="743299"/>
                </a:cubicBezTo>
                <a:cubicBezTo>
                  <a:pt x="9165997" y="754824"/>
                  <a:pt x="9124887" y="724438"/>
                  <a:pt x="8851291" y="743299"/>
                </a:cubicBezTo>
                <a:cubicBezTo>
                  <a:pt x="8577695" y="762160"/>
                  <a:pt x="8531067" y="764681"/>
                  <a:pt x="8285607" y="743299"/>
                </a:cubicBezTo>
                <a:cubicBezTo>
                  <a:pt x="8040147" y="721917"/>
                  <a:pt x="8015590" y="737192"/>
                  <a:pt x="7819750" y="743299"/>
                </a:cubicBezTo>
                <a:cubicBezTo>
                  <a:pt x="7623910" y="749406"/>
                  <a:pt x="7635288" y="727078"/>
                  <a:pt x="7453719" y="743299"/>
                </a:cubicBezTo>
                <a:cubicBezTo>
                  <a:pt x="7272150" y="759520"/>
                  <a:pt x="6946004" y="721987"/>
                  <a:pt x="6788208" y="743299"/>
                </a:cubicBezTo>
                <a:cubicBezTo>
                  <a:pt x="6630412" y="764611"/>
                  <a:pt x="6182299" y="760121"/>
                  <a:pt x="6022871" y="743299"/>
                </a:cubicBezTo>
                <a:cubicBezTo>
                  <a:pt x="5863443" y="726477"/>
                  <a:pt x="5810486" y="728847"/>
                  <a:pt x="5656840" y="743299"/>
                </a:cubicBezTo>
                <a:cubicBezTo>
                  <a:pt x="5503194" y="757751"/>
                  <a:pt x="5368554" y="751796"/>
                  <a:pt x="5091156" y="743299"/>
                </a:cubicBezTo>
                <a:cubicBezTo>
                  <a:pt x="4813758" y="734802"/>
                  <a:pt x="4850936" y="736351"/>
                  <a:pt x="4625299" y="743299"/>
                </a:cubicBezTo>
                <a:cubicBezTo>
                  <a:pt x="4399662" y="750247"/>
                  <a:pt x="4051274" y="769090"/>
                  <a:pt x="3760135" y="743299"/>
                </a:cubicBezTo>
                <a:cubicBezTo>
                  <a:pt x="3468996" y="717508"/>
                  <a:pt x="3406394" y="720096"/>
                  <a:pt x="3294277" y="743299"/>
                </a:cubicBezTo>
                <a:cubicBezTo>
                  <a:pt x="3182160" y="766502"/>
                  <a:pt x="2732666" y="703494"/>
                  <a:pt x="2429114" y="743299"/>
                </a:cubicBezTo>
                <a:cubicBezTo>
                  <a:pt x="2125562" y="783104"/>
                  <a:pt x="2140983" y="758362"/>
                  <a:pt x="1963256" y="743299"/>
                </a:cubicBezTo>
                <a:cubicBezTo>
                  <a:pt x="1785529" y="728236"/>
                  <a:pt x="1690240" y="734892"/>
                  <a:pt x="1597225" y="743299"/>
                </a:cubicBezTo>
                <a:cubicBezTo>
                  <a:pt x="1504210" y="751706"/>
                  <a:pt x="1158196" y="743569"/>
                  <a:pt x="732062" y="743299"/>
                </a:cubicBezTo>
                <a:cubicBezTo>
                  <a:pt x="305928" y="743029"/>
                  <a:pt x="259124" y="747263"/>
                  <a:pt x="0" y="743299"/>
                </a:cubicBezTo>
                <a:cubicBezTo>
                  <a:pt x="5895" y="579836"/>
                  <a:pt x="-8742" y="501777"/>
                  <a:pt x="0" y="386515"/>
                </a:cubicBezTo>
                <a:cubicBezTo>
                  <a:pt x="8742" y="271253"/>
                  <a:pt x="-12353" y="14252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40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40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0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tâm</a:t>
            </a:r>
            <a:r>
              <a:rPr lang="en-US" sz="40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40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40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164881" y="1"/>
            <a:ext cx="1416270" cy="1133474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621EC-E73A-DF7B-0DB2-0644D27C9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1209675"/>
            <a:ext cx="5791200" cy="340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D48567-8E56-B722-893E-905780BDF1C5}"/>
              </a:ext>
            </a:extLst>
          </p:cNvPr>
          <p:cNvSpPr txBox="1"/>
          <p:nvPr/>
        </p:nvSpPr>
        <p:spPr>
          <a:xfrm>
            <a:off x="1771650" y="5143500"/>
            <a:ext cx="90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OB, OC.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7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47035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333500" y="342551"/>
            <a:ext cx="10306050" cy="781399"/>
          </a:xfrm>
          <a:custGeom>
            <a:avLst/>
            <a:gdLst>
              <a:gd name="connsiteX0" fmla="*/ 0 w 10306050"/>
              <a:gd name="connsiteY0" fmla="*/ 0 h 781399"/>
              <a:gd name="connsiteX1" fmla="*/ 790130 w 10306050"/>
              <a:gd name="connsiteY1" fmla="*/ 0 h 781399"/>
              <a:gd name="connsiteX2" fmla="*/ 1683322 w 10306050"/>
              <a:gd name="connsiteY2" fmla="*/ 0 h 781399"/>
              <a:gd name="connsiteX3" fmla="*/ 2267331 w 10306050"/>
              <a:gd name="connsiteY3" fmla="*/ 0 h 781399"/>
              <a:gd name="connsiteX4" fmla="*/ 2954401 w 10306050"/>
              <a:gd name="connsiteY4" fmla="*/ 0 h 781399"/>
              <a:gd name="connsiteX5" fmla="*/ 3332290 w 10306050"/>
              <a:gd name="connsiteY5" fmla="*/ 0 h 781399"/>
              <a:gd name="connsiteX6" fmla="*/ 3813239 w 10306050"/>
              <a:gd name="connsiteY6" fmla="*/ 0 h 781399"/>
              <a:gd name="connsiteX7" fmla="*/ 4397248 w 10306050"/>
              <a:gd name="connsiteY7" fmla="*/ 0 h 781399"/>
              <a:gd name="connsiteX8" fmla="*/ 5084318 w 10306050"/>
              <a:gd name="connsiteY8" fmla="*/ 0 h 781399"/>
              <a:gd name="connsiteX9" fmla="*/ 5874448 w 10306050"/>
              <a:gd name="connsiteY9" fmla="*/ 0 h 781399"/>
              <a:gd name="connsiteX10" fmla="*/ 6355397 w 10306050"/>
              <a:gd name="connsiteY10" fmla="*/ 0 h 781399"/>
              <a:gd name="connsiteX11" fmla="*/ 7145528 w 10306050"/>
              <a:gd name="connsiteY11" fmla="*/ 0 h 781399"/>
              <a:gd name="connsiteX12" fmla="*/ 7523416 w 10306050"/>
              <a:gd name="connsiteY12" fmla="*/ 0 h 781399"/>
              <a:gd name="connsiteX13" fmla="*/ 8313547 w 10306050"/>
              <a:gd name="connsiteY13" fmla="*/ 0 h 781399"/>
              <a:gd name="connsiteX14" fmla="*/ 9103677 w 10306050"/>
              <a:gd name="connsiteY14" fmla="*/ 0 h 781399"/>
              <a:gd name="connsiteX15" fmla="*/ 10306050 w 10306050"/>
              <a:gd name="connsiteY15" fmla="*/ 0 h 781399"/>
              <a:gd name="connsiteX16" fmla="*/ 10306050 w 10306050"/>
              <a:gd name="connsiteY16" fmla="*/ 406327 h 781399"/>
              <a:gd name="connsiteX17" fmla="*/ 10306050 w 10306050"/>
              <a:gd name="connsiteY17" fmla="*/ 781399 h 781399"/>
              <a:gd name="connsiteX18" fmla="*/ 9928162 w 10306050"/>
              <a:gd name="connsiteY18" fmla="*/ 781399 h 781399"/>
              <a:gd name="connsiteX19" fmla="*/ 9550273 w 10306050"/>
              <a:gd name="connsiteY19" fmla="*/ 781399 h 781399"/>
              <a:gd name="connsiteX20" fmla="*/ 8657082 w 10306050"/>
              <a:gd name="connsiteY20" fmla="*/ 781399 h 781399"/>
              <a:gd name="connsiteX21" fmla="*/ 8279194 w 10306050"/>
              <a:gd name="connsiteY21" fmla="*/ 781399 h 781399"/>
              <a:gd name="connsiteX22" fmla="*/ 7901305 w 10306050"/>
              <a:gd name="connsiteY22" fmla="*/ 781399 h 781399"/>
              <a:gd name="connsiteX23" fmla="*/ 7317296 w 10306050"/>
              <a:gd name="connsiteY23" fmla="*/ 781399 h 781399"/>
              <a:gd name="connsiteX24" fmla="*/ 6527165 w 10306050"/>
              <a:gd name="connsiteY24" fmla="*/ 781399 h 781399"/>
              <a:gd name="connsiteX25" fmla="*/ 5737035 w 10306050"/>
              <a:gd name="connsiteY25" fmla="*/ 781399 h 781399"/>
              <a:gd name="connsiteX26" fmla="*/ 5153025 w 10306050"/>
              <a:gd name="connsiteY26" fmla="*/ 781399 h 781399"/>
              <a:gd name="connsiteX27" fmla="*/ 4569016 w 10306050"/>
              <a:gd name="connsiteY27" fmla="*/ 781399 h 781399"/>
              <a:gd name="connsiteX28" fmla="*/ 3778885 w 10306050"/>
              <a:gd name="connsiteY28" fmla="*/ 781399 h 781399"/>
              <a:gd name="connsiteX29" fmla="*/ 3194876 w 10306050"/>
              <a:gd name="connsiteY29" fmla="*/ 781399 h 781399"/>
              <a:gd name="connsiteX30" fmla="*/ 2301685 w 10306050"/>
              <a:gd name="connsiteY30" fmla="*/ 781399 h 781399"/>
              <a:gd name="connsiteX31" fmla="*/ 1614615 w 10306050"/>
              <a:gd name="connsiteY31" fmla="*/ 781399 h 781399"/>
              <a:gd name="connsiteX32" fmla="*/ 1133666 w 10306050"/>
              <a:gd name="connsiteY32" fmla="*/ 781399 h 781399"/>
              <a:gd name="connsiteX33" fmla="*/ 0 w 10306050"/>
              <a:gd name="connsiteY33" fmla="*/ 781399 h 781399"/>
              <a:gd name="connsiteX34" fmla="*/ 0 w 10306050"/>
              <a:gd name="connsiteY34" fmla="*/ 398513 h 781399"/>
              <a:gd name="connsiteX35" fmla="*/ 0 w 10306050"/>
              <a:gd name="connsiteY35" fmla="*/ 0 h 78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306050" h="781399" fill="none" extrusionOk="0">
                <a:moveTo>
                  <a:pt x="0" y="0"/>
                </a:moveTo>
                <a:cubicBezTo>
                  <a:pt x="315675" y="35021"/>
                  <a:pt x="516235" y="-27443"/>
                  <a:pt x="790130" y="0"/>
                </a:cubicBezTo>
                <a:cubicBezTo>
                  <a:pt x="1064025" y="27443"/>
                  <a:pt x="1372255" y="-21546"/>
                  <a:pt x="1683322" y="0"/>
                </a:cubicBezTo>
                <a:cubicBezTo>
                  <a:pt x="1994389" y="21546"/>
                  <a:pt x="2041500" y="21091"/>
                  <a:pt x="2267331" y="0"/>
                </a:cubicBezTo>
                <a:cubicBezTo>
                  <a:pt x="2493162" y="-21091"/>
                  <a:pt x="2724723" y="13754"/>
                  <a:pt x="2954401" y="0"/>
                </a:cubicBezTo>
                <a:cubicBezTo>
                  <a:pt x="3184079" y="-13754"/>
                  <a:pt x="3145448" y="12316"/>
                  <a:pt x="3332290" y="0"/>
                </a:cubicBezTo>
                <a:cubicBezTo>
                  <a:pt x="3519132" y="-12316"/>
                  <a:pt x="3709782" y="-12481"/>
                  <a:pt x="3813239" y="0"/>
                </a:cubicBezTo>
                <a:cubicBezTo>
                  <a:pt x="3916696" y="12481"/>
                  <a:pt x="4218729" y="-4440"/>
                  <a:pt x="4397248" y="0"/>
                </a:cubicBezTo>
                <a:cubicBezTo>
                  <a:pt x="4575767" y="4440"/>
                  <a:pt x="4766172" y="-3807"/>
                  <a:pt x="5084318" y="0"/>
                </a:cubicBezTo>
                <a:cubicBezTo>
                  <a:pt x="5402464" y="3807"/>
                  <a:pt x="5601822" y="159"/>
                  <a:pt x="5874448" y="0"/>
                </a:cubicBezTo>
                <a:cubicBezTo>
                  <a:pt x="6147074" y="-159"/>
                  <a:pt x="6197247" y="-6109"/>
                  <a:pt x="6355397" y="0"/>
                </a:cubicBezTo>
                <a:cubicBezTo>
                  <a:pt x="6513547" y="6109"/>
                  <a:pt x="6836553" y="-5505"/>
                  <a:pt x="7145528" y="0"/>
                </a:cubicBezTo>
                <a:cubicBezTo>
                  <a:pt x="7454503" y="5505"/>
                  <a:pt x="7387427" y="-4872"/>
                  <a:pt x="7523416" y="0"/>
                </a:cubicBezTo>
                <a:cubicBezTo>
                  <a:pt x="7659405" y="4872"/>
                  <a:pt x="8154982" y="-6558"/>
                  <a:pt x="8313547" y="0"/>
                </a:cubicBezTo>
                <a:cubicBezTo>
                  <a:pt x="8472112" y="6558"/>
                  <a:pt x="8799605" y="9388"/>
                  <a:pt x="9103677" y="0"/>
                </a:cubicBezTo>
                <a:cubicBezTo>
                  <a:pt x="9407749" y="-9388"/>
                  <a:pt x="9962758" y="-9073"/>
                  <a:pt x="10306050" y="0"/>
                </a:cubicBezTo>
                <a:cubicBezTo>
                  <a:pt x="10294293" y="131926"/>
                  <a:pt x="10306466" y="271199"/>
                  <a:pt x="10306050" y="406327"/>
                </a:cubicBezTo>
                <a:cubicBezTo>
                  <a:pt x="10305634" y="541455"/>
                  <a:pt x="10292726" y="605364"/>
                  <a:pt x="10306050" y="781399"/>
                </a:cubicBezTo>
                <a:cubicBezTo>
                  <a:pt x="10146175" y="771739"/>
                  <a:pt x="10021674" y="768581"/>
                  <a:pt x="9928162" y="781399"/>
                </a:cubicBezTo>
                <a:cubicBezTo>
                  <a:pt x="9834650" y="794217"/>
                  <a:pt x="9671547" y="765408"/>
                  <a:pt x="9550273" y="781399"/>
                </a:cubicBezTo>
                <a:cubicBezTo>
                  <a:pt x="9428999" y="797390"/>
                  <a:pt x="8968397" y="757127"/>
                  <a:pt x="8657082" y="781399"/>
                </a:cubicBezTo>
                <a:cubicBezTo>
                  <a:pt x="8345767" y="805671"/>
                  <a:pt x="8435338" y="784157"/>
                  <a:pt x="8279194" y="781399"/>
                </a:cubicBezTo>
                <a:cubicBezTo>
                  <a:pt x="8123050" y="778641"/>
                  <a:pt x="7988936" y="780888"/>
                  <a:pt x="7901305" y="781399"/>
                </a:cubicBezTo>
                <a:cubicBezTo>
                  <a:pt x="7813674" y="781910"/>
                  <a:pt x="7557914" y="787835"/>
                  <a:pt x="7317296" y="781399"/>
                </a:cubicBezTo>
                <a:cubicBezTo>
                  <a:pt x="7076678" y="774963"/>
                  <a:pt x="6815225" y="760601"/>
                  <a:pt x="6527165" y="781399"/>
                </a:cubicBezTo>
                <a:cubicBezTo>
                  <a:pt x="6239105" y="802197"/>
                  <a:pt x="6033552" y="798650"/>
                  <a:pt x="5737035" y="781399"/>
                </a:cubicBezTo>
                <a:cubicBezTo>
                  <a:pt x="5440518" y="764149"/>
                  <a:pt x="5316278" y="807331"/>
                  <a:pt x="5153025" y="781399"/>
                </a:cubicBezTo>
                <a:cubicBezTo>
                  <a:pt x="4989772" y="755468"/>
                  <a:pt x="4833284" y="797612"/>
                  <a:pt x="4569016" y="781399"/>
                </a:cubicBezTo>
                <a:cubicBezTo>
                  <a:pt x="4304748" y="765186"/>
                  <a:pt x="4037221" y="803185"/>
                  <a:pt x="3778885" y="781399"/>
                </a:cubicBezTo>
                <a:cubicBezTo>
                  <a:pt x="3520549" y="759613"/>
                  <a:pt x="3373361" y="796947"/>
                  <a:pt x="3194876" y="781399"/>
                </a:cubicBezTo>
                <a:cubicBezTo>
                  <a:pt x="3016391" y="765851"/>
                  <a:pt x="2599967" y="809098"/>
                  <a:pt x="2301685" y="781399"/>
                </a:cubicBezTo>
                <a:cubicBezTo>
                  <a:pt x="2003403" y="753700"/>
                  <a:pt x="1899082" y="787759"/>
                  <a:pt x="1614615" y="781399"/>
                </a:cubicBezTo>
                <a:cubicBezTo>
                  <a:pt x="1330148" y="775040"/>
                  <a:pt x="1266456" y="759792"/>
                  <a:pt x="1133666" y="781399"/>
                </a:cubicBezTo>
                <a:cubicBezTo>
                  <a:pt x="1000876" y="803006"/>
                  <a:pt x="510695" y="807415"/>
                  <a:pt x="0" y="781399"/>
                </a:cubicBezTo>
                <a:cubicBezTo>
                  <a:pt x="-4121" y="687320"/>
                  <a:pt x="14582" y="575922"/>
                  <a:pt x="0" y="398513"/>
                </a:cubicBezTo>
                <a:cubicBezTo>
                  <a:pt x="-14582" y="221104"/>
                  <a:pt x="8970" y="91204"/>
                  <a:pt x="0" y="0"/>
                </a:cubicBezTo>
                <a:close/>
              </a:path>
              <a:path w="10306050" h="781399" stroke="0" extrusionOk="0">
                <a:moveTo>
                  <a:pt x="0" y="0"/>
                </a:moveTo>
                <a:cubicBezTo>
                  <a:pt x="287879" y="32901"/>
                  <a:pt x="476680" y="-25870"/>
                  <a:pt x="687070" y="0"/>
                </a:cubicBezTo>
                <a:cubicBezTo>
                  <a:pt x="897460" y="25870"/>
                  <a:pt x="1073367" y="-23440"/>
                  <a:pt x="1374140" y="0"/>
                </a:cubicBezTo>
                <a:cubicBezTo>
                  <a:pt x="1674913" y="23440"/>
                  <a:pt x="1849245" y="-33512"/>
                  <a:pt x="2061210" y="0"/>
                </a:cubicBezTo>
                <a:cubicBezTo>
                  <a:pt x="2273175" y="33512"/>
                  <a:pt x="2518846" y="-9690"/>
                  <a:pt x="2748280" y="0"/>
                </a:cubicBezTo>
                <a:cubicBezTo>
                  <a:pt x="2977714" y="9690"/>
                  <a:pt x="3340792" y="-35865"/>
                  <a:pt x="3538411" y="0"/>
                </a:cubicBezTo>
                <a:cubicBezTo>
                  <a:pt x="3736030" y="35865"/>
                  <a:pt x="4118241" y="19997"/>
                  <a:pt x="4328541" y="0"/>
                </a:cubicBezTo>
                <a:cubicBezTo>
                  <a:pt x="4538841" y="-19997"/>
                  <a:pt x="4534109" y="-17232"/>
                  <a:pt x="4706430" y="0"/>
                </a:cubicBezTo>
                <a:cubicBezTo>
                  <a:pt x="4878751" y="17232"/>
                  <a:pt x="5200508" y="12698"/>
                  <a:pt x="5599621" y="0"/>
                </a:cubicBezTo>
                <a:cubicBezTo>
                  <a:pt x="5998734" y="-12698"/>
                  <a:pt x="5901738" y="-18104"/>
                  <a:pt x="5977509" y="0"/>
                </a:cubicBezTo>
                <a:cubicBezTo>
                  <a:pt x="6053280" y="18104"/>
                  <a:pt x="6381931" y="-20143"/>
                  <a:pt x="6767639" y="0"/>
                </a:cubicBezTo>
                <a:cubicBezTo>
                  <a:pt x="7153347" y="20143"/>
                  <a:pt x="7339643" y="25778"/>
                  <a:pt x="7557770" y="0"/>
                </a:cubicBezTo>
                <a:cubicBezTo>
                  <a:pt x="7775897" y="-25778"/>
                  <a:pt x="7930827" y="-17417"/>
                  <a:pt x="8244840" y="0"/>
                </a:cubicBezTo>
                <a:cubicBezTo>
                  <a:pt x="8558853" y="17417"/>
                  <a:pt x="8794505" y="-25818"/>
                  <a:pt x="9138031" y="0"/>
                </a:cubicBezTo>
                <a:cubicBezTo>
                  <a:pt x="9481557" y="25818"/>
                  <a:pt x="9958232" y="-38956"/>
                  <a:pt x="10306050" y="0"/>
                </a:cubicBezTo>
                <a:cubicBezTo>
                  <a:pt x="10314109" y="181231"/>
                  <a:pt x="10319260" y="185177"/>
                  <a:pt x="10306050" y="367258"/>
                </a:cubicBezTo>
                <a:cubicBezTo>
                  <a:pt x="10292840" y="549339"/>
                  <a:pt x="10293358" y="649818"/>
                  <a:pt x="10306050" y="781399"/>
                </a:cubicBezTo>
                <a:cubicBezTo>
                  <a:pt x="10104944" y="783349"/>
                  <a:pt x="9997228" y="757979"/>
                  <a:pt x="9722041" y="781399"/>
                </a:cubicBezTo>
                <a:cubicBezTo>
                  <a:pt x="9446854" y="804819"/>
                  <a:pt x="9290351" y="805495"/>
                  <a:pt x="9138031" y="781399"/>
                </a:cubicBezTo>
                <a:cubicBezTo>
                  <a:pt x="8985711" y="757304"/>
                  <a:pt x="8797803" y="772657"/>
                  <a:pt x="8554022" y="781399"/>
                </a:cubicBezTo>
                <a:cubicBezTo>
                  <a:pt x="8310241" y="790141"/>
                  <a:pt x="8278701" y="775788"/>
                  <a:pt x="8073073" y="781399"/>
                </a:cubicBezTo>
                <a:cubicBezTo>
                  <a:pt x="7867445" y="787010"/>
                  <a:pt x="7779516" y="764358"/>
                  <a:pt x="7695184" y="781399"/>
                </a:cubicBezTo>
                <a:cubicBezTo>
                  <a:pt x="7610852" y="798440"/>
                  <a:pt x="7286104" y="754822"/>
                  <a:pt x="7008114" y="781399"/>
                </a:cubicBezTo>
                <a:cubicBezTo>
                  <a:pt x="6730124" y="807977"/>
                  <a:pt x="6451904" y="761952"/>
                  <a:pt x="6217984" y="781399"/>
                </a:cubicBezTo>
                <a:cubicBezTo>
                  <a:pt x="5984064" y="800847"/>
                  <a:pt x="6025853" y="766243"/>
                  <a:pt x="5840095" y="781399"/>
                </a:cubicBezTo>
                <a:cubicBezTo>
                  <a:pt x="5654337" y="796555"/>
                  <a:pt x="5474870" y="808636"/>
                  <a:pt x="5256086" y="781399"/>
                </a:cubicBezTo>
                <a:cubicBezTo>
                  <a:pt x="5037302" y="754162"/>
                  <a:pt x="4928523" y="781010"/>
                  <a:pt x="4775137" y="781399"/>
                </a:cubicBezTo>
                <a:cubicBezTo>
                  <a:pt x="4621751" y="781788"/>
                  <a:pt x="4313399" y="741538"/>
                  <a:pt x="3881946" y="781399"/>
                </a:cubicBezTo>
                <a:cubicBezTo>
                  <a:pt x="3450493" y="821260"/>
                  <a:pt x="3622440" y="800086"/>
                  <a:pt x="3400997" y="781399"/>
                </a:cubicBezTo>
                <a:cubicBezTo>
                  <a:pt x="3179554" y="762712"/>
                  <a:pt x="2901833" y="796714"/>
                  <a:pt x="2507806" y="781399"/>
                </a:cubicBezTo>
                <a:cubicBezTo>
                  <a:pt x="2113779" y="766084"/>
                  <a:pt x="2207866" y="792013"/>
                  <a:pt x="2026857" y="781399"/>
                </a:cubicBezTo>
                <a:cubicBezTo>
                  <a:pt x="1845848" y="770785"/>
                  <a:pt x="1819524" y="779491"/>
                  <a:pt x="1648968" y="781399"/>
                </a:cubicBezTo>
                <a:cubicBezTo>
                  <a:pt x="1478412" y="783307"/>
                  <a:pt x="1063766" y="772950"/>
                  <a:pt x="755777" y="781399"/>
                </a:cubicBezTo>
                <a:cubicBezTo>
                  <a:pt x="447788" y="789848"/>
                  <a:pt x="301430" y="781487"/>
                  <a:pt x="0" y="781399"/>
                </a:cubicBezTo>
                <a:cubicBezTo>
                  <a:pt x="16328" y="679364"/>
                  <a:pt x="14291" y="485059"/>
                  <a:pt x="0" y="406327"/>
                </a:cubicBezTo>
                <a:cubicBezTo>
                  <a:pt x="-14291" y="327595"/>
                  <a:pt x="-2689" y="9808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3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33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3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3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33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3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3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3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164881" y="1"/>
            <a:ext cx="1416270" cy="1133474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299BEC-AEDF-DAAF-3296-0FF40E7A3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62" y="1428750"/>
            <a:ext cx="5400675" cy="304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AD4A84-8B6D-5938-AAAD-B34D68CA4763}"/>
              </a:ext>
            </a:extLst>
          </p:cNvPr>
          <p:cNvSpPr txBox="1"/>
          <p:nvPr/>
        </p:nvSpPr>
        <p:spPr>
          <a:xfrm>
            <a:off x="1485900" y="4533900"/>
            <a:ext cx="944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A.</a:t>
            </a:r>
          </a:p>
          <a:p>
            <a:pPr algn="l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A.</a:t>
            </a:r>
          </a:p>
          <a:p>
            <a:pPr algn="l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Chu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chu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A.</a:t>
            </a:r>
          </a:p>
          <a:p>
            <a:pPr algn="l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Chu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chu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99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47035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164881" y="1"/>
            <a:ext cx="1416270" cy="1133474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299BEC-AEDF-DAAF-3296-0FF40E7A3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63" y="238125"/>
            <a:ext cx="4719638" cy="2663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AD4A84-8B6D-5938-AAAD-B34D68CA4763}"/>
              </a:ext>
            </a:extLst>
          </p:cNvPr>
          <p:cNvSpPr txBox="1"/>
          <p:nvPr/>
        </p:nvSpPr>
        <p:spPr>
          <a:xfrm>
            <a:off x="1724025" y="2695575"/>
            <a:ext cx="106870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ô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cm.</a:t>
            </a:r>
          </a:p>
          <a:p>
            <a:pPr lvl="0" algn="just"/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× 2 = 4 (cm2)</a:t>
            </a:r>
          </a:p>
          <a:p>
            <a:pPr lvl="0" algn="just"/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Chu vi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× 4 = 8 (cm)</a:t>
            </a:r>
          </a:p>
          <a:p>
            <a:pPr lvl="0" algn="just"/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 ô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cm,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cm.</a:t>
            </a:r>
          </a:p>
          <a:p>
            <a:pPr lvl="0" algn="just"/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× 2 = 8 (cm2)</a:t>
            </a:r>
          </a:p>
          <a:p>
            <a:pPr lvl="0" algn="just"/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Chu vi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(4 + 2) × 2 = 12 (cm)</a:t>
            </a:r>
          </a:p>
          <a:p>
            <a:pPr lvl="0" algn="just"/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ô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cm,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cm.</a:t>
            </a:r>
          </a:p>
          <a:p>
            <a:pPr lvl="0" algn="just"/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× 4 = 20 (cm2)</a:t>
            </a:r>
          </a:p>
          <a:p>
            <a:pPr lvl="0" algn="just"/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Chu vi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(5 + 4) × 2 = 18 (cm)</a:t>
            </a: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A: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8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47035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333500" y="342551"/>
            <a:ext cx="9982659" cy="1152874"/>
          </a:xfrm>
          <a:custGeom>
            <a:avLst/>
            <a:gdLst>
              <a:gd name="connsiteX0" fmla="*/ 0 w 9982659"/>
              <a:gd name="connsiteY0" fmla="*/ 0 h 1152874"/>
              <a:gd name="connsiteX1" fmla="*/ 765337 w 9982659"/>
              <a:gd name="connsiteY1" fmla="*/ 0 h 1152874"/>
              <a:gd name="connsiteX2" fmla="*/ 1630501 w 9982659"/>
              <a:gd name="connsiteY2" fmla="*/ 0 h 1152874"/>
              <a:gd name="connsiteX3" fmla="*/ 2196185 w 9982659"/>
              <a:gd name="connsiteY3" fmla="*/ 0 h 1152874"/>
              <a:gd name="connsiteX4" fmla="*/ 2861696 w 9982659"/>
              <a:gd name="connsiteY4" fmla="*/ 0 h 1152874"/>
              <a:gd name="connsiteX5" fmla="*/ 3227726 w 9982659"/>
              <a:gd name="connsiteY5" fmla="*/ 0 h 1152874"/>
              <a:gd name="connsiteX6" fmla="*/ 3693584 w 9982659"/>
              <a:gd name="connsiteY6" fmla="*/ 0 h 1152874"/>
              <a:gd name="connsiteX7" fmla="*/ 4259268 w 9982659"/>
              <a:gd name="connsiteY7" fmla="*/ 0 h 1152874"/>
              <a:gd name="connsiteX8" fmla="*/ 4924778 w 9982659"/>
              <a:gd name="connsiteY8" fmla="*/ 0 h 1152874"/>
              <a:gd name="connsiteX9" fmla="*/ 5690116 w 9982659"/>
              <a:gd name="connsiteY9" fmla="*/ 0 h 1152874"/>
              <a:gd name="connsiteX10" fmla="*/ 6155973 w 9982659"/>
              <a:gd name="connsiteY10" fmla="*/ 0 h 1152874"/>
              <a:gd name="connsiteX11" fmla="*/ 6921310 w 9982659"/>
              <a:gd name="connsiteY11" fmla="*/ 0 h 1152874"/>
              <a:gd name="connsiteX12" fmla="*/ 7287341 w 9982659"/>
              <a:gd name="connsiteY12" fmla="*/ 0 h 1152874"/>
              <a:gd name="connsiteX13" fmla="*/ 8052678 w 9982659"/>
              <a:gd name="connsiteY13" fmla="*/ 0 h 1152874"/>
              <a:gd name="connsiteX14" fmla="*/ 8818015 w 9982659"/>
              <a:gd name="connsiteY14" fmla="*/ 0 h 1152874"/>
              <a:gd name="connsiteX15" fmla="*/ 9982659 w 9982659"/>
              <a:gd name="connsiteY15" fmla="*/ 0 h 1152874"/>
              <a:gd name="connsiteX16" fmla="*/ 9982659 w 9982659"/>
              <a:gd name="connsiteY16" fmla="*/ 599494 h 1152874"/>
              <a:gd name="connsiteX17" fmla="*/ 9982659 w 9982659"/>
              <a:gd name="connsiteY17" fmla="*/ 1152874 h 1152874"/>
              <a:gd name="connsiteX18" fmla="*/ 9616628 w 9982659"/>
              <a:gd name="connsiteY18" fmla="*/ 1152874 h 1152874"/>
              <a:gd name="connsiteX19" fmla="*/ 9250597 w 9982659"/>
              <a:gd name="connsiteY19" fmla="*/ 1152874 h 1152874"/>
              <a:gd name="connsiteX20" fmla="*/ 8385434 w 9982659"/>
              <a:gd name="connsiteY20" fmla="*/ 1152874 h 1152874"/>
              <a:gd name="connsiteX21" fmla="*/ 8019403 w 9982659"/>
              <a:gd name="connsiteY21" fmla="*/ 1152874 h 1152874"/>
              <a:gd name="connsiteX22" fmla="*/ 7653372 w 9982659"/>
              <a:gd name="connsiteY22" fmla="*/ 1152874 h 1152874"/>
              <a:gd name="connsiteX23" fmla="*/ 7087688 w 9982659"/>
              <a:gd name="connsiteY23" fmla="*/ 1152874 h 1152874"/>
              <a:gd name="connsiteX24" fmla="*/ 6322351 w 9982659"/>
              <a:gd name="connsiteY24" fmla="*/ 1152874 h 1152874"/>
              <a:gd name="connsiteX25" fmla="*/ 5557014 w 9982659"/>
              <a:gd name="connsiteY25" fmla="*/ 1152874 h 1152874"/>
              <a:gd name="connsiteX26" fmla="*/ 4991330 w 9982659"/>
              <a:gd name="connsiteY26" fmla="*/ 1152874 h 1152874"/>
              <a:gd name="connsiteX27" fmla="*/ 4425645 w 9982659"/>
              <a:gd name="connsiteY27" fmla="*/ 1152874 h 1152874"/>
              <a:gd name="connsiteX28" fmla="*/ 3660308 w 9982659"/>
              <a:gd name="connsiteY28" fmla="*/ 1152874 h 1152874"/>
              <a:gd name="connsiteX29" fmla="*/ 3094624 w 9982659"/>
              <a:gd name="connsiteY29" fmla="*/ 1152874 h 1152874"/>
              <a:gd name="connsiteX30" fmla="*/ 2229461 w 9982659"/>
              <a:gd name="connsiteY30" fmla="*/ 1152874 h 1152874"/>
              <a:gd name="connsiteX31" fmla="*/ 1563950 w 9982659"/>
              <a:gd name="connsiteY31" fmla="*/ 1152874 h 1152874"/>
              <a:gd name="connsiteX32" fmla="*/ 1098092 w 9982659"/>
              <a:gd name="connsiteY32" fmla="*/ 1152874 h 1152874"/>
              <a:gd name="connsiteX33" fmla="*/ 0 w 9982659"/>
              <a:gd name="connsiteY33" fmla="*/ 1152874 h 1152874"/>
              <a:gd name="connsiteX34" fmla="*/ 0 w 9982659"/>
              <a:gd name="connsiteY34" fmla="*/ 587966 h 1152874"/>
              <a:gd name="connsiteX35" fmla="*/ 0 w 9982659"/>
              <a:gd name="connsiteY35" fmla="*/ 0 h 115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982659" h="1152874" fill="none" extrusionOk="0">
                <a:moveTo>
                  <a:pt x="0" y="0"/>
                </a:moveTo>
                <a:cubicBezTo>
                  <a:pt x="209117" y="31749"/>
                  <a:pt x="561719" y="-27164"/>
                  <a:pt x="765337" y="0"/>
                </a:cubicBezTo>
                <a:cubicBezTo>
                  <a:pt x="968955" y="27164"/>
                  <a:pt x="1229581" y="-14318"/>
                  <a:pt x="1630501" y="0"/>
                </a:cubicBezTo>
                <a:cubicBezTo>
                  <a:pt x="2031421" y="14318"/>
                  <a:pt x="1968653" y="-19923"/>
                  <a:pt x="2196185" y="0"/>
                </a:cubicBezTo>
                <a:cubicBezTo>
                  <a:pt x="2423717" y="19923"/>
                  <a:pt x="2591185" y="26578"/>
                  <a:pt x="2861696" y="0"/>
                </a:cubicBezTo>
                <a:cubicBezTo>
                  <a:pt x="3132207" y="-26578"/>
                  <a:pt x="3126281" y="4890"/>
                  <a:pt x="3227726" y="0"/>
                </a:cubicBezTo>
                <a:cubicBezTo>
                  <a:pt x="3329171" y="-4890"/>
                  <a:pt x="3538447" y="-7275"/>
                  <a:pt x="3693584" y="0"/>
                </a:cubicBezTo>
                <a:cubicBezTo>
                  <a:pt x="3848721" y="7275"/>
                  <a:pt x="4045254" y="-2757"/>
                  <a:pt x="4259268" y="0"/>
                </a:cubicBezTo>
                <a:cubicBezTo>
                  <a:pt x="4473282" y="2757"/>
                  <a:pt x="4760688" y="8587"/>
                  <a:pt x="4924778" y="0"/>
                </a:cubicBezTo>
                <a:cubicBezTo>
                  <a:pt x="5088868" y="-8587"/>
                  <a:pt x="5314955" y="-2171"/>
                  <a:pt x="5690116" y="0"/>
                </a:cubicBezTo>
                <a:cubicBezTo>
                  <a:pt x="6065277" y="2171"/>
                  <a:pt x="6000728" y="2638"/>
                  <a:pt x="6155973" y="0"/>
                </a:cubicBezTo>
                <a:cubicBezTo>
                  <a:pt x="6311218" y="-2638"/>
                  <a:pt x="6691660" y="-2944"/>
                  <a:pt x="6921310" y="0"/>
                </a:cubicBezTo>
                <a:cubicBezTo>
                  <a:pt x="7150960" y="2944"/>
                  <a:pt x="7146050" y="17236"/>
                  <a:pt x="7287341" y="0"/>
                </a:cubicBezTo>
                <a:cubicBezTo>
                  <a:pt x="7428632" y="-17236"/>
                  <a:pt x="7672110" y="5063"/>
                  <a:pt x="8052678" y="0"/>
                </a:cubicBezTo>
                <a:cubicBezTo>
                  <a:pt x="8433246" y="-5063"/>
                  <a:pt x="8489148" y="10765"/>
                  <a:pt x="8818015" y="0"/>
                </a:cubicBezTo>
                <a:cubicBezTo>
                  <a:pt x="9146882" y="-10765"/>
                  <a:pt x="9490411" y="-57908"/>
                  <a:pt x="9982659" y="0"/>
                </a:cubicBezTo>
                <a:cubicBezTo>
                  <a:pt x="9987921" y="280333"/>
                  <a:pt x="10003824" y="327230"/>
                  <a:pt x="9982659" y="599494"/>
                </a:cubicBezTo>
                <a:cubicBezTo>
                  <a:pt x="9961494" y="871758"/>
                  <a:pt x="9988818" y="962305"/>
                  <a:pt x="9982659" y="1152874"/>
                </a:cubicBezTo>
                <a:cubicBezTo>
                  <a:pt x="9877443" y="1166852"/>
                  <a:pt x="9752981" y="1147179"/>
                  <a:pt x="9616628" y="1152874"/>
                </a:cubicBezTo>
                <a:cubicBezTo>
                  <a:pt x="9480275" y="1158569"/>
                  <a:pt x="9368801" y="1165589"/>
                  <a:pt x="9250597" y="1152874"/>
                </a:cubicBezTo>
                <a:cubicBezTo>
                  <a:pt x="9132393" y="1140159"/>
                  <a:pt x="8577088" y="1182623"/>
                  <a:pt x="8385434" y="1152874"/>
                </a:cubicBezTo>
                <a:cubicBezTo>
                  <a:pt x="8193780" y="1123125"/>
                  <a:pt x="8192752" y="1145698"/>
                  <a:pt x="8019403" y="1152874"/>
                </a:cubicBezTo>
                <a:cubicBezTo>
                  <a:pt x="7846054" y="1160050"/>
                  <a:pt x="7825855" y="1136878"/>
                  <a:pt x="7653372" y="1152874"/>
                </a:cubicBezTo>
                <a:cubicBezTo>
                  <a:pt x="7480889" y="1168870"/>
                  <a:pt x="7360900" y="1170940"/>
                  <a:pt x="7087688" y="1152874"/>
                </a:cubicBezTo>
                <a:cubicBezTo>
                  <a:pt x="6814476" y="1134808"/>
                  <a:pt x="6583121" y="1169586"/>
                  <a:pt x="6322351" y="1152874"/>
                </a:cubicBezTo>
                <a:cubicBezTo>
                  <a:pt x="6061581" y="1136162"/>
                  <a:pt x="5808932" y="1120978"/>
                  <a:pt x="5557014" y="1152874"/>
                </a:cubicBezTo>
                <a:cubicBezTo>
                  <a:pt x="5305096" y="1184770"/>
                  <a:pt x="5135623" y="1160970"/>
                  <a:pt x="4991330" y="1152874"/>
                </a:cubicBezTo>
                <a:cubicBezTo>
                  <a:pt x="4847037" y="1144778"/>
                  <a:pt x="4694995" y="1170655"/>
                  <a:pt x="4425645" y="1152874"/>
                </a:cubicBezTo>
                <a:cubicBezTo>
                  <a:pt x="4156295" y="1135093"/>
                  <a:pt x="3901933" y="1146234"/>
                  <a:pt x="3660308" y="1152874"/>
                </a:cubicBezTo>
                <a:cubicBezTo>
                  <a:pt x="3418683" y="1159514"/>
                  <a:pt x="3298624" y="1136631"/>
                  <a:pt x="3094624" y="1152874"/>
                </a:cubicBezTo>
                <a:cubicBezTo>
                  <a:pt x="2890624" y="1169117"/>
                  <a:pt x="2496762" y="1128857"/>
                  <a:pt x="2229461" y="1152874"/>
                </a:cubicBezTo>
                <a:cubicBezTo>
                  <a:pt x="1962160" y="1176891"/>
                  <a:pt x="1757492" y="1178893"/>
                  <a:pt x="1563950" y="1152874"/>
                </a:cubicBezTo>
                <a:cubicBezTo>
                  <a:pt x="1370408" y="1126855"/>
                  <a:pt x="1298079" y="1175508"/>
                  <a:pt x="1098092" y="1152874"/>
                </a:cubicBezTo>
                <a:cubicBezTo>
                  <a:pt x="898105" y="1130240"/>
                  <a:pt x="506994" y="1106732"/>
                  <a:pt x="0" y="1152874"/>
                </a:cubicBezTo>
                <a:cubicBezTo>
                  <a:pt x="-1716" y="1013914"/>
                  <a:pt x="-2509" y="769923"/>
                  <a:pt x="0" y="587966"/>
                </a:cubicBezTo>
                <a:cubicBezTo>
                  <a:pt x="2509" y="406009"/>
                  <a:pt x="25806" y="290302"/>
                  <a:pt x="0" y="0"/>
                </a:cubicBezTo>
                <a:close/>
              </a:path>
              <a:path w="9982659" h="1152874" stroke="0" extrusionOk="0">
                <a:moveTo>
                  <a:pt x="0" y="0"/>
                </a:moveTo>
                <a:cubicBezTo>
                  <a:pt x="251534" y="21466"/>
                  <a:pt x="465581" y="28735"/>
                  <a:pt x="665511" y="0"/>
                </a:cubicBezTo>
                <a:cubicBezTo>
                  <a:pt x="865441" y="-28735"/>
                  <a:pt x="1161820" y="-19679"/>
                  <a:pt x="1331021" y="0"/>
                </a:cubicBezTo>
                <a:cubicBezTo>
                  <a:pt x="1500222" y="19679"/>
                  <a:pt x="1689783" y="-29125"/>
                  <a:pt x="1996532" y="0"/>
                </a:cubicBezTo>
                <a:cubicBezTo>
                  <a:pt x="2303281" y="29125"/>
                  <a:pt x="2385778" y="-32058"/>
                  <a:pt x="2662042" y="0"/>
                </a:cubicBezTo>
                <a:cubicBezTo>
                  <a:pt x="2938306" y="32058"/>
                  <a:pt x="3062114" y="-35710"/>
                  <a:pt x="3427380" y="0"/>
                </a:cubicBezTo>
                <a:cubicBezTo>
                  <a:pt x="3792646" y="35710"/>
                  <a:pt x="3963357" y="7757"/>
                  <a:pt x="4192717" y="0"/>
                </a:cubicBezTo>
                <a:cubicBezTo>
                  <a:pt x="4422077" y="-7757"/>
                  <a:pt x="4463499" y="-9682"/>
                  <a:pt x="4558748" y="0"/>
                </a:cubicBezTo>
                <a:cubicBezTo>
                  <a:pt x="4653997" y="9682"/>
                  <a:pt x="5236155" y="6702"/>
                  <a:pt x="5423911" y="0"/>
                </a:cubicBezTo>
                <a:cubicBezTo>
                  <a:pt x="5611667" y="-6702"/>
                  <a:pt x="5690182" y="-9207"/>
                  <a:pt x="5789942" y="0"/>
                </a:cubicBezTo>
                <a:cubicBezTo>
                  <a:pt x="5889702" y="9207"/>
                  <a:pt x="6231154" y="34667"/>
                  <a:pt x="6555279" y="0"/>
                </a:cubicBezTo>
                <a:cubicBezTo>
                  <a:pt x="6879404" y="-34667"/>
                  <a:pt x="7010932" y="30811"/>
                  <a:pt x="7320617" y="0"/>
                </a:cubicBezTo>
                <a:cubicBezTo>
                  <a:pt x="7630302" y="-30811"/>
                  <a:pt x="7706792" y="-2978"/>
                  <a:pt x="7986127" y="0"/>
                </a:cubicBezTo>
                <a:cubicBezTo>
                  <a:pt x="8265462" y="2978"/>
                  <a:pt x="8439872" y="30168"/>
                  <a:pt x="8851291" y="0"/>
                </a:cubicBezTo>
                <a:cubicBezTo>
                  <a:pt x="9262710" y="-30168"/>
                  <a:pt x="9701330" y="47841"/>
                  <a:pt x="9982659" y="0"/>
                </a:cubicBezTo>
                <a:cubicBezTo>
                  <a:pt x="9991741" y="118252"/>
                  <a:pt x="9975233" y="335858"/>
                  <a:pt x="9982659" y="541851"/>
                </a:cubicBezTo>
                <a:cubicBezTo>
                  <a:pt x="9990085" y="747844"/>
                  <a:pt x="9969938" y="913842"/>
                  <a:pt x="9982659" y="1152874"/>
                </a:cubicBezTo>
                <a:cubicBezTo>
                  <a:pt x="9866367" y="1171221"/>
                  <a:pt x="9667953" y="1141349"/>
                  <a:pt x="9416975" y="1152874"/>
                </a:cubicBezTo>
                <a:cubicBezTo>
                  <a:pt x="9165997" y="1164399"/>
                  <a:pt x="9124887" y="1134013"/>
                  <a:pt x="8851291" y="1152874"/>
                </a:cubicBezTo>
                <a:cubicBezTo>
                  <a:pt x="8577695" y="1171735"/>
                  <a:pt x="8531067" y="1174256"/>
                  <a:pt x="8285607" y="1152874"/>
                </a:cubicBezTo>
                <a:cubicBezTo>
                  <a:pt x="8040147" y="1131492"/>
                  <a:pt x="8015590" y="1146767"/>
                  <a:pt x="7819750" y="1152874"/>
                </a:cubicBezTo>
                <a:cubicBezTo>
                  <a:pt x="7623910" y="1158981"/>
                  <a:pt x="7635288" y="1136653"/>
                  <a:pt x="7453719" y="1152874"/>
                </a:cubicBezTo>
                <a:cubicBezTo>
                  <a:pt x="7272150" y="1169095"/>
                  <a:pt x="6946004" y="1131562"/>
                  <a:pt x="6788208" y="1152874"/>
                </a:cubicBezTo>
                <a:cubicBezTo>
                  <a:pt x="6630412" y="1174186"/>
                  <a:pt x="6182299" y="1169696"/>
                  <a:pt x="6022871" y="1152874"/>
                </a:cubicBezTo>
                <a:cubicBezTo>
                  <a:pt x="5863443" y="1136052"/>
                  <a:pt x="5810486" y="1138422"/>
                  <a:pt x="5656840" y="1152874"/>
                </a:cubicBezTo>
                <a:cubicBezTo>
                  <a:pt x="5503194" y="1167326"/>
                  <a:pt x="5368554" y="1161371"/>
                  <a:pt x="5091156" y="1152874"/>
                </a:cubicBezTo>
                <a:cubicBezTo>
                  <a:pt x="4813758" y="1144377"/>
                  <a:pt x="4850936" y="1145926"/>
                  <a:pt x="4625299" y="1152874"/>
                </a:cubicBezTo>
                <a:cubicBezTo>
                  <a:pt x="4399662" y="1159822"/>
                  <a:pt x="4051274" y="1178665"/>
                  <a:pt x="3760135" y="1152874"/>
                </a:cubicBezTo>
                <a:cubicBezTo>
                  <a:pt x="3468996" y="1127083"/>
                  <a:pt x="3406394" y="1129671"/>
                  <a:pt x="3294277" y="1152874"/>
                </a:cubicBezTo>
                <a:cubicBezTo>
                  <a:pt x="3182160" y="1176077"/>
                  <a:pt x="2732666" y="1113069"/>
                  <a:pt x="2429114" y="1152874"/>
                </a:cubicBezTo>
                <a:cubicBezTo>
                  <a:pt x="2125562" y="1192679"/>
                  <a:pt x="2140983" y="1167937"/>
                  <a:pt x="1963256" y="1152874"/>
                </a:cubicBezTo>
                <a:cubicBezTo>
                  <a:pt x="1785529" y="1137811"/>
                  <a:pt x="1690240" y="1144467"/>
                  <a:pt x="1597225" y="1152874"/>
                </a:cubicBezTo>
                <a:cubicBezTo>
                  <a:pt x="1504210" y="1161281"/>
                  <a:pt x="1158196" y="1153144"/>
                  <a:pt x="732062" y="1152874"/>
                </a:cubicBezTo>
                <a:cubicBezTo>
                  <a:pt x="305928" y="1152604"/>
                  <a:pt x="259124" y="1156838"/>
                  <a:pt x="0" y="1152874"/>
                </a:cubicBezTo>
                <a:cubicBezTo>
                  <a:pt x="12173" y="930068"/>
                  <a:pt x="-10832" y="719059"/>
                  <a:pt x="0" y="599494"/>
                </a:cubicBezTo>
                <a:cubicBezTo>
                  <a:pt x="10832" y="479929"/>
                  <a:pt x="-6660" y="180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3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mỗi quả cân dưới đây cân nặng bao nhiêu gam? Biết rằng các quả cân có cân nặng bằng nhau.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164881" y="1"/>
            <a:ext cx="1416270" cy="1133474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C717C-0796-B18D-BE0B-30CF1314D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1557510"/>
            <a:ext cx="4543425" cy="2881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F48D66-5EE2-59BE-7A85-9BF7A316051C}"/>
              </a:ext>
            </a:extLst>
          </p:cNvPr>
          <p:cNvSpPr txBox="1"/>
          <p:nvPr/>
        </p:nvSpPr>
        <p:spPr>
          <a:xfrm>
            <a:off x="1590675" y="4229100"/>
            <a:ext cx="9039225" cy="246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</a:t>
            </a:r>
            <a:r>
              <a:rPr lang="vi-VN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ổi 1kg 500 g = 1</a:t>
            </a:r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500 g</a:t>
            </a:r>
            <a:endParaRPr lang="en-US" sz="2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Vậy quả dưa là 1</a:t>
            </a:r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500g </a:t>
            </a:r>
            <a:endParaRPr lang="en-US" sz="2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sát ta thấy 1 quả dưa bằng 3 quả cân.</a:t>
            </a:r>
            <a:endParaRPr lang="en-US" sz="2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500 </a:t>
            </a:r>
            <a:r>
              <a:rPr lang="vi-VN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3 = 500</a:t>
            </a:r>
            <a:endParaRPr lang="en-US" sz="2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Vậy mỗi quả cân là 500 g</a:t>
            </a:r>
            <a:endParaRPr lang="en-US" sz="2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2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5-Toán-Ôn tập chung (Tiết 2)[20240513220318719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347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Berkshire Swash</vt:lpstr>
      <vt:lpstr>Calibri</vt:lpstr>
      <vt:lpstr>Calibri Light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1_Office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10</cp:revision>
  <dcterms:created xsi:type="dcterms:W3CDTF">2023-04-20T11:04:46Z</dcterms:created>
  <dcterms:modified xsi:type="dcterms:W3CDTF">2024-05-13T15:09:11Z</dcterms:modified>
</cp:coreProperties>
</file>