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  <p:sldMasterId id="2147483698" r:id="rId5"/>
    <p:sldMasterId id="2147483734" r:id="rId6"/>
  </p:sldMasterIdLst>
  <p:notesMasterIdLst>
    <p:notesMasterId r:id="rId25"/>
  </p:notesMasterIdLst>
  <p:sldIdLst>
    <p:sldId id="375" r:id="rId7"/>
    <p:sldId id="297" r:id="rId8"/>
    <p:sldId id="324" r:id="rId9"/>
    <p:sldId id="328" r:id="rId10"/>
    <p:sldId id="343" r:id="rId11"/>
    <p:sldId id="342" r:id="rId12"/>
    <p:sldId id="356" r:id="rId13"/>
    <p:sldId id="319" r:id="rId14"/>
    <p:sldId id="294" r:id="rId15"/>
    <p:sldId id="349" r:id="rId16"/>
    <p:sldId id="304" r:id="rId17"/>
    <p:sldId id="267" r:id="rId18"/>
    <p:sldId id="430" r:id="rId19"/>
    <p:sldId id="428" r:id="rId20"/>
    <p:sldId id="429" r:id="rId21"/>
    <p:sldId id="3259" r:id="rId22"/>
    <p:sldId id="3258" r:id="rId23"/>
    <p:sldId id="26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257F-4BB7-4FB1-8F14-2883A6161442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2360-E42F-4537-BEED-83805E78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6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8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5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5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6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75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3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6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39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0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374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010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7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680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5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813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10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74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359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67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1396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914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16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42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7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3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58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135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832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60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361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937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646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8138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104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4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8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82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501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1367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9504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668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243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995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959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517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76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7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1399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55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7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4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3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87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768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Relationship Id="rId6" Type="http://schemas.microsoft.com/office/2007/relationships/hdphoto" Target="../media/hdphoto8.wdp"/><Relationship Id="rId5" Type="http://schemas.openxmlformats.org/officeDocument/2006/relationships/image" Target="../media/image37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2.png"/><Relationship Id="rId3" Type="http://schemas.openxmlformats.org/officeDocument/2006/relationships/image" Target="../media/image15.jp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7.sv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523875" y="1469462"/>
            <a:ext cx="781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7493056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ED022-C239-45EB-8D8D-D409367DED50}"/>
              </a:ext>
            </a:extLst>
          </p:cNvPr>
          <p:cNvSpPr txBox="1"/>
          <p:nvPr/>
        </p:nvSpPr>
        <p:spPr>
          <a:xfrm>
            <a:off x="1276350" y="25527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:……</a:t>
            </a:r>
          </a:p>
        </p:txBody>
      </p:sp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348D15C9-9853-997B-ECA2-D0CFB71C29EF}"/>
              </a:ext>
            </a:extLst>
          </p:cNvPr>
          <p:cNvGrpSpPr/>
          <p:nvPr/>
        </p:nvGrpSpPr>
        <p:grpSpPr>
          <a:xfrm>
            <a:off x="1295401" y="547037"/>
            <a:ext cx="7406530" cy="3976556"/>
            <a:chOff x="5610688" y="1031736"/>
            <a:chExt cx="5879305" cy="39805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2903B0-B90F-CA11-1A60-D6A34FBB589E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9D535B-74DB-96FE-8E5D-47026D93CDF9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B8F8F494-918D-A592-0A75-D060F82EB3A3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B186ABC-C2C2-E11D-D71B-5952C2FCFC65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FE4B44C-E92A-76A3-DBB3-B7DB831EC5F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32E162-DA16-87EE-3DA2-D411926AACB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68D696-1835-112C-80C2-117C5F3FEBD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9A865-EFAD-F72E-5A4B-8FF384C51DE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A99386-F503-1114-CC60-4FA7BF62D7B2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8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8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8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3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14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图片 14">
            <a:extLst>
              <a:ext uri="{FF2B5EF4-FFF2-40B4-BE49-F238E27FC236}">
                <a16:creationId xmlns:a16="http://schemas.microsoft.com/office/drawing/2014/main" id="{DB8FF107-0079-5B66-4B0C-C822C774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65" y="829004"/>
            <a:ext cx="1566018" cy="1108172"/>
          </a:xfrm>
          <a:prstGeom prst="rect">
            <a:avLst/>
          </a:prstGeom>
        </p:spPr>
      </p:pic>
      <p:pic>
        <p:nvPicPr>
          <p:cNvPr id="125" name="图片 40">
            <a:extLst>
              <a:ext uri="{FF2B5EF4-FFF2-40B4-BE49-F238E27FC236}">
                <a16:creationId xmlns:a16="http://schemas.microsoft.com/office/drawing/2014/main" id="{B3E4589D-6684-FF65-7BE0-F61F82FE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128" name="图片 40">
            <a:extLst>
              <a:ext uri="{FF2B5EF4-FFF2-40B4-BE49-F238E27FC236}">
                <a16:creationId xmlns:a16="http://schemas.microsoft.com/office/drawing/2014/main" id="{D0F60E8B-8DD8-EEC2-1E8D-874C097E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984" y="195776"/>
            <a:ext cx="930827" cy="658686"/>
          </a:xfrm>
          <a:prstGeom prst="rect">
            <a:avLst/>
          </a:prstGeom>
        </p:spPr>
      </p:pic>
      <p:grpSp>
        <p:nvGrpSpPr>
          <p:cNvPr id="129" name="组合 15">
            <a:extLst>
              <a:ext uri="{FF2B5EF4-FFF2-40B4-BE49-F238E27FC236}">
                <a16:creationId xmlns:a16="http://schemas.microsoft.com/office/drawing/2014/main" id="{B84CDF6A-9C45-5777-4697-472C5813E78E}"/>
              </a:ext>
            </a:extLst>
          </p:cNvPr>
          <p:cNvGrpSpPr/>
          <p:nvPr/>
        </p:nvGrpSpPr>
        <p:grpSpPr>
          <a:xfrm rot="1182294">
            <a:off x="10390648" y="415895"/>
            <a:ext cx="1559153" cy="1459563"/>
            <a:chOff x="10101876" y="4297860"/>
            <a:chExt cx="1826037" cy="1763786"/>
          </a:xfrm>
        </p:grpSpPr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D9098D07-A7AA-4897-8044-4D403C75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4A5D229-1F0F-A321-8959-E0B61D08D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6322113A-9785-4E72-DDAF-4DE1888B7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76596B1C-D4BC-62EB-C792-34B8C1C4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44635D-0C5D-87DB-647B-374B7BB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26A7721D-CCC6-48FB-4905-B4A707AA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6" name="组合 2">
            <a:extLst>
              <a:ext uri="{FF2B5EF4-FFF2-40B4-BE49-F238E27FC236}">
                <a16:creationId xmlns:a16="http://schemas.microsoft.com/office/drawing/2014/main" id="{0CD63C3F-CF14-FEA1-4DE0-9E91F52A86AC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7" name="图片 3">
              <a:extLst>
                <a:ext uri="{FF2B5EF4-FFF2-40B4-BE49-F238E27FC236}">
                  <a16:creationId xmlns:a16="http://schemas.microsoft.com/office/drawing/2014/main" id="{260E22FE-C10D-638B-CBE4-6A9A9123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8" name="图片 4">
              <a:extLst>
                <a:ext uri="{FF2B5EF4-FFF2-40B4-BE49-F238E27FC236}">
                  <a16:creationId xmlns:a16="http://schemas.microsoft.com/office/drawing/2014/main" id="{81321F4D-1CB9-C56A-AE46-707D8FD4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39" name="图片 5">
              <a:extLst>
                <a:ext uri="{FF2B5EF4-FFF2-40B4-BE49-F238E27FC236}">
                  <a16:creationId xmlns:a16="http://schemas.microsoft.com/office/drawing/2014/main" id="{8BDC0353-A5FE-E080-6AC5-D3A6C310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40" name="图片 7">
              <a:extLst>
                <a:ext uri="{FF2B5EF4-FFF2-40B4-BE49-F238E27FC236}">
                  <a16:creationId xmlns:a16="http://schemas.microsoft.com/office/drawing/2014/main" id="{C5378E66-AE52-B110-89DB-98051BE7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41" name="图片 8">
              <a:extLst>
                <a:ext uri="{FF2B5EF4-FFF2-40B4-BE49-F238E27FC236}">
                  <a16:creationId xmlns:a16="http://schemas.microsoft.com/office/drawing/2014/main" id="{39233DFC-14D1-BB3A-964B-8E2BAAC4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42" name="图片 9">
              <a:extLst>
                <a:ext uri="{FF2B5EF4-FFF2-40B4-BE49-F238E27FC236}">
                  <a16:creationId xmlns:a16="http://schemas.microsoft.com/office/drawing/2014/main" id="{B92EC18D-F16E-5C26-7BCB-335DCD67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B5EED084-1721-3471-4E47-8719A5A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F0B0A28C-AAF7-43E9-8128-FF14E0B6D258}"/>
              </a:ext>
            </a:extLst>
          </p:cNvPr>
          <p:cNvSpPr txBox="1"/>
          <p:nvPr/>
        </p:nvSpPr>
        <p:spPr>
          <a:xfrm>
            <a:off x="1494064" y="20784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 TÍNH NGHỀ NGHIỆP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2271A4-C3BA-4C92-ACEF-1DC2F6D6A4FA}"/>
              </a:ext>
            </a:extLst>
          </p:cNvPr>
          <p:cNvSpPr txBox="1"/>
          <p:nvPr/>
        </p:nvSpPr>
        <p:spPr>
          <a:xfrm>
            <a:off x="2979214" y="11139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33:</a:t>
            </a:r>
          </a:p>
        </p:txBody>
      </p:sp>
    </p:spTree>
    <p:extLst>
      <p:ext uri="{BB962C8B-B14F-4D97-AF65-F5344CB8AC3E}">
        <p14:creationId xmlns:p14="http://schemas.microsoft.com/office/powerpoint/2010/main" val="784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089209"/>
            <a:chOff x="262568" y="177980"/>
            <a:chExt cx="9561054" cy="108920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089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13335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1.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Chia sẻ cùng bạn về công việc của nghề nghiệp và đức tính cần thiết cho nghề sau bài học trước.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479053" y="1921511"/>
            <a:ext cx="6826622" cy="2107129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D3CFEC5D-BE13-44B9-B4E3-9BDEC17C4EBD}"/>
                </a:ext>
              </a:extLst>
            </p:cNvPr>
            <p:cNvGrpSpPr/>
            <p:nvPr/>
          </p:nvGrpSpPr>
          <p:grpSpPr>
            <a:xfrm>
              <a:off x="1823560" y="2305049"/>
              <a:ext cx="4301856" cy="1362028"/>
              <a:chOff x="1081053" y="3213949"/>
              <a:chExt cx="4301856" cy="1362028"/>
            </a:xfrm>
          </p:grpSpPr>
          <p:sp>
            <p:nvSpPr>
              <p:cNvPr id="22" name="文本框 25">
                <a:extLst>
                  <a:ext uri="{FF2B5EF4-FFF2-40B4-BE49-F238E27FC236}">
                    <a16:creationId xmlns:a16="http://schemas.microsoft.com/office/drawing/2014/main" id="{AFC20350-6332-4AF9-B6DC-86DE6BD845A3}"/>
                  </a:ext>
                </a:extLst>
              </p:cNvPr>
              <p:cNvSpPr txBox="1"/>
              <p:nvPr/>
            </p:nvSpPr>
            <p:spPr>
              <a:xfrm>
                <a:off x="1305001" y="3341152"/>
                <a:ext cx="4077908" cy="123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Trao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đổi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về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điều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tìm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hiểu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được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18">
                <a:extLst>
                  <a:ext uri="{FF2B5EF4-FFF2-40B4-BE49-F238E27FC236}">
                    <a16:creationId xmlns:a16="http://schemas.microsoft.com/office/drawing/2014/main" id="{7ADF8E92-DFBB-47AA-8FF6-5644AB783BC0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30" name="Freeform 110">
                  <a:extLst>
                    <a:ext uri="{FF2B5EF4-FFF2-40B4-BE49-F238E27FC236}">
                      <a16:creationId xmlns:a16="http://schemas.microsoft.com/office/drawing/2014/main" id="{35E35963-DF57-4090-B3E0-F32FEB9EF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Freeform 111">
                  <a:extLst>
                    <a:ext uri="{FF2B5EF4-FFF2-40B4-BE49-F238E27FC236}">
                      <a16:creationId xmlns:a16="http://schemas.microsoft.com/office/drawing/2014/main" id="{F215A306-1501-497A-B456-779168E32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Freeform 112">
                  <a:extLst>
                    <a:ext uri="{FF2B5EF4-FFF2-40B4-BE49-F238E27FC236}">
                      <a16:creationId xmlns:a16="http://schemas.microsoft.com/office/drawing/2014/main" id="{C12437AB-6B2C-41EF-8F30-F1246E9F7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Freeform 113">
                  <a:extLst>
                    <a:ext uri="{FF2B5EF4-FFF2-40B4-BE49-F238E27FC236}">
                      <a16:creationId xmlns:a16="http://schemas.microsoft.com/office/drawing/2014/main" id="{F864D65A-D81E-41E4-829B-488D0B6B9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412377" y="4064636"/>
            <a:ext cx="7045698" cy="2107129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23560" y="2305049"/>
              <a:ext cx="4411170" cy="1720771"/>
              <a:chOff x="1081053" y="3213949"/>
              <a:chExt cx="4411170" cy="1720771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273643" y="3217327"/>
                <a:ext cx="4218580" cy="17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Gh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nhớ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thông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tin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mới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mà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chia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về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đức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cần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thiết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nghề</a:t>
                </a:r>
                <a:r>
                  <a:rPr 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8EFB1C-E648-B7A2-BD44-BD8B5C6EF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322" y="1391546"/>
            <a:ext cx="4648619" cy="51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CB02DE-3074-60F9-010A-CF5BB14D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904875"/>
            <a:ext cx="9296400" cy="469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00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84" y="252730"/>
            <a:ext cx="8653780" cy="1165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5E4233E-7335-4FC6-BCA5-E7F73D14668F}"/>
              </a:ext>
            </a:extLst>
          </p:cNvPr>
          <p:cNvSpPr/>
          <p:nvPr/>
        </p:nvSpPr>
        <p:spPr>
          <a:xfrm>
            <a:off x="7995919" y="1488474"/>
            <a:ext cx="3003005" cy="2336679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A305014-0F5F-45B8-B4DD-51A2507CE909}"/>
              </a:ext>
            </a:extLst>
          </p:cNvPr>
          <p:cNvSpPr/>
          <p:nvPr/>
        </p:nvSpPr>
        <p:spPr>
          <a:xfrm>
            <a:off x="1162959" y="1784774"/>
            <a:ext cx="3003005" cy="2336679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68455"/>
            <a:ext cx="10637379" cy="919611"/>
            <a:chOff x="262568" y="168455"/>
            <a:chExt cx="10637379" cy="91961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1835142" y="168455"/>
              <a:ext cx="9064805" cy="919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13335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Đoán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nghề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”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77BB6-F253-78D6-553A-25F8DFFB4799}"/>
              </a:ext>
            </a:extLst>
          </p:cNvPr>
          <p:cNvGrpSpPr/>
          <p:nvPr/>
        </p:nvGrpSpPr>
        <p:grpSpPr>
          <a:xfrm>
            <a:off x="1487862" y="1830218"/>
            <a:ext cx="9998940" cy="2344040"/>
            <a:chOff x="2525360" y="1904518"/>
            <a:chExt cx="10002556" cy="1221926"/>
          </a:xfrm>
        </p:grpSpPr>
        <p:sp>
          <p:nvSpPr>
            <p:cNvPr id="3" name="Rounded Rectangle 29">
              <a:extLst>
                <a:ext uri="{FF2B5EF4-FFF2-40B4-BE49-F238E27FC236}">
                  <a16:creationId xmlns:a16="http://schemas.microsoft.com/office/drawing/2014/main" id="{D296C90F-1B69-85D5-7CF5-CC0EAA9302C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183EF3-D48B-ECEA-5210-29C982877538}"/>
                </a:ext>
              </a:extLst>
            </p:cNvPr>
            <p:cNvSpPr txBox="1"/>
            <p:nvPr/>
          </p:nvSpPr>
          <p:spPr>
            <a:xfrm>
              <a:off x="2525360" y="1904518"/>
              <a:ext cx="9736488" cy="12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nhóm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đưa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ra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đức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cần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của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nghề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nhóm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còn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lại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đoán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thể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mô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tả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thêm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nghề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nghiệp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đó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1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lang="en-US" sz="31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515EF3-69C4-B356-9986-E09A62ABB938}"/>
              </a:ext>
            </a:extLst>
          </p:cNvPr>
          <p:cNvGrpSpPr/>
          <p:nvPr/>
        </p:nvGrpSpPr>
        <p:grpSpPr>
          <a:xfrm>
            <a:off x="4400550" y="4019550"/>
            <a:ext cx="4314825" cy="2239459"/>
            <a:chOff x="2943225" y="3287303"/>
            <a:chExt cx="6172160" cy="34765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EEDEAC-9D84-2CC9-6754-50860B5C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05" y="3287303"/>
              <a:ext cx="6056222" cy="34637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0BF42A-DBDD-DA96-6FEA-A37826AD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3225" y="5823766"/>
              <a:ext cx="6172160" cy="94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2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DB96C0-FE45-3C49-D52F-6280460A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75850"/>
              </p:ext>
            </p:extLst>
          </p:nvPr>
        </p:nvGraphicFramePr>
        <p:xfrm>
          <a:off x="2609849" y="476251"/>
          <a:ext cx="7439026" cy="55149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19513">
                  <a:extLst>
                    <a:ext uri="{9D8B030D-6E8A-4147-A177-3AD203B41FA5}">
                      <a16:colId xmlns:a16="http://schemas.microsoft.com/office/drawing/2014/main" val="1958223952"/>
                    </a:ext>
                  </a:extLst>
                </a:gridCol>
                <a:gridCol w="3719513">
                  <a:extLst>
                    <a:ext uri="{9D8B030D-6E8A-4147-A177-3AD203B41FA5}">
                      <a16:colId xmlns:a16="http://schemas.microsoft.com/office/drawing/2014/main" val="4181957162"/>
                    </a:ext>
                  </a:extLst>
                </a:gridCol>
              </a:tblGrid>
              <a:tr h="5514974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“</a:t>
                      </a:r>
                      <a:r>
                        <a:rPr lang="en-US" sz="3600" dirty="0" err="1">
                          <a:effectLst/>
                        </a:rPr>
                        <a:t>Một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tay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đẹp</a:t>
                      </a:r>
                      <a:r>
                        <a:rPr lang="en-US" sz="3600" dirty="0">
                          <a:effectLst/>
                        </a:rPr>
                        <a:t>                </a:t>
                      </a: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 Hai </a:t>
                      </a:r>
                      <a:r>
                        <a:rPr lang="en-US" sz="3600" dirty="0" err="1">
                          <a:effectLst/>
                        </a:rPr>
                        <a:t>tay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đẹp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dệt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vải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tưới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rau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buông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câu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        </a:t>
                      </a: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chặt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củi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đắp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núi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đào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sông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nuôi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trồng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hái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lượm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tạc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tượng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Tay </a:t>
                      </a:r>
                      <a:r>
                        <a:rPr lang="en-US" sz="3600" dirty="0" err="1">
                          <a:effectLst/>
                        </a:rPr>
                        <a:t>vẽ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tranh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</a:p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làm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nhanh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Tay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làm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chậm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Đều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lao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động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Điểm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tô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</a:rPr>
                        <a:t>đời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!”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55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5959" y="2655802"/>
            <a:ext cx="6719219" cy="58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1F394-2562-28F9-0C70-D717DC7B9443}"/>
              </a:ext>
            </a:extLst>
          </p:cNvPr>
          <p:cNvGrpSpPr/>
          <p:nvPr/>
        </p:nvGrpSpPr>
        <p:grpSpPr>
          <a:xfrm>
            <a:off x="533400" y="1219202"/>
            <a:ext cx="8543925" cy="2790823"/>
            <a:chOff x="1934891" y="1901434"/>
            <a:chExt cx="10593025" cy="1184448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8CD8608B-5AF3-917F-958D-DB00185BF712}"/>
                </a:ext>
              </a:extLst>
            </p:cNvPr>
            <p:cNvSpPr/>
            <p:nvPr/>
          </p:nvSpPr>
          <p:spPr>
            <a:xfrm>
              <a:off x="1934891" y="1918675"/>
              <a:ext cx="10593025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044A4-62DD-D50D-8061-A9F87A240F20}"/>
                </a:ext>
              </a:extLst>
            </p:cNvPr>
            <p:cNvSpPr txBox="1"/>
            <p:nvPr/>
          </p:nvSpPr>
          <p:spPr>
            <a:xfrm>
              <a:off x="2064794" y="1901434"/>
              <a:ext cx="10415883" cy="88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7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 nhà: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Kể tên một số công việc và đức tính liên quan đến một số nghề tìm hiểu được.</a:t>
              </a:r>
              <a:endPara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72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346" y="829407"/>
            <a:ext cx="7721432" cy="484541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EEAE0-0ECC-463C-AADA-1070A34C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21" y="2279431"/>
            <a:ext cx="630990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4" y="441961"/>
            <a:ext cx="7589520" cy="5777918"/>
          </a:xfrm>
          <a:prstGeom prst="rect">
            <a:avLst/>
          </a:prstGeom>
        </p:spPr>
      </p:pic>
      <p:pic>
        <p:nvPicPr>
          <p:cNvPr id="48" name="图片 14">
            <a:extLst>
              <a:ext uri="{FF2B5EF4-FFF2-40B4-BE49-F238E27FC236}">
                <a16:creationId xmlns:a16="http://schemas.microsoft.com/office/drawing/2014/main" id="{2B4580A7-E8B2-0209-7587-98A38DB5A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700" y="14176"/>
            <a:ext cx="1566018" cy="1108172"/>
          </a:xfrm>
          <a:prstGeom prst="rect">
            <a:avLst/>
          </a:prstGeom>
        </p:spPr>
      </p:pic>
      <p:pic>
        <p:nvPicPr>
          <p:cNvPr id="49" name="图片 40">
            <a:extLst>
              <a:ext uri="{FF2B5EF4-FFF2-40B4-BE49-F238E27FC236}">
                <a16:creationId xmlns:a16="http://schemas.microsoft.com/office/drawing/2014/main" id="{9DA39FF6-43A6-6DD5-9B99-76C73B74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:a16="http://schemas.microsoft.com/office/drawing/2014/main" id="{456E74E9-ECC2-03BB-7007-A1AFC48CD9D2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6871560" y="4701435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33">
            <a:extLst>
              <a:ext uri="{FF2B5EF4-FFF2-40B4-BE49-F238E27FC236}">
                <a16:creationId xmlns:a16="http://schemas.microsoft.com/office/drawing/2014/main" id="{53CB7581-CFE3-031E-8E4D-C5FA874FB632}"/>
              </a:ext>
            </a:extLst>
          </p:cNvPr>
          <p:cNvGrpSpPr/>
          <p:nvPr/>
        </p:nvGrpSpPr>
        <p:grpSpPr>
          <a:xfrm rot="19663740">
            <a:off x="586109" y="4568514"/>
            <a:ext cx="654790" cy="845387"/>
            <a:chOff x="10766636" y="3941730"/>
            <a:chExt cx="1047922" cy="1352954"/>
          </a:xfrm>
        </p:grpSpPr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F9310EE9-40B0-6ECD-22EE-155CB4CB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4BB91EFF-968B-209F-8E28-3F55A7DA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20D85370-A5BC-B7F0-E755-03E7A2AB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7BC5D3A9-847A-A796-9C84-FFB5DA33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86BDF3A9-E892-FC61-35D0-6B3D8FD3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40E0178B-39DD-E828-CF3C-BB930BD9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7FB6E4F-E6AE-9C0C-0E0A-3599087D3DE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0C191495-040C-CE8C-5095-06940BE5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133263B6-90E0-F2BE-33A6-CB90F77A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63ABD4B4-5ADE-20ED-0E0C-B4F29D9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FB67D87B-E3E7-DEF0-2C9C-37C73E9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F0D22100-CF1D-2301-1C4F-1163B10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ADD352DF-23CC-7424-5E7E-9ACFBD8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:a16="http://schemas.microsoft.com/office/drawing/2014/main" id="{726C74CF-1E6C-7DE1-2821-113C743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47481937-E14E-4C83-B11F-D2BAB84D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3850"/>
            <a:ext cx="1276350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05DDB-AAF4-419F-3D12-D85E3C9A5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1068" y="1589802"/>
            <a:ext cx="8541236" cy="2554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69966-F57A-408D-A77A-9FD2B5BA3027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2743200" y="1369084"/>
            <a:ext cx="678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DFDF54-52DA-4429-AEEA-0EC501D816AB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9AD-3AEF-0B29-4682-28508AFF4994}"/>
              </a:ext>
            </a:extLst>
          </p:cNvPr>
          <p:cNvSpPr txBox="1"/>
          <p:nvPr/>
        </p:nvSpPr>
        <p:spPr>
          <a:xfrm>
            <a:off x="3291228" y="1663575"/>
            <a:ext cx="72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NHẬN XÉT GIÁO VIÊN</a:t>
            </a:r>
          </a:p>
        </p:txBody>
      </p:sp>
      <p:pic>
        <p:nvPicPr>
          <p:cNvPr id="8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CD48BBAF-0BCE-823C-A271-C226D787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7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97B9AA10-F2BF-2600-67AD-B266708B2F08}"/>
              </a:ext>
            </a:extLst>
          </p:cNvPr>
          <p:cNvSpPr txBox="1"/>
          <p:nvPr/>
        </p:nvSpPr>
        <p:spPr>
          <a:xfrm>
            <a:off x="2566035" y="1249068"/>
            <a:ext cx="6888480" cy="1890235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 hướng hoạt động Tuần </a:t>
            </a:r>
            <a:r>
              <a:rPr lang="en-US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99FF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61" y="981645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55" name="组合 15">
            <a:extLst>
              <a:ext uri="{FF2B5EF4-FFF2-40B4-BE49-F238E27FC236}">
                <a16:creationId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076428" y="502645"/>
            <a:ext cx="1827856" cy="1765542"/>
            <a:chOff x="10101876" y="4297860"/>
            <a:chExt cx="1826037" cy="1763786"/>
          </a:xfrm>
        </p:grpSpPr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18">
              <a:extLst>
                <a:ext uri="{FF2B5EF4-FFF2-40B4-BE49-F238E27FC236}">
                  <a16:creationId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120">
              <a:extLst>
                <a:ext uri="{FF2B5EF4-FFF2-40B4-BE49-F238E27FC236}">
                  <a16:creationId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">
            <a:extLst>
              <a:ext uri="{FF2B5EF4-FFF2-40B4-BE49-F238E27FC236}">
                <a16:creationId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434210-ECE0-4D02-A508-83033CD9B605}"/>
              </a:ext>
            </a:extLst>
          </p:cNvPr>
          <p:cNvSpPr txBox="1"/>
          <p:nvPr/>
        </p:nvSpPr>
        <p:spPr>
          <a:xfrm>
            <a:off x="3614199" y="254323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5CC4BF0-5EDC-4389-A85C-39C6483A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2422085" y="246058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L- tuần 32[20240502104031908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310</Words>
  <Application>Microsoft Office PowerPoint</Application>
  <PresentationFormat>Widescreen</PresentationFormat>
  <Paragraphs>69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等线</vt:lpstr>
      <vt:lpstr>微软雅黑</vt:lpstr>
      <vt:lpstr>宋体</vt:lpstr>
      <vt:lpstr>Arial</vt:lpstr>
      <vt:lpstr>Calibri</vt:lpstr>
      <vt:lpstr>Cambria</vt:lpstr>
      <vt:lpstr>Lato</vt:lpstr>
      <vt:lpstr>Roboto Condensed Light</vt:lpstr>
      <vt:lpstr>SVN-Amperzand</vt:lpstr>
      <vt:lpstr>SVN-Poky's</vt:lpstr>
      <vt:lpstr>Tahoma</vt:lpstr>
      <vt:lpstr>Times New Roman</vt:lpstr>
      <vt:lpstr>Wingdings</vt:lpstr>
      <vt:lpstr>字魂59号-创粗黑</vt:lpstr>
      <vt:lpstr>1_Office Theme</vt:lpstr>
      <vt:lpstr>Custom Design</vt:lpstr>
      <vt:lpstr>第一PPT，www.1ppt.com</vt:lpstr>
      <vt:lpstr>1_第一PPT，www.1ppt.com</vt:lpstr>
      <vt:lpstr>End of Course Jeopardy by Slidesgo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17</cp:revision>
  <dcterms:created xsi:type="dcterms:W3CDTF">2023-02-09T11:58:18Z</dcterms:created>
  <dcterms:modified xsi:type="dcterms:W3CDTF">2024-05-02T03:41:14Z</dcterms:modified>
</cp:coreProperties>
</file>