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2"/>
  </p:notesMasterIdLst>
  <p:sldIdLst>
    <p:sldId id="314" r:id="rId3"/>
    <p:sldId id="257" r:id="rId4"/>
    <p:sldId id="264" r:id="rId5"/>
    <p:sldId id="310" r:id="rId6"/>
    <p:sldId id="321" r:id="rId7"/>
    <p:sldId id="376" r:id="rId8"/>
    <p:sldId id="377" r:id="rId9"/>
    <p:sldId id="285" r:id="rId10"/>
    <p:sldId id="286" r:id="rId11"/>
    <p:sldId id="290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24" autoAdjust="0"/>
  </p:normalViewPr>
  <p:slideViewPr>
    <p:cSldViewPr snapToGrid="0">
      <p:cViewPr varScale="1">
        <p:scale>
          <a:sx n="51" d="100"/>
          <a:sy n="51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4E0B-3B74-4CAB-92CA-816D9B8940C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F78C-6214-4300-B1B0-D0CB52CB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endParaRPr lang="en-US" baseline="0" dirty="0"/>
          </a:p>
          <a:p>
            <a:r>
              <a:rPr lang="en-US" baseline="0" dirty="0"/>
              <a:t>Ở </a:t>
            </a:r>
            <a:r>
              <a:rPr lang="en-US" baseline="0" dirty="0" err="1"/>
              <a:t>mỗi</a:t>
            </a:r>
            <a:r>
              <a:rPr lang="en-US" baseline="0" dirty="0"/>
              <a:t> BT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vàng</a:t>
            </a:r>
            <a:r>
              <a:rPr lang="en-US" baseline="0" dirty="0"/>
              <a:t> ở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A4B8-6097-414A-AB45-11247FB0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9959" y="3428857"/>
            <a:ext cx="379204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8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0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4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65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15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4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38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01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8344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7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5469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62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3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8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118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D1ABF-BEA4-2920-5D7D-5FC9BCE2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714500"/>
            <a:ext cx="4020603" cy="3548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7A937-C5EA-CAA0-8AC3-55D32BE0A3F4}"/>
              </a:ext>
            </a:extLst>
          </p:cNvPr>
          <p:cNvSpPr txBox="1"/>
          <p:nvPr/>
        </p:nvSpPr>
        <p:spPr>
          <a:xfrm>
            <a:off x="5086350" y="1866900"/>
            <a:ext cx="6105525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 chữ nhật có chiều rộng bằng 3 cm.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 dài bằng 5 cm.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 tích hình chữ nhật là: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x 5 =  15 cm</a:t>
            </a:r>
            <a:r>
              <a:rPr lang="nl-NL" sz="36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87A937-C5EA-CAA0-8AC3-55D32BE0A3F4}"/>
              </a:ext>
            </a:extLst>
          </p:cNvPr>
          <p:cNvSpPr txBox="1"/>
          <p:nvPr/>
        </p:nvSpPr>
        <p:spPr>
          <a:xfrm>
            <a:off x="5238750" y="1847850"/>
            <a:ext cx="6105525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 chữ nhật có chiều rộng bằng4cm.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 dài bằng 8 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 tích hình chữ nhật là: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x 8 =  32 cm</a:t>
            </a:r>
            <a:r>
              <a:rPr kumimoji="0" lang="nl-NL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01FDD-240C-210C-5342-3878F901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114550"/>
            <a:ext cx="4146155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2F8E34-38AA-4843-B971-5CE44361CE7F}"/>
              </a:ext>
            </a:extLst>
          </p:cNvPr>
          <p:cNvSpPr/>
          <p:nvPr/>
        </p:nvSpPr>
        <p:spPr>
          <a:xfrm>
            <a:off x="1286538" y="712380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2264736" y="765544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và thực hiện các yêu cầu.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ABDFF-1A68-638F-B174-1EF1074B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848172"/>
            <a:ext cx="9505950" cy="26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87A937-C5EA-CAA0-8AC3-55D32BE0A3F4}"/>
              </a:ext>
            </a:extLst>
          </p:cNvPr>
          <p:cNvSpPr txBox="1"/>
          <p:nvPr/>
        </p:nvSpPr>
        <p:spPr>
          <a:xfrm>
            <a:off x="5086350" y="1866900"/>
            <a:ext cx="6105525" cy="270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 của hình vuông có độ dài bằng 5 cm.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 tích hình vuông là:</a:t>
            </a:r>
          </a:p>
          <a:p>
            <a:pPr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x 5 = 25 cm</a:t>
            </a:r>
            <a:r>
              <a:rPr lang="nl-NL" sz="36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27C4A-AD33-A944-F2D2-49425AF8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409825"/>
            <a:ext cx="4050451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87A937-C5EA-CAA0-8AC3-55D32BE0A3F4}"/>
              </a:ext>
            </a:extLst>
          </p:cNvPr>
          <p:cNvSpPr txBox="1"/>
          <p:nvPr/>
        </p:nvSpPr>
        <p:spPr>
          <a:xfrm>
            <a:off x="5086350" y="1866900"/>
            <a:ext cx="6105525" cy="270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 của hình vuông có độ dài bằng 4 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 tích hình vuông là: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x 4 = 16 cm</a:t>
            </a:r>
            <a:r>
              <a:rPr kumimoji="0" lang="nl-NL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19343-EB11-6FE0-178C-CEF6ED79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200275"/>
            <a:ext cx="4028219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2F8E34-38AA-4843-B971-5CE44361CE7F}"/>
              </a:ext>
            </a:extLst>
          </p:cNvPr>
          <p:cNvSpPr/>
          <p:nvPr/>
        </p:nvSpPr>
        <p:spPr>
          <a:xfrm>
            <a:off x="1286538" y="712380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2264736" y="765544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DA739-2793-0A83-6638-6FCE0692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990725"/>
            <a:ext cx="5368629" cy="3157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0D8F2-BED6-75D4-3B4B-45910CCEC068}"/>
              </a:ext>
            </a:extLst>
          </p:cNvPr>
          <p:cNvSpPr txBox="1"/>
          <p:nvPr/>
        </p:nvSpPr>
        <p:spPr>
          <a:xfrm>
            <a:off x="6305550" y="1962150"/>
            <a:ext cx="4438650" cy="182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 tích thẻ thư viện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x 6 = 54 (cm</a:t>
            </a:r>
            <a:r>
              <a:rPr lang="nl-NL" sz="3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54 cm</a:t>
            </a:r>
            <a:r>
              <a:rPr lang="nl-NL" sz="3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2F8E34-38AA-4843-B971-5CE44361CE7F}"/>
              </a:ext>
            </a:extLst>
          </p:cNvPr>
          <p:cNvSpPr/>
          <p:nvPr/>
        </p:nvSpPr>
        <p:spPr>
          <a:xfrm>
            <a:off x="1286538" y="712380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2264736" y="765544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32F89-75E7-E9AB-A563-59A2B9BA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66925"/>
            <a:ext cx="4039246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7D2A3-64DF-2105-0AC7-535F79B2B17C}"/>
              </a:ext>
            </a:extLst>
          </p:cNvPr>
          <p:cNvSpPr txBox="1"/>
          <p:nvPr/>
        </p:nvSpPr>
        <p:spPr>
          <a:xfrm>
            <a:off x="5505450" y="1857375"/>
            <a:ext cx="4438650" cy="182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Diện tích con tem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x 3 = 9 (cm</a:t>
            </a:r>
            <a:r>
              <a:rPr lang="nl-NL" sz="3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9 cm</a:t>
            </a:r>
            <a:r>
              <a:rPr lang="nl-NL" sz="3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2F8E34-38AA-4843-B971-5CE44361CE7F}"/>
              </a:ext>
            </a:extLst>
          </p:cNvPr>
          <p:cNvSpPr/>
          <p:nvPr/>
        </p:nvSpPr>
        <p:spPr>
          <a:xfrm>
            <a:off x="1286538" y="712380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2264736" y="765544"/>
            <a:ext cx="8059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hành: Sử dụng 12 mảnh giấy vuông diện tích 1 cm</a:t>
            </a:r>
            <a:r>
              <a:rPr lang="vi-VN" sz="30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ghép thành các hình chữ nhật khác nhau nhưng có cùng diện tích là 12 cm</a:t>
            </a:r>
            <a:r>
              <a:rPr lang="vi-VN" sz="30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70349-7272-250B-F50D-5F628769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315764"/>
            <a:ext cx="6761586" cy="36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504" y="663277"/>
            <a:ext cx="5364945" cy="1572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4223" y="2801074"/>
            <a:ext cx="7138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D4A82-5064-47BC-AE3B-2BFBD874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02" y="1971041"/>
            <a:ext cx="8909400" cy="33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F64403-5AF8-4453-BBF9-49A3932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789563"/>
            <a:ext cx="3381048" cy="2540771"/>
          </a:xfrm>
          <a:prstGeom prst="rect">
            <a:avLst/>
          </a:prstGeom>
        </p:spPr>
      </p:pic>
      <p:pic>
        <p:nvPicPr>
          <p:cNvPr id="8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28" y="3703839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4" y="3703837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52" y="3703836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5" y="185193"/>
            <a:ext cx="2363286" cy="15625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E80283-590C-515B-8A42-ED7D9B8EA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546" y="939080"/>
            <a:ext cx="7011008" cy="1950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9181C-8B7E-CA86-22C0-88908FD70538}"/>
              </a:ext>
            </a:extLst>
          </p:cNvPr>
          <p:cNvSpPr txBox="1"/>
          <p:nvPr/>
        </p:nvSpPr>
        <p:spPr>
          <a:xfrm>
            <a:off x="5344160" y="2926080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214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466" b="1" i="0" u="none" strike="noStrike" kern="0" cap="none" spc="0" normalizeH="0" baseline="0" noProof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uLnTx/>
                <a:uFillTx/>
                <a:latin typeface="SVN-Poky's"/>
                <a:ea typeface="+mn-ea"/>
                <a:cs typeface="Arial"/>
                <a:sym typeface="Arial"/>
              </a:rPr>
              <a:t>KHỞI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466" b="1" i="0" u="none" strike="noStrike" kern="0" cap="none" spc="0" normalizeH="0" baseline="0" noProof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uLnTx/>
                <a:uFillTx/>
                <a:latin typeface="SVN-Poky's"/>
                <a:ea typeface="+mn-ea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3B6B00-A0BD-3F22-9534-87A57FEA2490}"/>
              </a:ext>
            </a:extLst>
          </p:cNvPr>
          <p:cNvSpPr txBox="1"/>
          <p:nvPr/>
        </p:nvSpPr>
        <p:spPr>
          <a:xfrm>
            <a:off x="7644464" y="815253"/>
            <a:ext cx="4557849" cy="2636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533" b="1" i="0" u="none" strike="noStrike" kern="0" cap="none" spc="0" normalizeH="0" baseline="0" noProof="0" dirty="0">
                <a:ln w="76200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>
                  <a:glow rad="63500">
                    <a:srgbClr val="FFC2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/>
                <a:ea typeface="+mn-ea"/>
                <a:cs typeface="Arial"/>
                <a:sym typeface="Arial"/>
              </a:rPr>
              <a:t>ĐỐ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13990C7-199C-1907-27D8-B5F61330321C}"/>
              </a:ext>
            </a:extLst>
          </p:cNvPr>
          <p:cNvSpPr txBox="1"/>
          <p:nvPr/>
        </p:nvSpPr>
        <p:spPr>
          <a:xfrm>
            <a:off x="6470878" y="3333738"/>
            <a:ext cx="4557849" cy="2636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533" b="1" i="0" u="none" strike="noStrike" kern="0" cap="none" spc="0" normalizeH="0" baseline="0" noProof="0" dirty="0">
                <a:ln w="76200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>
                  <a:glow rad="63500">
                    <a:srgbClr val="FFC2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/>
                <a:ea typeface="+mn-ea"/>
                <a:cs typeface="Arial"/>
                <a:sym typeface="Arial"/>
              </a:rPr>
              <a:t>BẠN</a:t>
            </a:r>
          </a:p>
        </p:txBody>
      </p: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031359" y="1010138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tắc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chữ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nhật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926" y="2987233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05785" y="1541053"/>
            <a:ext cx="8229601" cy="4572668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299865" y="4386187"/>
              <a:ext cx="2650892" cy="11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031359" y="1010138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tắc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vuông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926" y="2987233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05785" y="1541053"/>
            <a:ext cx="8229601" cy="4572668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299865" y="4386187"/>
              <a:ext cx="2650892" cy="11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0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57" y="1680597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2F8E34-38AA-4843-B971-5CE44361CE7F}"/>
              </a:ext>
            </a:extLst>
          </p:cNvPr>
          <p:cNvSpPr/>
          <p:nvPr/>
        </p:nvSpPr>
        <p:spPr>
          <a:xfrm>
            <a:off x="1286538" y="712380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2264736" y="765544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diện tích của mỗi hình chữ nhật sau: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50C7C-D9A1-84EE-AF90-71DF2CF1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706890"/>
            <a:ext cx="9372600" cy="29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388</Words>
  <Application>Microsoft Office PowerPoint</Application>
  <PresentationFormat>Widescreen</PresentationFormat>
  <Paragraphs>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#9Slide07 HoneyCream</vt:lpstr>
      <vt:lpstr>Arial</vt:lpstr>
      <vt:lpstr>Bebas Neue</vt:lpstr>
      <vt:lpstr>Calibri</vt:lpstr>
      <vt:lpstr>Cambria</vt:lpstr>
      <vt:lpstr>Inter</vt:lpstr>
      <vt:lpstr>Orelega One</vt:lpstr>
      <vt:lpstr>Poppins Light</vt:lpstr>
      <vt:lpstr>SVN-Newton</vt:lpstr>
      <vt:lpstr>SVN-Poky's</vt:lpstr>
      <vt:lpstr>Times New Roman</vt:lpstr>
      <vt:lpstr>UTM Aquarelle</vt:lpstr>
      <vt:lpstr>UTM Avo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12</cp:revision>
  <dcterms:created xsi:type="dcterms:W3CDTF">2023-04-02T08:37:17Z</dcterms:created>
  <dcterms:modified xsi:type="dcterms:W3CDTF">2023-04-15T10:15:47Z</dcterms:modified>
</cp:coreProperties>
</file>