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9"/>
  </p:notesMasterIdLst>
  <p:sldIdLst>
    <p:sldId id="314" r:id="rId3"/>
    <p:sldId id="263" r:id="rId4"/>
    <p:sldId id="289" r:id="rId5"/>
    <p:sldId id="310" r:id="rId6"/>
    <p:sldId id="311" r:id="rId7"/>
    <p:sldId id="30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8E1E6-0099-4AE7-92F8-7AF4104A3FBA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1EA72-C732-4E98-81BE-3D09092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7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4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4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226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8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4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45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3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0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33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88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1219200" y="1175057"/>
            <a:ext cx="9677400" cy="4197043"/>
          </a:xfrm>
          <a:custGeom>
            <a:avLst/>
            <a:gdLst>
              <a:gd name="connsiteX0" fmla="*/ 0 w 9677400"/>
              <a:gd name="connsiteY0" fmla="*/ 418529 h 4197043"/>
              <a:gd name="connsiteX1" fmla="*/ 418529 w 9677400"/>
              <a:gd name="connsiteY1" fmla="*/ 0 h 4197043"/>
              <a:gd name="connsiteX2" fmla="*/ 9258871 w 9677400"/>
              <a:gd name="connsiteY2" fmla="*/ 0 h 4197043"/>
              <a:gd name="connsiteX3" fmla="*/ 9677400 w 9677400"/>
              <a:gd name="connsiteY3" fmla="*/ 418529 h 4197043"/>
              <a:gd name="connsiteX4" fmla="*/ 9677400 w 9677400"/>
              <a:gd name="connsiteY4" fmla="*/ 3778514 h 4197043"/>
              <a:gd name="connsiteX5" fmla="*/ 9258871 w 9677400"/>
              <a:gd name="connsiteY5" fmla="*/ 4197043 h 4197043"/>
              <a:gd name="connsiteX6" fmla="*/ 418529 w 9677400"/>
              <a:gd name="connsiteY6" fmla="*/ 4197043 h 4197043"/>
              <a:gd name="connsiteX7" fmla="*/ 0 w 9677400"/>
              <a:gd name="connsiteY7" fmla="*/ 3778514 h 4197043"/>
              <a:gd name="connsiteX8" fmla="*/ 0 w 9677400"/>
              <a:gd name="connsiteY8" fmla="*/ 418529 h 41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7400" h="4197043" fill="none" extrusionOk="0">
                <a:moveTo>
                  <a:pt x="0" y="418529"/>
                </a:moveTo>
                <a:cubicBezTo>
                  <a:pt x="1088" y="216820"/>
                  <a:pt x="199438" y="20233"/>
                  <a:pt x="418529" y="0"/>
                </a:cubicBezTo>
                <a:cubicBezTo>
                  <a:pt x="3474711" y="72427"/>
                  <a:pt x="5721039" y="61419"/>
                  <a:pt x="9258871" y="0"/>
                </a:cubicBezTo>
                <a:cubicBezTo>
                  <a:pt x="9488286" y="-11924"/>
                  <a:pt x="9655857" y="180866"/>
                  <a:pt x="9677400" y="418529"/>
                </a:cubicBezTo>
                <a:cubicBezTo>
                  <a:pt x="9778276" y="871960"/>
                  <a:pt x="9570087" y="2166527"/>
                  <a:pt x="9677400" y="3778514"/>
                </a:cubicBezTo>
                <a:cubicBezTo>
                  <a:pt x="9685665" y="3967714"/>
                  <a:pt x="9461867" y="4165486"/>
                  <a:pt x="9258871" y="4197043"/>
                </a:cubicBezTo>
                <a:cubicBezTo>
                  <a:pt x="5870159" y="4226870"/>
                  <a:pt x="3385257" y="4117737"/>
                  <a:pt x="418529" y="4197043"/>
                </a:cubicBezTo>
                <a:cubicBezTo>
                  <a:pt x="206656" y="4194864"/>
                  <a:pt x="-34310" y="4016445"/>
                  <a:pt x="0" y="3778514"/>
                </a:cubicBezTo>
                <a:cubicBezTo>
                  <a:pt x="50037" y="2842733"/>
                  <a:pt x="770" y="1247191"/>
                  <a:pt x="0" y="418529"/>
                </a:cubicBezTo>
                <a:close/>
              </a:path>
              <a:path w="9677400" h="4197043" stroke="0" extrusionOk="0">
                <a:moveTo>
                  <a:pt x="0" y="418529"/>
                </a:moveTo>
                <a:cubicBezTo>
                  <a:pt x="34307" y="196733"/>
                  <a:pt x="191162" y="7876"/>
                  <a:pt x="418529" y="0"/>
                </a:cubicBezTo>
                <a:cubicBezTo>
                  <a:pt x="1672900" y="123000"/>
                  <a:pt x="5315763" y="-96860"/>
                  <a:pt x="9258871" y="0"/>
                </a:cubicBezTo>
                <a:cubicBezTo>
                  <a:pt x="9478120" y="-9068"/>
                  <a:pt x="9683357" y="175372"/>
                  <a:pt x="9677400" y="418529"/>
                </a:cubicBezTo>
                <a:cubicBezTo>
                  <a:pt x="9680573" y="1935158"/>
                  <a:pt x="9771667" y="2386794"/>
                  <a:pt x="9677400" y="3778514"/>
                </a:cubicBezTo>
                <a:cubicBezTo>
                  <a:pt x="9661523" y="4015413"/>
                  <a:pt x="9466285" y="4193159"/>
                  <a:pt x="9258871" y="4197043"/>
                </a:cubicBezTo>
                <a:cubicBezTo>
                  <a:pt x="6942650" y="4036336"/>
                  <a:pt x="2708799" y="4236710"/>
                  <a:pt x="418529" y="4197043"/>
                </a:cubicBezTo>
                <a:cubicBezTo>
                  <a:pt x="163525" y="4192224"/>
                  <a:pt x="-39895" y="3991587"/>
                  <a:pt x="0" y="3778514"/>
                </a:cubicBezTo>
                <a:cubicBezTo>
                  <a:pt x="32216" y="2741400"/>
                  <a:pt x="57206" y="800748"/>
                  <a:pt x="0" y="4185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FD8A9-39E7-49C2-88C6-14C8410EA579}"/>
              </a:ext>
            </a:extLst>
          </p:cNvPr>
          <p:cNvSpPr txBox="1"/>
          <p:nvPr/>
        </p:nvSpPr>
        <p:spPr>
          <a:xfrm>
            <a:off x="5105947" y="1268076"/>
            <a:ext cx="3331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C55E7-8468-F874-2B0E-1FE302BF8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912" y="2412450"/>
            <a:ext cx="9327688" cy="2145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4897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2BC23-5F98-60C6-B73F-B86FD74F6A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4405" y="1792889"/>
            <a:ext cx="607823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902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8173" y="208722"/>
            <a:ext cx="11668539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8112" y="394708"/>
            <a:ext cx="682563" cy="6625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6302" y="426237"/>
            <a:ext cx="1001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bạn nào nói đúng?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79023-FDD1-5DB5-5348-9EBC3E2BD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1042987"/>
            <a:ext cx="10363200" cy="51530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F6BCF0-7A78-4EFE-9589-1FDDBB5CF216}"/>
              </a:ext>
            </a:extLst>
          </p:cNvPr>
          <p:cNvSpPr/>
          <p:nvPr/>
        </p:nvSpPr>
        <p:spPr>
          <a:xfrm>
            <a:off x="4286250" y="4248150"/>
            <a:ext cx="4019550" cy="923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Hiền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nói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đúng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69598" y="208722"/>
            <a:ext cx="11668539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8112" y="394708"/>
            <a:ext cx="682563" cy="6625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6302" y="426237"/>
            <a:ext cx="10018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lang="nl-N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cm</a:t>
            </a:r>
            <a:r>
              <a:rPr lang="nl-NL" sz="32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02080-487A-984C-3ECB-0CBDB747B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2362287"/>
            <a:ext cx="7262812" cy="40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1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2296852" y="1175058"/>
            <a:ext cx="7647071" cy="3993838"/>
          </a:xfrm>
          <a:custGeom>
            <a:avLst/>
            <a:gdLst>
              <a:gd name="connsiteX0" fmla="*/ 0 w 7647071"/>
              <a:gd name="connsiteY0" fmla="*/ 398266 h 3993838"/>
              <a:gd name="connsiteX1" fmla="*/ 398266 w 7647071"/>
              <a:gd name="connsiteY1" fmla="*/ 0 h 3993838"/>
              <a:gd name="connsiteX2" fmla="*/ 7248805 w 7647071"/>
              <a:gd name="connsiteY2" fmla="*/ 0 h 3993838"/>
              <a:gd name="connsiteX3" fmla="*/ 7647071 w 7647071"/>
              <a:gd name="connsiteY3" fmla="*/ 398266 h 3993838"/>
              <a:gd name="connsiteX4" fmla="*/ 7647071 w 7647071"/>
              <a:gd name="connsiteY4" fmla="*/ 3595572 h 3993838"/>
              <a:gd name="connsiteX5" fmla="*/ 7248805 w 7647071"/>
              <a:gd name="connsiteY5" fmla="*/ 3993838 h 3993838"/>
              <a:gd name="connsiteX6" fmla="*/ 398266 w 7647071"/>
              <a:gd name="connsiteY6" fmla="*/ 3993838 h 3993838"/>
              <a:gd name="connsiteX7" fmla="*/ 0 w 7647071"/>
              <a:gd name="connsiteY7" fmla="*/ 3595572 h 3993838"/>
              <a:gd name="connsiteX8" fmla="*/ 0 w 7647071"/>
              <a:gd name="connsiteY8" fmla="*/ 398266 h 39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071" h="3993838" fill="none" extrusionOk="0">
                <a:moveTo>
                  <a:pt x="0" y="398266"/>
                </a:moveTo>
                <a:cubicBezTo>
                  <a:pt x="564" y="193570"/>
                  <a:pt x="188642" y="17341"/>
                  <a:pt x="398266" y="0"/>
                </a:cubicBezTo>
                <a:cubicBezTo>
                  <a:pt x="2062509" y="72427"/>
                  <a:pt x="6198788" y="61419"/>
                  <a:pt x="7248805" y="0"/>
                </a:cubicBezTo>
                <a:cubicBezTo>
                  <a:pt x="7466648" y="-14545"/>
                  <a:pt x="7610350" y="167203"/>
                  <a:pt x="7647071" y="398266"/>
                </a:cubicBezTo>
                <a:cubicBezTo>
                  <a:pt x="7747947" y="755982"/>
                  <a:pt x="7539758" y="3155574"/>
                  <a:pt x="7647071" y="3595572"/>
                </a:cubicBezTo>
                <a:cubicBezTo>
                  <a:pt x="7650769" y="3796758"/>
                  <a:pt x="7439766" y="3961334"/>
                  <a:pt x="7248805" y="3993838"/>
                </a:cubicBezTo>
                <a:cubicBezTo>
                  <a:pt x="6302002" y="4023665"/>
                  <a:pt x="2811713" y="3914532"/>
                  <a:pt x="398266" y="3993838"/>
                </a:cubicBezTo>
                <a:cubicBezTo>
                  <a:pt x="213630" y="3989845"/>
                  <a:pt x="-4315" y="3816381"/>
                  <a:pt x="0" y="3595572"/>
                </a:cubicBezTo>
                <a:cubicBezTo>
                  <a:pt x="50037" y="3091101"/>
                  <a:pt x="770" y="916856"/>
                  <a:pt x="0" y="398266"/>
                </a:cubicBezTo>
                <a:close/>
              </a:path>
              <a:path w="7647071" h="3993838" stroke="0" extrusionOk="0">
                <a:moveTo>
                  <a:pt x="0" y="398266"/>
                </a:moveTo>
                <a:cubicBezTo>
                  <a:pt x="41740" y="189687"/>
                  <a:pt x="192402" y="29361"/>
                  <a:pt x="398266" y="0"/>
                </a:cubicBezTo>
                <a:cubicBezTo>
                  <a:pt x="1192219" y="123000"/>
                  <a:pt x="6252282" y="-96860"/>
                  <a:pt x="7248805" y="0"/>
                </a:cubicBezTo>
                <a:cubicBezTo>
                  <a:pt x="7458225" y="-8030"/>
                  <a:pt x="7656456" y="159389"/>
                  <a:pt x="7647071" y="398266"/>
                </a:cubicBezTo>
                <a:cubicBezTo>
                  <a:pt x="7650244" y="1894068"/>
                  <a:pt x="7741338" y="2922794"/>
                  <a:pt x="7647071" y="3595572"/>
                </a:cubicBezTo>
                <a:cubicBezTo>
                  <a:pt x="7626476" y="3822989"/>
                  <a:pt x="7444220" y="3989822"/>
                  <a:pt x="7248805" y="3993838"/>
                </a:cubicBezTo>
                <a:cubicBezTo>
                  <a:pt x="4252541" y="3833131"/>
                  <a:pt x="3012432" y="4033505"/>
                  <a:pt x="398266" y="3993838"/>
                </a:cubicBezTo>
                <a:cubicBezTo>
                  <a:pt x="162467" y="3990638"/>
                  <a:pt x="-17465" y="3807616"/>
                  <a:pt x="0" y="3595572"/>
                </a:cubicBezTo>
                <a:cubicBezTo>
                  <a:pt x="32216" y="2920138"/>
                  <a:pt x="57206" y="763025"/>
                  <a:pt x="0" y="39826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36341-93CB-4D76-B285-2F4A5EBCAF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4667" y="1355793"/>
            <a:ext cx="8138865" cy="4279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76327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1-Toán-Đơn vị đo diện tích. Xăng –ti-mét vuông (Tiết 2)[20240502095234715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2_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90</Words>
  <Application>Microsoft Office PowerPoint</Application>
  <PresentationFormat>Widescreen</PresentationFormat>
  <Paragraphs>14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12</cp:revision>
  <dcterms:created xsi:type="dcterms:W3CDTF">2023-03-26T03:27:10Z</dcterms:created>
  <dcterms:modified xsi:type="dcterms:W3CDTF">2024-05-02T02:52:46Z</dcterms:modified>
</cp:coreProperties>
</file>