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1"/>
  </p:notesMasterIdLst>
  <p:sldIdLst>
    <p:sldId id="258" r:id="rId4"/>
    <p:sldId id="304" r:id="rId5"/>
    <p:sldId id="263" r:id="rId6"/>
    <p:sldId id="264" r:id="rId7"/>
    <p:sldId id="279" r:id="rId8"/>
    <p:sldId id="302" r:id="rId9"/>
    <p:sldId id="29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4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216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B8D2A-D484-495B-AFC5-0AABE4D6427B}" type="datetimeFigureOut">
              <a:rPr lang="en-US" smtClean="0"/>
              <a:t>2/20/24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89CF0-653D-4233-A3F3-F1C26B990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07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11F0C-2B74-4022-B5FE-89FBA0CA8B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2389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11F0C-2B74-4022-B5FE-89FBA0CA8B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6631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11F0C-2B74-4022-B5FE-89FBA0CA8B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275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D8269-D85B-4DF8-B09E-C60BC98F4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E9DC42-1C1B-4CC2-A374-3B7209A970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A7A7F-27C1-465E-A73A-9368F73572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2/20/24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6F657-B94C-460A-9B56-C954D264B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102A8-1459-4A2F-B95C-C5AD02252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207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A7307-E42F-4314-8637-EBB8959F6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08F524-DF0E-4309-A171-D10B96D0F1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3F83F-49D5-431C-B422-A272A587E1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2/20/24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596331-5FB3-45D9-8ED6-486ED827F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DF1C4C-BCA2-4BDA-BFDF-CC6FEB249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00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66051C-94FC-4A2F-9DCB-225E79C660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ACE122-ABBE-4D35-9C97-42A32567EA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1D30CD-523F-4B8E-93D9-085A363BF8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2/20/24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E1426-A3AA-492E-801C-13AEE32E7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72D5C-E2D3-42BE-948A-24E58D21E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176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93D30-EE61-427F-9CBA-34324960D5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A695E6-F683-491C-9AB5-83B28A029B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2DE8E-4FCD-4BCC-B661-CDA5999B0C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2/20/24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9C0A9-C2BD-461F-BE6C-D041666A3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0E612-7265-4BE1-A502-2E92726CD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95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1CA0E-407B-4A7C-A588-60DF02A00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EE7-D73A-47C0-BE4D-CEFA5D09D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69975-DFA1-49CC-9D8A-8FF7123E6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2/20/24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8BDD0-5A07-4C85-891B-8DF33A880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ECE6D-63E7-4149-AABB-4FE87865D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82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A207-C539-45C0-BAB8-EB39BFF10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6B3BF6-4C4B-4D20-8F89-E9B2D3DF0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7321A-3AB8-474A-89F0-E5BE7E6C16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2/20/24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12C13-A6EB-41D4-8E74-B268A12D4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FA845-CA92-4A43-83D0-255B796A0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316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3575B-B8E9-425D-B7E0-E93AF09C6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0987F-BDE4-4F9B-ADC9-F3AE21CEC4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63299-8659-47BC-B22C-3949BC88AB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CF683F-12FC-470B-8ABF-268C57A285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2/20/24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35D1B6-EB11-4F53-8618-A4061379C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EB2B8A-344A-4C5F-89B2-4099582B9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686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3C134-B186-407E-A88A-F12C872E5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E5992F-DC17-4E31-AFD1-BAA7E5EF3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917583-2CFA-43BF-BBE9-D55F313DA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848044-0A5B-4397-99E5-DE1C88C3AD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90A0F2-E234-47B9-B1C9-439E2340DD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ABD67E-BA6C-46EB-B145-8875FDE854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2/20/24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B10C5A-73BC-4EC0-A7C6-AB42C9FD4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73B3CF-98E7-447B-B872-B5BC3F16D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0204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D3F4C-C384-4EE7-83DF-3D70D5AEF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F77617-0C8D-492A-B956-7961D5668F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2/20/24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1B6DA8-68E9-43A2-9A50-327ED01F0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D45E84-5D24-4D4B-B7CF-96A53D2CB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5161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F39406-E038-4901-BEA8-4C40947899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2/20/24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3794A3-731C-41A8-9FD3-BDDEAA559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17DAE1-0844-4FCC-B957-6F5324F95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107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03880-BF97-4CDB-919B-1E299A72F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5B14B-8233-48C4-873B-61A7D79AD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CC927C-6AD2-4549-9F05-544E59AB08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EBE848-553C-4427-8656-F7278F931B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2/20/24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F08272-44DA-466C-93DB-EE454EBC6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15D7BE-1148-4EEB-9CFA-7063CAFF4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697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5EC72-EFC4-4C57-9711-E4252D4F0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6A618-171D-47AD-9C86-3D0B0F66B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38856-11A7-430D-A4EC-660BB28CC5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2/20/24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5FD06-2E18-40B6-A78B-991137055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318642-8B35-4EBB-A04D-596CCC7A8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2805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0CB90-5F04-4820-99F9-5D41737F9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0E0999-B247-4D71-8AB9-B6FA2E0601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452F0E-9892-4A69-BFC2-4517185282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9096B4-ADFE-46BD-952B-35A5DC6AA7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2/20/24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0D814C-060E-4761-BCEC-2D59056A1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B5C92E-BD84-4D8C-AD97-8C491218E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359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BB7A1-65FF-4A56-BD8B-198A1E99E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4D18E5-6924-4FFA-86F9-0907EF6CF3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25893-3DDE-49E3-B56E-9D0110C370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2/20/24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32E5C-1498-4BDC-BDBD-0EF72FF67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99526-FDE7-4D33-AD15-11A0B1ADA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359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E409EF-DC7D-4117-B67D-AD162A0B8D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1ABF1C-289A-4DC3-8896-77E4120F3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34633-F3AB-4804-850F-52FB2D38D1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2/20/24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E2930-B6C8-4FEA-BD6A-9B1C61DCA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5855D-4B43-4817-8523-03FFE96E5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4729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93D30-EE61-427F-9CBA-34324960D5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A695E6-F683-491C-9AB5-83B28A029B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2DE8E-4FCD-4BCC-B661-CDA5999B0C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2/20/24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9C0A9-C2BD-461F-BE6C-D041666A3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0E612-7265-4BE1-A502-2E92726CD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2128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1CA0E-407B-4A7C-A588-60DF02A00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EE7-D73A-47C0-BE4D-CEFA5D09D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69975-DFA1-49CC-9D8A-8FF7123E6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2/20/24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8BDD0-5A07-4C85-891B-8DF33A880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ECE6D-63E7-4149-AABB-4FE87865D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967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A207-C539-45C0-BAB8-EB39BFF10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6B3BF6-4C4B-4D20-8F89-E9B2D3DF0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7321A-3AB8-474A-89F0-E5BE7E6C16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2/20/24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12C13-A6EB-41D4-8E74-B268A12D4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FA845-CA92-4A43-83D0-255B796A0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6033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3575B-B8E9-425D-B7E0-E93AF09C6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0987F-BDE4-4F9B-ADC9-F3AE21CEC4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63299-8659-47BC-B22C-3949BC88AB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CF683F-12FC-470B-8ABF-268C57A285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2/20/24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35D1B6-EB11-4F53-8618-A4061379C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EB2B8A-344A-4C5F-89B2-4099582B9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9847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3C134-B186-407E-A88A-F12C872E5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E5992F-DC17-4E31-AFD1-BAA7E5EF3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917583-2CFA-43BF-BBE9-D55F313DA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848044-0A5B-4397-99E5-DE1C88C3AD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90A0F2-E234-47B9-B1C9-439E2340DD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ABD67E-BA6C-46EB-B145-8875FDE854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2/20/24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B10C5A-73BC-4EC0-A7C6-AB42C9FD4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73B3CF-98E7-447B-B872-B5BC3F16D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721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D3F4C-C384-4EE7-83DF-3D70D5AEF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F77617-0C8D-492A-B956-7961D5668F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2/20/24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1B6DA8-68E9-43A2-9A50-327ED01F0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D45E84-5D24-4D4B-B7CF-96A53D2CB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296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F39406-E038-4901-BEA8-4C40947899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2/20/24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3794A3-731C-41A8-9FD3-BDDEAA559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17DAE1-0844-4FCC-B957-6F5324F95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61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5AA9A-BDEC-4F82-9247-838ACAE70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FC5299-0A08-4679-9A59-F889B0620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BE7FC-AD0C-480F-8B3F-B5BCEBC982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2/20/24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C500D-8DD6-4F6F-ABFD-FE8E13CA8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A4218-FB6A-4156-905D-75CD9B876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153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03880-BF97-4CDB-919B-1E299A72F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5B14B-8233-48C4-873B-61A7D79AD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CC927C-6AD2-4549-9F05-544E59AB08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EBE848-553C-4427-8656-F7278F931B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2/20/24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F08272-44DA-466C-93DB-EE454EBC6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15D7BE-1148-4EEB-9CFA-7063CAFF4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18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0CB90-5F04-4820-99F9-5D41737F9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0E0999-B247-4D71-8AB9-B6FA2E0601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452F0E-9892-4A69-BFC2-4517185282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9096B4-ADFE-46BD-952B-35A5DC6AA7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2/20/24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0D814C-060E-4761-BCEC-2D59056A1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B5C92E-BD84-4D8C-AD97-8C491218E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144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BB7A1-65FF-4A56-BD8B-198A1E99E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4D18E5-6924-4FFA-86F9-0907EF6CF3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25893-3DDE-49E3-B56E-9D0110C370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2/20/24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32E5C-1498-4BDC-BDBD-0EF72FF67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99526-FDE7-4D33-AD15-11A0B1ADA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025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E409EF-DC7D-4117-B67D-AD162A0B8D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1ABF1C-289A-4DC3-8896-77E4120F3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34633-F3AB-4804-850F-52FB2D38D1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2/20/24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E2930-B6C8-4FEA-BD6A-9B1C61DCA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5855D-4B43-4817-8523-03FFE96E5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636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E032E-D04D-419C-A977-4DB0DFD7F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4C9ED-0AB5-4F48-8D50-01A62DC539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138F58-11C6-4D61-8149-4F95A8DE8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A4745E-67C0-496A-8DBC-A7E3D040B7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2/20/24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77606A-E429-4FE5-BACD-571781669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3F5256-99BD-4798-B26E-2818A612B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324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6DB0C-74A1-44BD-BFC0-6B6A2B986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6C2F73-2FD6-48EF-9106-CBC3BF7FA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3C57DF-DA13-4742-9E56-286D542C14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AC29E8-8DE4-49F3-970B-D35694B4E9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E6B601-4E72-4290-8424-1B27D8594C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F07B23-EE9B-482F-9E76-3099BFF65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2/20/24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0072EE-5E0E-4C61-9A74-7CDDF4FC8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244735-3727-4F37-9F13-49202EE84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27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E1389-E5DB-4025-AE43-4278A8A8D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B51B42-DD48-4177-82C9-20F5A24C50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2/20/24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33FEC6-1CAA-4D6A-8B28-B4D360274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00CE2D-9609-4074-8EB2-9E4F44988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23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242126-71E5-4818-9E43-E52093C6B1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2/20/24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BE80FD-33B5-4C1C-94C9-B7E7FDB45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17A040-81E2-4B1C-AEB7-32866C5B9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630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B1812-565B-4CB8-A5C0-762EC9470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A1149-DAF5-4510-8A88-6281966BD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962E2E-9DC1-433E-AB0D-1792F8D51C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C5F6C0-5B7C-4030-BE17-9789198522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2/20/24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B2D687-583A-4F5F-A35F-1A0BEEFB4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F79E4E-F362-4F6C-A88F-B9E3E4E2A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980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25EE0-B4CC-41E6-A138-D4203BA37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F689E2-B1B8-4355-978E-9234C1A329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8FE2DE-47EB-432D-83A4-CCD7616467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DF4EB1-6808-4E99-A5E1-A157374721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2/20/24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9F727D-FCBD-4DDB-A742-597F2D093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CFE47-1217-443D-BF73-1F0F0CD90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111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9E28DC13-C871-F691-DF17-96D30DC25D1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8057" y="180484"/>
            <a:ext cx="1478634" cy="147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2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1364BE8B-2763-8385-29FE-2BDD42AA5B5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8057" y="180484"/>
            <a:ext cx="1478634" cy="147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716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0230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9.png"/><Relationship Id="rId7" Type="http://schemas.openxmlformats.org/officeDocument/2006/relationships/image" Target="../media/image2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4.svg"/><Relationship Id="rId10" Type="http://schemas.openxmlformats.org/officeDocument/2006/relationships/image" Target="../media/image25.png"/><Relationship Id="rId4" Type="http://schemas.openxmlformats.org/officeDocument/2006/relationships/image" Target="../media/image3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0.png"/><Relationship Id="rId7" Type="http://schemas.openxmlformats.org/officeDocument/2006/relationships/image" Target="../media/image3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C9F0D4-94DB-469B-7964-F5A6BCE140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-909" b="6664"/>
          <a:stretch/>
        </p:blipFill>
        <p:spPr>
          <a:xfrm>
            <a:off x="0" y="0"/>
            <a:ext cx="12302836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0FF15F2-9043-259A-B2A4-8C46509421A6}"/>
              </a:ext>
            </a:extLst>
          </p:cNvPr>
          <p:cNvSpPr/>
          <p:nvPr/>
        </p:nvSpPr>
        <p:spPr>
          <a:xfrm>
            <a:off x="1827745" y="124690"/>
            <a:ext cx="9176228" cy="4052455"/>
          </a:xfrm>
          <a:prstGeom prst="roundRect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59DC0E-504B-346B-11CF-11773784F641}"/>
              </a:ext>
            </a:extLst>
          </p:cNvPr>
          <p:cNvSpPr txBox="1"/>
          <p:nvPr/>
        </p:nvSpPr>
        <p:spPr>
          <a:xfrm>
            <a:off x="3891206" y="273867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…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7FDC735-6762-24B3-6F1A-F9D1A1D83C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7547" y="2464517"/>
            <a:ext cx="4032683" cy="42810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3F6C5D-2AFF-469E-8312-B0858D1857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3170" y="841182"/>
            <a:ext cx="2706859" cy="15180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0F99F2-2C78-A9B5-843B-A0BD73FC99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7983" y="1798592"/>
            <a:ext cx="6791533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884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C9F0D4-94DB-469B-7964-F5A6BCE140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-909" b="6664"/>
          <a:stretch/>
        </p:blipFill>
        <p:spPr>
          <a:xfrm>
            <a:off x="0" y="0"/>
            <a:ext cx="12302836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0FF15F2-9043-259A-B2A4-8C46509421A6}"/>
              </a:ext>
            </a:extLst>
          </p:cNvPr>
          <p:cNvSpPr/>
          <p:nvPr/>
        </p:nvSpPr>
        <p:spPr>
          <a:xfrm>
            <a:off x="1589620" y="428625"/>
            <a:ext cx="9176228" cy="5181599"/>
          </a:xfrm>
          <a:prstGeom prst="roundRect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7FDC735-6762-24B3-6F1A-F9D1A1D83C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7548" y="4075962"/>
            <a:ext cx="2514728" cy="26696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A2C681-2BE7-2C21-5364-359133F98A16}"/>
              </a:ext>
            </a:extLst>
          </p:cNvPr>
          <p:cNvSpPr txBox="1"/>
          <p:nvPr/>
        </p:nvSpPr>
        <p:spPr>
          <a:xfrm>
            <a:off x="2009775" y="2085975"/>
            <a:ext cx="84772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Ôn tập, củng cố: Khái niệm ban đầu về phân số, tính chất cơ bản của phân số, rút gọn phân số, quy đồng mẫu số hai phân số, so sánh các phân số.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3E636D-48EA-E70A-AAA3-35E193402B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9886" y="503983"/>
            <a:ext cx="8474523" cy="177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2766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E704DBF8-3A60-CAE3-38BC-E6AF93B16C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86043" y="2576945"/>
            <a:ext cx="4032683" cy="4281055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009C2794-EEAA-C29A-C836-0BD41A1E5440}"/>
              </a:ext>
            </a:extLst>
          </p:cNvPr>
          <p:cNvSpPr/>
          <p:nvPr/>
        </p:nvSpPr>
        <p:spPr>
          <a:xfrm>
            <a:off x="696190" y="1194955"/>
            <a:ext cx="5777346" cy="2576945"/>
          </a:xfrm>
          <a:custGeom>
            <a:avLst/>
            <a:gdLst>
              <a:gd name="connsiteX0" fmla="*/ 0 w 5777346"/>
              <a:gd name="connsiteY0" fmla="*/ 429499 h 2576945"/>
              <a:gd name="connsiteX1" fmla="*/ 429499 w 5777346"/>
              <a:gd name="connsiteY1" fmla="*/ 0 h 2576945"/>
              <a:gd name="connsiteX2" fmla="*/ 929404 w 5777346"/>
              <a:gd name="connsiteY2" fmla="*/ 0 h 2576945"/>
              <a:gd name="connsiteX3" fmla="*/ 1576341 w 5777346"/>
              <a:gd name="connsiteY3" fmla="*/ 0 h 2576945"/>
              <a:gd name="connsiteX4" fmla="*/ 2076246 w 5777346"/>
              <a:gd name="connsiteY4" fmla="*/ 0 h 2576945"/>
              <a:gd name="connsiteX5" fmla="*/ 2576152 w 5777346"/>
              <a:gd name="connsiteY5" fmla="*/ 0 h 2576945"/>
              <a:gd name="connsiteX6" fmla="*/ 3370119 w 5777346"/>
              <a:gd name="connsiteY6" fmla="*/ 0 h 2576945"/>
              <a:gd name="connsiteX7" fmla="*/ 3370119 w 5777346"/>
              <a:gd name="connsiteY7" fmla="*/ 0 h 2576945"/>
              <a:gd name="connsiteX8" fmla="*/ 3822678 w 5777346"/>
              <a:gd name="connsiteY8" fmla="*/ 0 h 2576945"/>
              <a:gd name="connsiteX9" fmla="*/ 4304123 w 5777346"/>
              <a:gd name="connsiteY9" fmla="*/ 0 h 2576945"/>
              <a:gd name="connsiteX10" fmla="*/ 4814455 w 5777346"/>
              <a:gd name="connsiteY10" fmla="*/ 0 h 2576945"/>
              <a:gd name="connsiteX11" fmla="*/ 5347847 w 5777346"/>
              <a:gd name="connsiteY11" fmla="*/ 0 h 2576945"/>
              <a:gd name="connsiteX12" fmla="*/ 5777346 w 5777346"/>
              <a:gd name="connsiteY12" fmla="*/ 429499 h 2576945"/>
              <a:gd name="connsiteX13" fmla="*/ 5777346 w 5777346"/>
              <a:gd name="connsiteY13" fmla="*/ 944884 h 2576945"/>
              <a:gd name="connsiteX14" fmla="*/ 5777346 w 5777346"/>
              <a:gd name="connsiteY14" fmla="*/ 1503218 h 2576945"/>
              <a:gd name="connsiteX15" fmla="*/ 6200792 w 5777346"/>
              <a:gd name="connsiteY15" fmla="*/ 1850457 h 2576945"/>
              <a:gd name="connsiteX16" fmla="*/ 6641521 w 5777346"/>
              <a:gd name="connsiteY16" fmla="*/ 2211869 h 2576945"/>
              <a:gd name="connsiteX17" fmla="*/ 6235359 w 5777346"/>
              <a:gd name="connsiteY17" fmla="*/ 2181594 h 2576945"/>
              <a:gd name="connsiteX18" fmla="*/ 5777346 w 5777346"/>
              <a:gd name="connsiteY18" fmla="*/ 2147454 h 2576945"/>
              <a:gd name="connsiteX19" fmla="*/ 5777346 w 5777346"/>
              <a:gd name="connsiteY19" fmla="*/ 2147446 h 2576945"/>
              <a:gd name="connsiteX20" fmla="*/ 5347847 w 5777346"/>
              <a:gd name="connsiteY20" fmla="*/ 2576945 h 2576945"/>
              <a:gd name="connsiteX21" fmla="*/ 4814455 w 5777346"/>
              <a:gd name="connsiteY21" fmla="*/ 2576945 h 2576945"/>
              <a:gd name="connsiteX22" fmla="*/ 4333010 w 5777346"/>
              <a:gd name="connsiteY22" fmla="*/ 2576945 h 2576945"/>
              <a:gd name="connsiteX23" fmla="*/ 3894894 w 5777346"/>
              <a:gd name="connsiteY23" fmla="*/ 2576945 h 2576945"/>
              <a:gd name="connsiteX24" fmla="*/ 3370119 w 5777346"/>
              <a:gd name="connsiteY24" fmla="*/ 2576945 h 2576945"/>
              <a:gd name="connsiteX25" fmla="*/ 3370119 w 5777346"/>
              <a:gd name="connsiteY25" fmla="*/ 2576945 h 2576945"/>
              <a:gd name="connsiteX26" fmla="*/ 2840807 w 5777346"/>
              <a:gd name="connsiteY26" fmla="*/ 2576945 h 2576945"/>
              <a:gd name="connsiteX27" fmla="*/ 2252683 w 5777346"/>
              <a:gd name="connsiteY27" fmla="*/ 2576945 h 2576945"/>
              <a:gd name="connsiteX28" fmla="*/ 1664559 w 5777346"/>
              <a:gd name="connsiteY28" fmla="*/ 2576945 h 2576945"/>
              <a:gd name="connsiteX29" fmla="*/ 1105842 w 5777346"/>
              <a:gd name="connsiteY29" fmla="*/ 2576945 h 2576945"/>
              <a:gd name="connsiteX30" fmla="*/ 429499 w 5777346"/>
              <a:gd name="connsiteY30" fmla="*/ 2576945 h 2576945"/>
              <a:gd name="connsiteX31" fmla="*/ 0 w 5777346"/>
              <a:gd name="connsiteY31" fmla="*/ 2147446 h 2576945"/>
              <a:gd name="connsiteX32" fmla="*/ 0 w 5777346"/>
              <a:gd name="connsiteY32" fmla="*/ 2147454 h 2576945"/>
              <a:gd name="connsiteX33" fmla="*/ 0 w 5777346"/>
              <a:gd name="connsiteY33" fmla="*/ 1831778 h 2576945"/>
              <a:gd name="connsiteX34" fmla="*/ 0 w 5777346"/>
              <a:gd name="connsiteY34" fmla="*/ 1503218 h 2576945"/>
              <a:gd name="connsiteX35" fmla="*/ 0 w 5777346"/>
              <a:gd name="connsiteY35" fmla="*/ 1503218 h 2576945"/>
              <a:gd name="connsiteX36" fmla="*/ 0 w 5777346"/>
              <a:gd name="connsiteY36" fmla="*/ 987833 h 2576945"/>
              <a:gd name="connsiteX37" fmla="*/ 0 w 5777346"/>
              <a:gd name="connsiteY37" fmla="*/ 429499 h 257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777346" h="2576945" fill="none" extrusionOk="0">
                <a:moveTo>
                  <a:pt x="0" y="429499"/>
                </a:moveTo>
                <a:cubicBezTo>
                  <a:pt x="57448" y="183625"/>
                  <a:pt x="182172" y="18527"/>
                  <a:pt x="429499" y="0"/>
                </a:cubicBezTo>
                <a:cubicBezTo>
                  <a:pt x="658358" y="-13265"/>
                  <a:pt x="710742" y="35577"/>
                  <a:pt x="929404" y="0"/>
                </a:cubicBezTo>
                <a:cubicBezTo>
                  <a:pt x="1148067" y="-35577"/>
                  <a:pt x="1398365" y="51521"/>
                  <a:pt x="1576341" y="0"/>
                </a:cubicBezTo>
                <a:cubicBezTo>
                  <a:pt x="1754317" y="-51521"/>
                  <a:pt x="1965879" y="33338"/>
                  <a:pt x="2076246" y="0"/>
                </a:cubicBezTo>
                <a:cubicBezTo>
                  <a:pt x="2186614" y="-33338"/>
                  <a:pt x="2404578" y="44692"/>
                  <a:pt x="2576152" y="0"/>
                </a:cubicBezTo>
                <a:cubicBezTo>
                  <a:pt x="2747726" y="-44692"/>
                  <a:pt x="3010979" y="10929"/>
                  <a:pt x="3370119" y="0"/>
                </a:cubicBezTo>
                <a:lnTo>
                  <a:pt x="3370119" y="0"/>
                </a:lnTo>
                <a:cubicBezTo>
                  <a:pt x="3533709" y="-5912"/>
                  <a:pt x="3607627" y="17820"/>
                  <a:pt x="3822678" y="0"/>
                </a:cubicBezTo>
                <a:cubicBezTo>
                  <a:pt x="4037729" y="-17820"/>
                  <a:pt x="4113822" y="9117"/>
                  <a:pt x="4304123" y="0"/>
                </a:cubicBezTo>
                <a:cubicBezTo>
                  <a:pt x="4494424" y="-9117"/>
                  <a:pt x="4663837" y="39092"/>
                  <a:pt x="4814455" y="0"/>
                </a:cubicBezTo>
                <a:cubicBezTo>
                  <a:pt x="4958738" y="-18609"/>
                  <a:pt x="5090764" y="55264"/>
                  <a:pt x="5347847" y="0"/>
                </a:cubicBezTo>
                <a:cubicBezTo>
                  <a:pt x="5632467" y="23816"/>
                  <a:pt x="5784243" y="185033"/>
                  <a:pt x="5777346" y="429499"/>
                </a:cubicBezTo>
                <a:cubicBezTo>
                  <a:pt x="5838693" y="588800"/>
                  <a:pt x="5776202" y="826159"/>
                  <a:pt x="5777346" y="944884"/>
                </a:cubicBezTo>
                <a:cubicBezTo>
                  <a:pt x="5778490" y="1063609"/>
                  <a:pt x="5744389" y="1274717"/>
                  <a:pt x="5777346" y="1503218"/>
                </a:cubicBezTo>
                <a:cubicBezTo>
                  <a:pt x="5982898" y="1593612"/>
                  <a:pt x="6048408" y="1756734"/>
                  <a:pt x="6200792" y="1850457"/>
                </a:cubicBezTo>
                <a:cubicBezTo>
                  <a:pt x="6353176" y="1944180"/>
                  <a:pt x="6409732" y="2045682"/>
                  <a:pt x="6641521" y="2211869"/>
                </a:cubicBezTo>
                <a:cubicBezTo>
                  <a:pt x="6545246" y="2225909"/>
                  <a:pt x="6406727" y="2178297"/>
                  <a:pt x="6235359" y="2181594"/>
                </a:cubicBezTo>
                <a:cubicBezTo>
                  <a:pt x="6063991" y="2184891"/>
                  <a:pt x="5976100" y="2130707"/>
                  <a:pt x="5777346" y="2147454"/>
                </a:cubicBezTo>
                <a:lnTo>
                  <a:pt x="5777346" y="2147446"/>
                </a:lnTo>
                <a:cubicBezTo>
                  <a:pt x="5764281" y="2382005"/>
                  <a:pt x="5612015" y="2600496"/>
                  <a:pt x="5347847" y="2576945"/>
                </a:cubicBezTo>
                <a:cubicBezTo>
                  <a:pt x="5125616" y="2577977"/>
                  <a:pt x="4997329" y="2544264"/>
                  <a:pt x="4814455" y="2576945"/>
                </a:cubicBezTo>
                <a:cubicBezTo>
                  <a:pt x="4641905" y="2609723"/>
                  <a:pt x="4484337" y="2553964"/>
                  <a:pt x="4333010" y="2576945"/>
                </a:cubicBezTo>
                <a:cubicBezTo>
                  <a:pt x="4181684" y="2599926"/>
                  <a:pt x="4029658" y="2545656"/>
                  <a:pt x="3894894" y="2576945"/>
                </a:cubicBezTo>
                <a:cubicBezTo>
                  <a:pt x="3760130" y="2608234"/>
                  <a:pt x="3529420" y="2545802"/>
                  <a:pt x="3370119" y="2576945"/>
                </a:cubicBezTo>
                <a:lnTo>
                  <a:pt x="3370119" y="2576945"/>
                </a:lnTo>
                <a:cubicBezTo>
                  <a:pt x="3154900" y="2613839"/>
                  <a:pt x="3046366" y="2575691"/>
                  <a:pt x="2840807" y="2576945"/>
                </a:cubicBezTo>
                <a:cubicBezTo>
                  <a:pt x="2635248" y="2578199"/>
                  <a:pt x="2511846" y="2566653"/>
                  <a:pt x="2252683" y="2576945"/>
                </a:cubicBezTo>
                <a:cubicBezTo>
                  <a:pt x="1993520" y="2587237"/>
                  <a:pt x="1803436" y="2522852"/>
                  <a:pt x="1664559" y="2576945"/>
                </a:cubicBezTo>
                <a:cubicBezTo>
                  <a:pt x="1525682" y="2631038"/>
                  <a:pt x="1259173" y="2570770"/>
                  <a:pt x="1105842" y="2576945"/>
                </a:cubicBezTo>
                <a:cubicBezTo>
                  <a:pt x="952511" y="2583120"/>
                  <a:pt x="674762" y="2554755"/>
                  <a:pt x="429499" y="2576945"/>
                </a:cubicBezTo>
                <a:cubicBezTo>
                  <a:pt x="184554" y="2565776"/>
                  <a:pt x="7805" y="2371093"/>
                  <a:pt x="0" y="2147446"/>
                </a:cubicBezTo>
                <a:lnTo>
                  <a:pt x="0" y="2147454"/>
                </a:lnTo>
                <a:cubicBezTo>
                  <a:pt x="-968" y="2054301"/>
                  <a:pt x="11352" y="1947658"/>
                  <a:pt x="0" y="1831778"/>
                </a:cubicBezTo>
                <a:cubicBezTo>
                  <a:pt x="-11352" y="1715898"/>
                  <a:pt x="2648" y="1656246"/>
                  <a:pt x="0" y="1503218"/>
                </a:cubicBezTo>
                <a:lnTo>
                  <a:pt x="0" y="1503218"/>
                </a:lnTo>
                <a:cubicBezTo>
                  <a:pt x="-2814" y="1258465"/>
                  <a:pt x="27488" y="1091801"/>
                  <a:pt x="0" y="987833"/>
                </a:cubicBezTo>
                <a:cubicBezTo>
                  <a:pt x="-27488" y="883865"/>
                  <a:pt x="19410" y="707628"/>
                  <a:pt x="0" y="429499"/>
                </a:cubicBezTo>
                <a:close/>
              </a:path>
              <a:path w="5777346" h="2576945" stroke="0" extrusionOk="0">
                <a:moveTo>
                  <a:pt x="0" y="429499"/>
                </a:moveTo>
                <a:cubicBezTo>
                  <a:pt x="-23783" y="230798"/>
                  <a:pt x="220550" y="39350"/>
                  <a:pt x="429499" y="0"/>
                </a:cubicBezTo>
                <a:cubicBezTo>
                  <a:pt x="587967" y="-12788"/>
                  <a:pt x="885960" y="18574"/>
                  <a:pt x="1076435" y="0"/>
                </a:cubicBezTo>
                <a:cubicBezTo>
                  <a:pt x="1266910" y="-18574"/>
                  <a:pt x="1405774" y="61430"/>
                  <a:pt x="1693966" y="0"/>
                </a:cubicBezTo>
                <a:cubicBezTo>
                  <a:pt x="1982158" y="-61430"/>
                  <a:pt x="2172973" y="24516"/>
                  <a:pt x="2340902" y="0"/>
                </a:cubicBezTo>
                <a:cubicBezTo>
                  <a:pt x="2508831" y="-24516"/>
                  <a:pt x="3050164" y="58222"/>
                  <a:pt x="3370119" y="0"/>
                </a:cubicBezTo>
                <a:lnTo>
                  <a:pt x="3370119" y="0"/>
                </a:lnTo>
                <a:cubicBezTo>
                  <a:pt x="3545676" y="-36856"/>
                  <a:pt x="3673350" y="47320"/>
                  <a:pt x="3808234" y="0"/>
                </a:cubicBezTo>
                <a:cubicBezTo>
                  <a:pt x="3943118" y="-47320"/>
                  <a:pt x="4084420" y="12652"/>
                  <a:pt x="4318566" y="0"/>
                </a:cubicBezTo>
                <a:cubicBezTo>
                  <a:pt x="4552712" y="-12652"/>
                  <a:pt x="4587661" y="25957"/>
                  <a:pt x="4814455" y="0"/>
                </a:cubicBezTo>
                <a:cubicBezTo>
                  <a:pt x="4999199" y="-58125"/>
                  <a:pt x="5177692" y="36555"/>
                  <a:pt x="5347847" y="0"/>
                </a:cubicBezTo>
                <a:cubicBezTo>
                  <a:pt x="5622594" y="3556"/>
                  <a:pt x="5766789" y="230454"/>
                  <a:pt x="5777346" y="429499"/>
                </a:cubicBezTo>
                <a:cubicBezTo>
                  <a:pt x="5795915" y="640903"/>
                  <a:pt x="5759459" y="751466"/>
                  <a:pt x="5777346" y="944884"/>
                </a:cubicBezTo>
                <a:cubicBezTo>
                  <a:pt x="5795233" y="1138302"/>
                  <a:pt x="5738103" y="1339170"/>
                  <a:pt x="5777346" y="1503218"/>
                </a:cubicBezTo>
                <a:cubicBezTo>
                  <a:pt x="6010216" y="1618592"/>
                  <a:pt x="6032894" y="1715166"/>
                  <a:pt x="6218075" y="1864630"/>
                </a:cubicBezTo>
                <a:cubicBezTo>
                  <a:pt x="6403256" y="2014094"/>
                  <a:pt x="6427090" y="2101772"/>
                  <a:pt x="6641521" y="2211869"/>
                </a:cubicBezTo>
                <a:cubicBezTo>
                  <a:pt x="6550949" y="2213157"/>
                  <a:pt x="6390116" y="2186208"/>
                  <a:pt x="6226717" y="2180950"/>
                </a:cubicBezTo>
                <a:cubicBezTo>
                  <a:pt x="6063318" y="2175692"/>
                  <a:pt x="5954916" y="2115303"/>
                  <a:pt x="5777346" y="2147454"/>
                </a:cubicBezTo>
                <a:lnTo>
                  <a:pt x="5777346" y="2147446"/>
                </a:lnTo>
                <a:cubicBezTo>
                  <a:pt x="5775625" y="2397572"/>
                  <a:pt x="5614284" y="2559261"/>
                  <a:pt x="5347847" y="2576945"/>
                </a:cubicBezTo>
                <a:cubicBezTo>
                  <a:pt x="5165294" y="2581242"/>
                  <a:pt x="4981967" y="2529187"/>
                  <a:pt x="4814455" y="2576945"/>
                </a:cubicBezTo>
                <a:cubicBezTo>
                  <a:pt x="4639721" y="2606076"/>
                  <a:pt x="4537432" y="2575307"/>
                  <a:pt x="4376340" y="2576945"/>
                </a:cubicBezTo>
                <a:cubicBezTo>
                  <a:pt x="4215249" y="2578583"/>
                  <a:pt x="4081723" y="2556490"/>
                  <a:pt x="3923781" y="2576945"/>
                </a:cubicBezTo>
                <a:cubicBezTo>
                  <a:pt x="3765839" y="2597400"/>
                  <a:pt x="3596818" y="2524498"/>
                  <a:pt x="3370119" y="2576945"/>
                </a:cubicBezTo>
                <a:lnTo>
                  <a:pt x="3370119" y="2576945"/>
                </a:lnTo>
                <a:cubicBezTo>
                  <a:pt x="3146674" y="2637104"/>
                  <a:pt x="3002049" y="2558073"/>
                  <a:pt x="2781995" y="2576945"/>
                </a:cubicBezTo>
                <a:cubicBezTo>
                  <a:pt x="2561941" y="2595817"/>
                  <a:pt x="2391372" y="2541225"/>
                  <a:pt x="2282090" y="2576945"/>
                </a:cubicBezTo>
                <a:cubicBezTo>
                  <a:pt x="2172808" y="2612665"/>
                  <a:pt x="1955778" y="2505601"/>
                  <a:pt x="1635153" y="2576945"/>
                </a:cubicBezTo>
                <a:cubicBezTo>
                  <a:pt x="1314528" y="2648289"/>
                  <a:pt x="1301550" y="2555223"/>
                  <a:pt x="988217" y="2576945"/>
                </a:cubicBezTo>
                <a:cubicBezTo>
                  <a:pt x="674884" y="2598667"/>
                  <a:pt x="577970" y="2571370"/>
                  <a:pt x="429499" y="2576945"/>
                </a:cubicBezTo>
                <a:cubicBezTo>
                  <a:pt x="174219" y="2638524"/>
                  <a:pt x="51084" y="2349305"/>
                  <a:pt x="0" y="2147446"/>
                </a:cubicBezTo>
                <a:lnTo>
                  <a:pt x="0" y="2147454"/>
                </a:lnTo>
                <a:cubicBezTo>
                  <a:pt x="-18561" y="2053418"/>
                  <a:pt x="23996" y="1947900"/>
                  <a:pt x="0" y="1838221"/>
                </a:cubicBezTo>
                <a:cubicBezTo>
                  <a:pt x="-23996" y="1728542"/>
                  <a:pt x="26700" y="1617296"/>
                  <a:pt x="0" y="1503218"/>
                </a:cubicBezTo>
                <a:lnTo>
                  <a:pt x="0" y="1503218"/>
                </a:lnTo>
                <a:cubicBezTo>
                  <a:pt x="-44713" y="1322876"/>
                  <a:pt x="38350" y="1189380"/>
                  <a:pt x="0" y="966359"/>
                </a:cubicBezTo>
                <a:cubicBezTo>
                  <a:pt x="-38350" y="743338"/>
                  <a:pt x="61174" y="646661"/>
                  <a:pt x="0" y="429499"/>
                </a:cubicBezTo>
                <a:close/>
              </a:path>
            </a:pathLst>
          </a:custGeom>
          <a:solidFill>
            <a:srgbClr val="CCECFF"/>
          </a:solidFill>
          <a:ln w="38100">
            <a:solidFill>
              <a:srgbClr val="002060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2994971555">
                  <a:prstGeom prst="wedgeRoundRectCallout">
                    <a:avLst>
                      <a:gd name="adj1" fmla="val 64958"/>
                      <a:gd name="adj2" fmla="val 35833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Hôm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nay,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mình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chuẩn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bị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hãy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cùng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mình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hoạt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động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này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nhé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688E5934-5A47-D8A1-160E-E4E61D68CFFF}"/>
              </a:ext>
            </a:extLst>
          </p:cNvPr>
          <p:cNvSpPr/>
          <p:nvPr/>
        </p:nvSpPr>
        <p:spPr>
          <a:xfrm>
            <a:off x="696190" y="1194955"/>
            <a:ext cx="5777346" cy="2576945"/>
          </a:xfrm>
          <a:custGeom>
            <a:avLst/>
            <a:gdLst>
              <a:gd name="connsiteX0" fmla="*/ 0 w 5777346"/>
              <a:gd name="connsiteY0" fmla="*/ 429499 h 2576945"/>
              <a:gd name="connsiteX1" fmla="*/ 429499 w 5777346"/>
              <a:gd name="connsiteY1" fmla="*/ 0 h 2576945"/>
              <a:gd name="connsiteX2" fmla="*/ 929404 w 5777346"/>
              <a:gd name="connsiteY2" fmla="*/ 0 h 2576945"/>
              <a:gd name="connsiteX3" fmla="*/ 1576341 w 5777346"/>
              <a:gd name="connsiteY3" fmla="*/ 0 h 2576945"/>
              <a:gd name="connsiteX4" fmla="*/ 2076246 w 5777346"/>
              <a:gd name="connsiteY4" fmla="*/ 0 h 2576945"/>
              <a:gd name="connsiteX5" fmla="*/ 2576152 w 5777346"/>
              <a:gd name="connsiteY5" fmla="*/ 0 h 2576945"/>
              <a:gd name="connsiteX6" fmla="*/ 3370119 w 5777346"/>
              <a:gd name="connsiteY6" fmla="*/ 0 h 2576945"/>
              <a:gd name="connsiteX7" fmla="*/ 3370119 w 5777346"/>
              <a:gd name="connsiteY7" fmla="*/ 0 h 2576945"/>
              <a:gd name="connsiteX8" fmla="*/ 3822678 w 5777346"/>
              <a:gd name="connsiteY8" fmla="*/ 0 h 2576945"/>
              <a:gd name="connsiteX9" fmla="*/ 4304123 w 5777346"/>
              <a:gd name="connsiteY9" fmla="*/ 0 h 2576945"/>
              <a:gd name="connsiteX10" fmla="*/ 4814455 w 5777346"/>
              <a:gd name="connsiteY10" fmla="*/ 0 h 2576945"/>
              <a:gd name="connsiteX11" fmla="*/ 5347847 w 5777346"/>
              <a:gd name="connsiteY11" fmla="*/ 0 h 2576945"/>
              <a:gd name="connsiteX12" fmla="*/ 5777346 w 5777346"/>
              <a:gd name="connsiteY12" fmla="*/ 429499 h 2576945"/>
              <a:gd name="connsiteX13" fmla="*/ 5777346 w 5777346"/>
              <a:gd name="connsiteY13" fmla="*/ 944884 h 2576945"/>
              <a:gd name="connsiteX14" fmla="*/ 5777346 w 5777346"/>
              <a:gd name="connsiteY14" fmla="*/ 1503218 h 2576945"/>
              <a:gd name="connsiteX15" fmla="*/ 6200792 w 5777346"/>
              <a:gd name="connsiteY15" fmla="*/ 1850457 h 2576945"/>
              <a:gd name="connsiteX16" fmla="*/ 6641521 w 5777346"/>
              <a:gd name="connsiteY16" fmla="*/ 2211869 h 2576945"/>
              <a:gd name="connsiteX17" fmla="*/ 6235359 w 5777346"/>
              <a:gd name="connsiteY17" fmla="*/ 2181594 h 2576945"/>
              <a:gd name="connsiteX18" fmla="*/ 5777346 w 5777346"/>
              <a:gd name="connsiteY18" fmla="*/ 2147454 h 2576945"/>
              <a:gd name="connsiteX19" fmla="*/ 5777346 w 5777346"/>
              <a:gd name="connsiteY19" fmla="*/ 2147446 h 2576945"/>
              <a:gd name="connsiteX20" fmla="*/ 5347847 w 5777346"/>
              <a:gd name="connsiteY20" fmla="*/ 2576945 h 2576945"/>
              <a:gd name="connsiteX21" fmla="*/ 4814455 w 5777346"/>
              <a:gd name="connsiteY21" fmla="*/ 2576945 h 2576945"/>
              <a:gd name="connsiteX22" fmla="*/ 4333010 w 5777346"/>
              <a:gd name="connsiteY22" fmla="*/ 2576945 h 2576945"/>
              <a:gd name="connsiteX23" fmla="*/ 3894894 w 5777346"/>
              <a:gd name="connsiteY23" fmla="*/ 2576945 h 2576945"/>
              <a:gd name="connsiteX24" fmla="*/ 3370119 w 5777346"/>
              <a:gd name="connsiteY24" fmla="*/ 2576945 h 2576945"/>
              <a:gd name="connsiteX25" fmla="*/ 3370119 w 5777346"/>
              <a:gd name="connsiteY25" fmla="*/ 2576945 h 2576945"/>
              <a:gd name="connsiteX26" fmla="*/ 2840807 w 5777346"/>
              <a:gd name="connsiteY26" fmla="*/ 2576945 h 2576945"/>
              <a:gd name="connsiteX27" fmla="*/ 2252683 w 5777346"/>
              <a:gd name="connsiteY27" fmla="*/ 2576945 h 2576945"/>
              <a:gd name="connsiteX28" fmla="*/ 1664559 w 5777346"/>
              <a:gd name="connsiteY28" fmla="*/ 2576945 h 2576945"/>
              <a:gd name="connsiteX29" fmla="*/ 1105842 w 5777346"/>
              <a:gd name="connsiteY29" fmla="*/ 2576945 h 2576945"/>
              <a:gd name="connsiteX30" fmla="*/ 429499 w 5777346"/>
              <a:gd name="connsiteY30" fmla="*/ 2576945 h 2576945"/>
              <a:gd name="connsiteX31" fmla="*/ 0 w 5777346"/>
              <a:gd name="connsiteY31" fmla="*/ 2147446 h 2576945"/>
              <a:gd name="connsiteX32" fmla="*/ 0 w 5777346"/>
              <a:gd name="connsiteY32" fmla="*/ 2147454 h 2576945"/>
              <a:gd name="connsiteX33" fmla="*/ 0 w 5777346"/>
              <a:gd name="connsiteY33" fmla="*/ 1831778 h 2576945"/>
              <a:gd name="connsiteX34" fmla="*/ 0 w 5777346"/>
              <a:gd name="connsiteY34" fmla="*/ 1503218 h 2576945"/>
              <a:gd name="connsiteX35" fmla="*/ 0 w 5777346"/>
              <a:gd name="connsiteY35" fmla="*/ 1503218 h 2576945"/>
              <a:gd name="connsiteX36" fmla="*/ 0 w 5777346"/>
              <a:gd name="connsiteY36" fmla="*/ 987833 h 2576945"/>
              <a:gd name="connsiteX37" fmla="*/ 0 w 5777346"/>
              <a:gd name="connsiteY37" fmla="*/ 429499 h 257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777346" h="2576945" fill="none" extrusionOk="0">
                <a:moveTo>
                  <a:pt x="0" y="429499"/>
                </a:moveTo>
                <a:cubicBezTo>
                  <a:pt x="57448" y="183625"/>
                  <a:pt x="182172" y="18527"/>
                  <a:pt x="429499" y="0"/>
                </a:cubicBezTo>
                <a:cubicBezTo>
                  <a:pt x="658358" y="-13265"/>
                  <a:pt x="710742" y="35577"/>
                  <a:pt x="929404" y="0"/>
                </a:cubicBezTo>
                <a:cubicBezTo>
                  <a:pt x="1148067" y="-35577"/>
                  <a:pt x="1398365" y="51521"/>
                  <a:pt x="1576341" y="0"/>
                </a:cubicBezTo>
                <a:cubicBezTo>
                  <a:pt x="1754317" y="-51521"/>
                  <a:pt x="1965879" y="33338"/>
                  <a:pt x="2076246" y="0"/>
                </a:cubicBezTo>
                <a:cubicBezTo>
                  <a:pt x="2186614" y="-33338"/>
                  <a:pt x="2404578" y="44692"/>
                  <a:pt x="2576152" y="0"/>
                </a:cubicBezTo>
                <a:cubicBezTo>
                  <a:pt x="2747726" y="-44692"/>
                  <a:pt x="3010979" y="10929"/>
                  <a:pt x="3370119" y="0"/>
                </a:cubicBezTo>
                <a:lnTo>
                  <a:pt x="3370119" y="0"/>
                </a:lnTo>
                <a:cubicBezTo>
                  <a:pt x="3533709" y="-5912"/>
                  <a:pt x="3607627" y="17820"/>
                  <a:pt x="3822678" y="0"/>
                </a:cubicBezTo>
                <a:cubicBezTo>
                  <a:pt x="4037729" y="-17820"/>
                  <a:pt x="4113822" y="9117"/>
                  <a:pt x="4304123" y="0"/>
                </a:cubicBezTo>
                <a:cubicBezTo>
                  <a:pt x="4494424" y="-9117"/>
                  <a:pt x="4663837" y="39092"/>
                  <a:pt x="4814455" y="0"/>
                </a:cubicBezTo>
                <a:cubicBezTo>
                  <a:pt x="4958738" y="-18609"/>
                  <a:pt x="5090764" y="55264"/>
                  <a:pt x="5347847" y="0"/>
                </a:cubicBezTo>
                <a:cubicBezTo>
                  <a:pt x="5632467" y="23816"/>
                  <a:pt x="5784243" y="185033"/>
                  <a:pt x="5777346" y="429499"/>
                </a:cubicBezTo>
                <a:cubicBezTo>
                  <a:pt x="5838693" y="588800"/>
                  <a:pt x="5776202" y="826159"/>
                  <a:pt x="5777346" y="944884"/>
                </a:cubicBezTo>
                <a:cubicBezTo>
                  <a:pt x="5778490" y="1063609"/>
                  <a:pt x="5744389" y="1274717"/>
                  <a:pt x="5777346" y="1503218"/>
                </a:cubicBezTo>
                <a:cubicBezTo>
                  <a:pt x="5982898" y="1593612"/>
                  <a:pt x="6048408" y="1756734"/>
                  <a:pt x="6200792" y="1850457"/>
                </a:cubicBezTo>
                <a:cubicBezTo>
                  <a:pt x="6353176" y="1944180"/>
                  <a:pt x="6409732" y="2045682"/>
                  <a:pt x="6641521" y="2211869"/>
                </a:cubicBezTo>
                <a:cubicBezTo>
                  <a:pt x="6545246" y="2225909"/>
                  <a:pt x="6406727" y="2178297"/>
                  <a:pt x="6235359" y="2181594"/>
                </a:cubicBezTo>
                <a:cubicBezTo>
                  <a:pt x="6063991" y="2184891"/>
                  <a:pt x="5976100" y="2130707"/>
                  <a:pt x="5777346" y="2147454"/>
                </a:cubicBezTo>
                <a:lnTo>
                  <a:pt x="5777346" y="2147446"/>
                </a:lnTo>
                <a:cubicBezTo>
                  <a:pt x="5764281" y="2382005"/>
                  <a:pt x="5612015" y="2600496"/>
                  <a:pt x="5347847" y="2576945"/>
                </a:cubicBezTo>
                <a:cubicBezTo>
                  <a:pt x="5125616" y="2577977"/>
                  <a:pt x="4997329" y="2544264"/>
                  <a:pt x="4814455" y="2576945"/>
                </a:cubicBezTo>
                <a:cubicBezTo>
                  <a:pt x="4641905" y="2609723"/>
                  <a:pt x="4484337" y="2553964"/>
                  <a:pt x="4333010" y="2576945"/>
                </a:cubicBezTo>
                <a:cubicBezTo>
                  <a:pt x="4181684" y="2599926"/>
                  <a:pt x="4029658" y="2545656"/>
                  <a:pt x="3894894" y="2576945"/>
                </a:cubicBezTo>
                <a:cubicBezTo>
                  <a:pt x="3760130" y="2608234"/>
                  <a:pt x="3529420" y="2545802"/>
                  <a:pt x="3370119" y="2576945"/>
                </a:cubicBezTo>
                <a:lnTo>
                  <a:pt x="3370119" y="2576945"/>
                </a:lnTo>
                <a:cubicBezTo>
                  <a:pt x="3154900" y="2613839"/>
                  <a:pt x="3046366" y="2575691"/>
                  <a:pt x="2840807" y="2576945"/>
                </a:cubicBezTo>
                <a:cubicBezTo>
                  <a:pt x="2635248" y="2578199"/>
                  <a:pt x="2511846" y="2566653"/>
                  <a:pt x="2252683" y="2576945"/>
                </a:cubicBezTo>
                <a:cubicBezTo>
                  <a:pt x="1993520" y="2587237"/>
                  <a:pt x="1803436" y="2522852"/>
                  <a:pt x="1664559" y="2576945"/>
                </a:cubicBezTo>
                <a:cubicBezTo>
                  <a:pt x="1525682" y="2631038"/>
                  <a:pt x="1259173" y="2570770"/>
                  <a:pt x="1105842" y="2576945"/>
                </a:cubicBezTo>
                <a:cubicBezTo>
                  <a:pt x="952511" y="2583120"/>
                  <a:pt x="674762" y="2554755"/>
                  <a:pt x="429499" y="2576945"/>
                </a:cubicBezTo>
                <a:cubicBezTo>
                  <a:pt x="184554" y="2565776"/>
                  <a:pt x="7805" y="2371093"/>
                  <a:pt x="0" y="2147446"/>
                </a:cubicBezTo>
                <a:lnTo>
                  <a:pt x="0" y="2147454"/>
                </a:lnTo>
                <a:cubicBezTo>
                  <a:pt x="-968" y="2054301"/>
                  <a:pt x="11352" y="1947658"/>
                  <a:pt x="0" y="1831778"/>
                </a:cubicBezTo>
                <a:cubicBezTo>
                  <a:pt x="-11352" y="1715898"/>
                  <a:pt x="2648" y="1656246"/>
                  <a:pt x="0" y="1503218"/>
                </a:cubicBezTo>
                <a:lnTo>
                  <a:pt x="0" y="1503218"/>
                </a:lnTo>
                <a:cubicBezTo>
                  <a:pt x="-2814" y="1258465"/>
                  <a:pt x="27488" y="1091801"/>
                  <a:pt x="0" y="987833"/>
                </a:cubicBezTo>
                <a:cubicBezTo>
                  <a:pt x="-27488" y="883865"/>
                  <a:pt x="19410" y="707628"/>
                  <a:pt x="0" y="429499"/>
                </a:cubicBezTo>
                <a:close/>
              </a:path>
              <a:path w="5777346" h="2576945" stroke="0" extrusionOk="0">
                <a:moveTo>
                  <a:pt x="0" y="429499"/>
                </a:moveTo>
                <a:cubicBezTo>
                  <a:pt x="-23783" y="230798"/>
                  <a:pt x="220550" y="39350"/>
                  <a:pt x="429499" y="0"/>
                </a:cubicBezTo>
                <a:cubicBezTo>
                  <a:pt x="587967" y="-12788"/>
                  <a:pt x="885960" y="18574"/>
                  <a:pt x="1076435" y="0"/>
                </a:cubicBezTo>
                <a:cubicBezTo>
                  <a:pt x="1266910" y="-18574"/>
                  <a:pt x="1405774" y="61430"/>
                  <a:pt x="1693966" y="0"/>
                </a:cubicBezTo>
                <a:cubicBezTo>
                  <a:pt x="1982158" y="-61430"/>
                  <a:pt x="2172973" y="24516"/>
                  <a:pt x="2340902" y="0"/>
                </a:cubicBezTo>
                <a:cubicBezTo>
                  <a:pt x="2508831" y="-24516"/>
                  <a:pt x="3050164" y="58222"/>
                  <a:pt x="3370119" y="0"/>
                </a:cubicBezTo>
                <a:lnTo>
                  <a:pt x="3370119" y="0"/>
                </a:lnTo>
                <a:cubicBezTo>
                  <a:pt x="3545676" y="-36856"/>
                  <a:pt x="3673350" y="47320"/>
                  <a:pt x="3808234" y="0"/>
                </a:cubicBezTo>
                <a:cubicBezTo>
                  <a:pt x="3943118" y="-47320"/>
                  <a:pt x="4084420" y="12652"/>
                  <a:pt x="4318566" y="0"/>
                </a:cubicBezTo>
                <a:cubicBezTo>
                  <a:pt x="4552712" y="-12652"/>
                  <a:pt x="4587661" y="25957"/>
                  <a:pt x="4814455" y="0"/>
                </a:cubicBezTo>
                <a:cubicBezTo>
                  <a:pt x="4999199" y="-58125"/>
                  <a:pt x="5177692" y="36555"/>
                  <a:pt x="5347847" y="0"/>
                </a:cubicBezTo>
                <a:cubicBezTo>
                  <a:pt x="5622594" y="3556"/>
                  <a:pt x="5766789" y="230454"/>
                  <a:pt x="5777346" y="429499"/>
                </a:cubicBezTo>
                <a:cubicBezTo>
                  <a:pt x="5795915" y="640903"/>
                  <a:pt x="5759459" y="751466"/>
                  <a:pt x="5777346" y="944884"/>
                </a:cubicBezTo>
                <a:cubicBezTo>
                  <a:pt x="5795233" y="1138302"/>
                  <a:pt x="5738103" y="1339170"/>
                  <a:pt x="5777346" y="1503218"/>
                </a:cubicBezTo>
                <a:cubicBezTo>
                  <a:pt x="6010216" y="1618592"/>
                  <a:pt x="6032894" y="1715166"/>
                  <a:pt x="6218075" y="1864630"/>
                </a:cubicBezTo>
                <a:cubicBezTo>
                  <a:pt x="6403256" y="2014094"/>
                  <a:pt x="6427090" y="2101772"/>
                  <a:pt x="6641521" y="2211869"/>
                </a:cubicBezTo>
                <a:cubicBezTo>
                  <a:pt x="6550949" y="2213157"/>
                  <a:pt x="6390116" y="2186208"/>
                  <a:pt x="6226717" y="2180950"/>
                </a:cubicBezTo>
                <a:cubicBezTo>
                  <a:pt x="6063318" y="2175692"/>
                  <a:pt x="5954916" y="2115303"/>
                  <a:pt x="5777346" y="2147454"/>
                </a:cubicBezTo>
                <a:lnTo>
                  <a:pt x="5777346" y="2147446"/>
                </a:lnTo>
                <a:cubicBezTo>
                  <a:pt x="5775625" y="2397572"/>
                  <a:pt x="5614284" y="2559261"/>
                  <a:pt x="5347847" y="2576945"/>
                </a:cubicBezTo>
                <a:cubicBezTo>
                  <a:pt x="5165294" y="2581242"/>
                  <a:pt x="4981967" y="2529187"/>
                  <a:pt x="4814455" y="2576945"/>
                </a:cubicBezTo>
                <a:cubicBezTo>
                  <a:pt x="4639721" y="2606076"/>
                  <a:pt x="4537432" y="2575307"/>
                  <a:pt x="4376340" y="2576945"/>
                </a:cubicBezTo>
                <a:cubicBezTo>
                  <a:pt x="4215249" y="2578583"/>
                  <a:pt x="4081723" y="2556490"/>
                  <a:pt x="3923781" y="2576945"/>
                </a:cubicBezTo>
                <a:cubicBezTo>
                  <a:pt x="3765839" y="2597400"/>
                  <a:pt x="3596818" y="2524498"/>
                  <a:pt x="3370119" y="2576945"/>
                </a:cubicBezTo>
                <a:lnTo>
                  <a:pt x="3370119" y="2576945"/>
                </a:lnTo>
                <a:cubicBezTo>
                  <a:pt x="3146674" y="2637104"/>
                  <a:pt x="3002049" y="2558073"/>
                  <a:pt x="2781995" y="2576945"/>
                </a:cubicBezTo>
                <a:cubicBezTo>
                  <a:pt x="2561941" y="2595817"/>
                  <a:pt x="2391372" y="2541225"/>
                  <a:pt x="2282090" y="2576945"/>
                </a:cubicBezTo>
                <a:cubicBezTo>
                  <a:pt x="2172808" y="2612665"/>
                  <a:pt x="1955778" y="2505601"/>
                  <a:pt x="1635153" y="2576945"/>
                </a:cubicBezTo>
                <a:cubicBezTo>
                  <a:pt x="1314528" y="2648289"/>
                  <a:pt x="1301550" y="2555223"/>
                  <a:pt x="988217" y="2576945"/>
                </a:cubicBezTo>
                <a:cubicBezTo>
                  <a:pt x="674884" y="2598667"/>
                  <a:pt x="577970" y="2571370"/>
                  <a:pt x="429499" y="2576945"/>
                </a:cubicBezTo>
                <a:cubicBezTo>
                  <a:pt x="174219" y="2638524"/>
                  <a:pt x="51084" y="2349305"/>
                  <a:pt x="0" y="2147446"/>
                </a:cubicBezTo>
                <a:lnTo>
                  <a:pt x="0" y="2147454"/>
                </a:lnTo>
                <a:cubicBezTo>
                  <a:pt x="-18561" y="2053418"/>
                  <a:pt x="23996" y="1947900"/>
                  <a:pt x="0" y="1838221"/>
                </a:cubicBezTo>
                <a:cubicBezTo>
                  <a:pt x="-23996" y="1728542"/>
                  <a:pt x="26700" y="1617296"/>
                  <a:pt x="0" y="1503218"/>
                </a:cubicBezTo>
                <a:lnTo>
                  <a:pt x="0" y="1503218"/>
                </a:lnTo>
                <a:cubicBezTo>
                  <a:pt x="-44713" y="1322876"/>
                  <a:pt x="38350" y="1189380"/>
                  <a:pt x="0" y="966359"/>
                </a:cubicBezTo>
                <a:cubicBezTo>
                  <a:pt x="-38350" y="743338"/>
                  <a:pt x="61174" y="646661"/>
                  <a:pt x="0" y="429499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2994971555">
                  <a:prstGeom prst="wedgeRoundRectCallout">
                    <a:avLst>
                      <a:gd name="adj1" fmla="val 64958"/>
                      <a:gd name="adj2" fmla="val 35833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giúp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dụng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368330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2386879-39F9-45CE-90F3-B225EB21046F}"/>
              </a:ext>
            </a:extLst>
          </p:cNvPr>
          <p:cNvSpPr/>
          <p:nvPr/>
        </p:nvSpPr>
        <p:spPr>
          <a:xfrm>
            <a:off x="239843" y="269823"/>
            <a:ext cx="11512446" cy="62958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1A6E6B2-0BEF-5DEE-68C5-CA7D66DF1D86}"/>
              </a:ext>
            </a:extLst>
          </p:cNvPr>
          <p:cNvGrpSpPr/>
          <p:nvPr/>
        </p:nvGrpSpPr>
        <p:grpSpPr>
          <a:xfrm>
            <a:off x="822387" y="401619"/>
            <a:ext cx="10331388" cy="1077218"/>
            <a:chOff x="1463387" y="832955"/>
            <a:chExt cx="10331388" cy="1077218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12C6933-FF5A-DAB5-BDE1-64C2639F006B}"/>
                </a:ext>
              </a:extLst>
            </p:cNvPr>
            <p:cNvSpPr/>
            <p:nvPr/>
          </p:nvSpPr>
          <p:spPr>
            <a:xfrm>
              <a:off x="1463387" y="991874"/>
              <a:ext cx="593606" cy="5936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C527945-7C6A-9D17-0185-9BFFA36DBDAA}"/>
                </a:ext>
              </a:extLst>
            </p:cNvPr>
            <p:cNvSpPr txBox="1"/>
            <p:nvPr/>
          </p:nvSpPr>
          <p:spPr>
            <a:xfrm>
              <a:off x="2132276" y="832955"/>
              <a:ext cx="966249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Nêu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phân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số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chỉ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số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phần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đã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tô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màu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trong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mỗi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hình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sau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: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9BD390D-C060-FF7A-7B00-E8E6056D7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450" y="1582430"/>
            <a:ext cx="9224962" cy="415162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CD16D17-7B2D-46B1-921B-D06A6A4D86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55507" y="4781550"/>
            <a:ext cx="1955982" cy="20764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06E4334-8B30-D4AB-D4E1-460BBD6E639A}"/>
                  </a:ext>
                </a:extLst>
              </p:cNvPr>
              <p:cNvSpPr txBox="1"/>
              <p:nvPr/>
            </p:nvSpPr>
            <p:spPr>
              <a:xfrm>
                <a:off x="3100388" y="1840427"/>
                <a:ext cx="366712" cy="11557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kumimoji="0" lang="nl-NL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4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06E4334-8B30-D4AB-D4E1-460BBD6E6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388" y="1840427"/>
                <a:ext cx="366712" cy="1155766"/>
              </a:xfrm>
              <a:prstGeom prst="rect">
                <a:avLst/>
              </a:prstGeom>
              <a:blipFill>
                <a:blip r:embed="rId6"/>
                <a:stretch>
                  <a:fillRect l="-3333" r="-135000"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A3DCDCB-78D9-9406-AEE5-6EA2DC635300}"/>
                  </a:ext>
                </a:extLst>
              </p:cNvPr>
              <p:cNvSpPr txBox="1"/>
              <p:nvPr/>
            </p:nvSpPr>
            <p:spPr>
              <a:xfrm>
                <a:off x="6376988" y="1830902"/>
                <a:ext cx="366712" cy="12057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kumimoji="0" lang="nl-NL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4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A3DCDCB-78D9-9406-AEE5-6EA2DC6353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6988" y="1830902"/>
                <a:ext cx="366712" cy="12057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D8D68D2-457A-97C1-4D3F-2A072581A587}"/>
                  </a:ext>
                </a:extLst>
              </p:cNvPr>
              <p:cNvSpPr txBox="1"/>
              <p:nvPr/>
            </p:nvSpPr>
            <p:spPr>
              <a:xfrm>
                <a:off x="10348913" y="1649927"/>
                <a:ext cx="366712" cy="11594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nl-NL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4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D8D68D2-457A-97C1-4D3F-2A072581A5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8913" y="1649927"/>
                <a:ext cx="366712" cy="115948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711E650-AC0C-016E-C385-09D0AFCCC3D0}"/>
                  </a:ext>
                </a:extLst>
              </p:cNvPr>
              <p:cNvSpPr txBox="1"/>
              <p:nvPr/>
            </p:nvSpPr>
            <p:spPr>
              <a:xfrm>
                <a:off x="3014663" y="3954977"/>
                <a:ext cx="366712" cy="12057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kumimoji="0" lang="nl-NL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4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711E650-AC0C-016E-C385-09D0AFCCC3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4663" y="3954977"/>
                <a:ext cx="366712" cy="1205715"/>
              </a:xfrm>
              <a:prstGeom prst="rect">
                <a:avLst/>
              </a:prstGeom>
              <a:blipFill>
                <a:blip r:embed="rId9"/>
                <a:stretch>
                  <a:fillRect l="-3333" r="-135000" b="-8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A87E946-27E9-C727-F168-D90D1DB34ED4}"/>
                  </a:ext>
                </a:extLst>
              </p:cNvPr>
              <p:cNvSpPr txBox="1"/>
              <p:nvPr/>
            </p:nvSpPr>
            <p:spPr>
              <a:xfrm>
                <a:off x="6919913" y="3916877"/>
                <a:ext cx="366712" cy="11592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nl-NL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4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A87E946-27E9-C727-F168-D90D1DB34E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9913" y="3916877"/>
                <a:ext cx="366712" cy="115922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827F7EC-A953-FD85-09DB-0E8858607C03}"/>
                  </a:ext>
                </a:extLst>
              </p:cNvPr>
              <p:cNvSpPr txBox="1"/>
              <p:nvPr/>
            </p:nvSpPr>
            <p:spPr>
              <a:xfrm>
                <a:off x="10596563" y="3754952"/>
                <a:ext cx="366712" cy="11592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nl-NL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4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827F7EC-A953-FD85-09DB-0E8858607C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6563" y="3754952"/>
                <a:ext cx="366712" cy="115922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77990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35549B5-1998-4440-B02B-0C5D6C998643}"/>
              </a:ext>
            </a:extLst>
          </p:cNvPr>
          <p:cNvSpPr/>
          <p:nvPr/>
        </p:nvSpPr>
        <p:spPr>
          <a:xfrm>
            <a:off x="239843" y="269823"/>
            <a:ext cx="11512446" cy="63500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14A5761-4CD5-5C9D-BDF6-0522674A0EEB}"/>
              </a:ext>
            </a:extLst>
          </p:cNvPr>
          <p:cNvGrpSpPr/>
          <p:nvPr/>
        </p:nvGrpSpPr>
        <p:grpSpPr>
          <a:xfrm>
            <a:off x="920527" y="383714"/>
            <a:ext cx="10699973" cy="1323439"/>
            <a:chOff x="1777712" y="849009"/>
            <a:chExt cx="10699973" cy="1323439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3E792BD-5F3E-2682-43B7-AED493B76C03}"/>
                </a:ext>
              </a:extLst>
            </p:cNvPr>
            <p:cNvSpPr/>
            <p:nvPr/>
          </p:nvSpPr>
          <p:spPr>
            <a:xfrm>
              <a:off x="1777712" y="1020449"/>
              <a:ext cx="593606" cy="5936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B95B320-173F-C881-C2E0-8AEF3E3A101D}"/>
                </a:ext>
              </a:extLst>
            </p:cNvPr>
            <p:cNvSpPr txBox="1"/>
            <p:nvPr/>
          </p:nvSpPr>
          <p:spPr>
            <a:xfrm>
              <a:off x="2398976" y="849009"/>
              <a:ext cx="1007870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0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Viết thương của mỗi phép chia sau dưới dạng phân số (theo mẫu):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FDE9076C-ED95-B61A-76A8-3D4695059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150" y="1800225"/>
            <a:ext cx="2962275" cy="13494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DB18F51-C772-70F8-B6FA-E7E3CD495F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7325" y="3471862"/>
            <a:ext cx="9315450" cy="11144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37DB34D-76FF-1B09-A86B-109DC2E02F0A}"/>
                  </a:ext>
                </a:extLst>
              </p:cNvPr>
              <p:cNvSpPr txBox="1"/>
              <p:nvPr/>
            </p:nvSpPr>
            <p:spPr>
              <a:xfrm>
                <a:off x="2338388" y="4402652"/>
                <a:ext cx="366712" cy="12929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kumimoji="0" lang="nl-NL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5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37DB34D-76FF-1B09-A86B-109DC2E02F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8388" y="4402652"/>
                <a:ext cx="366712" cy="1292918"/>
              </a:xfrm>
              <a:prstGeom prst="rect">
                <a:avLst/>
              </a:prstGeom>
              <a:blipFill>
                <a:blip r:embed="rId5"/>
                <a:stretch>
                  <a:fillRect l="-8333" r="-161667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422A68B-0799-99B1-7318-B84940F63168}"/>
                  </a:ext>
                </a:extLst>
              </p:cNvPr>
              <p:cNvSpPr txBox="1"/>
              <p:nvPr/>
            </p:nvSpPr>
            <p:spPr>
              <a:xfrm>
                <a:off x="4805363" y="4345502"/>
                <a:ext cx="366712" cy="12929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kumimoji="0" lang="nl-NL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5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422A68B-0799-99B1-7318-B84940F631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5363" y="4345502"/>
                <a:ext cx="366712" cy="1292918"/>
              </a:xfrm>
              <a:prstGeom prst="rect">
                <a:avLst/>
              </a:prstGeom>
              <a:blipFill>
                <a:blip r:embed="rId6"/>
                <a:stretch>
                  <a:fillRect r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099A082-AEAC-99D7-DA12-582B74DE1AAA}"/>
                  </a:ext>
                </a:extLst>
              </p:cNvPr>
              <p:cNvSpPr txBox="1"/>
              <p:nvPr/>
            </p:nvSpPr>
            <p:spPr>
              <a:xfrm>
                <a:off x="7043738" y="4269302"/>
                <a:ext cx="366712" cy="12929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kumimoji="0" lang="nl-NL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5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099A082-AEAC-99D7-DA12-582B74DE1A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3738" y="4269302"/>
                <a:ext cx="366712" cy="1292918"/>
              </a:xfrm>
              <a:prstGeom prst="rect">
                <a:avLst/>
              </a:prstGeom>
              <a:blipFill>
                <a:blip r:embed="rId7"/>
                <a:stretch>
                  <a:fillRect l="-6557" r="-159016" b="-12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95858CA-1010-2D0E-E80D-A7120A08DA9C}"/>
                  </a:ext>
                </a:extLst>
              </p:cNvPr>
              <p:cNvSpPr txBox="1"/>
              <p:nvPr/>
            </p:nvSpPr>
            <p:spPr>
              <a:xfrm>
                <a:off x="9367838" y="4326452"/>
                <a:ext cx="366712" cy="12893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nl-NL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5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95858CA-1010-2D0E-E80D-A7120A08D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7838" y="4326452"/>
                <a:ext cx="366712" cy="1289392"/>
              </a:xfrm>
              <a:prstGeom prst="rect">
                <a:avLst/>
              </a:prstGeom>
              <a:blipFill>
                <a:blip r:embed="rId8"/>
                <a:stretch>
                  <a:fillRect r="-8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427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35549B5-1998-4440-B02B-0C5D6C998643}"/>
              </a:ext>
            </a:extLst>
          </p:cNvPr>
          <p:cNvSpPr/>
          <p:nvPr/>
        </p:nvSpPr>
        <p:spPr>
          <a:xfrm>
            <a:off x="239843" y="269823"/>
            <a:ext cx="11512446" cy="63500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14A5761-4CD5-5C9D-BDF6-0522674A0EEB}"/>
              </a:ext>
            </a:extLst>
          </p:cNvPr>
          <p:cNvGrpSpPr/>
          <p:nvPr/>
        </p:nvGrpSpPr>
        <p:grpSpPr>
          <a:xfrm>
            <a:off x="920527" y="383714"/>
            <a:ext cx="10699973" cy="1323439"/>
            <a:chOff x="1777712" y="849009"/>
            <a:chExt cx="10699973" cy="1323439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3E792BD-5F3E-2682-43B7-AED493B76C03}"/>
                </a:ext>
              </a:extLst>
            </p:cNvPr>
            <p:cNvSpPr/>
            <p:nvPr/>
          </p:nvSpPr>
          <p:spPr>
            <a:xfrm>
              <a:off x="1777712" y="1020449"/>
              <a:ext cx="593606" cy="5936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B95B320-173F-C881-C2E0-8AEF3E3A101D}"/>
                </a:ext>
              </a:extLst>
            </p:cNvPr>
            <p:cNvSpPr txBox="1"/>
            <p:nvPr/>
          </p:nvSpPr>
          <p:spPr>
            <a:xfrm>
              <a:off x="2398976" y="849009"/>
              <a:ext cx="1007870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b) Viết các số sau dưới dạng phân số có mẫu số là 1: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834B46D-AE74-BC27-0BD9-9E8904A10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762" y="1881187"/>
            <a:ext cx="7972425" cy="13620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9D5FA90-5119-D468-575C-A4F82A16A26F}"/>
                  </a:ext>
                </a:extLst>
              </p:cNvPr>
              <p:cNvSpPr txBox="1"/>
              <p:nvPr/>
            </p:nvSpPr>
            <p:spPr>
              <a:xfrm>
                <a:off x="1595438" y="3135827"/>
                <a:ext cx="1757362" cy="12890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54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7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kumimoji="0" lang="nl-NL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5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9D5FA90-5119-D468-575C-A4F82A16A2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438" y="3135827"/>
                <a:ext cx="1757362" cy="1289007"/>
              </a:xfrm>
              <a:prstGeom prst="rect">
                <a:avLst/>
              </a:prstGeom>
              <a:blipFill>
                <a:blip r:embed="rId4"/>
                <a:stretch>
                  <a:fillRect l="-18750" b="-12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54F8A7E-D057-752C-4E1A-CFB7AB292C9D}"/>
                  </a:ext>
                </a:extLst>
              </p:cNvPr>
              <p:cNvSpPr txBox="1"/>
              <p:nvPr/>
            </p:nvSpPr>
            <p:spPr>
              <a:xfrm>
                <a:off x="3900488" y="3116777"/>
                <a:ext cx="1757362" cy="1288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9</a:t>
                </a:r>
                <a:r>
                  <a:rPr kumimoji="0" lang="en-US" sz="54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kumimoji="0" lang="nl-NL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5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54F8A7E-D057-752C-4E1A-CFB7AB292C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488" y="3116777"/>
                <a:ext cx="1757362" cy="1288686"/>
              </a:xfrm>
              <a:prstGeom prst="rect">
                <a:avLst/>
              </a:prstGeom>
              <a:blipFill>
                <a:blip r:embed="rId5"/>
                <a:stretch>
                  <a:fillRect l="-18750" r="-18056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F39525E-225B-B17E-CF4F-788C4004CD9F}"/>
                  </a:ext>
                </a:extLst>
              </p:cNvPr>
              <p:cNvSpPr txBox="1"/>
              <p:nvPr/>
            </p:nvSpPr>
            <p:spPr>
              <a:xfrm>
                <a:off x="5995987" y="3088202"/>
                <a:ext cx="2605087" cy="1288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noProof="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21</a:t>
                </a:r>
                <a:r>
                  <a:rPr kumimoji="0" lang="en-US" sz="54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𝟐𝟏</m:t>
                        </m:r>
                      </m:num>
                      <m:den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kumimoji="0" lang="nl-NL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5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F39525E-225B-B17E-CF4F-788C4004CD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987" y="3088202"/>
                <a:ext cx="2605087" cy="1288686"/>
              </a:xfrm>
              <a:prstGeom prst="rect">
                <a:avLst/>
              </a:prstGeom>
              <a:blipFill>
                <a:blip r:embed="rId6"/>
                <a:stretch>
                  <a:fillRect l="-12646" b="-13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96001C6-5CFF-D977-5784-7F8CF8CE739B}"/>
                  </a:ext>
                </a:extLst>
              </p:cNvPr>
              <p:cNvSpPr txBox="1"/>
              <p:nvPr/>
            </p:nvSpPr>
            <p:spPr>
              <a:xfrm>
                <a:off x="8853487" y="3088202"/>
                <a:ext cx="2605087" cy="12865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40</a:t>
                </a:r>
                <a:r>
                  <a:rPr kumimoji="0" lang="en-US" sz="54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𝟒𝟎</m:t>
                        </m:r>
                      </m:num>
                      <m:den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kumimoji="0" lang="nl-NL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5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96001C6-5CFF-D977-5784-7F8CF8CE73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3487" y="3088202"/>
                <a:ext cx="2605087" cy="1286506"/>
              </a:xfrm>
              <a:prstGeom prst="rect">
                <a:avLst/>
              </a:prstGeom>
              <a:blipFill>
                <a:blip r:embed="rId7"/>
                <a:stretch>
                  <a:fillRect l="-12383" b="-13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670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35549B5-1998-4440-B02B-0C5D6C998643}"/>
              </a:ext>
            </a:extLst>
          </p:cNvPr>
          <p:cNvSpPr/>
          <p:nvPr/>
        </p:nvSpPr>
        <p:spPr>
          <a:xfrm>
            <a:off x="239843" y="142875"/>
            <a:ext cx="11512446" cy="6477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14A5761-4CD5-5C9D-BDF6-0522674A0EEB}"/>
              </a:ext>
            </a:extLst>
          </p:cNvPr>
          <p:cNvGrpSpPr/>
          <p:nvPr/>
        </p:nvGrpSpPr>
        <p:grpSpPr>
          <a:xfrm>
            <a:off x="891952" y="393239"/>
            <a:ext cx="10080848" cy="707886"/>
            <a:chOff x="1787237" y="991884"/>
            <a:chExt cx="10080848" cy="70788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3E792BD-5F3E-2682-43B7-AED493B76C03}"/>
                </a:ext>
              </a:extLst>
            </p:cNvPr>
            <p:cNvSpPr/>
            <p:nvPr/>
          </p:nvSpPr>
          <p:spPr>
            <a:xfrm>
              <a:off x="1787237" y="1058549"/>
              <a:ext cx="593606" cy="5936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B95B320-173F-C881-C2E0-8AEF3E3A101D}"/>
                </a:ext>
              </a:extLst>
            </p:cNvPr>
            <p:cNvSpPr txBox="1"/>
            <p:nvPr/>
          </p:nvSpPr>
          <p:spPr>
            <a:xfrm>
              <a:off x="2408501" y="991884"/>
              <a:ext cx="94595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Quan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sát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vẽ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nêu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phân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thích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hợp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ADBE1C5-F3CF-386E-D9D3-9CFE06D511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" y="1500957"/>
            <a:ext cx="11391900" cy="3081944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20BCD37-724F-EE14-6B55-ABCE2493E316}"/>
              </a:ext>
            </a:extLst>
          </p:cNvPr>
          <p:cNvSpPr/>
          <p:nvPr/>
        </p:nvSpPr>
        <p:spPr>
          <a:xfrm>
            <a:off x="2143125" y="3238500"/>
            <a:ext cx="552450" cy="514350"/>
          </a:xfrm>
          <a:prstGeom prst="roundRect">
            <a:avLst/>
          </a:prstGeom>
          <a:ln w="38100">
            <a:solidFill>
              <a:srgbClr val="DF498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AA1306D-6B85-1CEE-F1C8-07080EA0B164}"/>
              </a:ext>
            </a:extLst>
          </p:cNvPr>
          <p:cNvSpPr/>
          <p:nvPr/>
        </p:nvSpPr>
        <p:spPr>
          <a:xfrm>
            <a:off x="2143125" y="3848100"/>
            <a:ext cx="552450" cy="514350"/>
          </a:xfrm>
          <a:prstGeom prst="roundRect">
            <a:avLst/>
          </a:prstGeom>
          <a:ln w="38100">
            <a:solidFill>
              <a:srgbClr val="DF498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F389C64-B123-C021-A18D-73EB8AA45FA4}"/>
              </a:ext>
            </a:extLst>
          </p:cNvPr>
          <p:cNvSpPr/>
          <p:nvPr/>
        </p:nvSpPr>
        <p:spPr>
          <a:xfrm>
            <a:off x="5962650" y="3238500"/>
            <a:ext cx="552450" cy="514350"/>
          </a:xfrm>
          <a:prstGeom prst="roundRect">
            <a:avLst/>
          </a:prstGeom>
          <a:ln w="38100">
            <a:solidFill>
              <a:srgbClr val="DF498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A3255A5-66A7-70AB-8CFA-A3D85A3B3DB5}"/>
              </a:ext>
            </a:extLst>
          </p:cNvPr>
          <p:cNvSpPr/>
          <p:nvPr/>
        </p:nvSpPr>
        <p:spPr>
          <a:xfrm>
            <a:off x="5962650" y="3848100"/>
            <a:ext cx="552450" cy="514350"/>
          </a:xfrm>
          <a:prstGeom prst="roundRect">
            <a:avLst/>
          </a:prstGeom>
          <a:ln w="38100">
            <a:solidFill>
              <a:srgbClr val="DF498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58C9A01-674D-3D4C-CAA1-CAB1CCB4E827}"/>
              </a:ext>
            </a:extLst>
          </p:cNvPr>
          <p:cNvSpPr/>
          <p:nvPr/>
        </p:nvSpPr>
        <p:spPr>
          <a:xfrm>
            <a:off x="9324975" y="3238500"/>
            <a:ext cx="552450" cy="514350"/>
          </a:xfrm>
          <a:prstGeom prst="roundRect">
            <a:avLst/>
          </a:prstGeom>
          <a:ln w="38100">
            <a:solidFill>
              <a:srgbClr val="DF498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15BAF20-BE75-CE8C-17A5-56468B8665FE}"/>
              </a:ext>
            </a:extLst>
          </p:cNvPr>
          <p:cNvSpPr/>
          <p:nvPr/>
        </p:nvSpPr>
        <p:spPr>
          <a:xfrm>
            <a:off x="9324975" y="3848100"/>
            <a:ext cx="552450" cy="514350"/>
          </a:xfrm>
          <a:prstGeom prst="roundRect">
            <a:avLst/>
          </a:prstGeom>
          <a:ln w="38100">
            <a:solidFill>
              <a:srgbClr val="DF498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30378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204</Words>
  <Application>Microsoft Macintosh PowerPoint</Application>
  <PresentationFormat>Widescreen</PresentationFormat>
  <Paragraphs>38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Cambria</vt:lpstr>
      <vt:lpstr>Cambria Math</vt:lpstr>
      <vt:lpstr>Custom Design</vt:lpstr>
      <vt:lpstr>1_Custom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Microsoft Office User</cp:lastModifiedBy>
  <cp:revision>24</cp:revision>
  <dcterms:created xsi:type="dcterms:W3CDTF">2024-01-12T01:08:33Z</dcterms:created>
  <dcterms:modified xsi:type="dcterms:W3CDTF">2024-02-20T03:35:03Z</dcterms:modified>
</cp:coreProperties>
</file>