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20" r:id="rId2"/>
    <p:sldId id="329" r:id="rId3"/>
    <p:sldId id="338" r:id="rId4"/>
    <p:sldId id="341" r:id="rId5"/>
    <p:sldId id="385" r:id="rId6"/>
    <p:sldId id="38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27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D4034-BA3D-4483-932C-A2DB40C97EE3}" type="datetimeFigureOut">
              <a:rPr lang="en-US" smtClean="0"/>
              <a:t>2/20/24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2C6D2-414B-447D-A3CE-30C17E9C6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378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Thiết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kế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: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Hương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Thảo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 –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Zalo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 0972.115.126.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Các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 nick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khác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đều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là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giả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mạo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,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ăn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cắp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chất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xám</a:t>
            </a:r>
            <a:endParaRPr lang="en-US" sz="1200" dirty="0">
              <a:solidFill>
                <a:srgbClr val="FF0000"/>
              </a:solidFill>
              <a:latin typeface="Pattaya" panose="00000500000000000000" pitchFamily="2" charset="-34"/>
              <a:cs typeface="Pattaya" panose="00000500000000000000" pitchFamily="2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233827-6793-4A01-A107-32782C3147E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344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Thiết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kế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: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Hương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Thảo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 –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Zalo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 0972.115.126.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Các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 nick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khác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đều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là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giả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mạo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,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ăn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cắp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chất</a:t>
            </a:r>
            <a:r>
              <a:rPr lang="en-US" sz="1200" dirty="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 </a:t>
            </a:r>
            <a:r>
              <a:rPr lang="en-US" sz="1200">
                <a:solidFill>
                  <a:srgbClr val="FF0000"/>
                </a:solidFill>
                <a:latin typeface="Pattaya" panose="00000500000000000000" pitchFamily="2" charset="-34"/>
                <a:cs typeface="Pattaya" panose="00000500000000000000" pitchFamily="2" charset="-34"/>
              </a:rPr>
              <a:t>xám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233827-6793-4A01-A107-32782C3147E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7852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233827-6793-4A01-A107-32782C3147E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0098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233827-6793-4A01-A107-32782C3147E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345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035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ackground">
  <p:cSld name="Background">
    <p:spTree>
      <p:nvGrpSpPr>
        <p:cNvPr id="1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4" name="Google Shape;1174;p25"/>
          <p:cNvGrpSpPr/>
          <p:nvPr/>
        </p:nvGrpSpPr>
        <p:grpSpPr>
          <a:xfrm>
            <a:off x="0" y="-4933"/>
            <a:ext cx="12192008" cy="1212584"/>
            <a:chOff x="0" y="-3700"/>
            <a:chExt cx="9144006" cy="909438"/>
          </a:xfrm>
        </p:grpSpPr>
        <p:sp>
          <p:nvSpPr>
            <p:cNvPr id="1175" name="Google Shape;1175;p25"/>
            <p:cNvSpPr/>
            <p:nvPr/>
          </p:nvSpPr>
          <p:spPr>
            <a:xfrm>
              <a:off x="0" y="-3700"/>
              <a:ext cx="2308006" cy="909438"/>
            </a:xfrm>
            <a:custGeom>
              <a:avLst/>
              <a:gdLst/>
              <a:ahLst/>
              <a:cxnLst/>
              <a:rect l="l" t="t" r="r" b="b"/>
              <a:pathLst>
                <a:path w="47351" h="18658" extrusionOk="0">
                  <a:moveTo>
                    <a:pt x="1" y="1"/>
                  </a:moveTo>
                  <a:lnTo>
                    <a:pt x="1" y="18270"/>
                  </a:lnTo>
                  <a:lnTo>
                    <a:pt x="504" y="18270"/>
                  </a:lnTo>
                  <a:lnTo>
                    <a:pt x="989" y="18251"/>
                  </a:lnTo>
                  <a:lnTo>
                    <a:pt x="1609" y="18270"/>
                  </a:lnTo>
                  <a:lnTo>
                    <a:pt x="2209" y="18290"/>
                  </a:lnTo>
                  <a:lnTo>
                    <a:pt x="3430" y="18348"/>
                  </a:lnTo>
                  <a:lnTo>
                    <a:pt x="5871" y="18522"/>
                  </a:lnTo>
                  <a:lnTo>
                    <a:pt x="7091" y="18580"/>
                  </a:lnTo>
                  <a:lnTo>
                    <a:pt x="8370" y="18619"/>
                  </a:lnTo>
                  <a:lnTo>
                    <a:pt x="9688" y="18658"/>
                  </a:lnTo>
                  <a:lnTo>
                    <a:pt x="12322" y="18658"/>
                  </a:lnTo>
                  <a:lnTo>
                    <a:pt x="13621" y="18619"/>
                  </a:lnTo>
                  <a:lnTo>
                    <a:pt x="14899" y="18580"/>
                  </a:lnTo>
                  <a:lnTo>
                    <a:pt x="16197" y="18503"/>
                  </a:lnTo>
                  <a:lnTo>
                    <a:pt x="17457" y="18406"/>
                  </a:lnTo>
                  <a:lnTo>
                    <a:pt x="18716" y="18290"/>
                  </a:lnTo>
                  <a:lnTo>
                    <a:pt x="19917" y="18154"/>
                  </a:lnTo>
                  <a:lnTo>
                    <a:pt x="21080" y="17980"/>
                  </a:lnTo>
                  <a:lnTo>
                    <a:pt x="21196" y="17941"/>
                  </a:lnTo>
                  <a:lnTo>
                    <a:pt x="21273" y="17883"/>
                  </a:lnTo>
                  <a:lnTo>
                    <a:pt x="21331" y="17786"/>
                  </a:lnTo>
                  <a:lnTo>
                    <a:pt x="21370" y="17689"/>
                  </a:lnTo>
                  <a:lnTo>
                    <a:pt x="21351" y="17592"/>
                  </a:lnTo>
                  <a:lnTo>
                    <a:pt x="21312" y="17495"/>
                  </a:lnTo>
                  <a:lnTo>
                    <a:pt x="21254" y="17418"/>
                  </a:lnTo>
                  <a:lnTo>
                    <a:pt x="21138" y="17340"/>
                  </a:lnTo>
                  <a:lnTo>
                    <a:pt x="20537" y="17127"/>
                  </a:lnTo>
                  <a:lnTo>
                    <a:pt x="19878" y="16934"/>
                  </a:lnTo>
                  <a:lnTo>
                    <a:pt x="19200" y="16759"/>
                  </a:lnTo>
                  <a:lnTo>
                    <a:pt x="18522" y="16585"/>
                  </a:lnTo>
                  <a:lnTo>
                    <a:pt x="17844" y="16449"/>
                  </a:lnTo>
                  <a:lnTo>
                    <a:pt x="17205" y="16333"/>
                  </a:lnTo>
                  <a:lnTo>
                    <a:pt x="16623" y="16255"/>
                  </a:lnTo>
                  <a:lnTo>
                    <a:pt x="16120" y="16217"/>
                  </a:lnTo>
                  <a:lnTo>
                    <a:pt x="16159" y="15984"/>
                  </a:lnTo>
                  <a:lnTo>
                    <a:pt x="16217" y="15752"/>
                  </a:lnTo>
                  <a:lnTo>
                    <a:pt x="16314" y="15558"/>
                  </a:lnTo>
                  <a:lnTo>
                    <a:pt x="16449" y="15364"/>
                  </a:lnTo>
                  <a:lnTo>
                    <a:pt x="16604" y="15190"/>
                  </a:lnTo>
                  <a:lnTo>
                    <a:pt x="16798" y="15035"/>
                  </a:lnTo>
                  <a:lnTo>
                    <a:pt x="16992" y="14899"/>
                  </a:lnTo>
                  <a:lnTo>
                    <a:pt x="17205" y="14783"/>
                  </a:lnTo>
                  <a:lnTo>
                    <a:pt x="17437" y="14706"/>
                  </a:lnTo>
                  <a:lnTo>
                    <a:pt x="17650" y="14628"/>
                  </a:lnTo>
                  <a:lnTo>
                    <a:pt x="17883" y="14589"/>
                  </a:lnTo>
                  <a:lnTo>
                    <a:pt x="18115" y="14551"/>
                  </a:lnTo>
                  <a:lnTo>
                    <a:pt x="18580" y="14492"/>
                  </a:lnTo>
                  <a:lnTo>
                    <a:pt x="19065" y="14473"/>
                  </a:lnTo>
                  <a:lnTo>
                    <a:pt x="20227" y="14415"/>
                  </a:lnTo>
                  <a:lnTo>
                    <a:pt x="21796" y="14357"/>
                  </a:lnTo>
                  <a:lnTo>
                    <a:pt x="25671" y="14221"/>
                  </a:lnTo>
                  <a:lnTo>
                    <a:pt x="27744" y="14144"/>
                  </a:lnTo>
                  <a:lnTo>
                    <a:pt x="29759" y="14027"/>
                  </a:lnTo>
                  <a:lnTo>
                    <a:pt x="30708" y="13950"/>
                  </a:lnTo>
                  <a:lnTo>
                    <a:pt x="31600" y="13872"/>
                  </a:lnTo>
                  <a:lnTo>
                    <a:pt x="32413" y="13776"/>
                  </a:lnTo>
                  <a:lnTo>
                    <a:pt x="33150" y="13679"/>
                  </a:lnTo>
                  <a:lnTo>
                    <a:pt x="33266" y="13640"/>
                  </a:lnTo>
                  <a:lnTo>
                    <a:pt x="33363" y="13562"/>
                  </a:lnTo>
                  <a:lnTo>
                    <a:pt x="33421" y="13466"/>
                  </a:lnTo>
                  <a:lnTo>
                    <a:pt x="33440" y="13369"/>
                  </a:lnTo>
                  <a:lnTo>
                    <a:pt x="33421" y="13252"/>
                  </a:lnTo>
                  <a:lnTo>
                    <a:pt x="33382" y="13156"/>
                  </a:lnTo>
                  <a:lnTo>
                    <a:pt x="33305" y="13078"/>
                  </a:lnTo>
                  <a:lnTo>
                    <a:pt x="33188" y="13020"/>
                  </a:lnTo>
                  <a:lnTo>
                    <a:pt x="32743" y="12884"/>
                  </a:lnTo>
                  <a:lnTo>
                    <a:pt x="32278" y="12749"/>
                  </a:lnTo>
                  <a:lnTo>
                    <a:pt x="31232" y="12516"/>
                  </a:lnTo>
                  <a:lnTo>
                    <a:pt x="30108" y="12284"/>
                  </a:lnTo>
                  <a:lnTo>
                    <a:pt x="28907" y="12071"/>
                  </a:lnTo>
                  <a:lnTo>
                    <a:pt x="27647" y="11896"/>
                  </a:lnTo>
                  <a:lnTo>
                    <a:pt x="26349" y="11722"/>
                  </a:lnTo>
                  <a:lnTo>
                    <a:pt x="25032" y="11567"/>
                  </a:lnTo>
                  <a:lnTo>
                    <a:pt x="23714" y="11412"/>
                  </a:lnTo>
                  <a:lnTo>
                    <a:pt x="22378" y="11296"/>
                  </a:lnTo>
                  <a:lnTo>
                    <a:pt x="21099" y="11179"/>
                  </a:lnTo>
                  <a:lnTo>
                    <a:pt x="18638" y="10986"/>
                  </a:lnTo>
                  <a:lnTo>
                    <a:pt x="16488" y="10850"/>
                  </a:lnTo>
                  <a:lnTo>
                    <a:pt x="14764" y="10734"/>
                  </a:lnTo>
                  <a:lnTo>
                    <a:pt x="4263" y="10133"/>
                  </a:lnTo>
                  <a:lnTo>
                    <a:pt x="7692" y="9126"/>
                  </a:lnTo>
                  <a:lnTo>
                    <a:pt x="11121" y="8138"/>
                  </a:lnTo>
                  <a:lnTo>
                    <a:pt x="14550" y="7169"/>
                  </a:lnTo>
                  <a:lnTo>
                    <a:pt x="17999" y="6258"/>
                  </a:lnTo>
                  <a:lnTo>
                    <a:pt x="19510" y="5871"/>
                  </a:lnTo>
                  <a:lnTo>
                    <a:pt x="21021" y="5503"/>
                  </a:lnTo>
                  <a:lnTo>
                    <a:pt x="24044" y="4786"/>
                  </a:lnTo>
                  <a:lnTo>
                    <a:pt x="27085" y="4108"/>
                  </a:lnTo>
                  <a:lnTo>
                    <a:pt x="30127" y="3469"/>
                  </a:lnTo>
                  <a:lnTo>
                    <a:pt x="33169" y="2849"/>
                  </a:lnTo>
                  <a:lnTo>
                    <a:pt x="36230" y="2248"/>
                  </a:lnTo>
                  <a:lnTo>
                    <a:pt x="42333" y="1027"/>
                  </a:lnTo>
                  <a:lnTo>
                    <a:pt x="47351" y="1"/>
                  </a:lnTo>
                  <a:close/>
                </a:path>
              </a:pathLst>
            </a:custGeom>
            <a:solidFill>
              <a:srgbClr val="FFFFFF">
                <a:alpha val="27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6" name="Google Shape;1176;p25"/>
            <p:cNvSpPr/>
            <p:nvPr/>
          </p:nvSpPr>
          <p:spPr>
            <a:xfrm flipH="1">
              <a:off x="6836000" y="-3700"/>
              <a:ext cx="2308006" cy="909438"/>
            </a:xfrm>
            <a:custGeom>
              <a:avLst/>
              <a:gdLst/>
              <a:ahLst/>
              <a:cxnLst/>
              <a:rect l="l" t="t" r="r" b="b"/>
              <a:pathLst>
                <a:path w="47351" h="18658" extrusionOk="0">
                  <a:moveTo>
                    <a:pt x="1" y="1"/>
                  </a:moveTo>
                  <a:lnTo>
                    <a:pt x="1" y="18270"/>
                  </a:lnTo>
                  <a:lnTo>
                    <a:pt x="504" y="18270"/>
                  </a:lnTo>
                  <a:lnTo>
                    <a:pt x="989" y="18251"/>
                  </a:lnTo>
                  <a:lnTo>
                    <a:pt x="1609" y="18270"/>
                  </a:lnTo>
                  <a:lnTo>
                    <a:pt x="2209" y="18290"/>
                  </a:lnTo>
                  <a:lnTo>
                    <a:pt x="3430" y="18348"/>
                  </a:lnTo>
                  <a:lnTo>
                    <a:pt x="5871" y="18522"/>
                  </a:lnTo>
                  <a:lnTo>
                    <a:pt x="7091" y="18580"/>
                  </a:lnTo>
                  <a:lnTo>
                    <a:pt x="8370" y="18619"/>
                  </a:lnTo>
                  <a:lnTo>
                    <a:pt x="9688" y="18658"/>
                  </a:lnTo>
                  <a:lnTo>
                    <a:pt x="12322" y="18658"/>
                  </a:lnTo>
                  <a:lnTo>
                    <a:pt x="13621" y="18619"/>
                  </a:lnTo>
                  <a:lnTo>
                    <a:pt x="14899" y="18580"/>
                  </a:lnTo>
                  <a:lnTo>
                    <a:pt x="16197" y="18503"/>
                  </a:lnTo>
                  <a:lnTo>
                    <a:pt x="17457" y="18406"/>
                  </a:lnTo>
                  <a:lnTo>
                    <a:pt x="18716" y="18290"/>
                  </a:lnTo>
                  <a:lnTo>
                    <a:pt x="19917" y="18154"/>
                  </a:lnTo>
                  <a:lnTo>
                    <a:pt x="21080" y="17980"/>
                  </a:lnTo>
                  <a:lnTo>
                    <a:pt x="21196" y="17941"/>
                  </a:lnTo>
                  <a:lnTo>
                    <a:pt x="21273" y="17883"/>
                  </a:lnTo>
                  <a:lnTo>
                    <a:pt x="21331" y="17786"/>
                  </a:lnTo>
                  <a:lnTo>
                    <a:pt x="21370" y="17689"/>
                  </a:lnTo>
                  <a:lnTo>
                    <a:pt x="21351" y="17592"/>
                  </a:lnTo>
                  <a:lnTo>
                    <a:pt x="21312" y="17495"/>
                  </a:lnTo>
                  <a:lnTo>
                    <a:pt x="21254" y="17418"/>
                  </a:lnTo>
                  <a:lnTo>
                    <a:pt x="21138" y="17340"/>
                  </a:lnTo>
                  <a:lnTo>
                    <a:pt x="20537" y="17127"/>
                  </a:lnTo>
                  <a:lnTo>
                    <a:pt x="19878" y="16934"/>
                  </a:lnTo>
                  <a:lnTo>
                    <a:pt x="19200" y="16759"/>
                  </a:lnTo>
                  <a:lnTo>
                    <a:pt x="18522" y="16585"/>
                  </a:lnTo>
                  <a:lnTo>
                    <a:pt x="17844" y="16449"/>
                  </a:lnTo>
                  <a:lnTo>
                    <a:pt x="17205" y="16333"/>
                  </a:lnTo>
                  <a:lnTo>
                    <a:pt x="16623" y="16255"/>
                  </a:lnTo>
                  <a:lnTo>
                    <a:pt x="16120" y="16217"/>
                  </a:lnTo>
                  <a:lnTo>
                    <a:pt x="16159" y="15984"/>
                  </a:lnTo>
                  <a:lnTo>
                    <a:pt x="16217" y="15752"/>
                  </a:lnTo>
                  <a:lnTo>
                    <a:pt x="16314" y="15558"/>
                  </a:lnTo>
                  <a:lnTo>
                    <a:pt x="16449" y="15364"/>
                  </a:lnTo>
                  <a:lnTo>
                    <a:pt x="16604" y="15190"/>
                  </a:lnTo>
                  <a:lnTo>
                    <a:pt x="16798" y="15035"/>
                  </a:lnTo>
                  <a:lnTo>
                    <a:pt x="16992" y="14899"/>
                  </a:lnTo>
                  <a:lnTo>
                    <a:pt x="17205" y="14783"/>
                  </a:lnTo>
                  <a:lnTo>
                    <a:pt x="17437" y="14706"/>
                  </a:lnTo>
                  <a:lnTo>
                    <a:pt x="17650" y="14628"/>
                  </a:lnTo>
                  <a:lnTo>
                    <a:pt x="17883" y="14589"/>
                  </a:lnTo>
                  <a:lnTo>
                    <a:pt x="18115" y="14551"/>
                  </a:lnTo>
                  <a:lnTo>
                    <a:pt x="18580" y="14492"/>
                  </a:lnTo>
                  <a:lnTo>
                    <a:pt x="19065" y="14473"/>
                  </a:lnTo>
                  <a:lnTo>
                    <a:pt x="20227" y="14415"/>
                  </a:lnTo>
                  <a:lnTo>
                    <a:pt x="21796" y="14357"/>
                  </a:lnTo>
                  <a:lnTo>
                    <a:pt x="25671" y="14221"/>
                  </a:lnTo>
                  <a:lnTo>
                    <a:pt x="27744" y="14144"/>
                  </a:lnTo>
                  <a:lnTo>
                    <a:pt x="29759" y="14027"/>
                  </a:lnTo>
                  <a:lnTo>
                    <a:pt x="30708" y="13950"/>
                  </a:lnTo>
                  <a:lnTo>
                    <a:pt x="31600" y="13872"/>
                  </a:lnTo>
                  <a:lnTo>
                    <a:pt x="32413" y="13776"/>
                  </a:lnTo>
                  <a:lnTo>
                    <a:pt x="33150" y="13679"/>
                  </a:lnTo>
                  <a:lnTo>
                    <a:pt x="33266" y="13640"/>
                  </a:lnTo>
                  <a:lnTo>
                    <a:pt x="33363" y="13562"/>
                  </a:lnTo>
                  <a:lnTo>
                    <a:pt x="33421" y="13466"/>
                  </a:lnTo>
                  <a:lnTo>
                    <a:pt x="33440" y="13369"/>
                  </a:lnTo>
                  <a:lnTo>
                    <a:pt x="33421" y="13252"/>
                  </a:lnTo>
                  <a:lnTo>
                    <a:pt x="33382" y="13156"/>
                  </a:lnTo>
                  <a:lnTo>
                    <a:pt x="33305" y="13078"/>
                  </a:lnTo>
                  <a:lnTo>
                    <a:pt x="33188" y="13020"/>
                  </a:lnTo>
                  <a:lnTo>
                    <a:pt x="32743" y="12884"/>
                  </a:lnTo>
                  <a:lnTo>
                    <a:pt x="32278" y="12749"/>
                  </a:lnTo>
                  <a:lnTo>
                    <a:pt x="31232" y="12516"/>
                  </a:lnTo>
                  <a:lnTo>
                    <a:pt x="30108" y="12284"/>
                  </a:lnTo>
                  <a:lnTo>
                    <a:pt x="28907" y="12071"/>
                  </a:lnTo>
                  <a:lnTo>
                    <a:pt x="27647" y="11896"/>
                  </a:lnTo>
                  <a:lnTo>
                    <a:pt x="26349" y="11722"/>
                  </a:lnTo>
                  <a:lnTo>
                    <a:pt x="25032" y="11567"/>
                  </a:lnTo>
                  <a:lnTo>
                    <a:pt x="23714" y="11412"/>
                  </a:lnTo>
                  <a:lnTo>
                    <a:pt x="22378" y="11296"/>
                  </a:lnTo>
                  <a:lnTo>
                    <a:pt x="21099" y="11179"/>
                  </a:lnTo>
                  <a:lnTo>
                    <a:pt x="18638" y="10986"/>
                  </a:lnTo>
                  <a:lnTo>
                    <a:pt x="16488" y="10850"/>
                  </a:lnTo>
                  <a:lnTo>
                    <a:pt x="14764" y="10734"/>
                  </a:lnTo>
                  <a:lnTo>
                    <a:pt x="4263" y="10133"/>
                  </a:lnTo>
                  <a:lnTo>
                    <a:pt x="7692" y="9126"/>
                  </a:lnTo>
                  <a:lnTo>
                    <a:pt x="11121" y="8138"/>
                  </a:lnTo>
                  <a:lnTo>
                    <a:pt x="14550" y="7169"/>
                  </a:lnTo>
                  <a:lnTo>
                    <a:pt x="17999" y="6258"/>
                  </a:lnTo>
                  <a:lnTo>
                    <a:pt x="19510" y="5871"/>
                  </a:lnTo>
                  <a:lnTo>
                    <a:pt x="21021" y="5503"/>
                  </a:lnTo>
                  <a:lnTo>
                    <a:pt x="24044" y="4786"/>
                  </a:lnTo>
                  <a:lnTo>
                    <a:pt x="27085" y="4108"/>
                  </a:lnTo>
                  <a:lnTo>
                    <a:pt x="30127" y="3469"/>
                  </a:lnTo>
                  <a:lnTo>
                    <a:pt x="33169" y="2849"/>
                  </a:lnTo>
                  <a:lnTo>
                    <a:pt x="36230" y="2248"/>
                  </a:lnTo>
                  <a:lnTo>
                    <a:pt x="42333" y="1027"/>
                  </a:lnTo>
                  <a:lnTo>
                    <a:pt x="47351" y="1"/>
                  </a:lnTo>
                  <a:close/>
                </a:path>
              </a:pathLst>
            </a:custGeom>
            <a:solidFill>
              <a:srgbClr val="FFFFFF">
                <a:alpha val="27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177" name="Google Shape;1177;p25"/>
          <p:cNvSpPr/>
          <p:nvPr/>
        </p:nvSpPr>
        <p:spPr>
          <a:xfrm>
            <a:off x="-33" y="4947234"/>
            <a:ext cx="12192085" cy="1729825"/>
          </a:xfrm>
          <a:custGeom>
            <a:avLst/>
            <a:gdLst/>
            <a:ahLst/>
            <a:cxnLst/>
            <a:rect l="l" t="t" r="r" b="b"/>
            <a:pathLst>
              <a:path w="251972" h="35598" extrusionOk="0">
                <a:moveTo>
                  <a:pt x="123066" y="0"/>
                </a:moveTo>
                <a:lnTo>
                  <a:pt x="122475" y="33"/>
                </a:lnTo>
                <a:lnTo>
                  <a:pt x="121918" y="66"/>
                </a:lnTo>
                <a:lnTo>
                  <a:pt x="121360" y="98"/>
                </a:lnTo>
                <a:lnTo>
                  <a:pt x="120802" y="164"/>
                </a:lnTo>
                <a:lnTo>
                  <a:pt x="120310" y="262"/>
                </a:lnTo>
                <a:lnTo>
                  <a:pt x="119785" y="394"/>
                </a:lnTo>
                <a:lnTo>
                  <a:pt x="119293" y="525"/>
                </a:lnTo>
                <a:lnTo>
                  <a:pt x="118834" y="656"/>
                </a:lnTo>
                <a:lnTo>
                  <a:pt x="118341" y="853"/>
                </a:lnTo>
                <a:lnTo>
                  <a:pt x="117915" y="1050"/>
                </a:lnTo>
                <a:lnTo>
                  <a:pt x="117456" y="1247"/>
                </a:lnTo>
                <a:lnTo>
                  <a:pt x="117062" y="1476"/>
                </a:lnTo>
                <a:lnTo>
                  <a:pt x="116635" y="1739"/>
                </a:lnTo>
                <a:lnTo>
                  <a:pt x="116242" y="2034"/>
                </a:lnTo>
                <a:lnTo>
                  <a:pt x="115881" y="2329"/>
                </a:lnTo>
                <a:lnTo>
                  <a:pt x="115520" y="2625"/>
                </a:lnTo>
                <a:lnTo>
                  <a:pt x="115192" y="2953"/>
                </a:lnTo>
                <a:lnTo>
                  <a:pt x="114896" y="3281"/>
                </a:lnTo>
                <a:lnTo>
                  <a:pt x="114601" y="3642"/>
                </a:lnTo>
                <a:lnTo>
                  <a:pt x="114339" y="3970"/>
                </a:lnTo>
                <a:lnTo>
                  <a:pt x="114076" y="4331"/>
                </a:lnTo>
                <a:lnTo>
                  <a:pt x="113879" y="4724"/>
                </a:lnTo>
                <a:lnTo>
                  <a:pt x="113650" y="5085"/>
                </a:lnTo>
                <a:lnTo>
                  <a:pt x="113486" y="5479"/>
                </a:lnTo>
                <a:lnTo>
                  <a:pt x="113322" y="5906"/>
                </a:lnTo>
                <a:lnTo>
                  <a:pt x="113190" y="6332"/>
                </a:lnTo>
                <a:lnTo>
                  <a:pt x="113059" y="6759"/>
                </a:lnTo>
                <a:lnTo>
                  <a:pt x="112994" y="7185"/>
                </a:lnTo>
                <a:lnTo>
                  <a:pt x="112895" y="7644"/>
                </a:lnTo>
                <a:lnTo>
                  <a:pt x="112862" y="8104"/>
                </a:lnTo>
                <a:lnTo>
                  <a:pt x="112830" y="8563"/>
                </a:lnTo>
                <a:lnTo>
                  <a:pt x="112797" y="9055"/>
                </a:lnTo>
                <a:lnTo>
                  <a:pt x="112830" y="9744"/>
                </a:lnTo>
                <a:lnTo>
                  <a:pt x="112895" y="10466"/>
                </a:lnTo>
                <a:lnTo>
                  <a:pt x="112403" y="10269"/>
                </a:lnTo>
                <a:lnTo>
                  <a:pt x="111812" y="10138"/>
                </a:lnTo>
                <a:lnTo>
                  <a:pt x="111156" y="10072"/>
                </a:lnTo>
                <a:lnTo>
                  <a:pt x="110402" y="10040"/>
                </a:lnTo>
                <a:lnTo>
                  <a:pt x="110041" y="10072"/>
                </a:lnTo>
                <a:lnTo>
                  <a:pt x="109680" y="10105"/>
                </a:lnTo>
                <a:lnTo>
                  <a:pt x="109352" y="10171"/>
                </a:lnTo>
                <a:lnTo>
                  <a:pt x="108991" y="10269"/>
                </a:lnTo>
                <a:lnTo>
                  <a:pt x="108663" y="10400"/>
                </a:lnTo>
                <a:lnTo>
                  <a:pt x="108368" y="10564"/>
                </a:lnTo>
                <a:lnTo>
                  <a:pt x="108039" y="10728"/>
                </a:lnTo>
                <a:lnTo>
                  <a:pt x="107744" y="10925"/>
                </a:lnTo>
                <a:lnTo>
                  <a:pt x="107449" y="11188"/>
                </a:lnTo>
                <a:lnTo>
                  <a:pt x="107186" y="11450"/>
                </a:lnTo>
                <a:lnTo>
                  <a:pt x="106957" y="11713"/>
                </a:lnTo>
                <a:lnTo>
                  <a:pt x="106793" y="12008"/>
                </a:lnTo>
                <a:lnTo>
                  <a:pt x="106661" y="12336"/>
                </a:lnTo>
                <a:lnTo>
                  <a:pt x="106563" y="12631"/>
                </a:lnTo>
                <a:lnTo>
                  <a:pt x="106497" y="12992"/>
                </a:lnTo>
                <a:lnTo>
                  <a:pt x="106465" y="13320"/>
                </a:lnTo>
                <a:lnTo>
                  <a:pt x="106465" y="13386"/>
                </a:lnTo>
                <a:lnTo>
                  <a:pt x="106235" y="13255"/>
                </a:lnTo>
                <a:lnTo>
                  <a:pt x="105972" y="13156"/>
                </a:lnTo>
                <a:lnTo>
                  <a:pt x="105677" y="13058"/>
                </a:lnTo>
                <a:lnTo>
                  <a:pt x="105382" y="12992"/>
                </a:lnTo>
                <a:lnTo>
                  <a:pt x="104726" y="12894"/>
                </a:lnTo>
                <a:lnTo>
                  <a:pt x="104037" y="12861"/>
                </a:lnTo>
                <a:lnTo>
                  <a:pt x="103709" y="12861"/>
                </a:lnTo>
                <a:lnTo>
                  <a:pt x="103413" y="12894"/>
                </a:lnTo>
                <a:lnTo>
                  <a:pt x="103085" y="12927"/>
                </a:lnTo>
                <a:lnTo>
                  <a:pt x="102790" y="12992"/>
                </a:lnTo>
                <a:lnTo>
                  <a:pt x="102495" y="13091"/>
                </a:lnTo>
                <a:lnTo>
                  <a:pt x="102232" y="13189"/>
                </a:lnTo>
                <a:lnTo>
                  <a:pt x="101970" y="13320"/>
                </a:lnTo>
                <a:lnTo>
                  <a:pt x="101707" y="13484"/>
                </a:lnTo>
                <a:lnTo>
                  <a:pt x="101346" y="13714"/>
                </a:lnTo>
                <a:lnTo>
                  <a:pt x="101051" y="13977"/>
                </a:lnTo>
                <a:lnTo>
                  <a:pt x="100789" y="14272"/>
                </a:lnTo>
                <a:lnTo>
                  <a:pt x="100592" y="14600"/>
                </a:lnTo>
                <a:lnTo>
                  <a:pt x="100297" y="14173"/>
                </a:lnTo>
                <a:lnTo>
                  <a:pt x="99936" y="13747"/>
                </a:lnTo>
                <a:lnTo>
                  <a:pt x="99509" y="13320"/>
                </a:lnTo>
                <a:lnTo>
                  <a:pt x="99017" y="12861"/>
                </a:lnTo>
                <a:lnTo>
                  <a:pt x="98492" y="12435"/>
                </a:lnTo>
                <a:lnTo>
                  <a:pt x="97967" y="12074"/>
                </a:lnTo>
                <a:lnTo>
                  <a:pt x="97409" y="11746"/>
                </a:lnTo>
                <a:lnTo>
                  <a:pt x="96819" y="11483"/>
                </a:lnTo>
                <a:lnTo>
                  <a:pt x="96261" y="11286"/>
                </a:lnTo>
                <a:lnTo>
                  <a:pt x="95671" y="11155"/>
                </a:lnTo>
                <a:lnTo>
                  <a:pt x="95080" y="11057"/>
                </a:lnTo>
                <a:lnTo>
                  <a:pt x="94489" y="11024"/>
                </a:lnTo>
                <a:lnTo>
                  <a:pt x="93932" y="11057"/>
                </a:lnTo>
                <a:lnTo>
                  <a:pt x="93341" y="11155"/>
                </a:lnTo>
                <a:lnTo>
                  <a:pt x="92751" y="11286"/>
                </a:lnTo>
                <a:lnTo>
                  <a:pt x="92160" y="11483"/>
                </a:lnTo>
                <a:lnTo>
                  <a:pt x="91569" y="11746"/>
                </a:lnTo>
                <a:lnTo>
                  <a:pt x="90946" y="12041"/>
                </a:lnTo>
                <a:lnTo>
                  <a:pt x="90323" y="12402"/>
                </a:lnTo>
                <a:lnTo>
                  <a:pt x="89699" y="12828"/>
                </a:lnTo>
                <a:lnTo>
                  <a:pt x="89273" y="13124"/>
                </a:lnTo>
                <a:lnTo>
                  <a:pt x="88912" y="13419"/>
                </a:lnTo>
                <a:lnTo>
                  <a:pt x="88584" y="13714"/>
                </a:lnTo>
                <a:lnTo>
                  <a:pt x="88256" y="14009"/>
                </a:lnTo>
                <a:lnTo>
                  <a:pt x="87993" y="14337"/>
                </a:lnTo>
                <a:lnTo>
                  <a:pt x="87731" y="14633"/>
                </a:lnTo>
                <a:lnTo>
                  <a:pt x="87534" y="14961"/>
                </a:lnTo>
                <a:lnTo>
                  <a:pt x="87337" y="15256"/>
                </a:lnTo>
                <a:lnTo>
                  <a:pt x="86714" y="14764"/>
                </a:lnTo>
                <a:lnTo>
                  <a:pt x="86320" y="14534"/>
                </a:lnTo>
                <a:lnTo>
                  <a:pt x="85926" y="14305"/>
                </a:lnTo>
                <a:lnTo>
                  <a:pt x="85500" y="14141"/>
                </a:lnTo>
                <a:lnTo>
                  <a:pt x="85073" y="14009"/>
                </a:lnTo>
                <a:lnTo>
                  <a:pt x="84614" y="13878"/>
                </a:lnTo>
                <a:lnTo>
                  <a:pt x="84122" y="13813"/>
                </a:lnTo>
                <a:lnTo>
                  <a:pt x="83630" y="13747"/>
                </a:lnTo>
                <a:lnTo>
                  <a:pt x="82547" y="13747"/>
                </a:lnTo>
                <a:lnTo>
                  <a:pt x="81989" y="13813"/>
                </a:lnTo>
                <a:lnTo>
                  <a:pt x="81497" y="13944"/>
                </a:lnTo>
                <a:lnTo>
                  <a:pt x="81005" y="14075"/>
                </a:lnTo>
                <a:lnTo>
                  <a:pt x="80546" y="14272"/>
                </a:lnTo>
                <a:lnTo>
                  <a:pt x="80119" y="14502"/>
                </a:lnTo>
                <a:lnTo>
                  <a:pt x="79725" y="14764"/>
                </a:lnTo>
                <a:lnTo>
                  <a:pt x="79397" y="15059"/>
                </a:lnTo>
                <a:lnTo>
                  <a:pt x="79365" y="14633"/>
                </a:lnTo>
                <a:lnTo>
                  <a:pt x="79299" y="14239"/>
                </a:lnTo>
                <a:lnTo>
                  <a:pt x="79233" y="13878"/>
                </a:lnTo>
                <a:lnTo>
                  <a:pt x="79168" y="13517"/>
                </a:lnTo>
                <a:lnTo>
                  <a:pt x="79069" y="13222"/>
                </a:lnTo>
                <a:lnTo>
                  <a:pt x="78938" y="12927"/>
                </a:lnTo>
                <a:lnTo>
                  <a:pt x="78807" y="12664"/>
                </a:lnTo>
                <a:lnTo>
                  <a:pt x="78643" y="12402"/>
                </a:lnTo>
                <a:lnTo>
                  <a:pt x="78446" y="12172"/>
                </a:lnTo>
                <a:lnTo>
                  <a:pt x="78249" y="12008"/>
                </a:lnTo>
                <a:lnTo>
                  <a:pt x="78019" y="11844"/>
                </a:lnTo>
                <a:lnTo>
                  <a:pt x="77757" y="11713"/>
                </a:lnTo>
                <a:lnTo>
                  <a:pt x="77494" y="11647"/>
                </a:lnTo>
                <a:lnTo>
                  <a:pt x="77199" y="11582"/>
                </a:lnTo>
                <a:lnTo>
                  <a:pt x="76543" y="11582"/>
                </a:lnTo>
                <a:lnTo>
                  <a:pt x="76576" y="11253"/>
                </a:lnTo>
                <a:lnTo>
                  <a:pt x="76576" y="10893"/>
                </a:lnTo>
                <a:lnTo>
                  <a:pt x="76576" y="10236"/>
                </a:lnTo>
                <a:lnTo>
                  <a:pt x="76477" y="9679"/>
                </a:lnTo>
                <a:lnTo>
                  <a:pt x="76379" y="9219"/>
                </a:lnTo>
                <a:lnTo>
                  <a:pt x="76313" y="9022"/>
                </a:lnTo>
                <a:lnTo>
                  <a:pt x="76215" y="8858"/>
                </a:lnTo>
                <a:lnTo>
                  <a:pt x="76051" y="8596"/>
                </a:lnTo>
                <a:lnTo>
                  <a:pt x="75821" y="8366"/>
                </a:lnTo>
                <a:lnTo>
                  <a:pt x="75526" y="8137"/>
                </a:lnTo>
                <a:lnTo>
                  <a:pt x="75198" y="7973"/>
                </a:lnTo>
                <a:lnTo>
                  <a:pt x="74837" y="7841"/>
                </a:lnTo>
                <a:lnTo>
                  <a:pt x="74443" y="7776"/>
                </a:lnTo>
                <a:lnTo>
                  <a:pt x="73984" y="7710"/>
                </a:lnTo>
                <a:lnTo>
                  <a:pt x="73525" y="7677"/>
                </a:lnTo>
                <a:lnTo>
                  <a:pt x="73065" y="7710"/>
                </a:lnTo>
                <a:lnTo>
                  <a:pt x="72606" y="7743"/>
                </a:lnTo>
                <a:lnTo>
                  <a:pt x="72212" y="7809"/>
                </a:lnTo>
                <a:lnTo>
                  <a:pt x="71818" y="7907"/>
                </a:lnTo>
                <a:lnTo>
                  <a:pt x="71458" y="8005"/>
                </a:lnTo>
                <a:lnTo>
                  <a:pt x="71130" y="8169"/>
                </a:lnTo>
                <a:lnTo>
                  <a:pt x="70834" y="8333"/>
                </a:lnTo>
                <a:lnTo>
                  <a:pt x="70539" y="8530"/>
                </a:lnTo>
                <a:lnTo>
                  <a:pt x="70408" y="8629"/>
                </a:lnTo>
                <a:lnTo>
                  <a:pt x="70014" y="7710"/>
                </a:lnTo>
                <a:lnTo>
                  <a:pt x="69686" y="6988"/>
                </a:lnTo>
                <a:lnTo>
                  <a:pt x="69391" y="6398"/>
                </a:lnTo>
                <a:lnTo>
                  <a:pt x="69128" y="6004"/>
                </a:lnTo>
                <a:lnTo>
                  <a:pt x="68767" y="5545"/>
                </a:lnTo>
                <a:lnTo>
                  <a:pt x="68341" y="5118"/>
                </a:lnTo>
                <a:lnTo>
                  <a:pt x="67914" y="4757"/>
                </a:lnTo>
                <a:lnTo>
                  <a:pt x="67455" y="4495"/>
                </a:lnTo>
                <a:lnTo>
                  <a:pt x="66963" y="4265"/>
                </a:lnTo>
                <a:lnTo>
                  <a:pt x="66438" y="4101"/>
                </a:lnTo>
                <a:lnTo>
                  <a:pt x="65880" y="4003"/>
                </a:lnTo>
                <a:lnTo>
                  <a:pt x="65290" y="3970"/>
                </a:lnTo>
                <a:lnTo>
                  <a:pt x="64633" y="4003"/>
                </a:lnTo>
                <a:lnTo>
                  <a:pt x="64010" y="4068"/>
                </a:lnTo>
                <a:lnTo>
                  <a:pt x="63387" y="4200"/>
                </a:lnTo>
                <a:lnTo>
                  <a:pt x="62796" y="4364"/>
                </a:lnTo>
                <a:lnTo>
                  <a:pt x="62206" y="4593"/>
                </a:lnTo>
                <a:lnTo>
                  <a:pt x="61648" y="4856"/>
                </a:lnTo>
                <a:lnTo>
                  <a:pt x="61090" y="5184"/>
                </a:lnTo>
                <a:lnTo>
                  <a:pt x="60565" y="5545"/>
                </a:lnTo>
                <a:lnTo>
                  <a:pt x="60040" y="5971"/>
                </a:lnTo>
                <a:lnTo>
                  <a:pt x="59581" y="6463"/>
                </a:lnTo>
                <a:lnTo>
                  <a:pt x="59187" y="6955"/>
                </a:lnTo>
                <a:lnTo>
                  <a:pt x="58826" y="7513"/>
                </a:lnTo>
                <a:lnTo>
                  <a:pt x="58564" y="8104"/>
                </a:lnTo>
                <a:lnTo>
                  <a:pt x="58334" y="8727"/>
                </a:lnTo>
                <a:lnTo>
                  <a:pt x="58203" y="9383"/>
                </a:lnTo>
                <a:lnTo>
                  <a:pt x="58104" y="10072"/>
                </a:lnTo>
                <a:lnTo>
                  <a:pt x="57744" y="9908"/>
                </a:lnTo>
                <a:lnTo>
                  <a:pt x="57317" y="9777"/>
                </a:lnTo>
                <a:lnTo>
                  <a:pt x="56858" y="9711"/>
                </a:lnTo>
                <a:lnTo>
                  <a:pt x="56333" y="9679"/>
                </a:lnTo>
                <a:lnTo>
                  <a:pt x="55677" y="9711"/>
                </a:lnTo>
                <a:lnTo>
                  <a:pt x="55020" y="9843"/>
                </a:lnTo>
                <a:lnTo>
                  <a:pt x="54397" y="10040"/>
                </a:lnTo>
                <a:lnTo>
                  <a:pt x="53741" y="10302"/>
                </a:lnTo>
                <a:lnTo>
                  <a:pt x="53478" y="10433"/>
                </a:lnTo>
                <a:lnTo>
                  <a:pt x="53249" y="10597"/>
                </a:lnTo>
                <a:lnTo>
                  <a:pt x="53117" y="10138"/>
                </a:lnTo>
                <a:lnTo>
                  <a:pt x="52921" y="9711"/>
                </a:lnTo>
                <a:lnTo>
                  <a:pt x="52658" y="9351"/>
                </a:lnTo>
                <a:lnTo>
                  <a:pt x="52363" y="9022"/>
                </a:lnTo>
                <a:lnTo>
                  <a:pt x="52068" y="8727"/>
                </a:lnTo>
                <a:lnTo>
                  <a:pt x="51740" y="8497"/>
                </a:lnTo>
                <a:lnTo>
                  <a:pt x="51379" y="8301"/>
                </a:lnTo>
                <a:lnTo>
                  <a:pt x="50985" y="8137"/>
                </a:lnTo>
                <a:lnTo>
                  <a:pt x="50526" y="8038"/>
                </a:lnTo>
                <a:lnTo>
                  <a:pt x="50066" y="7940"/>
                </a:lnTo>
                <a:lnTo>
                  <a:pt x="49574" y="7874"/>
                </a:lnTo>
                <a:lnTo>
                  <a:pt x="49016" y="7874"/>
                </a:lnTo>
                <a:lnTo>
                  <a:pt x="48459" y="7907"/>
                </a:lnTo>
                <a:lnTo>
                  <a:pt x="47901" y="7973"/>
                </a:lnTo>
                <a:lnTo>
                  <a:pt x="47343" y="8104"/>
                </a:lnTo>
                <a:lnTo>
                  <a:pt x="46818" y="8301"/>
                </a:lnTo>
                <a:lnTo>
                  <a:pt x="46293" y="8530"/>
                </a:lnTo>
                <a:lnTo>
                  <a:pt x="45801" y="8826"/>
                </a:lnTo>
                <a:lnTo>
                  <a:pt x="45342" y="9186"/>
                </a:lnTo>
                <a:lnTo>
                  <a:pt x="44882" y="9580"/>
                </a:lnTo>
                <a:lnTo>
                  <a:pt x="44456" y="10040"/>
                </a:lnTo>
                <a:lnTo>
                  <a:pt x="44095" y="10499"/>
                </a:lnTo>
                <a:lnTo>
                  <a:pt x="43767" y="10958"/>
                </a:lnTo>
                <a:lnTo>
                  <a:pt x="43504" y="11483"/>
                </a:lnTo>
                <a:lnTo>
                  <a:pt x="43308" y="11975"/>
                </a:lnTo>
                <a:lnTo>
                  <a:pt x="43176" y="12533"/>
                </a:lnTo>
                <a:lnTo>
                  <a:pt x="43078" y="13091"/>
                </a:lnTo>
                <a:lnTo>
                  <a:pt x="43078" y="13648"/>
                </a:lnTo>
                <a:lnTo>
                  <a:pt x="43111" y="14206"/>
                </a:lnTo>
                <a:lnTo>
                  <a:pt x="43176" y="14830"/>
                </a:lnTo>
                <a:lnTo>
                  <a:pt x="43111" y="14797"/>
                </a:lnTo>
                <a:lnTo>
                  <a:pt x="42651" y="14567"/>
                </a:lnTo>
                <a:lnTo>
                  <a:pt x="42225" y="14403"/>
                </a:lnTo>
                <a:lnTo>
                  <a:pt x="41766" y="14305"/>
                </a:lnTo>
                <a:lnTo>
                  <a:pt x="41339" y="14272"/>
                </a:lnTo>
                <a:lnTo>
                  <a:pt x="40945" y="14305"/>
                </a:lnTo>
                <a:lnTo>
                  <a:pt x="40552" y="14337"/>
                </a:lnTo>
                <a:lnTo>
                  <a:pt x="40191" y="14370"/>
                </a:lnTo>
                <a:lnTo>
                  <a:pt x="39863" y="14469"/>
                </a:lnTo>
                <a:lnTo>
                  <a:pt x="39535" y="14567"/>
                </a:lnTo>
                <a:lnTo>
                  <a:pt x="39272" y="14666"/>
                </a:lnTo>
                <a:lnTo>
                  <a:pt x="39010" y="14830"/>
                </a:lnTo>
                <a:lnTo>
                  <a:pt x="38780" y="14994"/>
                </a:lnTo>
                <a:lnTo>
                  <a:pt x="38583" y="15158"/>
                </a:lnTo>
                <a:lnTo>
                  <a:pt x="38452" y="15322"/>
                </a:lnTo>
                <a:lnTo>
                  <a:pt x="38288" y="15519"/>
                </a:lnTo>
                <a:lnTo>
                  <a:pt x="38189" y="15715"/>
                </a:lnTo>
                <a:lnTo>
                  <a:pt x="37763" y="15256"/>
                </a:lnTo>
                <a:lnTo>
                  <a:pt x="37304" y="14731"/>
                </a:lnTo>
                <a:lnTo>
                  <a:pt x="36779" y="14272"/>
                </a:lnTo>
                <a:lnTo>
                  <a:pt x="36287" y="13878"/>
                </a:lnTo>
                <a:lnTo>
                  <a:pt x="35762" y="13517"/>
                </a:lnTo>
                <a:lnTo>
                  <a:pt x="35204" y="13255"/>
                </a:lnTo>
                <a:lnTo>
                  <a:pt x="34679" y="13025"/>
                </a:lnTo>
                <a:lnTo>
                  <a:pt x="34088" y="12861"/>
                </a:lnTo>
                <a:lnTo>
                  <a:pt x="33531" y="12795"/>
                </a:lnTo>
                <a:lnTo>
                  <a:pt x="32940" y="12763"/>
                </a:lnTo>
                <a:lnTo>
                  <a:pt x="32514" y="12763"/>
                </a:lnTo>
                <a:lnTo>
                  <a:pt x="32054" y="12861"/>
                </a:lnTo>
                <a:lnTo>
                  <a:pt x="31628" y="12992"/>
                </a:lnTo>
                <a:lnTo>
                  <a:pt x="31168" y="13156"/>
                </a:lnTo>
                <a:lnTo>
                  <a:pt x="30709" y="13386"/>
                </a:lnTo>
                <a:lnTo>
                  <a:pt x="30283" y="13681"/>
                </a:lnTo>
                <a:lnTo>
                  <a:pt x="29790" y="14009"/>
                </a:lnTo>
                <a:lnTo>
                  <a:pt x="29331" y="14370"/>
                </a:lnTo>
                <a:lnTo>
                  <a:pt x="28872" y="14797"/>
                </a:lnTo>
                <a:lnTo>
                  <a:pt x="28478" y="15256"/>
                </a:lnTo>
                <a:lnTo>
                  <a:pt x="28150" y="15683"/>
                </a:lnTo>
                <a:lnTo>
                  <a:pt x="27855" y="16175"/>
                </a:lnTo>
                <a:lnTo>
                  <a:pt x="27592" y="16634"/>
                </a:lnTo>
                <a:lnTo>
                  <a:pt x="27428" y="17159"/>
                </a:lnTo>
                <a:lnTo>
                  <a:pt x="27297" y="17651"/>
                </a:lnTo>
                <a:lnTo>
                  <a:pt x="27199" y="18176"/>
                </a:lnTo>
                <a:lnTo>
                  <a:pt x="26936" y="17684"/>
                </a:lnTo>
                <a:lnTo>
                  <a:pt x="26641" y="17257"/>
                </a:lnTo>
                <a:lnTo>
                  <a:pt x="26378" y="16995"/>
                </a:lnTo>
                <a:lnTo>
                  <a:pt x="26083" y="16765"/>
                </a:lnTo>
                <a:lnTo>
                  <a:pt x="25755" y="16568"/>
                </a:lnTo>
                <a:lnTo>
                  <a:pt x="25427" y="16404"/>
                </a:lnTo>
                <a:lnTo>
                  <a:pt x="25033" y="16273"/>
                </a:lnTo>
                <a:lnTo>
                  <a:pt x="24639" y="16175"/>
                </a:lnTo>
                <a:lnTo>
                  <a:pt x="24213" y="16109"/>
                </a:lnTo>
                <a:lnTo>
                  <a:pt x="23786" y="16109"/>
                </a:lnTo>
                <a:lnTo>
                  <a:pt x="23196" y="16142"/>
                </a:lnTo>
                <a:lnTo>
                  <a:pt x="22671" y="16208"/>
                </a:lnTo>
                <a:lnTo>
                  <a:pt x="22212" y="16372"/>
                </a:lnTo>
                <a:lnTo>
                  <a:pt x="21785" y="16568"/>
                </a:lnTo>
                <a:lnTo>
                  <a:pt x="21555" y="16733"/>
                </a:lnTo>
                <a:lnTo>
                  <a:pt x="21490" y="16437"/>
                </a:lnTo>
                <a:lnTo>
                  <a:pt x="21326" y="15814"/>
                </a:lnTo>
                <a:lnTo>
                  <a:pt x="21162" y="15223"/>
                </a:lnTo>
                <a:lnTo>
                  <a:pt x="20965" y="14698"/>
                </a:lnTo>
                <a:lnTo>
                  <a:pt x="20735" y="14206"/>
                </a:lnTo>
                <a:lnTo>
                  <a:pt x="20571" y="13878"/>
                </a:lnTo>
                <a:lnTo>
                  <a:pt x="20374" y="13550"/>
                </a:lnTo>
                <a:lnTo>
                  <a:pt x="20210" y="13288"/>
                </a:lnTo>
                <a:lnTo>
                  <a:pt x="19981" y="13025"/>
                </a:lnTo>
                <a:lnTo>
                  <a:pt x="19784" y="12763"/>
                </a:lnTo>
                <a:lnTo>
                  <a:pt x="19554" y="12566"/>
                </a:lnTo>
                <a:lnTo>
                  <a:pt x="19292" y="12336"/>
                </a:lnTo>
                <a:lnTo>
                  <a:pt x="19062" y="12172"/>
                </a:lnTo>
                <a:lnTo>
                  <a:pt x="18799" y="12008"/>
                </a:lnTo>
                <a:lnTo>
                  <a:pt x="18504" y="11877"/>
                </a:lnTo>
                <a:lnTo>
                  <a:pt x="18209" y="11746"/>
                </a:lnTo>
                <a:lnTo>
                  <a:pt x="17914" y="11647"/>
                </a:lnTo>
                <a:lnTo>
                  <a:pt x="17618" y="11582"/>
                </a:lnTo>
                <a:lnTo>
                  <a:pt x="17290" y="11549"/>
                </a:lnTo>
                <a:lnTo>
                  <a:pt x="16929" y="11516"/>
                </a:lnTo>
                <a:lnTo>
                  <a:pt x="16601" y="11483"/>
                </a:lnTo>
                <a:lnTo>
                  <a:pt x="16011" y="11516"/>
                </a:lnTo>
                <a:lnTo>
                  <a:pt x="15453" y="11549"/>
                </a:lnTo>
                <a:lnTo>
                  <a:pt x="14895" y="11647"/>
                </a:lnTo>
                <a:lnTo>
                  <a:pt x="14370" y="11778"/>
                </a:lnTo>
                <a:lnTo>
                  <a:pt x="14305" y="10958"/>
                </a:lnTo>
                <a:lnTo>
                  <a:pt x="14173" y="10204"/>
                </a:lnTo>
                <a:lnTo>
                  <a:pt x="14042" y="9449"/>
                </a:lnTo>
                <a:lnTo>
                  <a:pt x="13878" y="8760"/>
                </a:lnTo>
                <a:lnTo>
                  <a:pt x="13681" y="8104"/>
                </a:lnTo>
                <a:lnTo>
                  <a:pt x="13452" y="7480"/>
                </a:lnTo>
                <a:lnTo>
                  <a:pt x="13189" y="6890"/>
                </a:lnTo>
                <a:lnTo>
                  <a:pt x="12927" y="6332"/>
                </a:lnTo>
                <a:lnTo>
                  <a:pt x="12631" y="5873"/>
                </a:lnTo>
                <a:lnTo>
                  <a:pt x="12303" y="5413"/>
                </a:lnTo>
                <a:lnTo>
                  <a:pt x="11975" y="5020"/>
                </a:lnTo>
                <a:lnTo>
                  <a:pt x="11614" y="4626"/>
                </a:lnTo>
                <a:lnTo>
                  <a:pt x="11221" y="4298"/>
                </a:lnTo>
                <a:lnTo>
                  <a:pt x="10827" y="3970"/>
                </a:lnTo>
                <a:lnTo>
                  <a:pt x="10400" y="3675"/>
                </a:lnTo>
                <a:lnTo>
                  <a:pt x="9941" y="3445"/>
                </a:lnTo>
                <a:lnTo>
                  <a:pt x="9482" y="3215"/>
                </a:lnTo>
                <a:lnTo>
                  <a:pt x="8957" y="3018"/>
                </a:lnTo>
                <a:lnTo>
                  <a:pt x="8432" y="2854"/>
                </a:lnTo>
                <a:lnTo>
                  <a:pt x="7874" y="2690"/>
                </a:lnTo>
                <a:lnTo>
                  <a:pt x="7316" y="2592"/>
                </a:lnTo>
                <a:lnTo>
                  <a:pt x="6726" y="2526"/>
                </a:lnTo>
                <a:lnTo>
                  <a:pt x="6102" y="2493"/>
                </a:lnTo>
                <a:lnTo>
                  <a:pt x="5446" y="2461"/>
                </a:lnTo>
                <a:lnTo>
                  <a:pt x="4954" y="2493"/>
                </a:lnTo>
                <a:lnTo>
                  <a:pt x="4429" y="2559"/>
                </a:lnTo>
                <a:lnTo>
                  <a:pt x="3871" y="2690"/>
                </a:lnTo>
                <a:lnTo>
                  <a:pt x="3314" y="2854"/>
                </a:lnTo>
                <a:lnTo>
                  <a:pt x="2822" y="3051"/>
                </a:lnTo>
                <a:lnTo>
                  <a:pt x="2329" y="3248"/>
                </a:lnTo>
                <a:lnTo>
                  <a:pt x="1870" y="3511"/>
                </a:lnTo>
                <a:lnTo>
                  <a:pt x="1444" y="3773"/>
                </a:lnTo>
                <a:lnTo>
                  <a:pt x="1050" y="4068"/>
                </a:lnTo>
                <a:lnTo>
                  <a:pt x="689" y="4396"/>
                </a:lnTo>
                <a:lnTo>
                  <a:pt x="328" y="4757"/>
                </a:lnTo>
                <a:lnTo>
                  <a:pt x="0" y="5151"/>
                </a:lnTo>
                <a:lnTo>
                  <a:pt x="0" y="35598"/>
                </a:lnTo>
                <a:lnTo>
                  <a:pt x="251972" y="35598"/>
                </a:lnTo>
                <a:lnTo>
                  <a:pt x="251972" y="5151"/>
                </a:lnTo>
                <a:lnTo>
                  <a:pt x="251644" y="4757"/>
                </a:lnTo>
                <a:lnTo>
                  <a:pt x="251316" y="4396"/>
                </a:lnTo>
                <a:lnTo>
                  <a:pt x="250922" y="4068"/>
                </a:lnTo>
                <a:lnTo>
                  <a:pt x="250528" y="3773"/>
                </a:lnTo>
                <a:lnTo>
                  <a:pt x="250102" y="3511"/>
                </a:lnTo>
                <a:lnTo>
                  <a:pt x="249642" y="3248"/>
                </a:lnTo>
                <a:lnTo>
                  <a:pt x="249183" y="3051"/>
                </a:lnTo>
                <a:lnTo>
                  <a:pt x="248658" y="2854"/>
                </a:lnTo>
                <a:lnTo>
                  <a:pt x="248100" y="2690"/>
                </a:lnTo>
                <a:lnTo>
                  <a:pt x="247543" y="2559"/>
                </a:lnTo>
                <a:lnTo>
                  <a:pt x="247050" y="2493"/>
                </a:lnTo>
                <a:lnTo>
                  <a:pt x="246525" y="2461"/>
                </a:lnTo>
                <a:lnTo>
                  <a:pt x="245902" y="2493"/>
                </a:lnTo>
                <a:lnTo>
                  <a:pt x="245279" y="2526"/>
                </a:lnTo>
                <a:lnTo>
                  <a:pt x="244688" y="2592"/>
                </a:lnTo>
                <a:lnTo>
                  <a:pt x="244098" y="2690"/>
                </a:lnTo>
                <a:lnTo>
                  <a:pt x="243540" y="2854"/>
                </a:lnTo>
                <a:lnTo>
                  <a:pt x="243015" y="3018"/>
                </a:lnTo>
                <a:lnTo>
                  <a:pt x="242523" y="3215"/>
                </a:lnTo>
                <a:lnTo>
                  <a:pt x="242031" y="3445"/>
                </a:lnTo>
                <a:lnTo>
                  <a:pt x="241604" y="3675"/>
                </a:lnTo>
                <a:lnTo>
                  <a:pt x="241145" y="3970"/>
                </a:lnTo>
                <a:lnTo>
                  <a:pt x="240751" y="4298"/>
                </a:lnTo>
                <a:lnTo>
                  <a:pt x="240357" y="4626"/>
                </a:lnTo>
                <a:lnTo>
                  <a:pt x="239996" y="5020"/>
                </a:lnTo>
                <a:lnTo>
                  <a:pt x="239668" y="5413"/>
                </a:lnTo>
                <a:lnTo>
                  <a:pt x="239373" y="5873"/>
                </a:lnTo>
                <a:lnTo>
                  <a:pt x="239078" y="6332"/>
                </a:lnTo>
                <a:lnTo>
                  <a:pt x="238783" y="6890"/>
                </a:lnTo>
                <a:lnTo>
                  <a:pt x="238520" y="7480"/>
                </a:lnTo>
                <a:lnTo>
                  <a:pt x="238290" y="8104"/>
                </a:lnTo>
                <a:lnTo>
                  <a:pt x="238094" y="8760"/>
                </a:lnTo>
                <a:lnTo>
                  <a:pt x="237930" y="9449"/>
                </a:lnTo>
                <a:lnTo>
                  <a:pt x="237798" y="10204"/>
                </a:lnTo>
                <a:lnTo>
                  <a:pt x="237700" y="10958"/>
                </a:lnTo>
                <a:lnTo>
                  <a:pt x="237601" y="11778"/>
                </a:lnTo>
                <a:lnTo>
                  <a:pt x="237076" y="11647"/>
                </a:lnTo>
                <a:lnTo>
                  <a:pt x="236552" y="11549"/>
                </a:lnTo>
                <a:lnTo>
                  <a:pt x="235961" y="11516"/>
                </a:lnTo>
                <a:lnTo>
                  <a:pt x="235403" y="11483"/>
                </a:lnTo>
                <a:lnTo>
                  <a:pt x="235042" y="11516"/>
                </a:lnTo>
                <a:lnTo>
                  <a:pt x="234714" y="11549"/>
                </a:lnTo>
                <a:lnTo>
                  <a:pt x="234386" y="11582"/>
                </a:lnTo>
                <a:lnTo>
                  <a:pt x="234058" y="11647"/>
                </a:lnTo>
                <a:lnTo>
                  <a:pt x="233763" y="11746"/>
                </a:lnTo>
                <a:lnTo>
                  <a:pt x="233468" y="11877"/>
                </a:lnTo>
                <a:lnTo>
                  <a:pt x="233205" y="12008"/>
                </a:lnTo>
                <a:lnTo>
                  <a:pt x="232943" y="12172"/>
                </a:lnTo>
                <a:lnTo>
                  <a:pt x="232680" y="12336"/>
                </a:lnTo>
                <a:lnTo>
                  <a:pt x="232450" y="12566"/>
                </a:lnTo>
                <a:lnTo>
                  <a:pt x="232221" y="12763"/>
                </a:lnTo>
                <a:lnTo>
                  <a:pt x="231991" y="13025"/>
                </a:lnTo>
                <a:lnTo>
                  <a:pt x="231794" y="13288"/>
                </a:lnTo>
                <a:lnTo>
                  <a:pt x="231597" y="13550"/>
                </a:lnTo>
                <a:lnTo>
                  <a:pt x="231401" y="13878"/>
                </a:lnTo>
                <a:lnTo>
                  <a:pt x="231237" y="14206"/>
                </a:lnTo>
                <a:lnTo>
                  <a:pt x="231040" y="14698"/>
                </a:lnTo>
                <a:lnTo>
                  <a:pt x="230843" y="15223"/>
                </a:lnTo>
                <a:lnTo>
                  <a:pt x="230646" y="15814"/>
                </a:lnTo>
                <a:lnTo>
                  <a:pt x="230515" y="16437"/>
                </a:lnTo>
                <a:lnTo>
                  <a:pt x="230449" y="16733"/>
                </a:lnTo>
                <a:lnTo>
                  <a:pt x="230187" y="16568"/>
                </a:lnTo>
                <a:lnTo>
                  <a:pt x="229793" y="16372"/>
                </a:lnTo>
                <a:lnTo>
                  <a:pt x="229334" y="16208"/>
                </a:lnTo>
                <a:lnTo>
                  <a:pt x="228809" y="16142"/>
                </a:lnTo>
                <a:lnTo>
                  <a:pt x="228218" y="16109"/>
                </a:lnTo>
                <a:lnTo>
                  <a:pt x="227759" y="16109"/>
                </a:lnTo>
                <a:lnTo>
                  <a:pt x="227332" y="16175"/>
                </a:lnTo>
                <a:lnTo>
                  <a:pt x="226939" y="16273"/>
                </a:lnTo>
                <a:lnTo>
                  <a:pt x="226578" y="16404"/>
                </a:lnTo>
                <a:lnTo>
                  <a:pt x="226217" y="16568"/>
                </a:lnTo>
                <a:lnTo>
                  <a:pt x="225921" y="16765"/>
                </a:lnTo>
                <a:lnTo>
                  <a:pt x="225626" y="16995"/>
                </a:lnTo>
                <a:lnTo>
                  <a:pt x="225364" y="17257"/>
                </a:lnTo>
                <a:lnTo>
                  <a:pt x="225068" y="17684"/>
                </a:lnTo>
                <a:lnTo>
                  <a:pt x="224773" y="18176"/>
                </a:lnTo>
                <a:lnTo>
                  <a:pt x="224708" y="17651"/>
                </a:lnTo>
                <a:lnTo>
                  <a:pt x="224576" y="17159"/>
                </a:lnTo>
                <a:lnTo>
                  <a:pt x="224379" y="16634"/>
                </a:lnTo>
                <a:lnTo>
                  <a:pt x="224150" y="16175"/>
                </a:lnTo>
                <a:lnTo>
                  <a:pt x="223855" y="15683"/>
                </a:lnTo>
                <a:lnTo>
                  <a:pt x="223494" y="15256"/>
                </a:lnTo>
                <a:lnTo>
                  <a:pt x="223100" y="14797"/>
                </a:lnTo>
                <a:lnTo>
                  <a:pt x="222641" y="14370"/>
                </a:lnTo>
                <a:lnTo>
                  <a:pt x="222181" y="14009"/>
                </a:lnTo>
                <a:lnTo>
                  <a:pt x="221722" y="13681"/>
                </a:lnTo>
                <a:lnTo>
                  <a:pt x="221263" y="13386"/>
                </a:lnTo>
                <a:lnTo>
                  <a:pt x="220803" y="13156"/>
                </a:lnTo>
                <a:lnTo>
                  <a:pt x="220377" y="12992"/>
                </a:lnTo>
                <a:lnTo>
                  <a:pt x="219917" y="12861"/>
                </a:lnTo>
                <a:lnTo>
                  <a:pt x="219491" y="12763"/>
                </a:lnTo>
                <a:lnTo>
                  <a:pt x="219064" y="12763"/>
                </a:lnTo>
                <a:lnTo>
                  <a:pt x="218474" y="12795"/>
                </a:lnTo>
                <a:lnTo>
                  <a:pt x="217883" y="12861"/>
                </a:lnTo>
                <a:lnTo>
                  <a:pt x="217326" y="13025"/>
                </a:lnTo>
                <a:lnTo>
                  <a:pt x="216768" y="13255"/>
                </a:lnTo>
                <a:lnTo>
                  <a:pt x="216243" y="13517"/>
                </a:lnTo>
                <a:lnTo>
                  <a:pt x="215718" y="13878"/>
                </a:lnTo>
                <a:lnTo>
                  <a:pt x="215193" y="14272"/>
                </a:lnTo>
                <a:lnTo>
                  <a:pt x="214701" y="14731"/>
                </a:lnTo>
                <a:lnTo>
                  <a:pt x="214209" y="15256"/>
                </a:lnTo>
                <a:lnTo>
                  <a:pt x="213815" y="15715"/>
                </a:lnTo>
                <a:lnTo>
                  <a:pt x="213684" y="15519"/>
                </a:lnTo>
                <a:lnTo>
                  <a:pt x="213553" y="15322"/>
                </a:lnTo>
                <a:lnTo>
                  <a:pt x="213389" y="15158"/>
                </a:lnTo>
                <a:lnTo>
                  <a:pt x="213224" y="14994"/>
                </a:lnTo>
                <a:lnTo>
                  <a:pt x="212995" y="14830"/>
                </a:lnTo>
                <a:lnTo>
                  <a:pt x="212732" y="14666"/>
                </a:lnTo>
                <a:lnTo>
                  <a:pt x="212437" y="14567"/>
                </a:lnTo>
                <a:lnTo>
                  <a:pt x="212142" y="14469"/>
                </a:lnTo>
                <a:lnTo>
                  <a:pt x="211814" y="14370"/>
                </a:lnTo>
                <a:lnTo>
                  <a:pt x="211453" y="14337"/>
                </a:lnTo>
                <a:lnTo>
                  <a:pt x="211059" y="14305"/>
                </a:lnTo>
                <a:lnTo>
                  <a:pt x="210633" y="14272"/>
                </a:lnTo>
                <a:lnTo>
                  <a:pt x="210206" y="14305"/>
                </a:lnTo>
                <a:lnTo>
                  <a:pt x="209780" y="14403"/>
                </a:lnTo>
                <a:lnTo>
                  <a:pt x="209320" y="14567"/>
                </a:lnTo>
                <a:lnTo>
                  <a:pt x="208894" y="14797"/>
                </a:lnTo>
                <a:lnTo>
                  <a:pt x="208795" y="14830"/>
                </a:lnTo>
                <a:lnTo>
                  <a:pt x="208894" y="14206"/>
                </a:lnTo>
                <a:lnTo>
                  <a:pt x="208927" y="13648"/>
                </a:lnTo>
                <a:lnTo>
                  <a:pt x="208894" y="13091"/>
                </a:lnTo>
                <a:lnTo>
                  <a:pt x="208795" y="12533"/>
                </a:lnTo>
                <a:lnTo>
                  <a:pt x="208664" y="11975"/>
                </a:lnTo>
                <a:lnTo>
                  <a:pt x="208467" y="11483"/>
                </a:lnTo>
                <a:lnTo>
                  <a:pt x="208205" y="10958"/>
                </a:lnTo>
                <a:lnTo>
                  <a:pt x="207909" y="10499"/>
                </a:lnTo>
                <a:lnTo>
                  <a:pt x="207549" y="10040"/>
                </a:lnTo>
                <a:lnTo>
                  <a:pt x="207122" y="9580"/>
                </a:lnTo>
                <a:lnTo>
                  <a:pt x="206663" y="9186"/>
                </a:lnTo>
                <a:lnTo>
                  <a:pt x="206171" y="8826"/>
                </a:lnTo>
                <a:lnTo>
                  <a:pt x="205678" y="8530"/>
                </a:lnTo>
                <a:lnTo>
                  <a:pt x="205186" y="8301"/>
                </a:lnTo>
                <a:lnTo>
                  <a:pt x="204629" y="8104"/>
                </a:lnTo>
                <a:lnTo>
                  <a:pt x="204104" y="7973"/>
                </a:lnTo>
                <a:lnTo>
                  <a:pt x="203546" y="7907"/>
                </a:lnTo>
                <a:lnTo>
                  <a:pt x="202955" y="7874"/>
                </a:lnTo>
                <a:lnTo>
                  <a:pt x="202430" y="7874"/>
                </a:lnTo>
                <a:lnTo>
                  <a:pt x="201905" y="7940"/>
                </a:lnTo>
                <a:lnTo>
                  <a:pt x="201446" y="8038"/>
                </a:lnTo>
                <a:lnTo>
                  <a:pt x="201020" y="8137"/>
                </a:lnTo>
                <a:lnTo>
                  <a:pt x="200626" y="8301"/>
                </a:lnTo>
                <a:lnTo>
                  <a:pt x="200232" y="8497"/>
                </a:lnTo>
                <a:lnTo>
                  <a:pt x="199904" y="8727"/>
                </a:lnTo>
                <a:lnTo>
                  <a:pt x="199609" y="9022"/>
                </a:lnTo>
                <a:lnTo>
                  <a:pt x="199314" y="9351"/>
                </a:lnTo>
                <a:lnTo>
                  <a:pt x="199084" y="9711"/>
                </a:lnTo>
                <a:lnTo>
                  <a:pt x="198887" y="10138"/>
                </a:lnTo>
                <a:lnTo>
                  <a:pt x="198756" y="10597"/>
                </a:lnTo>
                <a:lnTo>
                  <a:pt x="198493" y="10433"/>
                </a:lnTo>
                <a:lnTo>
                  <a:pt x="198231" y="10302"/>
                </a:lnTo>
                <a:lnTo>
                  <a:pt x="197607" y="10040"/>
                </a:lnTo>
                <a:lnTo>
                  <a:pt x="196951" y="9843"/>
                </a:lnTo>
                <a:lnTo>
                  <a:pt x="196295" y="9711"/>
                </a:lnTo>
                <a:lnTo>
                  <a:pt x="195639" y="9679"/>
                </a:lnTo>
                <a:lnTo>
                  <a:pt x="195147" y="9711"/>
                </a:lnTo>
                <a:lnTo>
                  <a:pt x="194655" y="9777"/>
                </a:lnTo>
                <a:lnTo>
                  <a:pt x="194261" y="9908"/>
                </a:lnTo>
                <a:lnTo>
                  <a:pt x="193867" y="10072"/>
                </a:lnTo>
                <a:lnTo>
                  <a:pt x="193802" y="9383"/>
                </a:lnTo>
                <a:lnTo>
                  <a:pt x="193638" y="8727"/>
                </a:lnTo>
                <a:lnTo>
                  <a:pt x="193441" y="8104"/>
                </a:lnTo>
                <a:lnTo>
                  <a:pt x="193145" y="7513"/>
                </a:lnTo>
                <a:lnTo>
                  <a:pt x="192817" y="6955"/>
                </a:lnTo>
                <a:lnTo>
                  <a:pt x="192424" y="6463"/>
                </a:lnTo>
                <a:lnTo>
                  <a:pt x="191932" y="5971"/>
                </a:lnTo>
                <a:lnTo>
                  <a:pt x="191407" y="5545"/>
                </a:lnTo>
                <a:lnTo>
                  <a:pt x="190882" y="5184"/>
                </a:lnTo>
                <a:lnTo>
                  <a:pt x="190324" y="4856"/>
                </a:lnTo>
                <a:lnTo>
                  <a:pt x="189766" y="4593"/>
                </a:lnTo>
                <a:lnTo>
                  <a:pt x="189176" y="4364"/>
                </a:lnTo>
                <a:lnTo>
                  <a:pt x="188585" y="4200"/>
                </a:lnTo>
                <a:lnTo>
                  <a:pt x="187962" y="4068"/>
                </a:lnTo>
                <a:lnTo>
                  <a:pt x="187338" y="4003"/>
                </a:lnTo>
                <a:lnTo>
                  <a:pt x="186682" y="3970"/>
                </a:lnTo>
                <a:lnTo>
                  <a:pt x="186124" y="4003"/>
                </a:lnTo>
                <a:lnTo>
                  <a:pt x="185567" y="4101"/>
                </a:lnTo>
                <a:lnTo>
                  <a:pt x="185042" y="4265"/>
                </a:lnTo>
                <a:lnTo>
                  <a:pt x="184550" y="4495"/>
                </a:lnTo>
                <a:lnTo>
                  <a:pt x="184090" y="4757"/>
                </a:lnTo>
                <a:lnTo>
                  <a:pt x="183631" y="5118"/>
                </a:lnTo>
                <a:lnTo>
                  <a:pt x="183237" y="5545"/>
                </a:lnTo>
                <a:lnTo>
                  <a:pt x="182844" y="6004"/>
                </a:lnTo>
                <a:lnTo>
                  <a:pt x="182614" y="6398"/>
                </a:lnTo>
                <a:lnTo>
                  <a:pt x="182319" y="6988"/>
                </a:lnTo>
                <a:lnTo>
                  <a:pt x="181958" y="7710"/>
                </a:lnTo>
                <a:lnTo>
                  <a:pt x="181564" y="8629"/>
                </a:lnTo>
                <a:lnTo>
                  <a:pt x="181433" y="8530"/>
                </a:lnTo>
                <a:lnTo>
                  <a:pt x="181170" y="8333"/>
                </a:lnTo>
                <a:lnTo>
                  <a:pt x="180842" y="8169"/>
                </a:lnTo>
                <a:lnTo>
                  <a:pt x="180514" y="8005"/>
                </a:lnTo>
                <a:lnTo>
                  <a:pt x="180153" y="7907"/>
                </a:lnTo>
                <a:lnTo>
                  <a:pt x="179792" y="7809"/>
                </a:lnTo>
                <a:lnTo>
                  <a:pt x="179366" y="7743"/>
                </a:lnTo>
                <a:lnTo>
                  <a:pt x="178939" y="7710"/>
                </a:lnTo>
                <a:lnTo>
                  <a:pt x="178480" y="7677"/>
                </a:lnTo>
                <a:lnTo>
                  <a:pt x="177988" y="7710"/>
                </a:lnTo>
                <a:lnTo>
                  <a:pt x="177528" y="7776"/>
                </a:lnTo>
                <a:lnTo>
                  <a:pt x="177135" y="7841"/>
                </a:lnTo>
                <a:lnTo>
                  <a:pt x="176774" y="7973"/>
                </a:lnTo>
                <a:lnTo>
                  <a:pt x="176446" y="8137"/>
                </a:lnTo>
                <a:lnTo>
                  <a:pt x="176183" y="8366"/>
                </a:lnTo>
                <a:lnTo>
                  <a:pt x="175954" y="8596"/>
                </a:lnTo>
                <a:lnTo>
                  <a:pt x="175757" y="8858"/>
                </a:lnTo>
                <a:lnTo>
                  <a:pt x="175691" y="9022"/>
                </a:lnTo>
                <a:lnTo>
                  <a:pt x="175593" y="9219"/>
                </a:lnTo>
                <a:lnTo>
                  <a:pt x="175494" y="9679"/>
                </a:lnTo>
                <a:lnTo>
                  <a:pt x="175429" y="10236"/>
                </a:lnTo>
                <a:lnTo>
                  <a:pt x="175396" y="10893"/>
                </a:lnTo>
                <a:lnTo>
                  <a:pt x="175429" y="11253"/>
                </a:lnTo>
                <a:lnTo>
                  <a:pt x="175429" y="11582"/>
                </a:lnTo>
                <a:lnTo>
                  <a:pt x="174805" y="11582"/>
                </a:lnTo>
                <a:lnTo>
                  <a:pt x="174510" y="11647"/>
                </a:lnTo>
                <a:lnTo>
                  <a:pt x="174248" y="11713"/>
                </a:lnTo>
                <a:lnTo>
                  <a:pt x="173985" y="11844"/>
                </a:lnTo>
                <a:lnTo>
                  <a:pt x="173755" y="12008"/>
                </a:lnTo>
                <a:lnTo>
                  <a:pt x="173526" y="12172"/>
                </a:lnTo>
                <a:lnTo>
                  <a:pt x="173362" y="12402"/>
                </a:lnTo>
                <a:lnTo>
                  <a:pt x="173198" y="12664"/>
                </a:lnTo>
                <a:lnTo>
                  <a:pt x="173034" y="12927"/>
                </a:lnTo>
                <a:lnTo>
                  <a:pt x="172935" y="13222"/>
                </a:lnTo>
                <a:lnTo>
                  <a:pt x="172837" y="13517"/>
                </a:lnTo>
                <a:lnTo>
                  <a:pt x="172738" y="13878"/>
                </a:lnTo>
                <a:lnTo>
                  <a:pt x="172673" y="14239"/>
                </a:lnTo>
                <a:lnTo>
                  <a:pt x="172640" y="14633"/>
                </a:lnTo>
                <a:lnTo>
                  <a:pt x="172607" y="15059"/>
                </a:lnTo>
                <a:lnTo>
                  <a:pt x="172246" y="14764"/>
                </a:lnTo>
                <a:lnTo>
                  <a:pt x="171853" y="14502"/>
                </a:lnTo>
                <a:lnTo>
                  <a:pt x="171426" y="14272"/>
                </a:lnTo>
                <a:lnTo>
                  <a:pt x="171000" y="14075"/>
                </a:lnTo>
                <a:lnTo>
                  <a:pt x="170507" y="13944"/>
                </a:lnTo>
                <a:lnTo>
                  <a:pt x="169982" y="13813"/>
                </a:lnTo>
                <a:lnTo>
                  <a:pt x="169425" y="13747"/>
                </a:lnTo>
                <a:lnTo>
                  <a:pt x="168342" y="13747"/>
                </a:lnTo>
                <a:lnTo>
                  <a:pt x="167850" y="13813"/>
                </a:lnTo>
                <a:lnTo>
                  <a:pt x="167391" y="13878"/>
                </a:lnTo>
                <a:lnTo>
                  <a:pt x="166931" y="14009"/>
                </a:lnTo>
                <a:lnTo>
                  <a:pt x="166505" y="14141"/>
                </a:lnTo>
                <a:lnTo>
                  <a:pt x="166078" y="14305"/>
                </a:lnTo>
                <a:lnTo>
                  <a:pt x="165652" y="14534"/>
                </a:lnTo>
                <a:lnTo>
                  <a:pt x="165291" y="14764"/>
                </a:lnTo>
                <a:lnTo>
                  <a:pt x="164635" y="15256"/>
                </a:lnTo>
                <a:lnTo>
                  <a:pt x="164471" y="14961"/>
                </a:lnTo>
                <a:lnTo>
                  <a:pt x="164241" y="14633"/>
                </a:lnTo>
                <a:lnTo>
                  <a:pt x="164011" y="14337"/>
                </a:lnTo>
                <a:lnTo>
                  <a:pt x="163716" y="14009"/>
                </a:lnTo>
                <a:lnTo>
                  <a:pt x="163421" y="13714"/>
                </a:lnTo>
                <a:lnTo>
                  <a:pt x="163093" y="13419"/>
                </a:lnTo>
                <a:lnTo>
                  <a:pt x="162699" y="13124"/>
                </a:lnTo>
                <a:lnTo>
                  <a:pt x="162305" y="12828"/>
                </a:lnTo>
                <a:lnTo>
                  <a:pt x="161649" y="12402"/>
                </a:lnTo>
                <a:lnTo>
                  <a:pt x="161026" y="12041"/>
                </a:lnTo>
                <a:lnTo>
                  <a:pt x="160435" y="11746"/>
                </a:lnTo>
                <a:lnTo>
                  <a:pt x="159812" y="11483"/>
                </a:lnTo>
                <a:lnTo>
                  <a:pt x="159221" y="11286"/>
                </a:lnTo>
                <a:lnTo>
                  <a:pt x="158631" y="11155"/>
                </a:lnTo>
                <a:lnTo>
                  <a:pt x="158073" y="11057"/>
                </a:lnTo>
                <a:lnTo>
                  <a:pt x="157515" y="11024"/>
                </a:lnTo>
                <a:lnTo>
                  <a:pt x="156892" y="11057"/>
                </a:lnTo>
                <a:lnTo>
                  <a:pt x="156301" y="11155"/>
                </a:lnTo>
                <a:lnTo>
                  <a:pt x="155743" y="11286"/>
                </a:lnTo>
                <a:lnTo>
                  <a:pt x="155153" y="11483"/>
                </a:lnTo>
                <a:lnTo>
                  <a:pt x="154595" y="11746"/>
                </a:lnTo>
                <a:lnTo>
                  <a:pt x="154037" y="12074"/>
                </a:lnTo>
                <a:lnTo>
                  <a:pt x="153480" y="12435"/>
                </a:lnTo>
                <a:lnTo>
                  <a:pt x="152955" y="12861"/>
                </a:lnTo>
                <a:lnTo>
                  <a:pt x="152463" y="13320"/>
                </a:lnTo>
                <a:lnTo>
                  <a:pt x="152069" y="13747"/>
                </a:lnTo>
                <a:lnTo>
                  <a:pt x="151708" y="14173"/>
                </a:lnTo>
                <a:lnTo>
                  <a:pt x="151380" y="14600"/>
                </a:lnTo>
                <a:lnTo>
                  <a:pt x="151183" y="14272"/>
                </a:lnTo>
                <a:lnTo>
                  <a:pt x="150953" y="13977"/>
                </a:lnTo>
                <a:lnTo>
                  <a:pt x="150625" y="13714"/>
                </a:lnTo>
                <a:lnTo>
                  <a:pt x="150297" y="13484"/>
                </a:lnTo>
                <a:lnTo>
                  <a:pt x="150035" y="13320"/>
                </a:lnTo>
                <a:lnTo>
                  <a:pt x="149772" y="13189"/>
                </a:lnTo>
                <a:lnTo>
                  <a:pt x="149477" y="13091"/>
                </a:lnTo>
                <a:lnTo>
                  <a:pt x="149182" y="12992"/>
                </a:lnTo>
                <a:lnTo>
                  <a:pt x="148886" y="12927"/>
                </a:lnTo>
                <a:lnTo>
                  <a:pt x="148591" y="12894"/>
                </a:lnTo>
                <a:lnTo>
                  <a:pt x="148263" y="12861"/>
                </a:lnTo>
                <a:lnTo>
                  <a:pt x="147935" y="12861"/>
                </a:lnTo>
                <a:lnTo>
                  <a:pt x="147246" y="12894"/>
                </a:lnTo>
                <a:lnTo>
                  <a:pt x="146623" y="12992"/>
                </a:lnTo>
                <a:lnTo>
                  <a:pt x="146295" y="13058"/>
                </a:lnTo>
                <a:lnTo>
                  <a:pt x="146032" y="13156"/>
                </a:lnTo>
                <a:lnTo>
                  <a:pt x="145770" y="13255"/>
                </a:lnTo>
                <a:lnTo>
                  <a:pt x="145507" y="13386"/>
                </a:lnTo>
                <a:lnTo>
                  <a:pt x="145507" y="13320"/>
                </a:lnTo>
                <a:lnTo>
                  <a:pt x="145507" y="12992"/>
                </a:lnTo>
                <a:lnTo>
                  <a:pt x="145441" y="12631"/>
                </a:lnTo>
                <a:lnTo>
                  <a:pt x="145343" y="12336"/>
                </a:lnTo>
                <a:lnTo>
                  <a:pt x="145212" y="12008"/>
                </a:lnTo>
                <a:lnTo>
                  <a:pt x="145015" y="11713"/>
                </a:lnTo>
                <a:lnTo>
                  <a:pt x="144785" y="11450"/>
                </a:lnTo>
                <a:lnTo>
                  <a:pt x="144556" y="11188"/>
                </a:lnTo>
                <a:lnTo>
                  <a:pt x="144228" y="10925"/>
                </a:lnTo>
                <a:lnTo>
                  <a:pt x="143932" y="10728"/>
                </a:lnTo>
                <a:lnTo>
                  <a:pt x="143637" y="10564"/>
                </a:lnTo>
                <a:lnTo>
                  <a:pt x="143309" y="10400"/>
                </a:lnTo>
                <a:lnTo>
                  <a:pt x="142981" y="10269"/>
                </a:lnTo>
                <a:lnTo>
                  <a:pt x="142653" y="10171"/>
                </a:lnTo>
                <a:lnTo>
                  <a:pt x="142292" y="10105"/>
                </a:lnTo>
                <a:lnTo>
                  <a:pt x="141964" y="10072"/>
                </a:lnTo>
                <a:lnTo>
                  <a:pt x="141570" y="10040"/>
                </a:lnTo>
                <a:lnTo>
                  <a:pt x="140848" y="10072"/>
                </a:lnTo>
                <a:lnTo>
                  <a:pt x="140192" y="10138"/>
                </a:lnTo>
                <a:lnTo>
                  <a:pt x="139602" y="10269"/>
                </a:lnTo>
                <a:lnTo>
                  <a:pt x="139077" y="10466"/>
                </a:lnTo>
                <a:lnTo>
                  <a:pt x="139142" y="9744"/>
                </a:lnTo>
                <a:lnTo>
                  <a:pt x="139175" y="9055"/>
                </a:lnTo>
                <a:lnTo>
                  <a:pt x="139175" y="8563"/>
                </a:lnTo>
                <a:lnTo>
                  <a:pt x="139142" y="8104"/>
                </a:lnTo>
                <a:lnTo>
                  <a:pt x="139077" y="7644"/>
                </a:lnTo>
                <a:lnTo>
                  <a:pt x="139011" y="7185"/>
                </a:lnTo>
                <a:lnTo>
                  <a:pt x="138913" y="6759"/>
                </a:lnTo>
                <a:lnTo>
                  <a:pt x="138814" y="6332"/>
                </a:lnTo>
                <a:lnTo>
                  <a:pt x="138650" y="5906"/>
                </a:lnTo>
                <a:lnTo>
                  <a:pt x="138519" y="5479"/>
                </a:lnTo>
                <a:lnTo>
                  <a:pt x="138322" y="5085"/>
                </a:lnTo>
                <a:lnTo>
                  <a:pt x="138125" y="4724"/>
                </a:lnTo>
                <a:lnTo>
                  <a:pt x="137895" y="4331"/>
                </a:lnTo>
                <a:lnTo>
                  <a:pt x="137666" y="3970"/>
                </a:lnTo>
                <a:lnTo>
                  <a:pt x="137403" y="3642"/>
                </a:lnTo>
                <a:lnTo>
                  <a:pt x="137108" y="3281"/>
                </a:lnTo>
                <a:lnTo>
                  <a:pt x="136813" y="2953"/>
                </a:lnTo>
                <a:lnTo>
                  <a:pt x="136485" y="2625"/>
                </a:lnTo>
                <a:lnTo>
                  <a:pt x="136124" y="2329"/>
                </a:lnTo>
                <a:lnTo>
                  <a:pt x="135730" y="2034"/>
                </a:lnTo>
                <a:lnTo>
                  <a:pt x="135336" y="1739"/>
                </a:lnTo>
                <a:lnTo>
                  <a:pt x="134943" y="1476"/>
                </a:lnTo>
                <a:lnTo>
                  <a:pt x="134516" y="1247"/>
                </a:lnTo>
                <a:lnTo>
                  <a:pt x="134090" y="1050"/>
                </a:lnTo>
                <a:lnTo>
                  <a:pt x="133630" y="853"/>
                </a:lnTo>
                <a:lnTo>
                  <a:pt x="133171" y="656"/>
                </a:lnTo>
                <a:lnTo>
                  <a:pt x="132679" y="525"/>
                </a:lnTo>
                <a:lnTo>
                  <a:pt x="132187" y="394"/>
                </a:lnTo>
                <a:lnTo>
                  <a:pt x="131695" y="262"/>
                </a:lnTo>
                <a:lnTo>
                  <a:pt x="131170" y="164"/>
                </a:lnTo>
                <a:lnTo>
                  <a:pt x="130645" y="98"/>
                </a:lnTo>
                <a:lnTo>
                  <a:pt x="130087" y="66"/>
                </a:lnTo>
                <a:lnTo>
                  <a:pt x="129529" y="33"/>
                </a:lnTo>
                <a:lnTo>
                  <a:pt x="128939" y="0"/>
                </a:lnTo>
                <a:lnTo>
                  <a:pt x="128447" y="33"/>
                </a:lnTo>
                <a:lnTo>
                  <a:pt x="127758" y="98"/>
                </a:lnTo>
                <a:lnTo>
                  <a:pt x="126740" y="230"/>
                </a:lnTo>
                <a:lnTo>
                  <a:pt x="126347" y="295"/>
                </a:lnTo>
                <a:lnTo>
                  <a:pt x="125986" y="394"/>
                </a:lnTo>
                <a:lnTo>
                  <a:pt x="125658" y="295"/>
                </a:lnTo>
                <a:lnTo>
                  <a:pt x="125231" y="230"/>
                </a:lnTo>
                <a:lnTo>
                  <a:pt x="124247" y="98"/>
                </a:lnTo>
                <a:lnTo>
                  <a:pt x="123525" y="33"/>
                </a:lnTo>
                <a:lnTo>
                  <a:pt x="123066" y="0"/>
                </a:lnTo>
                <a:close/>
              </a:path>
            </a:pathLst>
          </a:custGeom>
          <a:solidFill>
            <a:srgbClr val="FFFFFF">
              <a:alpha val="188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78" name="Google Shape;1178;p25"/>
          <p:cNvSpPr/>
          <p:nvPr/>
        </p:nvSpPr>
        <p:spPr>
          <a:xfrm flipH="1">
            <a:off x="-476198" y="6141500"/>
            <a:ext cx="13144399" cy="865619"/>
          </a:xfrm>
          <a:custGeom>
            <a:avLst/>
            <a:gdLst/>
            <a:ahLst/>
            <a:cxnLst/>
            <a:rect l="l" t="t" r="r" b="b"/>
            <a:pathLst>
              <a:path w="399931" h="28440" extrusionOk="0">
                <a:moveTo>
                  <a:pt x="20433" y="20638"/>
                </a:moveTo>
                <a:cubicBezTo>
                  <a:pt x="25958" y="18352"/>
                  <a:pt x="32498" y="11494"/>
                  <a:pt x="47484" y="8065"/>
                </a:cubicBezTo>
                <a:cubicBezTo>
                  <a:pt x="62470" y="4636"/>
                  <a:pt x="89458" y="128"/>
                  <a:pt x="110349" y="64"/>
                </a:cubicBezTo>
                <a:cubicBezTo>
                  <a:pt x="131241" y="1"/>
                  <a:pt x="152386" y="6732"/>
                  <a:pt x="172833" y="7684"/>
                </a:cubicBezTo>
                <a:cubicBezTo>
                  <a:pt x="193280" y="8637"/>
                  <a:pt x="216013" y="7049"/>
                  <a:pt x="233031" y="5779"/>
                </a:cubicBezTo>
                <a:cubicBezTo>
                  <a:pt x="250049" y="4509"/>
                  <a:pt x="260590" y="318"/>
                  <a:pt x="274941" y="64"/>
                </a:cubicBezTo>
                <a:cubicBezTo>
                  <a:pt x="289292" y="-190"/>
                  <a:pt x="303961" y="3684"/>
                  <a:pt x="319137" y="4255"/>
                </a:cubicBezTo>
                <a:cubicBezTo>
                  <a:pt x="334314" y="4827"/>
                  <a:pt x="354951" y="3620"/>
                  <a:pt x="366000" y="3493"/>
                </a:cubicBezTo>
                <a:cubicBezTo>
                  <a:pt x="377049" y="3366"/>
                  <a:pt x="382193" y="-190"/>
                  <a:pt x="385431" y="3493"/>
                </a:cubicBezTo>
                <a:cubicBezTo>
                  <a:pt x="388670" y="7176"/>
                  <a:pt x="416292" y="21527"/>
                  <a:pt x="385431" y="25591"/>
                </a:cubicBezTo>
                <a:cubicBezTo>
                  <a:pt x="354570" y="29655"/>
                  <a:pt x="262178" y="27496"/>
                  <a:pt x="200265" y="27877"/>
                </a:cubicBezTo>
                <a:cubicBezTo>
                  <a:pt x="138353" y="28258"/>
                  <a:pt x="44944" y="28893"/>
                  <a:pt x="13956" y="27877"/>
                </a:cubicBezTo>
                <a:cubicBezTo>
                  <a:pt x="-17032" y="26861"/>
                  <a:pt x="13258" y="22988"/>
                  <a:pt x="14337" y="21781"/>
                </a:cubicBezTo>
                <a:cubicBezTo>
                  <a:pt x="15417" y="20575"/>
                  <a:pt x="14909" y="22924"/>
                  <a:pt x="20433" y="20638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</p:sp>
      <p:sp>
        <p:nvSpPr>
          <p:cNvPr id="1179" name="Google Shape;1179;p25"/>
          <p:cNvSpPr/>
          <p:nvPr/>
        </p:nvSpPr>
        <p:spPr>
          <a:xfrm flipH="1">
            <a:off x="-476198" y="6141500"/>
            <a:ext cx="13144399" cy="865619"/>
          </a:xfrm>
          <a:custGeom>
            <a:avLst/>
            <a:gdLst/>
            <a:ahLst/>
            <a:cxnLst/>
            <a:rect l="l" t="t" r="r" b="b"/>
            <a:pathLst>
              <a:path w="399931" h="28440" extrusionOk="0">
                <a:moveTo>
                  <a:pt x="20433" y="20638"/>
                </a:moveTo>
                <a:cubicBezTo>
                  <a:pt x="25958" y="18352"/>
                  <a:pt x="32498" y="11494"/>
                  <a:pt x="47484" y="8065"/>
                </a:cubicBezTo>
                <a:cubicBezTo>
                  <a:pt x="62470" y="4636"/>
                  <a:pt x="89458" y="128"/>
                  <a:pt x="110349" y="64"/>
                </a:cubicBezTo>
                <a:cubicBezTo>
                  <a:pt x="131241" y="1"/>
                  <a:pt x="152386" y="6732"/>
                  <a:pt x="172833" y="7684"/>
                </a:cubicBezTo>
                <a:cubicBezTo>
                  <a:pt x="193280" y="8637"/>
                  <a:pt x="216013" y="7049"/>
                  <a:pt x="233031" y="5779"/>
                </a:cubicBezTo>
                <a:cubicBezTo>
                  <a:pt x="250049" y="4509"/>
                  <a:pt x="260590" y="318"/>
                  <a:pt x="274941" y="64"/>
                </a:cubicBezTo>
                <a:cubicBezTo>
                  <a:pt x="289292" y="-190"/>
                  <a:pt x="303961" y="3684"/>
                  <a:pt x="319137" y="4255"/>
                </a:cubicBezTo>
                <a:cubicBezTo>
                  <a:pt x="334314" y="4827"/>
                  <a:pt x="354951" y="3620"/>
                  <a:pt x="366000" y="3493"/>
                </a:cubicBezTo>
                <a:cubicBezTo>
                  <a:pt x="377049" y="3366"/>
                  <a:pt x="382193" y="-190"/>
                  <a:pt x="385431" y="3493"/>
                </a:cubicBezTo>
                <a:cubicBezTo>
                  <a:pt x="388670" y="7176"/>
                  <a:pt x="416292" y="21527"/>
                  <a:pt x="385431" y="25591"/>
                </a:cubicBezTo>
                <a:cubicBezTo>
                  <a:pt x="354570" y="29655"/>
                  <a:pt x="262178" y="27496"/>
                  <a:pt x="200265" y="27877"/>
                </a:cubicBezTo>
                <a:cubicBezTo>
                  <a:pt x="138353" y="28258"/>
                  <a:pt x="44944" y="28893"/>
                  <a:pt x="13956" y="27877"/>
                </a:cubicBezTo>
                <a:cubicBezTo>
                  <a:pt x="-17032" y="26861"/>
                  <a:pt x="13258" y="22988"/>
                  <a:pt x="14337" y="21781"/>
                </a:cubicBezTo>
                <a:cubicBezTo>
                  <a:pt x="15417" y="20575"/>
                  <a:pt x="14909" y="22924"/>
                  <a:pt x="20433" y="20638"/>
                </a:cubicBezTo>
                <a:close/>
              </a:path>
            </a:pathLst>
          </a:custGeom>
          <a:solidFill>
            <a:srgbClr val="000000">
              <a:alpha val="6110"/>
            </a:srgbClr>
          </a:solidFill>
          <a:ln>
            <a:noFill/>
          </a:ln>
        </p:spPr>
      </p:sp>
      <p:sp>
        <p:nvSpPr>
          <p:cNvPr id="1180" name="Google Shape;1180;p25"/>
          <p:cNvSpPr/>
          <p:nvPr/>
        </p:nvSpPr>
        <p:spPr>
          <a:xfrm>
            <a:off x="-476200" y="6344701"/>
            <a:ext cx="13144399" cy="609564"/>
          </a:xfrm>
          <a:custGeom>
            <a:avLst/>
            <a:gdLst/>
            <a:ahLst/>
            <a:cxnLst/>
            <a:rect l="l" t="t" r="r" b="b"/>
            <a:pathLst>
              <a:path w="399931" h="28440" extrusionOk="0">
                <a:moveTo>
                  <a:pt x="20433" y="20638"/>
                </a:moveTo>
                <a:cubicBezTo>
                  <a:pt x="25958" y="18352"/>
                  <a:pt x="32498" y="11494"/>
                  <a:pt x="47484" y="8065"/>
                </a:cubicBezTo>
                <a:cubicBezTo>
                  <a:pt x="62470" y="4636"/>
                  <a:pt x="89458" y="128"/>
                  <a:pt x="110349" y="64"/>
                </a:cubicBezTo>
                <a:cubicBezTo>
                  <a:pt x="131241" y="1"/>
                  <a:pt x="152386" y="6732"/>
                  <a:pt x="172833" y="7684"/>
                </a:cubicBezTo>
                <a:cubicBezTo>
                  <a:pt x="193280" y="8637"/>
                  <a:pt x="216013" y="7049"/>
                  <a:pt x="233031" y="5779"/>
                </a:cubicBezTo>
                <a:cubicBezTo>
                  <a:pt x="250049" y="4509"/>
                  <a:pt x="260590" y="318"/>
                  <a:pt x="274941" y="64"/>
                </a:cubicBezTo>
                <a:cubicBezTo>
                  <a:pt x="289292" y="-190"/>
                  <a:pt x="303961" y="3684"/>
                  <a:pt x="319137" y="4255"/>
                </a:cubicBezTo>
                <a:cubicBezTo>
                  <a:pt x="334314" y="4827"/>
                  <a:pt x="354951" y="3620"/>
                  <a:pt x="366000" y="3493"/>
                </a:cubicBezTo>
                <a:cubicBezTo>
                  <a:pt x="377049" y="3366"/>
                  <a:pt x="382193" y="-190"/>
                  <a:pt x="385431" y="3493"/>
                </a:cubicBezTo>
                <a:cubicBezTo>
                  <a:pt x="388670" y="7176"/>
                  <a:pt x="416292" y="21527"/>
                  <a:pt x="385431" y="25591"/>
                </a:cubicBezTo>
                <a:cubicBezTo>
                  <a:pt x="354570" y="29655"/>
                  <a:pt x="262178" y="27496"/>
                  <a:pt x="200265" y="27877"/>
                </a:cubicBezTo>
                <a:cubicBezTo>
                  <a:pt x="138353" y="28258"/>
                  <a:pt x="44944" y="28893"/>
                  <a:pt x="13956" y="27877"/>
                </a:cubicBezTo>
                <a:cubicBezTo>
                  <a:pt x="-17032" y="26861"/>
                  <a:pt x="13258" y="22988"/>
                  <a:pt x="14337" y="21781"/>
                </a:cubicBezTo>
                <a:cubicBezTo>
                  <a:pt x="15417" y="20575"/>
                  <a:pt x="14909" y="22924"/>
                  <a:pt x="20433" y="20638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</p:sp>
      <p:grpSp>
        <p:nvGrpSpPr>
          <p:cNvPr id="1181" name="Google Shape;1181;p25"/>
          <p:cNvGrpSpPr/>
          <p:nvPr/>
        </p:nvGrpSpPr>
        <p:grpSpPr>
          <a:xfrm>
            <a:off x="1406752" y="5860095"/>
            <a:ext cx="358963" cy="503556"/>
            <a:chOff x="1988514" y="3567171"/>
            <a:chExt cx="269222" cy="377667"/>
          </a:xfrm>
        </p:grpSpPr>
        <p:sp>
          <p:nvSpPr>
            <p:cNvPr id="1182" name="Google Shape;1182;p25"/>
            <p:cNvSpPr/>
            <p:nvPr/>
          </p:nvSpPr>
          <p:spPr>
            <a:xfrm>
              <a:off x="2056355" y="3920239"/>
              <a:ext cx="127200" cy="24600"/>
            </a:xfrm>
            <a:prstGeom prst="ellipse">
              <a:avLst/>
            </a:pr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3" name="Google Shape;1183;p25"/>
            <p:cNvSpPr/>
            <p:nvPr/>
          </p:nvSpPr>
          <p:spPr>
            <a:xfrm>
              <a:off x="2108558" y="3799588"/>
              <a:ext cx="22876" cy="138031"/>
            </a:xfrm>
            <a:custGeom>
              <a:avLst/>
              <a:gdLst/>
              <a:ahLst/>
              <a:cxnLst/>
              <a:rect l="l" t="t" r="r" b="b"/>
              <a:pathLst>
                <a:path w="1043" h="13680" extrusionOk="0">
                  <a:moveTo>
                    <a:pt x="0" y="1"/>
                  </a:moveTo>
                  <a:lnTo>
                    <a:pt x="0" y="13679"/>
                  </a:lnTo>
                  <a:lnTo>
                    <a:pt x="1042" y="13679"/>
                  </a:lnTo>
                  <a:lnTo>
                    <a:pt x="59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4" name="Google Shape;1184;p25"/>
            <p:cNvSpPr/>
            <p:nvPr/>
          </p:nvSpPr>
          <p:spPr>
            <a:xfrm>
              <a:off x="1988514" y="3567171"/>
              <a:ext cx="269222" cy="306464"/>
            </a:xfrm>
            <a:custGeom>
              <a:avLst/>
              <a:gdLst/>
              <a:ahLst/>
              <a:cxnLst/>
              <a:rect l="l" t="t" r="r" b="b"/>
              <a:pathLst>
                <a:path w="32792" h="30373" extrusionOk="0">
                  <a:moveTo>
                    <a:pt x="16396" y="1"/>
                  </a:moveTo>
                  <a:lnTo>
                    <a:pt x="15614" y="149"/>
                  </a:lnTo>
                  <a:lnTo>
                    <a:pt x="14833" y="336"/>
                  </a:lnTo>
                  <a:lnTo>
                    <a:pt x="14051" y="559"/>
                  </a:lnTo>
                  <a:lnTo>
                    <a:pt x="13269" y="801"/>
                  </a:lnTo>
                  <a:lnTo>
                    <a:pt x="12506" y="1099"/>
                  </a:lnTo>
                  <a:lnTo>
                    <a:pt x="11762" y="1396"/>
                  </a:lnTo>
                  <a:lnTo>
                    <a:pt x="11018" y="1750"/>
                  </a:lnTo>
                  <a:lnTo>
                    <a:pt x="10292" y="2122"/>
                  </a:lnTo>
                  <a:lnTo>
                    <a:pt x="9566" y="2513"/>
                  </a:lnTo>
                  <a:lnTo>
                    <a:pt x="8859" y="2941"/>
                  </a:lnTo>
                  <a:lnTo>
                    <a:pt x="8170" y="3388"/>
                  </a:lnTo>
                  <a:lnTo>
                    <a:pt x="7519" y="3853"/>
                  </a:lnTo>
                  <a:lnTo>
                    <a:pt x="6868" y="4355"/>
                  </a:lnTo>
                  <a:lnTo>
                    <a:pt x="6235" y="4876"/>
                  </a:lnTo>
                  <a:lnTo>
                    <a:pt x="5621" y="5416"/>
                  </a:lnTo>
                  <a:lnTo>
                    <a:pt x="5044" y="5974"/>
                  </a:lnTo>
                  <a:lnTo>
                    <a:pt x="4485" y="6551"/>
                  </a:lnTo>
                  <a:lnTo>
                    <a:pt x="3946" y="7165"/>
                  </a:lnTo>
                  <a:lnTo>
                    <a:pt x="3443" y="7780"/>
                  </a:lnTo>
                  <a:lnTo>
                    <a:pt x="2978" y="8412"/>
                  </a:lnTo>
                  <a:lnTo>
                    <a:pt x="2531" y="9045"/>
                  </a:lnTo>
                  <a:lnTo>
                    <a:pt x="2103" y="9715"/>
                  </a:lnTo>
                  <a:lnTo>
                    <a:pt x="1731" y="10385"/>
                  </a:lnTo>
                  <a:lnTo>
                    <a:pt x="1378" y="11074"/>
                  </a:lnTo>
                  <a:lnTo>
                    <a:pt x="1061" y="11781"/>
                  </a:lnTo>
                  <a:lnTo>
                    <a:pt x="801" y="12488"/>
                  </a:lnTo>
                  <a:lnTo>
                    <a:pt x="559" y="13214"/>
                  </a:lnTo>
                  <a:lnTo>
                    <a:pt x="354" y="13940"/>
                  </a:lnTo>
                  <a:lnTo>
                    <a:pt x="205" y="14684"/>
                  </a:lnTo>
                  <a:lnTo>
                    <a:pt x="93" y="15428"/>
                  </a:lnTo>
                  <a:lnTo>
                    <a:pt x="56" y="15801"/>
                  </a:lnTo>
                  <a:lnTo>
                    <a:pt x="19" y="16173"/>
                  </a:lnTo>
                  <a:lnTo>
                    <a:pt x="0" y="16545"/>
                  </a:lnTo>
                  <a:lnTo>
                    <a:pt x="0" y="16936"/>
                  </a:lnTo>
                  <a:lnTo>
                    <a:pt x="0" y="17308"/>
                  </a:lnTo>
                  <a:lnTo>
                    <a:pt x="19" y="17680"/>
                  </a:lnTo>
                  <a:lnTo>
                    <a:pt x="56" y="18052"/>
                  </a:lnTo>
                  <a:lnTo>
                    <a:pt x="93" y="18406"/>
                  </a:lnTo>
                  <a:lnTo>
                    <a:pt x="149" y="18760"/>
                  </a:lnTo>
                  <a:lnTo>
                    <a:pt x="205" y="19132"/>
                  </a:lnTo>
                  <a:lnTo>
                    <a:pt x="280" y="19485"/>
                  </a:lnTo>
                  <a:lnTo>
                    <a:pt x="373" y="19820"/>
                  </a:lnTo>
                  <a:lnTo>
                    <a:pt x="466" y="20174"/>
                  </a:lnTo>
                  <a:lnTo>
                    <a:pt x="577" y="20509"/>
                  </a:lnTo>
                  <a:lnTo>
                    <a:pt x="819" y="21179"/>
                  </a:lnTo>
                  <a:lnTo>
                    <a:pt x="1098" y="21812"/>
                  </a:lnTo>
                  <a:lnTo>
                    <a:pt x="1415" y="22444"/>
                  </a:lnTo>
                  <a:lnTo>
                    <a:pt x="1768" y="23040"/>
                  </a:lnTo>
                  <a:lnTo>
                    <a:pt x="2159" y="23635"/>
                  </a:lnTo>
                  <a:lnTo>
                    <a:pt x="2587" y="24194"/>
                  </a:lnTo>
                  <a:lnTo>
                    <a:pt x="3034" y="24752"/>
                  </a:lnTo>
                  <a:lnTo>
                    <a:pt x="3518" y="25273"/>
                  </a:lnTo>
                  <a:lnTo>
                    <a:pt x="4039" y="25776"/>
                  </a:lnTo>
                  <a:lnTo>
                    <a:pt x="4578" y="26259"/>
                  </a:lnTo>
                  <a:lnTo>
                    <a:pt x="5137" y="26706"/>
                  </a:lnTo>
                  <a:lnTo>
                    <a:pt x="5732" y="27134"/>
                  </a:lnTo>
                  <a:lnTo>
                    <a:pt x="6346" y="27544"/>
                  </a:lnTo>
                  <a:lnTo>
                    <a:pt x="6979" y="27934"/>
                  </a:lnTo>
                  <a:lnTo>
                    <a:pt x="7631" y="28288"/>
                  </a:lnTo>
                  <a:lnTo>
                    <a:pt x="8301" y="28604"/>
                  </a:lnTo>
                  <a:lnTo>
                    <a:pt x="8989" y="28921"/>
                  </a:lnTo>
                  <a:lnTo>
                    <a:pt x="9678" y="29200"/>
                  </a:lnTo>
                  <a:lnTo>
                    <a:pt x="10403" y="29442"/>
                  </a:lnTo>
                  <a:lnTo>
                    <a:pt x="11129" y="29665"/>
                  </a:lnTo>
                  <a:lnTo>
                    <a:pt x="11855" y="29851"/>
                  </a:lnTo>
                  <a:lnTo>
                    <a:pt x="12599" y="30019"/>
                  </a:lnTo>
                  <a:lnTo>
                    <a:pt x="13344" y="30149"/>
                  </a:lnTo>
                  <a:lnTo>
                    <a:pt x="14107" y="30261"/>
                  </a:lnTo>
                  <a:lnTo>
                    <a:pt x="14870" y="30335"/>
                  </a:lnTo>
                  <a:lnTo>
                    <a:pt x="15633" y="30372"/>
                  </a:lnTo>
                  <a:lnTo>
                    <a:pt x="16396" y="30372"/>
                  </a:lnTo>
                  <a:lnTo>
                    <a:pt x="17159" y="30354"/>
                  </a:lnTo>
                  <a:lnTo>
                    <a:pt x="17903" y="30298"/>
                  </a:lnTo>
                  <a:lnTo>
                    <a:pt x="18666" y="30223"/>
                  </a:lnTo>
                  <a:lnTo>
                    <a:pt x="19429" y="30112"/>
                  </a:lnTo>
                  <a:lnTo>
                    <a:pt x="20174" y="29963"/>
                  </a:lnTo>
                  <a:lnTo>
                    <a:pt x="20918" y="29795"/>
                  </a:lnTo>
                  <a:lnTo>
                    <a:pt x="21644" y="29609"/>
                  </a:lnTo>
                  <a:lnTo>
                    <a:pt x="22370" y="29367"/>
                  </a:lnTo>
                  <a:lnTo>
                    <a:pt x="23077" y="29125"/>
                  </a:lnTo>
                  <a:lnTo>
                    <a:pt x="23784" y="28846"/>
                  </a:lnTo>
                  <a:lnTo>
                    <a:pt x="24473" y="28549"/>
                  </a:lnTo>
                  <a:lnTo>
                    <a:pt x="25143" y="28214"/>
                  </a:lnTo>
                  <a:lnTo>
                    <a:pt x="25794" y="27860"/>
                  </a:lnTo>
                  <a:lnTo>
                    <a:pt x="26427" y="27488"/>
                  </a:lnTo>
                  <a:lnTo>
                    <a:pt x="27041" y="27078"/>
                  </a:lnTo>
                  <a:lnTo>
                    <a:pt x="27618" y="26650"/>
                  </a:lnTo>
                  <a:lnTo>
                    <a:pt x="28195" y="26204"/>
                  </a:lnTo>
                  <a:lnTo>
                    <a:pt x="28734" y="25720"/>
                  </a:lnTo>
                  <a:lnTo>
                    <a:pt x="29255" y="25217"/>
                  </a:lnTo>
                  <a:lnTo>
                    <a:pt x="29739" y="24715"/>
                  </a:lnTo>
                  <a:lnTo>
                    <a:pt x="30186" y="24175"/>
                  </a:lnTo>
                  <a:lnTo>
                    <a:pt x="30614" y="23598"/>
                  </a:lnTo>
                  <a:lnTo>
                    <a:pt x="31005" y="23021"/>
                  </a:lnTo>
                  <a:lnTo>
                    <a:pt x="31358" y="22426"/>
                  </a:lnTo>
                  <a:lnTo>
                    <a:pt x="31675" y="21793"/>
                  </a:lnTo>
                  <a:lnTo>
                    <a:pt x="31973" y="21160"/>
                  </a:lnTo>
                  <a:lnTo>
                    <a:pt x="32214" y="20490"/>
                  </a:lnTo>
                  <a:lnTo>
                    <a:pt x="32326" y="20155"/>
                  </a:lnTo>
                  <a:lnTo>
                    <a:pt x="32419" y="19820"/>
                  </a:lnTo>
                  <a:lnTo>
                    <a:pt x="32494" y="19467"/>
                  </a:lnTo>
                  <a:lnTo>
                    <a:pt x="32568" y="19113"/>
                  </a:lnTo>
                  <a:lnTo>
                    <a:pt x="32643" y="18760"/>
                  </a:lnTo>
                  <a:lnTo>
                    <a:pt x="32698" y="18406"/>
                  </a:lnTo>
                  <a:lnTo>
                    <a:pt x="32736" y="18034"/>
                  </a:lnTo>
                  <a:lnTo>
                    <a:pt x="32754" y="17680"/>
                  </a:lnTo>
                  <a:lnTo>
                    <a:pt x="32773" y="17308"/>
                  </a:lnTo>
                  <a:lnTo>
                    <a:pt x="32791" y="16936"/>
                  </a:lnTo>
                  <a:lnTo>
                    <a:pt x="32773" y="16545"/>
                  </a:lnTo>
                  <a:lnTo>
                    <a:pt x="32754" y="16173"/>
                  </a:lnTo>
                  <a:lnTo>
                    <a:pt x="32736" y="15801"/>
                  </a:lnTo>
                  <a:lnTo>
                    <a:pt x="32698" y="15428"/>
                  </a:lnTo>
                  <a:lnTo>
                    <a:pt x="32587" y="14665"/>
                  </a:lnTo>
                  <a:lnTo>
                    <a:pt x="32419" y="13940"/>
                  </a:lnTo>
                  <a:lnTo>
                    <a:pt x="32214" y="13195"/>
                  </a:lnTo>
                  <a:lnTo>
                    <a:pt x="31973" y="12469"/>
                  </a:lnTo>
                  <a:lnTo>
                    <a:pt x="31693" y="11762"/>
                  </a:lnTo>
                  <a:lnTo>
                    <a:pt x="31377" y="11055"/>
                  </a:lnTo>
                  <a:lnTo>
                    <a:pt x="31042" y="10348"/>
                  </a:lnTo>
                  <a:lnTo>
                    <a:pt x="30651" y="9659"/>
                  </a:lnTo>
                  <a:lnTo>
                    <a:pt x="30223" y="8989"/>
                  </a:lnTo>
                  <a:lnTo>
                    <a:pt x="29777" y="8338"/>
                  </a:lnTo>
                  <a:lnTo>
                    <a:pt x="29293" y="7705"/>
                  </a:lnTo>
                  <a:lnTo>
                    <a:pt x="28790" y="7072"/>
                  </a:lnTo>
                  <a:lnTo>
                    <a:pt x="28251" y="6477"/>
                  </a:lnTo>
                  <a:lnTo>
                    <a:pt x="27692" y="5881"/>
                  </a:lnTo>
                  <a:lnTo>
                    <a:pt x="27097" y="5323"/>
                  </a:lnTo>
                  <a:lnTo>
                    <a:pt x="26483" y="4783"/>
                  </a:lnTo>
                  <a:lnTo>
                    <a:pt x="25850" y="4262"/>
                  </a:lnTo>
                  <a:lnTo>
                    <a:pt x="25198" y="3760"/>
                  </a:lnTo>
                  <a:lnTo>
                    <a:pt x="24547" y="3276"/>
                  </a:lnTo>
                  <a:lnTo>
                    <a:pt x="23859" y="2829"/>
                  </a:lnTo>
                  <a:lnTo>
                    <a:pt x="23151" y="2401"/>
                  </a:lnTo>
                  <a:lnTo>
                    <a:pt x="22444" y="2010"/>
                  </a:lnTo>
                  <a:lnTo>
                    <a:pt x="21718" y="1657"/>
                  </a:lnTo>
                  <a:lnTo>
                    <a:pt x="20974" y="1322"/>
                  </a:lnTo>
                  <a:lnTo>
                    <a:pt x="20230" y="1006"/>
                  </a:lnTo>
                  <a:lnTo>
                    <a:pt x="19467" y="745"/>
                  </a:lnTo>
                  <a:lnTo>
                    <a:pt x="18704" y="503"/>
                  </a:lnTo>
                  <a:lnTo>
                    <a:pt x="17941" y="298"/>
                  </a:lnTo>
                  <a:lnTo>
                    <a:pt x="17159" y="131"/>
                  </a:lnTo>
                  <a:lnTo>
                    <a:pt x="1639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5" name="Google Shape;1185;p25"/>
            <p:cNvSpPr/>
            <p:nvPr/>
          </p:nvSpPr>
          <p:spPr>
            <a:xfrm>
              <a:off x="1988514" y="3651100"/>
              <a:ext cx="269222" cy="222525"/>
            </a:xfrm>
            <a:custGeom>
              <a:avLst/>
              <a:gdLst/>
              <a:ahLst/>
              <a:cxnLst/>
              <a:rect l="l" t="t" r="r" b="b"/>
              <a:pathLst>
                <a:path w="32792" h="22054" extrusionOk="0">
                  <a:moveTo>
                    <a:pt x="3034" y="0"/>
                  </a:moveTo>
                  <a:lnTo>
                    <a:pt x="2680" y="484"/>
                  </a:lnTo>
                  <a:lnTo>
                    <a:pt x="2364" y="987"/>
                  </a:lnTo>
                  <a:lnTo>
                    <a:pt x="2048" y="1489"/>
                  </a:lnTo>
                  <a:lnTo>
                    <a:pt x="1768" y="2010"/>
                  </a:lnTo>
                  <a:lnTo>
                    <a:pt x="1489" y="2531"/>
                  </a:lnTo>
                  <a:lnTo>
                    <a:pt x="1247" y="3052"/>
                  </a:lnTo>
                  <a:lnTo>
                    <a:pt x="1024" y="3592"/>
                  </a:lnTo>
                  <a:lnTo>
                    <a:pt x="819" y="4132"/>
                  </a:lnTo>
                  <a:lnTo>
                    <a:pt x="633" y="4671"/>
                  </a:lnTo>
                  <a:lnTo>
                    <a:pt x="466" y="5230"/>
                  </a:lnTo>
                  <a:lnTo>
                    <a:pt x="317" y="5769"/>
                  </a:lnTo>
                  <a:lnTo>
                    <a:pt x="205" y="6328"/>
                  </a:lnTo>
                  <a:lnTo>
                    <a:pt x="112" y="6905"/>
                  </a:lnTo>
                  <a:lnTo>
                    <a:pt x="56" y="7463"/>
                  </a:lnTo>
                  <a:lnTo>
                    <a:pt x="19" y="8040"/>
                  </a:lnTo>
                  <a:lnTo>
                    <a:pt x="0" y="8617"/>
                  </a:lnTo>
                  <a:lnTo>
                    <a:pt x="0" y="8989"/>
                  </a:lnTo>
                  <a:lnTo>
                    <a:pt x="19" y="9361"/>
                  </a:lnTo>
                  <a:lnTo>
                    <a:pt x="56" y="9733"/>
                  </a:lnTo>
                  <a:lnTo>
                    <a:pt x="93" y="10087"/>
                  </a:lnTo>
                  <a:lnTo>
                    <a:pt x="149" y="10441"/>
                  </a:lnTo>
                  <a:lnTo>
                    <a:pt x="205" y="10813"/>
                  </a:lnTo>
                  <a:lnTo>
                    <a:pt x="280" y="11166"/>
                  </a:lnTo>
                  <a:lnTo>
                    <a:pt x="373" y="11501"/>
                  </a:lnTo>
                  <a:lnTo>
                    <a:pt x="466" y="11855"/>
                  </a:lnTo>
                  <a:lnTo>
                    <a:pt x="577" y="12190"/>
                  </a:lnTo>
                  <a:lnTo>
                    <a:pt x="819" y="12860"/>
                  </a:lnTo>
                  <a:lnTo>
                    <a:pt x="1098" y="13493"/>
                  </a:lnTo>
                  <a:lnTo>
                    <a:pt x="1415" y="14125"/>
                  </a:lnTo>
                  <a:lnTo>
                    <a:pt x="1768" y="14721"/>
                  </a:lnTo>
                  <a:lnTo>
                    <a:pt x="2159" y="15316"/>
                  </a:lnTo>
                  <a:lnTo>
                    <a:pt x="2587" y="15875"/>
                  </a:lnTo>
                  <a:lnTo>
                    <a:pt x="3034" y="16433"/>
                  </a:lnTo>
                  <a:lnTo>
                    <a:pt x="3518" y="16954"/>
                  </a:lnTo>
                  <a:lnTo>
                    <a:pt x="4039" y="17457"/>
                  </a:lnTo>
                  <a:lnTo>
                    <a:pt x="4578" y="17940"/>
                  </a:lnTo>
                  <a:lnTo>
                    <a:pt x="5137" y="18387"/>
                  </a:lnTo>
                  <a:lnTo>
                    <a:pt x="5732" y="18815"/>
                  </a:lnTo>
                  <a:lnTo>
                    <a:pt x="6346" y="19225"/>
                  </a:lnTo>
                  <a:lnTo>
                    <a:pt x="6979" y="19615"/>
                  </a:lnTo>
                  <a:lnTo>
                    <a:pt x="7631" y="19969"/>
                  </a:lnTo>
                  <a:lnTo>
                    <a:pt x="8301" y="20285"/>
                  </a:lnTo>
                  <a:lnTo>
                    <a:pt x="8989" y="20602"/>
                  </a:lnTo>
                  <a:lnTo>
                    <a:pt x="9678" y="20881"/>
                  </a:lnTo>
                  <a:lnTo>
                    <a:pt x="10403" y="21123"/>
                  </a:lnTo>
                  <a:lnTo>
                    <a:pt x="11129" y="21346"/>
                  </a:lnTo>
                  <a:lnTo>
                    <a:pt x="11855" y="21532"/>
                  </a:lnTo>
                  <a:lnTo>
                    <a:pt x="12599" y="21700"/>
                  </a:lnTo>
                  <a:lnTo>
                    <a:pt x="13344" y="21830"/>
                  </a:lnTo>
                  <a:lnTo>
                    <a:pt x="14107" y="21942"/>
                  </a:lnTo>
                  <a:lnTo>
                    <a:pt x="14870" y="22016"/>
                  </a:lnTo>
                  <a:lnTo>
                    <a:pt x="15633" y="22053"/>
                  </a:lnTo>
                  <a:lnTo>
                    <a:pt x="16396" y="22053"/>
                  </a:lnTo>
                  <a:lnTo>
                    <a:pt x="17159" y="22035"/>
                  </a:lnTo>
                  <a:lnTo>
                    <a:pt x="17903" y="21979"/>
                  </a:lnTo>
                  <a:lnTo>
                    <a:pt x="18666" y="21904"/>
                  </a:lnTo>
                  <a:lnTo>
                    <a:pt x="19429" y="21793"/>
                  </a:lnTo>
                  <a:lnTo>
                    <a:pt x="20174" y="21644"/>
                  </a:lnTo>
                  <a:lnTo>
                    <a:pt x="20918" y="21476"/>
                  </a:lnTo>
                  <a:lnTo>
                    <a:pt x="21644" y="21290"/>
                  </a:lnTo>
                  <a:lnTo>
                    <a:pt x="22370" y="21048"/>
                  </a:lnTo>
                  <a:lnTo>
                    <a:pt x="23077" y="20806"/>
                  </a:lnTo>
                  <a:lnTo>
                    <a:pt x="23784" y="20527"/>
                  </a:lnTo>
                  <a:lnTo>
                    <a:pt x="24473" y="20230"/>
                  </a:lnTo>
                  <a:lnTo>
                    <a:pt x="25143" y="19895"/>
                  </a:lnTo>
                  <a:lnTo>
                    <a:pt x="25794" y="19541"/>
                  </a:lnTo>
                  <a:lnTo>
                    <a:pt x="26427" y="19169"/>
                  </a:lnTo>
                  <a:lnTo>
                    <a:pt x="27041" y="18759"/>
                  </a:lnTo>
                  <a:lnTo>
                    <a:pt x="27618" y="18331"/>
                  </a:lnTo>
                  <a:lnTo>
                    <a:pt x="28195" y="17885"/>
                  </a:lnTo>
                  <a:lnTo>
                    <a:pt x="28734" y="17401"/>
                  </a:lnTo>
                  <a:lnTo>
                    <a:pt x="29255" y="16898"/>
                  </a:lnTo>
                  <a:lnTo>
                    <a:pt x="29739" y="16396"/>
                  </a:lnTo>
                  <a:lnTo>
                    <a:pt x="30186" y="15856"/>
                  </a:lnTo>
                  <a:lnTo>
                    <a:pt x="30614" y="15279"/>
                  </a:lnTo>
                  <a:lnTo>
                    <a:pt x="31005" y="14702"/>
                  </a:lnTo>
                  <a:lnTo>
                    <a:pt x="31358" y="14107"/>
                  </a:lnTo>
                  <a:lnTo>
                    <a:pt x="31675" y="13474"/>
                  </a:lnTo>
                  <a:lnTo>
                    <a:pt x="31973" y="12841"/>
                  </a:lnTo>
                  <a:lnTo>
                    <a:pt x="32214" y="12171"/>
                  </a:lnTo>
                  <a:lnTo>
                    <a:pt x="32326" y="11836"/>
                  </a:lnTo>
                  <a:lnTo>
                    <a:pt x="32419" y="11501"/>
                  </a:lnTo>
                  <a:lnTo>
                    <a:pt x="32494" y="11148"/>
                  </a:lnTo>
                  <a:lnTo>
                    <a:pt x="32568" y="10794"/>
                  </a:lnTo>
                  <a:lnTo>
                    <a:pt x="32643" y="10441"/>
                  </a:lnTo>
                  <a:lnTo>
                    <a:pt x="32698" y="10087"/>
                  </a:lnTo>
                  <a:lnTo>
                    <a:pt x="32736" y="9715"/>
                  </a:lnTo>
                  <a:lnTo>
                    <a:pt x="32754" y="9361"/>
                  </a:lnTo>
                  <a:lnTo>
                    <a:pt x="32773" y="8989"/>
                  </a:lnTo>
                  <a:lnTo>
                    <a:pt x="32791" y="8617"/>
                  </a:lnTo>
                  <a:lnTo>
                    <a:pt x="32773" y="8059"/>
                  </a:lnTo>
                  <a:lnTo>
                    <a:pt x="32736" y="7500"/>
                  </a:lnTo>
                  <a:lnTo>
                    <a:pt x="32680" y="6942"/>
                  </a:lnTo>
                  <a:lnTo>
                    <a:pt x="32587" y="6402"/>
                  </a:lnTo>
                  <a:lnTo>
                    <a:pt x="32475" y="5863"/>
                  </a:lnTo>
                  <a:lnTo>
                    <a:pt x="32345" y="5323"/>
                  </a:lnTo>
                  <a:lnTo>
                    <a:pt x="32196" y="4783"/>
                  </a:lnTo>
                  <a:lnTo>
                    <a:pt x="32010" y="4243"/>
                  </a:lnTo>
                  <a:lnTo>
                    <a:pt x="31824" y="4802"/>
                  </a:lnTo>
                  <a:lnTo>
                    <a:pt x="31619" y="5360"/>
                  </a:lnTo>
                  <a:lnTo>
                    <a:pt x="31396" y="5881"/>
                  </a:lnTo>
                  <a:lnTo>
                    <a:pt x="31135" y="6402"/>
                  </a:lnTo>
                  <a:lnTo>
                    <a:pt x="30856" y="6923"/>
                  </a:lnTo>
                  <a:lnTo>
                    <a:pt x="30558" y="7407"/>
                  </a:lnTo>
                  <a:lnTo>
                    <a:pt x="30242" y="7891"/>
                  </a:lnTo>
                  <a:lnTo>
                    <a:pt x="29907" y="8356"/>
                  </a:lnTo>
                  <a:lnTo>
                    <a:pt x="29535" y="8803"/>
                  </a:lnTo>
                  <a:lnTo>
                    <a:pt x="29162" y="9231"/>
                  </a:lnTo>
                  <a:lnTo>
                    <a:pt x="28753" y="9640"/>
                  </a:lnTo>
                  <a:lnTo>
                    <a:pt x="28344" y="10050"/>
                  </a:lnTo>
                  <a:lnTo>
                    <a:pt x="27916" y="10422"/>
                  </a:lnTo>
                  <a:lnTo>
                    <a:pt x="27469" y="10794"/>
                  </a:lnTo>
                  <a:lnTo>
                    <a:pt x="27004" y="11148"/>
                  </a:lnTo>
                  <a:lnTo>
                    <a:pt x="26538" y="11464"/>
                  </a:lnTo>
                  <a:lnTo>
                    <a:pt x="26036" y="11781"/>
                  </a:lnTo>
                  <a:lnTo>
                    <a:pt x="25552" y="12078"/>
                  </a:lnTo>
                  <a:lnTo>
                    <a:pt x="25031" y="12357"/>
                  </a:lnTo>
                  <a:lnTo>
                    <a:pt x="24510" y="12618"/>
                  </a:lnTo>
                  <a:lnTo>
                    <a:pt x="23989" y="12860"/>
                  </a:lnTo>
                  <a:lnTo>
                    <a:pt x="23449" y="13083"/>
                  </a:lnTo>
                  <a:lnTo>
                    <a:pt x="22891" y="13288"/>
                  </a:lnTo>
                  <a:lnTo>
                    <a:pt x="22333" y="13474"/>
                  </a:lnTo>
                  <a:lnTo>
                    <a:pt x="21774" y="13642"/>
                  </a:lnTo>
                  <a:lnTo>
                    <a:pt x="21216" y="13772"/>
                  </a:lnTo>
                  <a:lnTo>
                    <a:pt x="20639" y="13902"/>
                  </a:lnTo>
                  <a:lnTo>
                    <a:pt x="20062" y="13995"/>
                  </a:lnTo>
                  <a:lnTo>
                    <a:pt x="19504" y="14088"/>
                  </a:lnTo>
                  <a:lnTo>
                    <a:pt x="18908" y="14144"/>
                  </a:lnTo>
                  <a:lnTo>
                    <a:pt x="18331" y="14181"/>
                  </a:lnTo>
                  <a:lnTo>
                    <a:pt x="17754" y="14200"/>
                  </a:lnTo>
                  <a:lnTo>
                    <a:pt x="17066" y="14200"/>
                  </a:lnTo>
                  <a:lnTo>
                    <a:pt x="16396" y="14144"/>
                  </a:lnTo>
                  <a:lnTo>
                    <a:pt x="15707" y="14070"/>
                  </a:lnTo>
                  <a:lnTo>
                    <a:pt x="15019" y="13977"/>
                  </a:lnTo>
                  <a:lnTo>
                    <a:pt x="14349" y="13846"/>
                  </a:lnTo>
                  <a:lnTo>
                    <a:pt x="13679" y="13679"/>
                  </a:lnTo>
                  <a:lnTo>
                    <a:pt x="13009" y="13493"/>
                  </a:lnTo>
                  <a:lnTo>
                    <a:pt x="12358" y="13269"/>
                  </a:lnTo>
                  <a:lnTo>
                    <a:pt x="11725" y="13009"/>
                  </a:lnTo>
                  <a:lnTo>
                    <a:pt x="11092" y="12748"/>
                  </a:lnTo>
                  <a:lnTo>
                    <a:pt x="10478" y="12432"/>
                  </a:lnTo>
                  <a:lnTo>
                    <a:pt x="9882" y="12097"/>
                  </a:lnTo>
                  <a:lnTo>
                    <a:pt x="9287" y="11743"/>
                  </a:lnTo>
                  <a:lnTo>
                    <a:pt x="8710" y="11371"/>
                  </a:lnTo>
                  <a:lnTo>
                    <a:pt x="8170" y="10962"/>
                  </a:lnTo>
                  <a:lnTo>
                    <a:pt x="7631" y="10534"/>
                  </a:lnTo>
                  <a:lnTo>
                    <a:pt x="7128" y="10068"/>
                  </a:lnTo>
                  <a:lnTo>
                    <a:pt x="6644" y="9603"/>
                  </a:lnTo>
                  <a:lnTo>
                    <a:pt x="6179" y="9101"/>
                  </a:lnTo>
                  <a:lnTo>
                    <a:pt x="5751" y="8580"/>
                  </a:lnTo>
                  <a:lnTo>
                    <a:pt x="5342" y="8021"/>
                  </a:lnTo>
                  <a:lnTo>
                    <a:pt x="4951" y="7463"/>
                  </a:lnTo>
                  <a:lnTo>
                    <a:pt x="4616" y="6867"/>
                  </a:lnTo>
                  <a:lnTo>
                    <a:pt x="4281" y="6272"/>
                  </a:lnTo>
                  <a:lnTo>
                    <a:pt x="4002" y="5639"/>
                  </a:lnTo>
                  <a:lnTo>
                    <a:pt x="3741" y="4988"/>
                  </a:lnTo>
                  <a:lnTo>
                    <a:pt x="3536" y="4336"/>
                  </a:lnTo>
                  <a:lnTo>
                    <a:pt x="3350" y="3648"/>
                  </a:lnTo>
                  <a:lnTo>
                    <a:pt x="3201" y="2941"/>
                  </a:lnTo>
                  <a:lnTo>
                    <a:pt x="3090" y="2234"/>
                  </a:lnTo>
                  <a:lnTo>
                    <a:pt x="3034" y="1508"/>
                  </a:lnTo>
                  <a:lnTo>
                    <a:pt x="3015" y="745"/>
                  </a:lnTo>
                  <a:lnTo>
                    <a:pt x="3034" y="0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186" name="Google Shape;1186;p25"/>
          <p:cNvSpPr/>
          <p:nvPr/>
        </p:nvSpPr>
        <p:spPr>
          <a:xfrm>
            <a:off x="2778067" y="6559732"/>
            <a:ext cx="437592" cy="198139"/>
          </a:xfrm>
          <a:custGeom>
            <a:avLst/>
            <a:gdLst/>
            <a:ahLst/>
            <a:cxnLst/>
            <a:rect l="l" t="t" r="r" b="b"/>
            <a:pathLst>
              <a:path w="14125" h="6395" extrusionOk="0">
                <a:moveTo>
                  <a:pt x="6975" y="1"/>
                </a:moveTo>
                <a:lnTo>
                  <a:pt x="6801" y="40"/>
                </a:lnTo>
                <a:lnTo>
                  <a:pt x="6646" y="78"/>
                </a:lnTo>
                <a:lnTo>
                  <a:pt x="6491" y="136"/>
                </a:lnTo>
                <a:lnTo>
                  <a:pt x="6355" y="214"/>
                </a:lnTo>
                <a:lnTo>
                  <a:pt x="6239" y="311"/>
                </a:lnTo>
                <a:lnTo>
                  <a:pt x="6142" y="427"/>
                </a:lnTo>
                <a:lnTo>
                  <a:pt x="6065" y="543"/>
                </a:lnTo>
                <a:lnTo>
                  <a:pt x="5987" y="679"/>
                </a:lnTo>
                <a:lnTo>
                  <a:pt x="5929" y="815"/>
                </a:lnTo>
                <a:lnTo>
                  <a:pt x="5871" y="970"/>
                </a:lnTo>
                <a:lnTo>
                  <a:pt x="5832" y="1125"/>
                </a:lnTo>
                <a:lnTo>
                  <a:pt x="5813" y="1299"/>
                </a:lnTo>
                <a:lnTo>
                  <a:pt x="5774" y="1648"/>
                </a:lnTo>
                <a:lnTo>
                  <a:pt x="5774" y="2016"/>
                </a:lnTo>
                <a:lnTo>
                  <a:pt x="5813" y="2403"/>
                </a:lnTo>
                <a:lnTo>
                  <a:pt x="5871" y="2791"/>
                </a:lnTo>
                <a:lnTo>
                  <a:pt x="5948" y="3159"/>
                </a:lnTo>
                <a:lnTo>
                  <a:pt x="6026" y="3508"/>
                </a:lnTo>
                <a:lnTo>
                  <a:pt x="6200" y="4147"/>
                </a:lnTo>
                <a:lnTo>
                  <a:pt x="6355" y="4612"/>
                </a:lnTo>
                <a:lnTo>
                  <a:pt x="6239" y="4418"/>
                </a:lnTo>
                <a:lnTo>
                  <a:pt x="6065" y="4205"/>
                </a:lnTo>
                <a:lnTo>
                  <a:pt x="5890" y="3973"/>
                </a:lnTo>
                <a:lnTo>
                  <a:pt x="5658" y="3740"/>
                </a:lnTo>
                <a:lnTo>
                  <a:pt x="5406" y="3508"/>
                </a:lnTo>
                <a:lnTo>
                  <a:pt x="5135" y="3275"/>
                </a:lnTo>
                <a:lnTo>
                  <a:pt x="4863" y="3023"/>
                </a:lnTo>
                <a:lnTo>
                  <a:pt x="4553" y="2810"/>
                </a:lnTo>
                <a:lnTo>
                  <a:pt x="4263" y="2578"/>
                </a:lnTo>
                <a:lnTo>
                  <a:pt x="3953" y="2384"/>
                </a:lnTo>
                <a:lnTo>
                  <a:pt x="3643" y="2190"/>
                </a:lnTo>
                <a:lnTo>
                  <a:pt x="3333" y="2035"/>
                </a:lnTo>
                <a:lnTo>
                  <a:pt x="3042" y="1919"/>
                </a:lnTo>
                <a:lnTo>
                  <a:pt x="2771" y="1822"/>
                </a:lnTo>
                <a:lnTo>
                  <a:pt x="2519" y="1744"/>
                </a:lnTo>
                <a:lnTo>
                  <a:pt x="2287" y="1725"/>
                </a:lnTo>
                <a:lnTo>
                  <a:pt x="2112" y="1744"/>
                </a:lnTo>
                <a:lnTo>
                  <a:pt x="1957" y="1803"/>
                </a:lnTo>
                <a:lnTo>
                  <a:pt x="1899" y="1841"/>
                </a:lnTo>
                <a:lnTo>
                  <a:pt x="1841" y="1880"/>
                </a:lnTo>
                <a:lnTo>
                  <a:pt x="1783" y="1958"/>
                </a:lnTo>
                <a:lnTo>
                  <a:pt x="1744" y="2016"/>
                </a:lnTo>
                <a:lnTo>
                  <a:pt x="1686" y="2132"/>
                </a:lnTo>
                <a:lnTo>
                  <a:pt x="1667" y="2248"/>
                </a:lnTo>
                <a:lnTo>
                  <a:pt x="1647" y="2345"/>
                </a:lnTo>
                <a:lnTo>
                  <a:pt x="1628" y="2461"/>
                </a:lnTo>
                <a:lnTo>
                  <a:pt x="1647" y="2578"/>
                </a:lnTo>
                <a:lnTo>
                  <a:pt x="1667" y="2694"/>
                </a:lnTo>
                <a:lnTo>
                  <a:pt x="1744" y="2907"/>
                </a:lnTo>
                <a:lnTo>
                  <a:pt x="1860" y="3120"/>
                </a:lnTo>
                <a:lnTo>
                  <a:pt x="2015" y="3333"/>
                </a:lnTo>
                <a:lnTo>
                  <a:pt x="2190" y="3546"/>
                </a:lnTo>
                <a:lnTo>
                  <a:pt x="2403" y="3740"/>
                </a:lnTo>
                <a:lnTo>
                  <a:pt x="2635" y="3934"/>
                </a:lnTo>
                <a:lnTo>
                  <a:pt x="2887" y="4127"/>
                </a:lnTo>
                <a:lnTo>
                  <a:pt x="3430" y="4496"/>
                </a:lnTo>
                <a:lnTo>
                  <a:pt x="3953" y="4825"/>
                </a:lnTo>
                <a:lnTo>
                  <a:pt x="4476" y="5116"/>
                </a:lnTo>
                <a:lnTo>
                  <a:pt x="4147" y="4961"/>
                </a:lnTo>
                <a:lnTo>
                  <a:pt x="3798" y="4825"/>
                </a:lnTo>
                <a:lnTo>
                  <a:pt x="3430" y="4689"/>
                </a:lnTo>
                <a:lnTo>
                  <a:pt x="3042" y="4592"/>
                </a:lnTo>
                <a:lnTo>
                  <a:pt x="2655" y="4496"/>
                </a:lnTo>
                <a:lnTo>
                  <a:pt x="2267" y="4418"/>
                </a:lnTo>
                <a:lnTo>
                  <a:pt x="1880" y="4360"/>
                </a:lnTo>
                <a:lnTo>
                  <a:pt x="1163" y="4360"/>
                </a:lnTo>
                <a:lnTo>
                  <a:pt x="853" y="4418"/>
                </a:lnTo>
                <a:lnTo>
                  <a:pt x="717" y="4457"/>
                </a:lnTo>
                <a:lnTo>
                  <a:pt x="582" y="4515"/>
                </a:lnTo>
                <a:lnTo>
                  <a:pt x="465" y="4573"/>
                </a:lnTo>
                <a:lnTo>
                  <a:pt x="349" y="4631"/>
                </a:lnTo>
                <a:lnTo>
                  <a:pt x="233" y="4709"/>
                </a:lnTo>
                <a:lnTo>
                  <a:pt x="155" y="4806"/>
                </a:lnTo>
                <a:lnTo>
                  <a:pt x="97" y="4883"/>
                </a:lnTo>
                <a:lnTo>
                  <a:pt x="39" y="4961"/>
                </a:lnTo>
                <a:lnTo>
                  <a:pt x="1" y="5038"/>
                </a:lnTo>
                <a:lnTo>
                  <a:pt x="1" y="5096"/>
                </a:lnTo>
                <a:lnTo>
                  <a:pt x="1" y="5174"/>
                </a:lnTo>
                <a:lnTo>
                  <a:pt x="20" y="5251"/>
                </a:lnTo>
                <a:lnTo>
                  <a:pt x="39" y="5329"/>
                </a:lnTo>
                <a:lnTo>
                  <a:pt x="78" y="5387"/>
                </a:lnTo>
                <a:lnTo>
                  <a:pt x="214" y="5522"/>
                </a:lnTo>
                <a:lnTo>
                  <a:pt x="369" y="5639"/>
                </a:lnTo>
                <a:lnTo>
                  <a:pt x="562" y="5755"/>
                </a:lnTo>
                <a:lnTo>
                  <a:pt x="795" y="5852"/>
                </a:lnTo>
                <a:lnTo>
                  <a:pt x="1047" y="5949"/>
                </a:lnTo>
                <a:lnTo>
                  <a:pt x="1318" y="6046"/>
                </a:lnTo>
                <a:lnTo>
                  <a:pt x="1609" y="6104"/>
                </a:lnTo>
                <a:lnTo>
                  <a:pt x="1880" y="6181"/>
                </a:lnTo>
                <a:lnTo>
                  <a:pt x="2170" y="6220"/>
                </a:lnTo>
                <a:lnTo>
                  <a:pt x="2442" y="6259"/>
                </a:lnTo>
                <a:lnTo>
                  <a:pt x="2693" y="6278"/>
                </a:lnTo>
                <a:lnTo>
                  <a:pt x="3992" y="6336"/>
                </a:lnTo>
                <a:lnTo>
                  <a:pt x="5251" y="6375"/>
                </a:lnTo>
                <a:lnTo>
                  <a:pt x="6471" y="6394"/>
                </a:lnTo>
                <a:lnTo>
                  <a:pt x="10094" y="6394"/>
                </a:lnTo>
                <a:lnTo>
                  <a:pt x="12574" y="6375"/>
                </a:lnTo>
                <a:lnTo>
                  <a:pt x="12613" y="6375"/>
                </a:lnTo>
                <a:lnTo>
                  <a:pt x="12923" y="6356"/>
                </a:lnTo>
                <a:lnTo>
                  <a:pt x="13175" y="6336"/>
                </a:lnTo>
                <a:lnTo>
                  <a:pt x="13407" y="6278"/>
                </a:lnTo>
                <a:lnTo>
                  <a:pt x="13601" y="6220"/>
                </a:lnTo>
                <a:lnTo>
                  <a:pt x="13775" y="6142"/>
                </a:lnTo>
                <a:lnTo>
                  <a:pt x="13892" y="6046"/>
                </a:lnTo>
                <a:lnTo>
                  <a:pt x="13989" y="5949"/>
                </a:lnTo>
                <a:lnTo>
                  <a:pt x="14066" y="5852"/>
                </a:lnTo>
                <a:lnTo>
                  <a:pt x="14105" y="5755"/>
                </a:lnTo>
                <a:lnTo>
                  <a:pt x="14124" y="5639"/>
                </a:lnTo>
                <a:lnTo>
                  <a:pt x="14105" y="5542"/>
                </a:lnTo>
                <a:lnTo>
                  <a:pt x="14066" y="5445"/>
                </a:lnTo>
                <a:lnTo>
                  <a:pt x="14008" y="5348"/>
                </a:lnTo>
                <a:lnTo>
                  <a:pt x="13911" y="5251"/>
                </a:lnTo>
                <a:lnTo>
                  <a:pt x="13795" y="5174"/>
                </a:lnTo>
                <a:lnTo>
                  <a:pt x="13659" y="5116"/>
                </a:lnTo>
                <a:lnTo>
                  <a:pt x="13485" y="5057"/>
                </a:lnTo>
                <a:lnTo>
                  <a:pt x="13291" y="5019"/>
                </a:lnTo>
                <a:lnTo>
                  <a:pt x="12884" y="4941"/>
                </a:lnTo>
                <a:lnTo>
                  <a:pt x="12439" y="4883"/>
                </a:lnTo>
                <a:lnTo>
                  <a:pt x="11664" y="4883"/>
                </a:lnTo>
                <a:lnTo>
                  <a:pt x="11334" y="4902"/>
                </a:lnTo>
                <a:lnTo>
                  <a:pt x="10714" y="4980"/>
                </a:lnTo>
                <a:lnTo>
                  <a:pt x="10114" y="5077"/>
                </a:lnTo>
                <a:lnTo>
                  <a:pt x="9591" y="5232"/>
                </a:lnTo>
                <a:lnTo>
                  <a:pt x="9784" y="5135"/>
                </a:lnTo>
                <a:lnTo>
                  <a:pt x="10017" y="5019"/>
                </a:lnTo>
                <a:lnTo>
                  <a:pt x="10249" y="4883"/>
                </a:lnTo>
                <a:lnTo>
                  <a:pt x="10482" y="4747"/>
                </a:lnTo>
                <a:lnTo>
                  <a:pt x="10676" y="4554"/>
                </a:lnTo>
                <a:lnTo>
                  <a:pt x="10753" y="4476"/>
                </a:lnTo>
                <a:lnTo>
                  <a:pt x="10811" y="4360"/>
                </a:lnTo>
                <a:lnTo>
                  <a:pt x="10869" y="4263"/>
                </a:lnTo>
                <a:lnTo>
                  <a:pt x="10908" y="4147"/>
                </a:lnTo>
                <a:lnTo>
                  <a:pt x="10927" y="4031"/>
                </a:lnTo>
                <a:lnTo>
                  <a:pt x="10927" y="3895"/>
                </a:lnTo>
                <a:lnTo>
                  <a:pt x="10908" y="3818"/>
                </a:lnTo>
                <a:lnTo>
                  <a:pt x="10889" y="3721"/>
                </a:lnTo>
                <a:lnTo>
                  <a:pt x="10792" y="3527"/>
                </a:lnTo>
                <a:lnTo>
                  <a:pt x="10656" y="3372"/>
                </a:lnTo>
                <a:lnTo>
                  <a:pt x="10501" y="3256"/>
                </a:lnTo>
                <a:lnTo>
                  <a:pt x="10385" y="3178"/>
                </a:lnTo>
                <a:lnTo>
                  <a:pt x="10249" y="3139"/>
                </a:lnTo>
                <a:lnTo>
                  <a:pt x="10133" y="3101"/>
                </a:lnTo>
                <a:lnTo>
                  <a:pt x="10017" y="3101"/>
                </a:lnTo>
                <a:lnTo>
                  <a:pt x="9823" y="3120"/>
                </a:lnTo>
                <a:lnTo>
                  <a:pt x="9629" y="3178"/>
                </a:lnTo>
                <a:lnTo>
                  <a:pt x="9455" y="3256"/>
                </a:lnTo>
                <a:lnTo>
                  <a:pt x="9281" y="3372"/>
                </a:lnTo>
                <a:lnTo>
                  <a:pt x="9126" y="3488"/>
                </a:lnTo>
                <a:lnTo>
                  <a:pt x="8990" y="3624"/>
                </a:lnTo>
                <a:lnTo>
                  <a:pt x="8738" y="3895"/>
                </a:lnTo>
                <a:lnTo>
                  <a:pt x="8506" y="4205"/>
                </a:lnTo>
                <a:lnTo>
                  <a:pt x="8293" y="4515"/>
                </a:lnTo>
                <a:lnTo>
                  <a:pt x="8389" y="4263"/>
                </a:lnTo>
                <a:lnTo>
                  <a:pt x="8486" y="3973"/>
                </a:lnTo>
                <a:lnTo>
                  <a:pt x="8583" y="3643"/>
                </a:lnTo>
                <a:lnTo>
                  <a:pt x="8661" y="3294"/>
                </a:lnTo>
                <a:lnTo>
                  <a:pt x="8719" y="2926"/>
                </a:lnTo>
                <a:lnTo>
                  <a:pt x="8777" y="2558"/>
                </a:lnTo>
                <a:lnTo>
                  <a:pt x="8796" y="2171"/>
                </a:lnTo>
                <a:lnTo>
                  <a:pt x="8796" y="1803"/>
                </a:lnTo>
                <a:lnTo>
                  <a:pt x="8758" y="1435"/>
                </a:lnTo>
                <a:lnTo>
                  <a:pt x="8680" y="1105"/>
                </a:lnTo>
                <a:lnTo>
                  <a:pt x="8622" y="950"/>
                </a:lnTo>
                <a:lnTo>
                  <a:pt x="8564" y="795"/>
                </a:lnTo>
                <a:lnTo>
                  <a:pt x="8486" y="660"/>
                </a:lnTo>
                <a:lnTo>
                  <a:pt x="8409" y="524"/>
                </a:lnTo>
                <a:lnTo>
                  <a:pt x="8312" y="408"/>
                </a:lnTo>
                <a:lnTo>
                  <a:pt x="8196" y="311"/>
                </a:lnTo>
                <a:lnTo>
                  <a:pt x="8060" y="214"/>
                </a:lnTo>
                <a:lnTo>
                  <a:pt x="7924" y="136"/>
                </a:lnTo>
                <a:lnTo>
                  <a:pt x="7770" y="78"/>
                </a:lnTo>
                <a:lnTo>
                  <a:pt x="7615" y="40"/>
                </a:lnTo>
                <a:lnTo>
                  <a:pt x="7421" y="1"/>
                </a:lnTo>
                <a:close/>
              </a:path>
            </a:pathLst>
          </a:custGeom>
          <a:solidFill>
            <a:srgbClr val="000000">
              <a:alpha val="611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187" name="Google Shape;1187;p25"/>
          <p:cNvGrpSpPr/>
          <p:nvPr/>
        </p:nvGrpSpPr>
        <p:grpSpPr>
          <a:xfrm>
            <a:off x="3784127" y="6092942"/>
            <a:ext cx="416395" cy="584132"/>
            <a:chOff x="4959575" y="5405000"/>
            <a:chExt cx="414625" cy="581650"/>
          </a:xfrm>
        </p:grpSpPr>
        <p:sp>
          <p:nvSpPr>
            <p:cNvPr id="1188" name="Google Shape;1188;p25"/>
            <p:cNvSpPr/>
            <p:nvPr/>
          </p:nvSpPr>
          <p:spPr>
            <a:xfrm>
              <a:off x="4986075" y="5905650"/>
              <a:ext cx="375900" cy="81000"/>
            </a:xfrm>
            <a:prstGeom prst="ellipse">
              <a:avLst/>
            </a:pr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9" name="Google Shape;1189;p25"/>
            <p:cNvSpPr/>
            <p:nvPr/>
          </p:nvSpPr>
          <p:spPr>
            <a:xfrm>
              <a:off x="5061300" y="5823000"/>
              <a:ext cx="114800" cy="148250"/>
            </a:xfrm>
            <a:custGeom>
              <a:avLst/>
              <a:gdLst/>
              <a:ahLst/>
              <a:cxnLst/>
              <a:rect l="l" t="t" r="r" b="b"/>
              <a:pathLst>
                <a:path w="4592" h="5930" extrusionOk="0">
                  <a:moveTo>
                    <a:pt x="504" y="1"/>
                  </a:moveTo>
                  <a:lnTo>
                    <a:pt x="446" y="39"/>
                  </a:lnTo>
                  <a:lnTo>
                    <a:pt x="426" y="59"/>
                  </a:lnTo>
                  <a:lnTo>
                    <a:pt x="407" y="97"/>
                  </a:lnTo>
                  <a:lnTo>
                    <a:pt x="426" y="194"/>
                  </a:lnTo>
                  <a:lnTo>
                    <a:pt x="465" y="330"/>
                  </a:lnTo>
                  <a:lnTo>
                    <a:pt x="814" y="950"/>
                  </a:lnTo>
                  <a:lnTo>
                    <a:pt x="1531" y="2345"/>
                  </a:lnTo>
                  <a:lnTo>
                    <a:pt x="1899" y="3081"/>
                  </a:lnTo>
                  <a:lnTo>
                    <a:pt x="2190" y="3740"/>
                  </a:lnTo>
                  <a:lnTo>
                    <a:pt x="2306" y="3992"/>
                  </a:lnTo>
                  <a:lnTo>
                    <a:pt x="2364" y="4205"/>
                  </a:lnTo>
                  <a:lnTo>
                    <a:pt x="2383" y="4340"/>
                  </a:lnTo>
                  <a:lnTo>
                    <a:pt x="2383" y="4379"/>
                  </a:lnTo>
                  <a:lnTo>
                    <a:pt x="2364" y="4399"/>
                  </a:lnTo>
                  <a:lnTo>
                    <a:pt x="1976" y="4476"/>
                  </a:lnTo>
                  <a:lnTo>
                    <a:pt x="1337" y="4554"/>
                  </a:lnTo>
                  <a:lnTo>
                    <a:pt x="969" y="4573"/>
                  </a:lnTo>
                  <a:lnTo>
                    <a:pt x="291" y="4573"/>
                  </a:lnTo>
                  <a:lnTo>
                    <a:pt x="0" y="4534"/>
                  </a:lnTo>
                  <a:lnTo>
                    <a:pt x="175" y="4612"/>
                  </a:lnTo>
                  <a:lnTo>
                    <a:pt x="388" y="4689"/>
                  </a:lnTo>
                  <a:lnTo>
                    <a:pt x="659" y="4767"/>
                  </a:lnTo>
                  <a:lnTo>
                    <a:pt x="1008" y="4825"/>
                  </a:lnTo>
                  <a:lnTo>
                    <a:pt x="1395" y="4883"/>
                  </a:lnTo>
                  <a:lnTo>
                    <a:pt x="1821" y="4902"/>
                  </a:lnTo>
                  <a:lnTo>
                    <a:pt x="2054" y="4902"/>
                  </a:lnTo>
                  <a:lnTo>
                    <a:pt x="2306" y="4883"/>
                  </a:lnTo>
                  <a:lnTo>
                    <a:pt x="2325" y="4941"/>
                  </a:lnTo>
                  <a:lnTo>
                    <a:pt x="2383" y="5038"/>
                  </a:lnTo>
                  <a:lnTo>
                    <a:pt x="2499" y="5193"/>
                  </a:lnTo>
                  <a:lnTo>
                    <a:pt x="2693" y="5367"/>
                  </a:lnTo>
                  <a:lnTo>
                    <a:pt x="2809" y="5464"/>
                  </a:lnTo>
                  <a:lnTo>
                    <a:pt x="2945" y="5542"/>
                  </a:lnTo>
                  <a:lnTo>
                    <a:pt x="3100" y="5638"/>
                  </a:lnTo>
                  <a:lnTo>
                    <a:pt x="3294" y="5716"/>
                  </a:lnTo>
                  <a:lnTo>
                    <a:pt x="3488" y="5793"/>
                  </a:lnTo>
                  <a:lnTo>
                    <a:pt x="3720" y="5852"/>
                  </a:lnTo>
                  <a:lnTo>
                    <a:pt x="3972" y="5890"/>
                  </a:lnTo>
                  <a:lnTo>
                    <a:pt x="4243" y="5929"/>
                  </a:lnTo>
                  <a:lnTo>
                    <a:pt x="4069" y="5813"/>
                  </a:lnTo>
                  <a:lnTo>
                    <a:pt x="3662" y="5522"/>
                  </a:lnTo>
                  <a:lnTo>
                    <a:pt x="3449" y="5348"/>
                  </a:lnTo>
                  <a:lnTo>
                    <a:pt x="3236" y="5174"/>
                  </a:lnTo>
                  <a:lnTo>
                    <a:pt x="3081" y="5019"/>
                  </a:lnTo>
                  <a:lnTo>
                    <a:pt x="3023" y="4941"/>
                  </a:lnTo>
                  <a:lnTo>
                    <a:pt x="2984" y="4883"/>
                  </a:lnTo>
                  <a:lnTo>
                    <a:pt x="3100" y="4941"/>
                  </a:lnTo>
                  <a:lnTo>
                    <a:pt x="3255" y="4999"/>
                  </a:lnTo>
                  <a:lnTo>
                    <a:pt x="3449" y="5057"/>
                  </a:lnTo>
                  <a:lnTo>
                    <a:pt x="3681" y="5096"/>
                  </a:lnTo>
                  <a:lnTo>
                    <a:pt x="3972" y="5115"/>
                  </a:lnTo>
                  <a:lnTo>
                    <a:pt x="4263" y="5096"/>
                  </a:lnTo>
                  <a:lnTo>
                    <a:pt x="4437" y="5077"/>
                  </a:lnTo>
                  <a:lnTo>
                    <a:pt x="4592" y="5038"/>
                  </a:lnTo>
                  <a:lnTo>
                    <a:pt x="4340" y="4980"/>
                  </a:lnTo>
                  <a:lnTo>
                    <a:pt x="3778" y="4805"/>
                  </a:lnTo>
                  <a:lnTo>
                    <a:pt x="3468" y="4709"/>
                  </a:lnTo>
                  <a:lnTo>
                    <a:pt x="3178" y="4592"/>
                  </a:lnTo>
                  <a:lnTo>
                    <a:pt x="2945" y="4457"/>
                  </a:lnTo>
                  <a:lnTo>
                    <a:pt x="2868" y="4399"/>
                  </a:lnTo>
                  <a:lnTo>
                    <a:pt x="2809" y="4321"/>
                  </a:lnTo>
                  <a:lnTo>
                    <a:pt x="2771" y="4224"/>
                  </a:lnTo>
                  <a:lnTo>
                    <a:pt x="2713" y="4050"/>
                  </a:lnTo>
                  <a:lnTo>
                    <a:pt x="2577" y="3565"/>
                  </a:lnTo>
                  <a:lnTo>
                    <a:pt x="2267" y="2248"/>
                  </a:lnTo>
                  <a:lnTo>
                    <a:pt x="1860" y="427"/>
                  </a:lnTo>
                  <a:lnTo>
                    <a:pt x="1589" y="291"/>
                  </a:lnTo>
                  <a:lnTo>
                    <a:pt x="1318" y="175"/>
                  </a:lnTo>
                  <a:lnTo>
                    <a:pt x="1008" y="78"/>
                  </a:lnTo>
                  <a:lnTo>
                    <a:pt x="71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0" name="Google Shape;1190;p25"/>
            <p:cNvSpPr/>
            <p:nvPr/>
          </p:nvSpPr>
          <p:spPr>
            <a:xfrm>
              <a:off x="5158175" y="5822025"/>
              <a:ext cx="110925" cy="144375"/>
            </a:xfrm>
            <a:custGeom>
              <a:avLst/>
              <a:gdLst/>
              <a:ahLst/>
              <a:cxnLst/>
              <a:rect l="l" t="t" r="r" b="b"/>
              <a:pathLst>
                <a:path w="4437" h="5775" extrusionOk="0">
                  <a:moveTo>
                    <a:pt x="155" y="1"/>
                  </a:moveTo>
                  <a:lnTo>
                    <a:pt x="78" y="40"/>
                  </a:lnTo>
                  <a:lnTo>
                    <a:pt x="19" y="98"/>
                  </a:lnTo>
                  <a:lnTo>
                    <a:pt x="0" y="195"/>
                  </a:lnTo>
                  <a:lnTo>
                    <a:pt x="39" y="311"/>
                  </a:lnTo>
                  <a:lnTo>
                    <a:pt x="329" y="853"/>
                  </a:lnTo>
                  <a:lnTo>
                    <a:pt x="949" y="2074"/>
                  </a:lnTo>
                  <a:lnTo>
                    <a:pt x="1279" y="2733"/>
                  </a:lnTo>
                  <a:lnTo>
                    <a:pt x="1550" y="3333"/>
                  </a:lnTo>
                  <a:lnTo>
                    <a:pt x="1744" y="3779"/>
                  </a:lnTo>
                  <a:lnTo>
                    <a:pt x="1782" y="3934"/>
                  </a:lnTo>
                  <a:lnTo>
                    <a:pt x="1782" y="4011"/>
                  </a:lnTo>
                  <a:lnTo>
                    <a:pt x="1705" y="4108"/>
                  </a:lnTo>
                  <a:lnTo>
                    <a:pt x="1569" y="4224"/>
                  </a:lnTo>
                  <a:lnTo>
                    <a:pt x="1376" y="4341"/>
                  </a:lnTo>
                  <a:lnTo>
                    <a:pt x="1162" y="4438"/>
                  </a:lnTo>
                  <a:lnTo>
                    <a:pt x="911" y="4515"/>
                  </a:lnTo>
                  <a:lnTo>
                    <a:pt x="659" y="4573"/>
                  </a:lnTo>
                  <a:lnTo>
                    <a:pt x="388" y="4573"/>
                  </a:lnTo>
                  <a:lnTo>
                    <a:pt x="252" y="4554"/>
                  </a:lnTo>
                  <a:lnTo>
                    <a:pt x="116" y="4515"/>
                  </a:lnTo>
                  <a:lnTo>
                    <a:pt x="233" y="4573"/>
                  </a:lnTo>
                  <a:lnTo>
                    <a:pt x="388" y="4631"/>
                  </a:lnTo>
                  <a:lnTo>
                    <a:pt x="581" y="4709"/>
                  </a:lnTo>
                  <a:lnTo>
                    <a:pt x="853" y="4748"/>
                  </a:lnTo>
                  <a:lnTo>
                    <a:pt x="1162" y="4786"/>
                  </a:lnTo>
                  <a:lnTo>
                    <a:pt x="1511" y="4767"/>
                  </a:lnTo>
                  <a:lnTo>
                    <a:pt x="1705" y="4748"/>
                  </a:lnTo>
                  <a:lnTo>
                    <a:pt x="1918" y="4709"/>
                  </a:lnTo>
                  <a:lnTo>
                    <a:pt x="2034" y="4883"/>
                  </a:lnTo>
                  <a:lnTo>
                    <a:pt x="2209" y="5077"/>
                  </a:lnTo>
                  <a:lnTo>
                    <a:pt x="2422" y="5271"/>
                  </a:lnTo>
                  <a:lnTo>
                    <a:pt x="2538" y="5367"/>
                  </a:lnTo>
                  <a:lnTo>
                    <a:pt x="2693" y="5464"/>
                  </a:lnTo>
                  <a:lnTo>
                    <a:pt x="2829" y="5561"/>
                  </a:lnTo>
                  <a:lnTo>
                    <a:pt x="3003" y="5639"/>
                  </a:lnTo>
                  <a:lnTo>
                    <a:pt x="3177" y="5697"/>
                  </a:lnTo>
                  <a:lnTo>
                    <a:pt x="3352" y="5736"/>
                  </a:lnTo>
                  <a:lnTo>
                    <a:pt x="3545" y="5774"/>
                  </a:lnTo>
                  <a:lnTo>
                    <a:pt x="3759" y="5755"/>
                  </a:lnTo>
                  <a:lnTo>
                    <a:pt x="3584" y="5658"/>
                  </a:lnTo>
                  <a:lnTo>
                    <a:pt x="3410" y="5561"/>
                  </a:lnTo>
                  <a:lnTo>
                    <a:pt x="3216" y="5426"/>
                  </a:lnTo>
                  <a:lnTo>
                    <a:pt x="3022" y="5251"/>
                  </a:lnTo>
                  <a:lnTo>
                    <a:pt x="2829" y="5058"/>
                  </a:lnTo>
                  <a:lnTo>
                    <a:pt x="2751" y="4961"/>
                  </a:lnTo>
                  <a:lnTo>
                    <a:pt x="2674" y="4864"/>
                  </a:lnTo>
                  <a:lnTo>
                    <a:pt x="2635" y="4767"/>
                  </a:lnTo>
                  <a:lnTo>
                    <a:pt x="2596" y="4670"/>
                  </a:lnTo>
                  <a:lnTo>
                    <a:pt x="2751" y="4767"/>
                  </a:lnTo>
                  <a:lnTo>
                    <a:pt x="2945" y="4844"/>
                  </a:lnTo>
                  <a:lnTo>
                    <a:pt x="3177" y="4941"/>
                  </a:lnTo>
                  <a:lnTo>
                    <a:pt x="3468" y="5019"/>
                  </a:lnTo>
                  <a:lnTo>
                    <a:pt x="3604" y="5038"/>
                  </a:lnTo>
                  <a:lnTo>
                    <a:pt x="3778" y="5058"/>
                  </a:lnTo>
                  <a:lnTo>
                    <a:pt x="3933" y="5058"/>
                  </a:lnTo>
                  <a:lnTo>
                    <a:pt x="4107" y="5038"/>
                  </a:lnTo>
                  <a:lnTo>
                    <a:pt x="4262" y="4999"/>
                  </a:lnTo>
                  <a:lnTo>
                    <a:pt x="4437" y="4941"/>
                  </a:lnTo>
                  <a:lnTo>
                    <a:pt x="4107" y="4864"/>
                  </a:lnTo>
                  <a:lnTo>
                    <a:pt x="3759" y="4767"/>
                  </a:lnTo>
                  <a:lnTo>
                    <a:pt x="3371" y="4651"/>
                  </a:lnTo>
                  <a:lnTo>
                    <a:pt x="2964" y="4496"/>
                  </a:lnTo>
                  <a:lnTo>
                    <a:pt x="2771" y="4418"/>
                  </a:lnTo>
                  <a:lnTo>
                    <a:pt x="2596" y="4321"/>
                  </a:lnTo>
                  <a:lnTo>
                    <a:pt x="2441" y="4224"/>
                  </a:lnTo>
                  <a:lnTo>
                    <a:pt x="2325" y="4108"/>
                  </a:lnTo>
                  <a:lnTo>
                    <a:pt x="2228" y="4011"/>
                  </a:lnTo>
                  <a:lnTo>
                    <a:pt x="2170" y="3895"/>
                  </a:lnTo>
                  <a:lnTo>
                    <a:pt x="2015" y="3062"/>
                  </a:lnTo>
                  <a:lnTo>
                    <a:pt x="1782" y="1841"/>
                  </a:lnTo>
                  <a:lnTo>
                    <a:pt x="1511" y="272"/>
                  </a:lnTo>
                  <a:lnTo>
                    <a:pt x="1240" y="175"/>
                  </a:lnTo>
                  <a:lnTo>
                    <a:pt x="969" y="98"/>
                  </a:lnTo>
                  <a:lnTo>
                    <a:pt x="678" y="40"/>
                  </a:lnTo>
                  <a:lnTo>
                    <a:pt x="38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1" name="Google Shape;1191;p25"/>
            <p:cNvSpPr/>
            <p:nvPr/>
          </p:nvSpPr>
          <p:spPr>
            <a:xfrm>
              <a:off x="5178500" y="5425825"/>
              <a:ext cx="41675" cy="37325"/>
            </a:xfrm>
            <a:custGeom>
              <a:avLst/>
              <a:gdLst/>
              <a:ahLst/>
              <a:cxnLst/>
              <a:rect l="l" t="t" r="r" b="b"/>
              <a:pathLst>
                <a:path w="1667" h="1493" extrusionOk="0">
                  <a:moveTo>
                    <a:pt x="582" y="1"/>
                  </a:moveTo>
                  <a:lnTo>
                    <a:pt x="466" y="20"/>
                  </a:lnTo>
                  <a:lnTo>
                    <a:pt x="349" y="59"/>
                  </a:lnTo>
                  <a:lnTo>
                    <a:pt x="233" y="156"/>
                  </a:lnTo>
                  <a:lnTo>
                    <a:pt x="117" y="291"/>
                  </a:lnTo>
                  <a:lnTo>
                    <a:pt x="78" y="369"/>
                  </a:lnTo>
                  <a:lnTo>
                    <a:pt x="40" y="446"/>
                  </a:lnTo>
                  <a:lnTo>
                    <a:pt x="20" y="505"/>
                  </a:lnTo>
                  <a:lnTo>
                    <a:pt x="1" y="582"/>
                  </a:lnTo>
                  <a:lnTo>
                    <a:pt x="20" y="640"/>
                  </a:lnTo>
                  <a:lnTo>
                    <a:pt x="20" y="718"/>
                  </a:lnTo>
                  <a:lnTo>
                    <a:pt x="98" y="834"/>
                  </a:lnTo>
                  <a:lnTo>
                    <a:pt x="194" y="931"/>
                  </a:lnTo>
                  <a:lnTo>
                    <a:pt x="330" y="1047"/>
                  </a:lnTo>
                  <a:lnTo>
                    <a:pt x="485" y="1125"/>
                  </a:lnTo>
                  <a:lnTo>
                    <a:pt x="659" y="1202"/>
                  </a:lnTo>
                  <a:lnTo>
                    <a:pt x="1008" y="1338"/>
                  </a:lnTo>
                  <a:lnTo>
                    <a:pt x="1338" y="1435"/>
                  </a:lnTo>
                  <a:lnTo>
                    <a:pt x="1667" y="1493"/>
                  </a:lnTo>
                  <a:lnTo>
                    <a:pt x="1531" y="1144"/>
                  </a:lnTo>
                  <a:lnTo>
                    <a:pt x="1357" y="795"/>
                  </a:lnTo>
                  <a:lnTo>
                    <a:pt x="1183" y="485"/>
                  </a:lnTo>
                  <a:lnTo>
                    <a:pt x="1086" y="350"/>
                  </a:lnTo>
                  <a:lnTo>
                    <a:pt x="989" y="233"/>
                  </a:lnTo>
                  <a:lnTo>
                    <a:pt x="892" y="137"/>
                  </a:lnTo>
                  <a:lnTo>
                    <a:pt x="795" y="59"/>
                  </a:lnTo>
                  <a:lnTo>
                    <a:pt x="679" y="20"/>
                  </a:lnTo>
                  <a:lnTo>
                    <a:pt x="58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2" name="Google Shape;1192;p25"/>
            <p:cNvSpPr/>
            <p:nvPr/>
          </p:nvSpPr>
          <p:spPr>
            <a:xfrm>
              <a:off x="5208050" y="5405000"/>
              <a:ext cx="46050" cy="60575"/>
            </a:xfrm>
            <a:custGeom>
              <a:avLst/>
              <a:gdLst/>
              <a:ahLst/>
              <a:cxnLst/>
              <a:rect l="l" t="t" r="r" b="b"/>
              <a:pathLst>
                <a:path w="1842" h="2423" extrusionOk="0">
                  <a:moveTo>
                    <a:pt x="698" y="1"/>
                  </a:moveTo>
                  <a:lnTo>
                    <a:pt x="562" y="20"/>
                  </a:lnTo>
                  <a:lnTo>
                    <a:pt x="427" y="78"/>
                  </a:lnTo>
                  <a:lnTo>
                    <a:pt x="311" y="136"/>
                  </a:lnTo>
                  <a:lnTo>
                    <a:pt x="194" y="253"/>
                  </a:lnTo>
                  <a:lnTo>
                    <a:pt x="117" y="388"/>
                  </a:lnTo>
                  <a:lnTo>
                    <a:pt x="59" y="543"/>
                  </a:lnTo>
                  <a:lnTo>
                    <a:pt x="20" y="737"/>
                  </a:lnTo>
                  <a:lnTo>
                    <a:pt x="1" y="950"/>
                  </a:lnTo>
                  <a:lnTo>
                    <a:pt x="20" y="1183"/>
                  </a:lnTo>
                  <a:lnTo>
                    <a:pt x="39" y="1376"/>
                  </a:lnTo>
                  <a:lnTo>
                    <a:pt x="78" y="1551"/>
                  </a:lnTo>
                  <a:lnTo>
                    <a:pt x="117" y="1686"/>
                  </a:lnTo>
                  <a:lnTo>
                    <a:pt x="175" y="1822"/>
                  </a:lnTo>
                  <a:lnTo>
                    <a:pt x="233" y="1919"/>
                  </a:lnTo>
                  <a:lnTo>
                    <a:pt x="291" y="2016"/>
                  </a:lnTo>
                  <a:lnTo>
                    <a:pt x="349" y="2093"/>
                  </a:lnTo>
                  <a:lnTo>
                    <a:pt x="485" y="2209"/>
                  </a:lnTo>
                  <a:lnTo>
                    <a:pt x="601" y="2287"/>
                  </a:lnTo>
                  <a:lnTo>
                    <a:pt x="698" y="2345"/>
                  </a:lnTo>
                  <a:lnTo>
                    <a:pt x="776" y="2423"/>
                  </a:lnTo>
                  <a:lnTo>
                    <a:pt x="989" y="2229"/>
                  </a:lnTo>
                  <a:lnTo>
                    <a:pt x="1202" y="2035"/>
                  </a:lnTo>
                  <a:lnTo>
                    <a:pt x="1434" y="1783"/>
                  </a:lnTo>
                  <a:lnTo>
                    <a:pt x="1531" y="1648"/>
                  </a:lnTo>
                  <a:lnTo>
                    <a:pt x="1628" y="1493"/>
                  </a:lnTo>
                  <a:lnTo>
                    <a:pt x="1725" y="1338"/>
                  </a:lnTo>
                  <a:lnTo>
                    <a:pt x="1783" y="1183"/>
                  </a:lnTo>
                  <a:lnTo>
                    <a:pt x="1822" y="1028"/>
                  </a:lnTo>
                  <a:lnTo>
                    <a:pt x="1841" y="873"/>
                  </a:lnTo>
                  <a:lnTo>
                    <a:pt x="1822" y="718"/>
                  </a:lnTo>
                  <a:lnTo>
                    <a:pt x="1744" y="582"/>
                  </a:lnTo>
                  <a:lnTo>
                    <a:pt x="1667" y="427"/>
                  </a:lnTo>
                  <a:lnTo>
                    <a:pt x="1550" y="311"/>
                  </a:lnTo>
                  <a:lnTo>
                    <a:pt x="1415" y="214"/>
                  </a:lnTo>
                  <a:lnTo>
                    <a:pt x="1279" y="117"/>
                  </a:lnTo>
                  <a:lnTo>
                    <a:pt x="1144" y="59"/>
                  </a:lnTo>
                  <a:lnTo>
                    <a:pt x="989" y="20"/>
                  </a:lnTo>
                  <a:lnTo>
                    <a:pt x="85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3" name="Google Shape;1193;p25"/>
            <p:cNvSpPr/>
            <p:nvPr/>
          </p:nvSpPr>
          <p:spPr>
            <a:xfrm>
              <a:off x="4959575" y="5453450"/>
              <a:ext cx="375875" cy="384100"/>
            </a:xfrm>
            <a:custGeom>
              <a:avLst/>
              <a:gdLst/>
              <a:ahLst/>
              <a:cxnLst/>
              <a:rect l="l" t="t" r="r" b="b"/>
              <a:pathLst>
                <a:path w="15035" h="15364" extrusionOk="0">
                  <a:moveTo>
                    <a:pt x="11257" y="0"/>
                  </a:moveTo>
                  <a:lnTo>
                    <a:pt x="11005" y="20"/>
                  </a:lnTo>
                  <a:lnTo>
                    <a:pt x="10753" y="39"/>
                  </a:lnTo>
                  <a:lnTo>
                    <a:pt x="10501" y="58"/>
                  </a:lnTo>
                  <a:lnTo>
                    <a:pt x="10269" y="97"/>
                  </a:lnTo>
                  <a:lnTo>
                    <a:pt x="10056" y="155"/>
                  </a:lnTo>
                  <a:lnTo>
                    <a:pt x="9843" y="233"/>
                  </a:lnTo>
                  <a:lnTo>
                    <a:pt x="9630" y="310"/>
                  </a:lnTo>
                  <a:lnTo>
                    <a:pt x="9436" y="407"/>
                  </a:lnTo>
                  <a:lnTo>
                    <a:pt x="9242" y="504"/>
                  </a:lnTo>
                  <a:lnTo>
                    <a:pt x="9068" y="620"/>
                  </a:lnTo>
                  <a:lnTo>
                    <a:pt x="8913" y="736"/>
                  </a:lnTo>
                  <a:lnTo>
                    <a:pt x="8758" y="872"/>
                  </a:lnTo>
                  <a:lnTo>
                    <a:pt x="8603" y="1008"/>
                  </a:lnTo>
                  <a:lnTo>
                    <a:pt x="8467" y="1163"/>
                  </a:lnTo>
                  <a:lnTo>
                    <a:pt x="8351" y="1318"/>
                  </a:lnTo>
                  <a:lnTo>
                    <a:pt x="8235" y="1492"/>
                  </a:lnTo>
                  <a:lnTo>
                    <a:pt x="8118" y="1666"/>
                  </a:lnTo>
                  <a:lnTo>
                    <a:pt x="8022" y="1860"/>
                  </a:lnTo>
                  <a:lnTo>
                    <a:pt x="7944" y="2034"/>
                  </a:lnTo>
                  <a:lnTo>
                    <a:pt x="7867" y="2228"/>
                  </a:lnTo>
                  <a:lnTo>
                    <a:pt x="7808" y="2441"/>
                  </a:lnTo>
                  <a:lnTo>
                    <a:pt x="7712" y="2868"/>
                  </a:lnTo>
                  <a:lnTo>
                    <a:pt x="7634" y="3313"/>
                  </a:lnTo>
                  <a:lnTo>
                    <a:pt x="7615" y="3778"/>
                  </a:lnTo>
                  <a:lnTo>
                    <a:pt x="7653" y="4243"/>
                  </a:lnTo>
                  <a:lnTo>
                    <a:pt x="7653" y="4611"/>
                  </a:lnTo>
                  <a:lnTo>
                    <a:pt x="7615" y="4960"/>
                  </a:lnTo>
                  <a:lnTo>
                    <a:pt x="7557" y="5309"/>
                  </a:lnTo>
                  <a:lnTo>
                    <a:pt x="7440" y="5638"/>
                  </a:lnTo>
                  <a:lnTo>
                    <a:pt x="7285" y="5948"/>
                  </a:lnTo>
                  <a:lnTo>
                    <a:pt x="7092" y="6239"/>
                  </a:lnTo>
                  <a:lnTo>
                    <a:pt x="6859" y="6510"/>
                  </a:lnTo>
                  <a:lnTo>
                    <a:pt x="6607" y="6762"/>
                  </a:lnTo>
                  <a:lnTo>
                    <a:pt x="6220" y="7072"/>
                  </a:lnTo>
                  <a:lnTo>
                    <a:pt x="5774" y="7382"/>
                  </a:lnTo>
                  <a:lnTo>
                    <a:pt x="5309" y="7672"/>
                  </a:lnTo>
                  <a:lnTo>
                    <a:pt x="4883" y="7885"/>
                  </a:lnTo>
                  <a:lnTo>
                    <a:pt x="3701" y="8428"/>
                  </a:lnTo>
                  <a:lnTo>
                    <a:pt x="2771" y="8835"/>
                  </a:lnTo>
                  <a:lnTo>
                    <a:pt x="1938" y="9164"/>
                  </a:lnTo>
                  <a:lnTo>
                    <a:pt x="1279" y="9435"/>
                  </a:lnTo>
                  <a:lnTo>
                    <a:pt x="718" y="9687"/>
                  </a:lnTo>
                  <a:lnTo>
                    <a:pt x="504" y="9823"/>
                  </a:lnTo>
                  <a:lnTo>
                    <a:pt x="311" y="9939"/>
                  </a:lnTo>
                  <a:lnTo>
                    <a:pt x="194" y="10036"/>
                  </a:lnTo>
                  <a:lnTo>
                    <a:pt x="98" y="10133"/>
                  </a:lnTo>
                  <a:lnTo>
                    <a:pt x="39" y="10307"/>
                  </a:lnTo>
                  <a:lnTo>
                    <a:pt x="1" y="10462"/>
                  </a:lnTo>
                  <a:lnTo>
                    <a:pt x="20" y="10617"/>
                  </a:lnTo>
                  <a:lnTo>
                    <a:pt x="59" y="10753"/>
                  </a:lnTo>
                  <a:lnTo>
                    <a:pt x="136" y="10908"/>
                  </a:lnTo>
                  <a:lnTo>
                    <a:pt x="233" y="11043"/>
                  </a:lnTo>
                  <a:lnTo>
                    <a:pt x="349" y="11160"/>
                  </a:lnTo>
                  <a:lnTo>
                    <a:pt x="485" y="11295"/>
                  </a:lnTo>
                  <a:lnTo>
                    <a:pt x="795" y="11567"/>
                  </a:lnTo>
                  <a:lnTo>
                    <a:pt x="1124" y="11838"/>
                  </a:lnTo>
                  <a:lnTo>
                    <a:pt x="1279" y="11993"/>
                  </a:lnTo>
                  <a:lnTo>
                    <a:pt x="1434" y="12148"/>
                  </a:lnTo>
                  <a:lnTo>
                    <a:pt x="1570" y="12303"/>
                  </a:lnTo>
                  <a:lnTo>
                    <a:pt x="1686" y="12477"/>
                  </a:lnTo>
                  <a:lnTo>
                    <a:pt x="1919" y="12826"/>
                  </a:lnTo>
                  <a:lnTo>
                    <a:pt x="2209" y="13233"/>
                  </a:lnTo>
                  <a:lnTo>
                    <a:pt x="2384" y="13426"/>
                  </a:lnTo>
                  <a:lnTo>
                    <a:pt x="2577" y="13620"/>
                  </a:lnTo>
                  <a:lnTo>
                    <a:pt x="2771" y="13814"/>
                  </a:lnTo>
                  <a:lnTo>
                    <a:pt x="3004" y="14008"/>
                  </a:lnTo>
                  <a:lnTo>
                    <a:pt x="3275" y="14201"/>
                  </a:lnTo>
                  <a:lnTo>
                    <a:pt x="3546" y="14376"/>
                  </a:lnTo>
                  <a:lnTo>
                    <a:pt x="3856" y="14550"/>
                  </a:lnTo>
                  <a:lnTo>
                    <a:pt x="4205" y="14705"/>
                  </a:lnTo>
                  <a:lnTo>
                    <a:pt x="4592" y="14860"/>
                  </a:lnTo>
                  <a:lnTo>
                    <a:pt x="4999" y="14996"/>
                  </a:lnTo>
                  <a:lnTo>
                    <a:pt x="5445" y="15112"/>
                  </a:lnTo>
                  <a:lnTo>
                    <a:pt x="5929" y="15209"/>
                  </a:lnTo>
                  <a:lnTo>
                    <a:pt x="6413" y="15286"/>
                  </a:lnTo>
                  <a:lnTo>
                    <a:pt x="6878" y="15325"/>
                  </a:lnTo>
                  <a:lnTo>
                    <a:pt x="7324" y="15364"/>
                  </a:lnTo>
                  <a:lnTo>
                    <a:pt x="7731" y="15364"/>
                  </a:lnTo>
                  <a:lnTo>
                    <a:pt x="8138" y="15344"/>
                  </a:lnTo>
                  <a:lnTo>
                    <a:pt x="8506" y="15306"/>
                  </a:lnTo>
                  <a:lnTo>
                    <a:pt x="8893" y="15248"/>
                  </a:lnTo>
                  <a:lnTo>
                    <a:pt x="9261" y="15151"/>
                  </a:lnTo>
                  <a:lnTo>
                    <a:pt x="9630" y="15015"/>
                  </a:lnTo>
                  <a:lnTo>
                    <a:pt x="10017" y="14860"/>
                  </a:lnTo>
                  <a:lnTo>
                    <a:pt x="10405" y="14666"/>
                  </a:lnTo>
                  <a:lnTo>
                    <a:pt x="10792" y="14434"/>
                  </a:lnTo>
                  <a:lnTo>
                    <a:pt x="11218" y="14182"/>
                  </a:lnTo>
                  <a:lnTo>
                    <a:pt x="11664" y="13891"/>
                  </a:lnTo>
                  <a:lnTo>
                    <a:pt x="12129" y="13562"/>
                  </a:lnTo>
                  <a:lnTo>
                    <a:pt x="12633" y="13194"/>
                  </a:lnTo>
                  <a:lnTo>
                    <a:pt x="12865" y="13000"/>
                  </a:lnTo>
                  <a:lnTo>
                    <a:pt x="13078" y="12787"/>
                  </a:lnTo>
                  <a:lnTo>
                    <a:pt x="13272" y="12593"/>
                  </a:lnTo>
                  <a:lnTo>
                    <a:pt x="13427" y="12380"/>
                  </a:lnTo>
                  <a:lnTo>
                    <a:pt x="13563" y="12167"/>
                  </a:lnTo>
                  <a:lnTo>
                    <a:pt x="13679" y="11954"/>
                  </a:lnTo>
                  <a:lnTo>
                    <a:pt x="13756" y="11741"/>
                  </a:lnTo>
                  <a:lnTo>
                    <a:pt x="13834" y="11528"/>
                  </a:lnTo>
                  <a:lnTo>
                    <a:pt x="13873" y="11315"/>
                  </a:lnTo>
                  <a:lnTo>
                    <a:pt x="13911" y="11102"/>
                  </a:lnTo>
                  <a:lnTo>
                    <a:pt x="13911" y="10869"/>
                  </a:lnTo>
                  <a:lnTo>
                    <a:pt x="13911" y="10656"/>
                  </a:lnTo>
                  <a:lnTo>
                    <a:pt x="13892" y="10443"/>
                  </a:lnTo>
                  <a:lnTo>
                    <a:pt x="13873" y="10230"/>
                  </a:lnTo>
                  <a:lnTo>
                    <a:pt x="13776" y="9803"/>
                  </a:lnTo>
                  <a:lnTo>
                    <a:pt x="13640" y="9397"/>
                  </a:lnTo>
                  <a:lnTo>
                    <a:pt x="13485" y="8990"/>
                  </a:lnTo>
                  <a:lnTo>
                    <a:pt x="13330" y="8622"/>
                  </a:lnTo>
                  <a:lnTo>
                    <a:pt x="13156" y="8254"/>
                  </a:lnTo>
                  <a:lnTo>
                    <a:pt x="12846" y="7614"/>
                  </a:lnTo>
                  <a:lnTo>
                    <a:pt x="12729" y="7362"/>
                  </a:lnTo>
                  <a:lnTo>
                    <a:pt x="12652" y="7130"/>
                  </a:lnTo>
                  <a:lnTo>
                    <a:pt x="12613" y="6917"/>
                  </a:lnTo>
                  <a:lnTo>
                    <a:pt x="12613" y="6723"/>
                  </a:lnTo>
                  <a:lnTo>
                    <a:pt x="12613" y="6549"/>
                  </a:lnTo>
                  <a:lnTo>
                    <a:pt x="12633" y="6413"/>
                  </a:lnTo>
                  <a:lnTo>
                    <a:pt x="12652" y="6258"/>
                  </a:lnTo>
                  <a:lnTo>
                    <a:pt x="12691" y="6142"/>
                  </a:lnTo>
                  <a:lnTo>
                    <a:pt x="12749" y="6026"/>
                  </a:lnTo>
                  <a:lnTo>
                    <a:pt x="12807" y="5948"/>
                  </a:lnTo>
                  <a:lnTo>
                    <a:pt x="12923" y="5793"/>
                  </a:lnTo>
                  <a:lnTo>
                    <a:pt x="13020" y="5696"/>
                  </a:lnTo>
                  <a:lnTo>
                    <a:pt x="13136" y="5619"/>
                  </a:lnTo>
                  <a:lnTo>
                    <a:pt x="13408" y="5502"/>
                  </a:lnTo>
                  <a:lnTo>
                    <a:pt x="13679" y="5367"/>
                  </a:lnTo>
                  <a:lnTo>
                    <a:pt x="13911" y="5231"/>
                  </a:lnTo>
                  <a:lnTo>
                    <a:pt x="14124" y="5076"/>
                  </a:lnTo>
                  <a:lnTo>
                    <a:pt x="14318" y="4902"/>
                  </a:lnTo>
                  <a:lnTo>
                    <a:pt x="14473" y="4727"/>
                  </a:lnTo>
                  <a:lnTo>
                    <a:pt x="14628" y="4534"/>
                  </a:lnTo>
                  <a:lnTo>
                    <a:pt x="14744" y="4340"/>
                  </a:lnTo>
                  <a:lnTo>
                    <a:pt x="14841" y="4127"/>
                  </a:lnTo>
                  <a:lnTo>
                    <a:pt x="14919" y="3933"/>
                  </a:lnTo>
                  <a:lnTo>
                    <a:pt x="14977" y="3720"/>
                  </a:lnTo>
                  <a:lnTo>
                    <a:pt x="15016" y="3488"/>
                  </a:lnTo>
                  <a:lnTo>
                    <a:pt x="15035" y="3274"/>
                  </a:lnTo>
                  <a:lnTo>
                    <a:pt x="15035" y="3042"/>
                  </a:lnTo>
                  <a:lnTo>
                    <a:pt x="15016" y="2829"/>
                  </a:lnTo>
                  <a:lnTo>
                    <a:pt x="14977" y="2596"/>
                  </a:lnTo>
                  <a:lnTo>
                    <a:pt x="14919" y="2383"/>
                  </a:lnTo>
                  <a:lnTo>
                    <a:pt x="14841" y="2151"/>
                  </a:lnTo>
                  <a:lnTo>
                    <a:pt x="14744" y="1938"/>
                  </a:lnTo>
                  <a:lnTo>
                    <a:pt x="14628" y="1744"/>
                  </a:lnTo>
                  <a:lnTo>
                    <a:pt x="14512" y="1531"/>
                  </a:lnTo>
                  <a:lnTo>
                    <a:pt x="14357" y="1337"/>
                  </a:lnTo>
                  <a:lnTo>
                    <a:pt x="14202" y="1163"/>
                  </a:lnTo>
                  <a:lnTo>
                    <a:pt x="14027" y="988"/>
                  </a:lnTo>
                  <a:lnTo>
                    <a:pt x="13834" y="814"/>
                  </a:lnTo>
                  <a:lnTo>
                    <a:pt x="13621" y="659"/>
                  </a:lnTo>
                  <a:lnTo>
                    <a:pt x="13408" y="523"/>
                  </a:lnTo>
                  <a:lnTo>
                    <a:pt x="13175" y="407"/>
                  </a:lnTo>
                  <a:lnTo>
                    <a:pt x="12923" y="291"/>
                  </a:lnTo>
                  <a:lnTo>
                    <a:pt x="12671" y="194"/>
                  </a:lnTo>
                  <a:lnTo>
                    <a:pt x="12381" y="136"/>
                  </a:lnTo>
                  <a:lnTo>
                    <a:pt x="12090" y="78"/>
                  </a:lnTo>
                  <a:lnTo>
                    <a:pt x="11819" y="39"/>
                  </a:lnTo>
                  <a:lnTo>
                    <a:pt x="11528" y="20"/>
                  </a:lnTo>
                  <a:lnTo>
                    <a:pt x="1125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4" name="Google Shape;1194;p25"/>
            <p:cNvSpPr/>
            <p:nvPr/>
          </p:nvSpPr>
          <p:spPr>
            <a:xfrm>
              <a:off x="5158179" y="5620566"/>
              <a:ext cx="142425" cy="191350"/>
            </a:xfrm>
            <a:custGeom>
              <a:avLst/>
              <a:gdLst/>
              <a:ahLst/>
              <a:cxnLst/>
              <a:rect l="l" t="t" r="r" b="b"/>
              <a:pathLst>
                <a:path w="5697" h="7654" extrusionOk="0">
                  <a:moveTo>
                    <a:pt x="3488" y="1"/>
                  </a:moveTo>
                  <a:lnTo>
                    <a:pt x="3236" y="39"/>
                  </a:lnTo>
                  <a:lnTo>
                    <a:pt x="2965" y="78"/>
                  </a:lnTo>
                  <a:lnTo>
                    <a:pt x="2674" y="136"/>
                  </a:lnTo>
                  <a:lnTo>
                    <a:pt x="2384" y="214"/>
                  </a:lnTo>
                  <a:lnTo>
                    <a:pt x="2074" y="311"/>
                  </a:lnTo>
                  <a:lnTo>
                    <a:pt x="1764" y="427"/>
                  </a:lnTo>
                  <a:lnTo>
                    <a:pt x="1473" y="563"/>
                  </a:lnTo>
                  <a:lnTo>
                    <a:pt x="1202" y="737"/>
                  </a:lnTo>
                  <a:lnTo>
                    <a:pt x="950" y="911"/>
                  </a:lnTo>
                  <a:lnTo>
                    <a:pt x="718" y="1124"/>
                  </a:lnTo>
                  <a:lnTo>
                    <a:pt x="524" y="1357"/>
                  </a:lnTo>
                  <a:lnTo>
                    <a:pt x="446" y="1493"/>
                  </a:lnTo>
                  <a:lnTo>
                    <a:pt x="369" y="1628"/>
                  </a:lnTo>
                  <a:lnTo>
                    <a:pt x="253" y="1919"/>
                  </a:lnTo>
                  <a:lnTo>
                    <a:pt x="156" y="2209"/>
                  </a:lnTo>
                  <a:lnTo>
                    <a:pt x="78" y="2519"/>
                  </a:lnTo>
                  <a:lnTo>
                    <a:pt x="20" y="2849"/>
                  </a:lnTo>
                  <a:lnTo>
                    <a:pt x="1" y="3159"/>
                  </a:lnTo>
                  <a:lnTo>
                    <a:pt x="1" y="3488"/>
                  </a:lnTo>
                  <a:lnTo>
                    <a:pt x="20" y="3817"/>
                  </a:lnTo>
                  <a:lnTo>
                    <a:pt x="78" y="4127"/>
                  </a:lnTo>
                  <a:lnTo>
                    <a:pt x="156" y="4437"/>
                  </a:lnTo>
                  <a:lnTo>
                    <a:pt x="272" y="4747"/>
                  </a:lnTo>
                  <a:lnTo>
                    <a:pt x="427" y="5019"/>
                  </a:lnTo>
                  <a:lnTo>
                    <a:pt x="601" y="5290"/>
                  </a:lnTo>
                  <a:lnTo>
                    <a:pt x="814" y="5522"/>
                  </a:lnTo>
                  <a:lnTo>
                    <a:pt x="1066" y="5735"/>
                  </a:lnTo>
                  <a:lnTo>
                    <a:pt x="1202" y="5832"/>
                  </a:lnTo>
                  <a:lnTo>
                    <a:pt x="1357" y="5929"/>
                  </a:lnTo>
                  <a:lnTo>
                    <a:pt x="1512" y="6007"/>
                  </a:lnTo>
                  <a:lnTo>
                    <a:pt x="1686" y="6084"/>
                  </a:lnTo>
                  <a:lnTo>
                    <a:pt x="2016" y="6220"/>
                  </a:lnTo>
                  <a:lnTo>
                    <a:pt x="2287" y="6355"/>
                  </a:lnTo>
                  <a:lnTo>
                    <a:pt x="2519" y="6491"/>
                  </a:lnTo>
                  <a:lnTo>
                    <a:pt x="2694" y="6627"/>
                  </a:lnTo>
                  <a:lnTo>
                    <a:pt x="2849" y="6762"/>
                  </a:lnTo>
                  <a:lnTo>
                    <a:pt x="2965" y="6898"/>
                  </a:lnTo>
                  <a:lnTo>
                    <a:pt x="3043" y="7014"/>
                  </a:lnTo>
                  <a:lnTo>
                    <a:pt x="3101" y="7150"/>
                  </a:lnTo>
                  <a:lnTo>
                    <a:pt x="3159" y="7247"/>
                  </a:lnTo>
                  <a:lnTo>
                    <a:pt x="3178" y="7344"/>
                  </a:lnTo>
                  <a:lnTo>
                    <a:pt x="3178" y="7518"/>
                  </a:lnTo>
                  <a:lnTo>
                    <a:pt x="3159" y="7615"/>
                  </a:lnTo>
                  <a:lnTo>
                    <a:pt x="3139" y="7654"/>
                  </a:lnTo>
                  <a:lnTo>
                    <a:pt x="3139" y="7654"/>
                  </a:lnTo>
                  <a:lnTo>
                    <a:pt x="3546" y="7382"/>
                  </a:lnTo>
                  <a:lnTo>
                    <a:pt x="3914" y="7111"/>
                  </a:lnTo>
                  <a:lnTo>
                    <a:pt x="4224" y="6801"/>
                  </a:lnTo>
                  <a:lnTo>
                    <a:pt x="4496" y="6510"/>
                  </a:lnTo>
                  <a:lnTo>
                    <a:pt x="4747" y="6200"/>
                  </a:lnTo>
                  <a:lnTo>
                    <a:pt x="4941" y="5910"/>
                  </a:lnTo>
                  <a:lnTo>
                    <a:pt x="5135" y="5600"/>
                  </a:lnTo>
                  <a:lnTo>
                    <a:pt x="5271" y="5309"/>
                  </a:lnTo>
                  <a:lnTo>
                    <a:pt x="5387" y="5019"/>
                  </a:lnTo>
                  <a:lnTo>
                    <a:pt x="5484" y="4747"/>
                  </a:lnTo>
                  <a:lnTo>
                    <a:pt x="5561" y="4476"/>
                  </a:lnTo>
                  <a:lnTo>
                    <a:pt x="5619" y="4224"/>
                  </a:lnTo>
                  <a:lnTo>
                    <a:pt x="5677" y="3798"/>
                  </a:lnTo>
                  <a:lnTo>
                    <a:pt x="5697" y="3449"/>
                  </a:lnTo>
                  <a:lnTo>
                    <a:pt x="5697" y="3275"/>
                  </a:lnTo>
                  <a:lnTo>
                    <a:pt x="5677" y="3062"/>
                  </a:lnTo>
                  <a:lnTo>
                    <a:pt x="5581" y="2597"/>
                  </a:lnTo>
                  <a:lnTo>
                    <a:pt x="5445" y="2093"/>
                  </a:lnTo>
                  <a:lnTo>
                    <a:pt x="5251" y="1589"/>
                  </a:lnTo>
                  <a:lnTo>
                    <a:pt x="5154" y="1338"/>
                  </a:lnTo>
                  <a:lnTo>
                    <a:pt x="5038" y="1086"/>
                  </a:lnTo>
                  <a:lnTo>
                    <a:pt x="4902" y="853"/>
                  </a:lnTo>
                  <a:lnTo>
                    <a:pt x="4767" y="659"/>
                  </a:lnTo>
                  <a:lnTo>
                    <a:pt x="4631" y="466"/>
                  </a:lnTo>
                  <a:lnTo>
                    <a:pt x="4476" y="311"/>
                  </a:lnTo>
                  <a:lnTo>
                    <a:pt x="4341" y="175"/>
                  </a:lnTo>
                  <a:lnTo>
                    <a:pt x="4166" y="59"/>
                  </a:lnTo>
                  <a:lnTo>
                    <a:pt x="4069" y="39"/>
                  </a:lnTo>
                  <a:lnTo>
                    <a:pt x="3914" y="1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5" name="Google Shape;1195;p25"/>
            <p:cNvSpPr/>
            <p:nvPr/>
          </p:nvSpPr>
          <p:spPr>
            <a:xfrm>
              <a:off x="5020675" y="5620563"/>
              <a:ext cx="141950" cy="140475"/>
            </a:xfrm>
            <a:custGeom>
              <a:avLst/>
              <a:gdLst/>
              <a:ahLst/>
              <a:cxnLst/>
              <a:rect l="l" t="t" r="r" b="b"/>
              <a:pathLst>
                <a:path w="5678" h="5619" extrusionOk="0">
                  <a:moveTo>
                    <a:pt x="4612" y="1"/>
                  </a:moveTo>
                  <a:lnTo>
                    <a:pt x="4205" y="156"/>
                  </a:lnTo>
                  <a:lnTo>
                    <a:pt x="3798" y="369"/>
                  </a:lnTo>
                  <a:lnTo>
                    <a:pt x="3275" y="659"/>
                  </a:lnTo>
                  <a:lnTo>
                    <a:pt x="3004" y="834"/>
                  </a:lnTo>
                  <a:lnTo>
                    <a:pt x="2733" y="1008"/>
                  </a:lnTo>
                  <a:lnTo>
                    <a:pt x="2461" y="1221"/>
                  </a:lnTo>
                  <a:lnTo>
                    <a:pt x="2209" y="1434"/>
                  </a:lnTo>
                  <a:lnTo>
                    <a:pt x="1958" y="1686"/>
                  </a:lnTo>
                  <a:lnTo>
                    <a:pt x="1725" y="1938"/>
                  </a:lnTo>
                  <a:lnTo>
                    <a:pt x="1512" y="2209"/>
                  </a:lnTo>
                  <a:lnTo>
                    <a:pt x="1338" y="2480"/>
                  </a:lnTo>
                  <a:lnTo>
                    <a:pt x="1" y="5018"/>
                  </a:lnTo>
                  <a:lnTo>
                    <a:pt x="78" y="4980"/>
                  </a:lnTo>
                  <a:lnTo>
                    <a:pt x="175" y="4960"/>
                  </a:lnTo>
                  <a:lnTo>
                    <a:pt x="253" y="4960"/>
                  </a:lnTo>
                  <a:lnTo>
                    <a:pt x="350" y="4980"/>
                  </a:lnTo>
                  <a:lnTo>
                    <a:pt x="524" y="5038"/>
                  </a:lnTo>
                  <a:lnTo>
                    <a:pt x="737" y="5135"/>
                  </a:lnTo>
                  <a:lnTo>
                    <a:pt x="950" y="5232"/>
                  </a:lnTo>
                  <a:lnTo>
                    <a:pt x="1221" y="5348"/>
                  </a:lnTo>
                  <a:lnTo>
                    <a:pt x="1531" y="5464"/>
                  </a:lnTo>
                  <a:lnTo>
                    <a:pt x="1880" y="5561"/>
                  </a:lnTo>
                  <a:lnTo>
                    <a:pt x="2093" y="5600"/>
                  </a:lnTo>
                  <a:lnTo>
                    <a:pt x="2306" y="5619"/>
                  </a:lnTo>
                  <a:lnTo>
                    <a:pt x="2752" y="5619"/>
                  </a:lnTo>
                  <a:lnTo>
                    <a:pt x="3004" y="5600"/>
                  </a:lnTo>
                  <a:lnTo>
                    <a:pt x="3236" y="5580"/>
                  </a:lnTo>
                  <a:lnTo>
                    <a:pt x="3469" y="5522"/>
                  </a:lnTo>
                  <a:lnTo>
                    <a:pt x="3721" y="5445"/>
                  </a:lnTo>
                  <a:lnTo>
                    <a:pt x="3953" y="5348"/>
                  </a:lnTo>
                  <a:lnTo>
                    <a:pt x="4186" y="5212"/>
                  </a:lnTo>
                  <a:lnTo>
                    <a:pt x="4418" y="5077"/>
                  </a:lnTo>
                  <a:lnTo>
                    <a:pt x="4651" y="4902"/>
                  </a:lnTo>
                  <a:lnTo>
                    <a:pt x="4864" y="4689"/>
                  </a:lnTo>
                  <a:lnTo>
                    <a:pt x="5057" y="4457"/>
                  </a:lnTo>
                  <a:lnTo>
                    <a:pt x="5251" y="4185"/>
                  </a:lnTo>
                  <a:lnTo>
                    <a:pt x="5426" y="3895"/>
                  </a:lnTo>
                  <a:lnTo>
                    <a:pt x="5503" y="3740"/>
                  </a:lnTo>
                  <a:lnTo>
                    <a:pt x="5561" y="3565"/>
                  </a:lnTo>
                  <a:lnTo>
                    <a:pt x="5619" y="3410"/>
                  </a:lnTo>
                  <a:lnTo>
                    <a:pt x="5658" y="3236"/>
                  </a:lnTo>
                  <a:lnTo>
                    <a:pt x="5677" y="3062"/>
                  </a:lnTo>
                  <a:lnTo>
                    <a:pt x="5677" y="2907"/>
                  </a:lnTo>
                  <a:lnTo>
                    <a:pt x="5677" y="2558"/>
                  </a:lnTo>
                  <a:lnTo>
                    <a:pt x="5639" y="2229"/>
                  </a:lnTo>
                  <a:lnTo>
                    <a:pt x="5561" y="1919"/>
                  </a:lnTo>
                  <a:lnTo>
                    <a:pt x="5464" y="1609"/>
                  </a:lnTo>
                  <a:lnTo>
                    <a:pt x="5348" y="1299"/>
                  </a:lnTo>
                  <a:lnTo>
                    <a:pt x="5232" y="1027"/>
                  </a:lnTo>
                  <a:lnTo>
                    <a:pt x="5096" y="775"/>
                  </a:lnTo>
                  <a:lnTo>
                    <a:pt x="4864" y="369"/>
                  </a:lnTo>
                  <a:lnTo>
                    <a:pt x="4670" y="97"/>
                  </a:lnTo>
                  <a:lnTo>
                    <a:pt x="4612" y="1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6" name="Google Shape;1196;p25"/>
            <p:cNvSpPr/>
            <p:nvPr/>
          </p:nvSpPr>
          <p:spPr>
            <a:xfrm>
              <a:off x="5027875" y="5636525"/>
              <a:ext cx="119650" cy="108525"/>
            </a:xfrm>
            <a:custGeom>
              <a:avLst/>
              <a:gdLst/>
              <a:ahLst/>
              <a:cxnLst/>
              <a:rect l="l" t="t" r="r" b="b"/>
              <a:pathLst>
                <a:path w="4786" h="4341" extrusionOk="0">
                  <a:moveTo>
                    <a:pt x="4146" y="1"/>
                  </a:moveTo>
                  <a:lnTo>
                    <a:pt x="4030" y="388"/>
                  </a:lnTo>
                  <a:lnTo>
                    <a:pt x="3914" y="776"/>
                  </a:lnTo>
                  <a:lnTo>
                    <a:pt x="3759" y="1163"/>
                  </a:lnTo>
                  <a:lnTo>
                    <a:pt x="3585" y="1531"/>
                  </a:lnTo>
                  <a:lnTo>
                    <a:pt x="3372" y="1880"/>
                  </a:lnTo>
                  <a:lnTo>
                    <a:pt x="3158" y="2209"/>
                  </a:lnTo>
                  <a:lnTo>
                    <a:pt x="2907" y="2519"/>
                  </a:lnTo>
                  <a:lnTo>
                    <a:pt x="2635" y="2810"/>
                  </a:lnTo>
                  <a:lnTo>
                    <a:pt x="2345" y="3042"/>
                  </a:lnTo>
                  <a:lnTo>
                    <a:pt x="2073" y="3217"/>
                  </a:lnTo>
                  <a:lnTo>
                    <a:pt x="1763" y="3372"/>
                  </a:lnTo>
                  <a:lnTo>
                    <a:pt x="1453" y="3469"/>
                  </a:lnTo>
                  <a:lnTo>
                    <a:pt x="1143" y="3527"/>
                  </a:lnTo>
                  <a:lnTo>
                    <a:pt x="814" y="3565"/>
                  </a:lnTo>
                  <a:lnTo>
                    <a:pt x="485" y="3565"/>
                  </a:lnTo>
                  <a:lnTo>
                    <a:pt x="155" y="3527"/>
                  </a:lnTo>
                  <a:lnTo>
                    <a:pt x="0" y="3837"/>
                  </a:lnTo>
                  <a:lnTo>
                    <a:pt x="0" y="3837"/>
                  </a:lnTo>
                  <a:lnTo>
                    <a:pt x="78" y="3798"/>
                  </a:lnTo>
                  <a:lnTo>
                    <a:pt x="291" y="3798"/>
                  </a:lnTo>
                  <a:lnTo>
                    <a:pt x="446" y="3856"/>
                  </a:lnTo>
                  <a:lnTo>
                    <a:pt x="620" y="3934"/>
                  </a:lnTo>
                  <a:lnTo>
                    <a:pt x="814" y="4011"/>
                  </a:lnTo>
                  <a:lnTo>
                    <a:pt x="1027" y="4127"/>
                  </a:lnTo>
                  <a:lnTo>
                    <a:pt x="1279" y="4205"/>
                  </a:lnTo>
                  <a:lnTo>
                    <a:pt x="1589" y="4282"/>
                  </a:lnTo>
                  <a:lnTo>
                    <a:pt x="1938" y="4340"/>
                  </a:lnTo>
                  <a:lnTo>
                    <a:pt x="2519" y="4340"/>
                  </a:lnTo>
                  <a:lnTo>
                    <a:pt x="2732" y="4302"/>
                  </a:lnTo>
                  <a:lnTo>
                    <a:pt x="2926" y="4263"/>
                  </a:lnTo>
                  <a:lnTo>
                    <a:pt x="3139" y="4185"/>
                  </a:lnTo>
                  <a:lnTo>
                    <a:pt x="3333" y="4108"/>
                  </a:lnTo>
                  <a:lnTo>
                    <a:pt x="3527" y="4011"/>
                  </a:lnTo>
                  <a:lnTo>
                    <a:pt x="3720" y="3875"/>
                  </a:lnTo>
                  <a:lnTo>
                    <a:pt x="3914" y="3740"/>
                  </a:lnTo>
                  <a:lnTo>
                    <a:pt x="4088" y="3565"/>
                  </a:lnTo>
                  <a:lnTo>
                    <a:pt x="4263" y="3372"/>
                  </a:lnTo>
                  <a:lnTo>
                    <a:pt x="4418" y="3139"/>
                  </a:lnTo>
                  <a:lnTo>
                    <a:pt x="4573" y="2887"/>
                  </a:lnTo>
                  <a:lnTo>
                    <a:pt x="4670" y="2694"/>
                  </a:lnTo>
                  <a:lnTo>
                    <a:pt x="4728" y="2500"/>
                  </a:lnTo>
                  <a:lnTo>
                    <a:pt x="4766" y="2287"/>
                  </a:lnTo>
                  <a:lnTo>
                    <a:pt x="4786" y="2093"/>
                  </a:lnTo>
                  <a:lnTo>
                    <a:pt x="4786" y="1880"/>
                  </a:lnTo>
                  <a:lnTo>
                    <a:pt x="4766" y="1686"/>
                  </a:lnTo>
                  <a:lnTo>
                    <a:pt x="4747" y="1473"/>
                  </a:lnTo>
                  <a:lnTo>
                    <a:pt x="4708" y="1279"/>
                  </a:lnTo>
                  <a:lnTo>
                    <a:pt x="4592" y="911"/>
                  </a:lnTo>
                  <a:lnTo>
                    <a:pt x="4437" y="562"/>
                  </a:lnTo>
                  <a:lnTo>
                    <a:pt x="4282" y="252"/>
                  </a:lnTo>
                  <a:lnTo>
                    <a:pt x="414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7" name="Google Shape;1197;p25"/>
            <p:cNvSpPr/>
            <p:nvPr/>
          </p:nvSpPr>
          <p:spPr>
            <a:xfrm>
              <a:off x="5301050" y="5537225"/>
              <a:ext cx="73150" cy="31025"/>
            </a:xfrm>
            <a:custGeom>
              <a:avLst/>
              <a:gdLst/>
              <a:ahLst/>
              <a:cxnLst/>
              <a:rect l="l" t="t" r="r" b="b"/>
              <a:pathLst>
                <a:path w="2926" h="1241" extrusionOk="0">
                  <a:moveTo>
                    <a:pt x="136" y="1"/>
                  </a:moveTo>
                  <a:lnTo>
                    <a:pt x="59" y="20"/>
                  </a:lnTo>
                  <a:lnTo>
                    <a:pt x="0" y="40"/>
                  </a:lnTo>
                  <a:lnTo>
                    <a:pt x="59" y="253"/>
                  </a:lnTo>
                  <a:lnTo>
                    <a:pt x="136" y="447"/>
                  </a:lnTo>
                  <a:lnTo>
                    <a:pt x="233" y="679"/>
                  </a:lnTo>
                  <a:lnTo>
                    <a:pt x="310" y="795"/>
                  </a:lnTo>
                  <a:lnTo>
                    <a:pt x="388" y="912"/>
                  </a:lnTo>
                  <a:lnTo>
                    <a:pt x="485" y="1008"/>
                  </a:lnTo>
                  <a:lnTo>
                    <a:pt x="582" y="1105"/>
                  </a:lnTo>
                  <a:lnTo>
                    <a:pt x="698" y="1183"/>
                  </a:lnTo>
                  <a:lnTo>
                    <a:pt x="814" y="1221"/>
                  </a:lnTo>
                  <a:lnTo>
                    <a:pt x="950" y="1241"/>
                  </a:lnTo>
                  <a:lnTo>
                    <a:pt x="1105" y="1241"/>
                  </a:lnTo>
                  <a:lnTo>
                    <a:pt x="1376" y="1183"/>
                  </a:lnTo>
                  <a:lnTo>
                    <a:pt x="1628" y="1125"/>
                  </a:lnTo>
                  <a:lnTo>
                    <a:pt x="2035" y="989"/>
                  </a:lnTo>
                  <a:lnTo>
                    <a:pt x="2228" y="950"/>
                  </a:lnTo>
                  <a:lnTo>
                    <a:pt x="2442" y="950"/>
                  </a:lnTo>
                  <a:lnTo>
                    <a:pt x="2558" y="970"/>
                  </a:lnTo>
                  <a:lnTo>
                    <a:pt x="2674" y="1008"/>
                  </a:lnTo>
                  <a:lnTo>
                    <a:pt x="2790" y="1066"/>
                  </a:lnTo>
                  <a:lnTo>
                    <a:pt x="2926" y="1125"/>
                  </a:lnTo>
                  <a:lnTo>
                    <a:pt x="2926" y="1028"/>
                  </a:lnTo>
                  <a:lnTo>
                    <a:pt x="2926" y="931"/>
                  </a:lnTo>
                  <a:lnTo>
                    <a:pt x="2868" y="795"/>
                  </a:lnTo>
                  <a:lnTo>
                    <a:pt x="2829" y="737"/>
                  </a:lnTo>
                  <a:lnTo>
                    <a:pt x="2771" y="679"/>
                  </a:lnTo>
                  <a:lnTo>
                    <a:pt x="2713" y="621"/>
                  </a:lnTo>
                  <a:lnTo>
                    <a:pt x="2616" y="563"/>
                  </a:lnTo>
                  <a:lnTo>
                    <a:pt x="2519" y="505"/>
                  </a:lnTo>
                  <a:lnTo>
                    <a:pt x="2383" y="466"/>
                  </a:lnTo>
                  <a:lnTo>
                    <a:pt x="2228" y="447"/>
                  </a:lnTo>
                  <a:lnTo>
                    <a:pt x="2054" y="427"/>
                  </a:lnTo>
                  <a:lnTo>
                    <a:pt x="1705" y="369"/>
                  </a:lnTo>
                  <a:lnTo>
                    <a:pt x="1357" y="311"/>
                  </a:lnTo>
                  <a:lnTo>
                    <a:pt x="1047" y="214"/>
                  </a:lnTo>
                  <a:lnTo>
                    <a:pt x="756" y="137"/>
                  </a:lnTo>
                  <a:lnTo>
                    <a:pt x="523" y="59"/>
                  </a:lnTo>
                  <a:lnTo>
                    <a:pt x="31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8" name="Google Shape;1198;p25"/>
            <p:cNvSpPr/>
            <p:nvPr/>
          </p:nvSpPr>
          <p:spPr>
            <a:xfrm>
              <a:off x="5301050" y="5523200"/>
              <a:ext cx="73150" cy="42150"/>
            </a:xfrm>
            <a:custGeom>
              <a:avLst/>
              <a:gdLst/>
              <a:ahLst/>
              <a:cxnLst/>
              <a:rect l="l" t="t" r="r" b="b"/>
              <a:pathLst>
                <a:path w="2926" h="1686" extrusionOk="0">
                  <a:moveTo>
                    <a:pt x="620" y="0"/>
                  </a:moveTo>
                  <a:lnTo>
                    <a:pt x="543" y="39"/>
                  </a:lnTo>
                  <a:lnTo>
                    <a:pt x="446" y="78"/>
                  </a:lnTo>
                  <a:lnTo>
                    <a:pt x="349" y="136"/>
                  </a:lnTo>
                  <a:lnTo>
                    <a:pt x="233" y="213"/>
                  </a:lnTo>
                  <a:lnTo>
                    <a:pt x="136" y="310"/>
                  </a:lnTo>
                  <a:lnTo>
                    <a:pt x="59" y="446"/>
                  </a:lnTo>
                  <a:lnTo>
                    <a:pt x="0" y="601"/>
                  </a:lnTo>
                  <a:lnTo>
                    <a:pt x="117" y="717"/>
                  </a:lnTo>
                  <a:lnTo>
                    <a:pt x="272" y="833"/>
                  </a:lnTo>
                  <a:lnTo>
                    <a:pt x="446" y="949"/>
                  </a:lnTo>
                  <a:lnTo>
                    <a:pt x="659" y="1085"/>
                  </a:lnTo>
                  <a:lnTo>
                    <a:pt x="872" y="1163"/>
                  </a:lnTo>
                  <a:lnTo>
                    <a:pt x="988" y="1201"/>
                  </a:lnTo>
                  <a:lnTo>
                    <a:pt x="1124" y="1221"/>
                  </a:lnTo>
                  <a:lnTo>
                    <a:pt x="1240" y="1221"/>
                  </a:lnTo>
                  <a:lnTo>
                    <a:pt x="1357" y="1201"/>
                  </a:lnTo>
                  <a:lnTo>
                    <a:pt x="1589" y="1163"/>
                  </a:lnTo>
                  <a:lnTo>
                    <a:pt x="1822" y="1143"/>
                  </a:lnTo>
                  <a:lnTo>
                    <a:pt x="2054" y="1163"/>
                  </a:lnTo>
                  <a:lnTo>
                    <a:pt x="2267" y="1201"/>
                  </a:lnTo>
                  <a:lnTo>
                    <a:pt x="2461" y="1259"/>
                  </a:lnTo>
                  <a:lnTo>
                    <a:pt x="2655" y="1376"/>
                  </a:lnTo>
                  <a:lnTo>
                    <a:pt x="2732" y="1434"/>
                  </a:lnTo>
                  <a:lnTo>
                    <a:pt x="2810" y="1511"/>
                  </a:lnTo>
                  <a:lnTo>
                    <a:pt x="2868" y="1589"/>
                  </a:lnTo>
                  <a:lnTo>
                    <a:pt x="2926" y="1686"/>
                  </a:lnTo>
                  <a:lnTo>
                    <a:pt x="2926" y="1627"/>
                  </a:lnTo>
                  <a:lnTo>
                    <a:pt x="2906" y="1414"/>
                  </a:lnTo>
                  <a:lnTo>
                    <a:pt x="2868" y="1298"/>
                  </a:lnTo>
                  <a:lnTo>
                    <a:pt x="2829" y="1143"/>
                  </a:lnTo>
                  <a:lnTo>
                    <a:pt x="2752" y="988"/>
                  </a:lnTo>
                  <a:lnTo>
                    <a:pt x="2655" y="833"/>
                  </a:lnTo>
                  <a:lnTo>
                    <a:pt x="2538" y="678"/>
                  </a:lnTo>
                  <a:lnTo>
                    <a:pt x="2383" y="523"/>
                  </a:lnTo>
                  <a:lnTo>
                    <a:pt x="2209" y="368"/>
                  </a:lnTo>
                  <a:lnTo>
                    <a:pt x="1977" y="252"/>
                  </a:lnTo>
                  <a:lnTo>
                    <a:pt x="1725" y="136"/>
                  </a:lnTo>
                  <a:lnTo>
                    <a:pt x="1395" y="58"/>
                  </a:lnTo>
                  <a:lnTo>
                    <a:pt x="1047" y="19"/>
                  </a:lnTo>
                  <a:lnTo>
                    <a:pt x="62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9" name="Google Shape;1199;p25"/>
            <p:cNvSpPr/>
            <p:nvPr/>
          </p:nvSpPr>
          <p:spPr>
            <a:xfrm>
              <a:off x="5315100" y="5529475"/>
              <a:ext cx="5350" cy="6325"/>
            </a:xfrm>
            <a:custGeom>
              <a:avLst/>
              <a:gdLst/>
              <a:ahLst/>
              <a:cxnLst/>
              <a:rect l="l" t="t" r="r" b="b"/>
              <a:pathLst>
                <a:path w="214" h="253" extrusionOk="0">
                  <a:moveTo>
                    <a:pt x="58" y="1"/>
                  </a:moveTo>
                  <a:lnTo>
                    <a:pt x="39" y="40"/>
                  </a:lnTo>
                  <a:lnTo>
                    <a:pt x="0" y="78"/>
                  </a:lnTo>
                  <a:lnTo>
                    <a:pt x="0" y="117"/>
                  </a:lnTo>
                  <a:lnTo>
                    <a:pt x="0" y="175"/>
                  </a:lnTo>
                  <a:lnTo>
                    <a:pt x="39" y="214"/>
                  </a:lnTo>
                  <a:lnTo>
                    <a:pt x="58" y="233"/>
                  </a:lnTo>
                  <a:lnTo>
                    <a:pt x="97" y="253"/>
                  </a:lnTo>
                  <a:lnTo>
                    <a:pt x="136" y="233"/>
                  </a:lnTo>
                  <a:lnTo>
                    <a:pt x="175" y="214"/>
                  </a:lnTo>
                  <a:lnTo>
                    <a:pt x="194" y="175"/>
                  </a:lnTo>
                  <a:lnTo>
                    <a:pt x="213" y="117"/>
                  </a:lnTo>
                  <a:lnTo>
                    <a:pt x="194" y="78"/>
                  </a:lnTo>
                  <a:lnTo>
                    <a:pt x="175" y="40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3C3A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0" name="Google Shape;1200;p25"/>
            <p:cNvSpPr/>
            <p:nvPr/>
          </p:nvSpPr>
          <p:spPr>
            <a:xfrm>
              <a:off x="5264225" y="5507700"/>
              <a:ext cx="21825" cy="28100"/>
            </a:xfrm>
            <a:custGeom>
              <a:avLst/>
              <a:gdLst/>
              <a:ahLst/>
              <a:cxnLst/>
              <a:rect l="l" t="t" r="r" b="b"/>
              <a:pathLst>
                <a:path w="873" h="1124" extrusionOk="0">
                  <a:moveTo>
                    <a:pt x="427" y="0"/>
                  </a:moveTo>
                  <a:lnTo>
                    <a:pt x="350" y="19"/>
                  </a:lnTo>
                  <a:lnTo>
                    <a:pt x="272" y="58"/>
                  </a:lnTo>
                  <a:lnTo>
                    <a:pt x="195" y="97"/>
                  </a:lnTo>
                  <a:lnTo>
                    <a:pt x="117" y="174"/>
                  </a:lnTo>
                  <a:lnTo>
                    <a:pt x="78" y="252"/>
                  </a:lnTo>
                  <a:lnTo>
                    <a:pt x="40" y="349"/>
                  </a:lnTo>
                  <a:lnTo>
                    <a:pt x="1" y="446"/>
                  </a:lnTo>
                  <a:lnTo>
                    <a:pt x="1" y="562"/>
                  </a:lnTo>
                  <a:lnTo>
                    <a:pt x="1" y="678"/>
                  </a:lnTo>
                  <a:lnTo>
                    <a:pt x="40" y="775"/>
                  </a:lnTo>
                  <a:lnTo>
                    <a:pt x="78" y="872"/>
                  </a:lnTo>
                  <a:lnTo>
                    <a:pt x="117" y="949"/>
                  </a:lnTo>
                  <a:lnTo>
                    <a:pt x="195" y="1027"/>
                  </a:lnTo>
                  <a:lnTo>
                    <a:pt x="272" y="1085"/>
                  </a:lnTo>
                  <a:lnTo>
                    <a:pt x="350" y="1104"/>
                  </a:lnTo>
                  <a:lnTo>
                    <a:pt x="427" y="1124"/>
                  </a:lnTo>
                  <a:lnTo>
                    <a:pt x="524" y="1104"/>
                  </a:lnTo>
                  <a:lnTo>
                    <a:pt x="602" y="1085"/>
                  </a:lnTo>
                  <a:lnTo>
                    <a:pt x="679" y="1027"/>
                  </a:lnTo>
                  <a:lnTo>
                    <a:pt x="737" y="949"/>
                  </a:lnTo>
                  <a:lnTo>
                    <a:pt x="795" y="872"/>
                  </a:lnTo>
                  <a:lnTo>
                    <a:pt x="834" y="775"/>
                  </a:lnTo>
                  <a:lnTo>
                    <a:pt x="873" y="678"/>
                  </a:lnTo>
                  <a:lnTo>
                    <a:pt x="873" y="562"/>
                  </a:lnTo>
                  <a:lnTo>
                    <a:pt x="873" y="446"/>
                  </a:lnTo>
                  <a:lnTo>
                    <a:pt x="834" y="349"/>
                  </a:lnTo>
                  <a:lnTo>
                    <a:pt x="795" y="252"/>
                  </a:lnTo>
                  <a:lnTo>
                    <a:pt x="737" y="174"/>
                  </a:lnTo>
                  <a:lnTo>
                    <a:pt x="679" y="97"/>
                  </a:lnTo>
                  <a:lnTo>
                    <a:pt x="602" y="58"/>
                  </a:lnTo>
                  <a:lnTo>
                    <a:pt x="524" y="19"/>
                  </a:lnTo>
                  <a:lnTo>
                    <a:pt x="42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01" name="Google Shape;1201;p25"/>
          <p:cNvGrpSpPr/>
          <p:nvPr/>
        </p:nvGrpSpPr>
        <p:grpSpPr>
          <a:xfrm>
            <a:off x="4462447" y="5994559"/>
            <a:ext cx="432768" cy="565165"/>
            <a:chOff x="3483100" y="4963375"/>
            <a:chExt cx="541050" cy="706575"/>
          </a:xfrm>
        </p:grpSpPr>
        <p:sp>
          <p:nvSpPr>
            <p:cNvPr id="1202" name="Google Shape;1202;p25"/>
            <p:cNvSpPr/>
            <p:nvPr/>
          </p:nvSpPr>
          <p:spPr>
            <a:xfrm>
              <a:off x="3612100" y="5588950"/>
              <a:ext cx="375900" cy="81000"/>
            </a:xfrm>
            <a:prstGeom prst="ellipse">
              <a:avLst/>
            </a:pr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3" name="Google Shape;1203;p25"/>
            <p:cNvSpPr/>
            <p:nvPr/>
          </p:nvSpPr>
          <p:spPr>
            <a:xfrm>
              <a:off x="3706400" y="5480175"/>
              <a:ext cx="199575" cy="156475"/>
            </a:xfrm>
            <a:custGeom>
              <a:avLst/>
              <a:gdLst/>
              <a:ahLst/>
              <a:cxnLst/>
              <a:rect l="l" t="t" r="r" b="b"/>
              <a:pathLst>
                <a:path w="7983" h="6259" extrusionOk="0">
                  <a:moveTo>
                    <a:pt x="814" y="1"/>
                  </a:moveTo>
                  <a:lnTo>
                    <a:pt x="562" y="59"/>
                  </a:lnTo>
                  <a:lnTo>
                    <a:pt x="349" y="117"/>
                  </a:lnTo>
                  <a:lnTo>
                    <a:pt x="155" y="175"/>
                  </a:lnTo>
                  <a:lnTo>
                    <a:pt x="0" y="233"/>
                  </a:lnTo>
                  <a:lnTo>
                    <a:pt x="136" y="350"/>
                  </a:lnTo>
                  <a:lnTo>
                    <a:pt x="329" y="543"/>
                  </a:lnTo>
                  <a:lnTo>
                    <a:pt x="853" y="1125"/>
                  </a:lnTo>
                  <a:lnTo>
                    <a:pt x="2228" y="2694"/>
                  </a:lnTo>
                  <a:lnTo>
                    <a:pt x="4049" y="4825"/>
                  </a:lnTo>
                  <a:lnTo>
                    <a:pt x="4011" y="4883"/>
                  </a:lnTo>
                  <a:lnTo>
                    <a:pt x="3933" y="4961"/>
                  </a:lnTo>
                  <a:lnTo>
                    <a:pt x="3739" y="5174"/>
                  </a:lnTo>
                  <a:lnTo>
                    <a:pt x="3468" y="5387"/>
                  </a:lnTo>
                  <a:lnTo>
                    <a:pt x="3177" y="5619"/>
                  </a:lnTo>
                  <a:lnTo>
                    <a:pt x="2654" y="6026"/>
                  </a:lnTo>
                  <a:lnTo>
                    <a:pt x="2422" y="6201"/>
                  </a:lnTo>
                  <a:lnTo>
                    <a:pt x="2674" y="6162"/>
                  </a:lnTo>
                  <a:lnTo>
                    <a:pt x="2906" y="6123"/>
                  </a:lnTo>
                  <a:lnTo>
                    <a:pt x="3332" y="6007"/>
                  </a:lnTo>
                  <a:lnTo>
                    <a:pt x="3720" y="5891"/>
                  </a:lnTo>
                  <a:lnTo>
                    <a:pt x="4030" y="5755"/>
                  </a:lnTo>
                  <a:lnTo>
                    <a:pt x="4262" y="5619"/>
                  </a:lnTo>
                  <a:lnTo>
                    <a:pt x="4456" y="5522"/>
                  </a:lnTo>
                  <a:lnTo>
                    <a:pt x="4592" y="5426"/>
                  </a:lnTo>
                  <a:lnTo>
                    <a:pt x="4921" y="5561"/>
                  </a:lnTo>
                  <a:lnTo>
                    <a:pt x="5231" y="5677"/>
                  </a:lnTo>
                  <a:lnTo>
                    <a:pt x="5812" y="5891"/>
                  </a:lnTo>
                  <a:lnTo>
                    <a:pt x="6335" y="6046"/>
                  </a:lnTo>
                  <a:lnTo>
                    <a:pt x="6781" y="6142"/>
                  </a:lnTo>
                  <a:lnTo>
                    <a:pt x="7149" y="6201"/>
                  </a:lnTo>
                  <a:lnTo>
                    <a:pt x="7440" y="6239"/>
                  </a:lnTo>
                  <a:lnTo>
                    <a:pt x="7672" y="6259"/>
                  </a:lnTo>
                  <a:lnTo>
                    <a:pt x="7440" y="6162"/>
                  </a:lnTo>
                  <a:lnTo>
                    <a:pt x="7207" y="6026"/>
                  </a:lnTo>
                  <a:lnTo>
                    <a:pt x="6994" y="5891"/>
                  </a:lnTo>
                  <a:lnTo>
                    <a:pt x="6781" y="5736"/>
                  </a:lnTo>
                  <a:lnTo>
                    <a:pt x="6452" y="5484"/>
                  </a:lnTo>
                  <a:lnTo>
                    <a:pt x="6335" y="5367"/>
                  </a:lnTo>
                  <a:lnTo>
                    <a:pt x="6704" y="5406"/>
                  </a:lnTo>
                  <a:lnTo>
                    <a:pt x="7014" y="5387"/>
                  </a:lnTo>
                  <a:lnTo>
                    <a:pt x="7304" y="5348"/>
                  </a:lnTo>
                  <a:lnTo>
                    <a:pt x="7537" y="5290"/>
                  </a:lnTo>
                  <a:lnTo>
                    <a:pt x="7730" y="5232"/>
                  </a:lnTo>
                  <a:lnTo>
                    <a:pt x="7866" y="5174"/>
                  </a:lnTo>
                  <a:lnTo>
                    <a:pt x="7982" y="5116"/>
                  </a:lnTo>
                  <a:lnTo>
                    <a:pt x="7537" y="5116"/>
                  </a:lnTo>
                  <a:lnTo>
                    <a:pt x="7052" y="5096"/>
                  </a:lnTo>
                  <a:lnTo>
                    <a:pt x="6529" y="5019"/>
                  </a:lnTo>
                  <a:lnTo>
                    <a:pt x="6025" y="4941"/>
                  </a:lnTo>
                  <a:lnTo>
                    <a:pt x="5134" y="4786"/>
                  </a:lnTo>
                  <a:lnTo>
                    <a:pt x="4669" y="4689"/>
                  </a:lnTo>
                  <a:lnTo>
                    <a:pt x="4611" y="4651"/>
                  </a:lnTo>
                  <a:lnTo>
                    <a:pt x="4476" y="4496"/>
                  </a:lnTo>
                  <a:lnTo>
                    <a:pt x="4107" y="3973"/>
                  </a:lnTo>
                  <a:lnTo>
                    <a:pt x="3623" y="3236"/>
                  </a:lnTo>
                  <a:lnTo>
                    <a:pt x="3081" y="2403"/>
                  </a:lnTo>
                  <a:lnTo>
                    <a:pt x="2093" y="834"/>
                  </a:lnTo>
                  <a:lnTo>
                    <a:pt x="1647" y="136"/>
                  </a:lnTo>
                  <a:lnTo>
                    <a:pt x="1511" y="78"/>
                  </a:lnTo>
                  <a:lnTo>
                    <a:pt x="1376" y="40"/>
                  </a:lnTo>
                  <a:lnTo>
                    <a:pt x="124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4" name="Google Shape;1204;p25"/>
            <p:cNvSpPr/>
            <p:nvPr/>
          </p:nvSpPr>
          <p:spPr>
            <a:xfrm>
              <a:off x="3635200" y="5471475"/>
              <a:ext cx="152575" cy="184075"/>
            </a:xfrm>
            <a:custGeom>
              <a:avLst/>
              <a:gdLst/>
              <a:ahLst/>
              <a:cxnLst/>
              <a:rect l="l" t="t" r="r" b="b"/>
              <a:pathLst>
                <a:path w="6103" h="7363" extrusionOk="0">
                  <a:moveTo>
                    <a:pt x="1008" y="0"/>
                  </a:moveTo>
                  <a:lnTo>
                    <a:pt x="853" y="19"/>
                  </a:lnTo>
                  <a:lnTo>
                    <a:pt x="698" y="39"/>
                  </a:lnTo>
                  <a:lnTo>
                    <a:pt x="562" y="78"/>
                  </a:lnTo>
                  <a:lnTo>
                    <a:pt x="426" y="116"/>
                  </a:lnTo>
                  <a:lnTo>
                    <a:pt x="194" y="213"/>
                  </a:lnTo>
                  <a:lnTo>
                    <a:pt x="58" y="310"/>
                  </a:lnTo>
                  <a:lnTo>
                    <a:pt x="0" y="349"/>
                  </a:lnTo>
                  <a:lnTo>
                    <a:pt x="465" y="1046"/>
                  </a:lnTo>
                  <a:lnTo>
                    <a:pt x="949" y="1783"/>
                  </a:lnTo>
                  <a:lnTo>
                    <a:pt x="1492" y="2654"/>
                  </a:lnTo>
                  <a:lnTo>
                    <a:pt x="2034" y="3546"/>
                  </a:lnTo>
                  <a:lnTo>
                    <a:pt x="2519" y="4359"/>
                  </a:lnTo>
                  <a:lnTo>
                    <a:pt x="2693" y="4708"/>
                  </a:lnTo>
                  <a:lnTo>
                    <a:pt x="2848" y="4999"/>
                  </a:lnTo>
                  <a:lnTo>
                    <a:pt x="2926" y="5231"/>
                  </a:lnTo>
                  <a:lnTo>
                    <a:pt x="2945" y="5309"/>
                  </a:lnTo>
                  <a:lnTo>
                    <a:pt x="2945" y="5367"/>
                  </a:lnTo>
                  <a:lnTo>
                    <a:pt x="2926" y="5483"/>
                  </a:lnTo>
                  <a:lnTo>
                    <a:pt x="2848" y="5580"/>
                  </a:lnTo>
                  <a:lnTo>
                    <a:pt x="2751" y="5696"/>
                  </a:lnTo>
                  <a:lnTo>
                    <a:pt x="2616" y="5832"/>
                  </a:lnTo>
                  <a:lnTo>
                    <a:pt x="2306" y="6064"/>
                  </a:lnTo>
                  <a:lnTo>
                    <a:pt x="1938" y="6297"/>
                  </a:lnTo>
                  <a:lnTo>
                    <a:pt x="1569" y="6490"/>
                  </a:lnTo>
                  <a:lnTo>
                    <a:pt x="1259" y="6665"/>
                  </a:lnTo>
                  <a:lnTo>
                    <a:pt x="969" y="6800"/>
                  </a:lnTo>
                  <a:lnTo>
                    <a:pt x="1163" y="6859"/>
                  </a:lnTo>
                  <a:lnTo>
                    <a:pt x="1376" y="6897"/>
                  </a:lnTo>
                  <a:lnTo>
                    <a:pt x="1763" y="6897"/>
                  </a:lnTo>
                  <a:lnTo>
                    <a:pt x="1957" y="6878"/>
                  </a:lnTo>
                  <a:lnTo>
                    <a:pt x="2151" y="6859"/>
                  </a:lnTo>
                  <a:lnTo>
                    <a:pt x="2480" y="6781"/>
                  </a:lnTo>
                  <a:lnTo>
                    <a:pt x="2771" y="6684"/>
                  </a:lnTo>
                  <a:lnTo>
                    <a:pt x="3003" y="6587"/>
                  </a:lnTo>
                  <a:lnTo>
                    <a:pt x="3197" y="6490"/>
                  </a:lnTo>
                  <a:lnTo>
                    <a:pt x="3468" y="6626"/>
                  </a:lnTo>
                  <a:lnTo>
                    <a:pt x="3759" y="6762"/>
                  </a:lnTo>
                  <a:lnTo>
                    <a:pt x="4301" y="6975"/>
                  </a:lnTo>
                  <a:lnTo>
                    <a:pt x="4786" y="7130"/>
                  </a:lnTo>
                  <a:lnTo>
                    <a:pt x="5231" y="7227"/>
                  </a:lnTo>
                  <a:lnTo>
                    <a:pt x="5599" y="7304"/>
                  </a:lnTo>
                  <a:lnTo>
                    <a:pt x="5870" y="7343"/>
                  </a:lnTo>
                  <a:lnTo>
                    <a:pt x="6103" y="7362"/>
                  </a:lnTo>
                  <a:lnTo>
                    <a:pt x="5929" y="7304"/>
                  </a:lnTo>
                  <a:lnTo>
                    <a:pt x="5774" y="7246"/>
                  </a:lnTo>
                  <a:lnTo>
                    <a:pt x="5425" y="7052"/>
                  </a:lnTo>
                  <a:lnTo>
                    <a:pt x="5134" y="6859"/>
                  </a:lnTo>
                  <a:lnTo>
                    <a:pt x="4863" y="6645"/>
                  </a:lnTo>
                  <a:lnTo>
                    <a:pt x="4631" y="6452"/>
                  </a:lnTo>
                  <a:lnTo>
                    <a:pt x="4456" y="6277"/>
                  </a:lnTo>
                  <a:lnTo>
                    <a:pt x="4301" y="6122"/>
                  </a:lnTo>
                  <a:lnTo>
                    <a:pt x="4437" y="6161"/>
                  </a:lnTo>
                  <a:lnTo>
                    <a:pt x="4572" y="6180"/>
                  </a:lnTo>
                  <a:lnTo>
                    <a:pt x="4882" y="6200"/>
                  </a:lnTo>
                  <a:lnTo>
                    <a:pt x="5173" y="6180"/>
                  </a:lnTo>
                  <a:lnTo>
                    <a:pt x="5464" y="6142"/>
                  </a:lnTo>
                  <a:lnTo>
                    <a:pt x="5929" y="6064"/>
                  </a:lnTo>
                  <a:lnTo>
                    <a:pt x="6103" y="6025"/>
                  </a:lnTo>
                  <a:lnTo>
                    <a:pt x="5870" y="6006"/>
                  </a:lnTo>
                  <a:lnTo>
                    <a:pt x="5580" y="5967"/>
                  </a:lnTo>
                  <a:lnTo>
                    <a:pt x="5250" y="5890"/>
                  </a:lnTo>
                  <a:lnTo>
                    <a:pt x="4902" y="5793"/>
                  </a:lnTo>
                  <a:lnTo>
                    <a:pt x="4572" y="5696"/>
                  </a:lnTo>
                  <a:lnTo>
                    <a:pt x="4262" y="5580"/>
                  </a:lnTo>
                  <a:lnTo>
                    <a:pt x="3991" y="5464"/>
                  </a:lnTo>
                  <a:lnTo>
                    <a:pt x="3797" y="5367"/>
                  </a:lnTo>
                  <a:lnTo>
                    <a:pt x="3759" y="5328"/>
                  </a:lnTo>
                  <a:lnTo>
                    <a:pt x="3720" y="5270"/>
                  </a:lnTo>
                  <a:lnTo>
                    <a:pt x="3604" y="5095"/>
                  </a:lnTo>
                  <a:lnTo>
                    <a:pt x="3487" y="4824"/>
                  </a:lnTo>
                  <a:lnTo>
                    <a:pt x="3332" y="4514"/>
                  </a:lnTo>
                  <a:lnTo>
                    <a:pt x="3042" y="3739"/>
                  </a:lnTo>
                  <a:lnTo>
                    <a:pt x="2712" y="2867"/>
                  </a:lnTo>
                  <a:lnTo>
                    <a:pt x="2170" y="1259"/>
                  </a:lnTo>
                  <a:lnTo>
                    <a:pt x="1938" y="543"/>
                  </a:lnTo>
                  <a:lnTo>
                    <a:pt x="1783" y="368"/>
                  </a:lnTo>
                  <a:lnTo>
                    <a:pt x="1647" y="233"/>
                  </a:lnTo>
                  <a:lnTo>
                    <a:pt x="1492" y="116"/>
                  </a:lnTo>
                  <a:lnTo>
                    <a:pt x="1337" y="58"/>
                  </a:lnTo>
                  <a:lnTo>
                    <a:pt x="1163" y="19"/>
                  </a:lnTo>
                  <a:lnTo>
                    <a:pt x="100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5" name="Google Shape;1205;p25"/>
            <p:cNvSpPr/>
            <p:nvPr/>
          </p:nvSpPr>
          <p:spPr>
            <a:xfrm>
              <a:off x="3683150" y="5443375"/>
              <a:ext cx="128375" cy="54275"/>
            </a:xfrm>
            <a:custGeom>
              <a:avLst/>
              <a:gdLst/>
              <a:ahLst/>
              <a:cxnLst/>
              <a:rect l="l" t="t" r="r" b="b"/>
              <a:pathLst>
                <a:path w="5135" h="2171" extrusionOk="0">
                  <a:moveTo>
                    <a:pt x="3468" y="0"/>
                  </a:moveTo>
                  <a:lnTo>
                    <a:pt x="2984" y="20"/>
                  </a:lnTo>
                  <a:lnTo>
                    <a:pt x="2499" y="59"/>
                  </a:lnTo>
                  <a:lnTo>
                    <a:pt x="1996" y="97"/>
                  </a:lnTo>
                  <a:lnTo>
                    <a:pt x="1531" y="155"/>
                  </a:lnTo>
                  <a:lnTo>
                    <a:pt x="1085" y="233"/>
                  </a:lnTo>
                  <a:lnTo>
                    <a:pt x="698" y="310"/>
                  </a:lnTo>
                  <a:lnTo>
                    <a:pt x="388" y="407"/>
                  </a:lnTo>
                  <a:lnTo>
                    <a:pt x="155" y="523"/>
                  </a:lnTo>
                  <a:lnTo>
                    <a:pt x="78" y="562"/>
                  </a:lnTo>
                  <a:lnTo>
                    <a:pt x="20" y="620"/>
                  </a:lnTo>
                  <a:lnTo>
                    <a:pt x="0" y="678"/>
                  </a:lnTo>
                  <a:lnTo>
                    <a:pt x="20" y="737"/>
                  </a:lnTo>
                  <a:lnTo>
                    <a:pt x="78" y="853"/>
                  </a:lnTo>
                  <a:lnTo>
                    <a:pt x="175" y="969"/>
                  </a:lnTo>
                  <a:lnTo>
                    <a:pt x="271" y="1085"/>
                  </a:lnTo>
                  <a:lnTo>
                    <a:pt x="407" y="1221"/>
                  </a:lnTo>
                  <a:lnTo>
                    <a:pt x="562" y="1337"/>
                  </a:lnTo>
                  <a:lnTo>
                    <a:pt x="717" y="1453"/>
                  </a:lnTo>
                  <a:lnTo>
                    <a:pt x="1085" y="1667"/>
                  </a:lnTo>
                  <a:lnTo>
                    <a:pt x="1492" y="1860"/>
                  </a:lnTo>
                  <a:lnTo>
                    <a:pt x="1918" y="2015"/>
                  </a:lnTo>
                  <a:lnTo>
                    <a:pt x="2131" y="2073"/>
                  </a:lnTo>
                  <a:lnTo>
                    <a:pt x="2344" y="2132"/>
                  </a:lnTo>
                  <a:lnTo>
                    <a:pt x="2558" y="2151"/>
                  </a:lnTo>
                  <a:lnTo>
                    <a:pt x="2751" y="2170"/>
                  </a:lnTo>
                  <a:lnTo>
                    <a:pt x="2945" y="2151"/>
                  </a:lnTo>
                  <a:lnTo>
                    <a:pt x="3158" y="2112"/>
                  </a:lnTo>
                  <a:lnTo>
                    <a:pt x="3371" y="2015"/>
                  </a:lnTo>
                  <a:lnTo>
                    <a:pt x="3565" y="1899"/>
                  </a:lnTo>
                  <a:lnTo>
                    <a:pt x="3778" y="1763"/>
                  </a:lnTo>
                  <a:lnTo>
                    <a:pt x="3972" y="1608"/>
                  </a:lnTo>
                  <a:lnTo>
                    <a:pt x="4166" y="1453"/>
                  </a:lnTo>
                  <a:lnTo>
                    <a:pt x="4340" y="1279"/>
                  </a:lnTo>
                  <a:lnTo>
                    <a:pt x="4669" y="950"/>
                  </a:lnTo>
                  <a:lnTo>
                    <a:pt x="4921" y="659"/>
                  </a:lnTo>
                  <a:lnTo>
                    <a:pt x="5134" y="368"/>
                  </a:lnTo>
                  <a:lnTo>
                    <a:pt x="5134" y="310"/>
                  </a:lnTo>
                  <a:lnTo>
                    <a:pt x="5096" y="252"/>
                  </a:lnTo>
                  <a:lnTo>
                    <a:pt x="5018" y="194"/>
                  </a:lnTo>
                  <a:lnTo>
                    <a:pt x="4921" y="155"/>
                  </a:lnTo>
                  <a:lnTo>
                    <a:pt x="4805" y="117"/>
                  </a:lnTo>
                  <a:lnTo>
                    <a:pt x="4669" y="78"/>
                  </a:lnTo>
                  <a:lnTo>
                    <a:pt x="4321" y="39"/>
                  </a:lnTo>
                  <a:lnTo>
                    <a:pt x="3933" y="20"/>
                  </a:lnTo>
                  <a:lnTo>
                    <a:pt x="346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6" name="Google Shape;1206;p25"/>
            <p:cNvSpPr/>
            <p:nvPr/>
          </p:nvSpPr>
          <p:spPr>
            <a:xfrm>
              <a:off x="3613400" y="5424975"/>
              <a:ext cx="118675" cy="72675"/>
            </a:xfrm>
            <a:custGeom>
              <a:avLst/>
              <a:gdLst/>
              <a:ahLst/>
              <a:cxnLst/>
              <a:rect l="l" t="t" r="r" b="b"/>
              <a:pathLst>
                <a:path w="4747" h="2907" extrusionOk="0">
                  <a:moveTo>
                    <a:pt x="39" y="0"/>
                  </a:moveTo>
                  <a:lnTo>
                    <a:pt x="20" y="116"/>
                  </a:lnTo>
                  <a:lnTo>
                    <a:pt x="0" y="368"/>
                  </a:lnTo>
                  <a:lnTo>
                    <a:pt x="20" y="543"/>
                  </a:lnTo>
                  <a:lnTo>
                    <a:pt x="20" y="736"/>
                  </a:lnTo>
                  <a:lnTo>
                    <a:pt x="58" y="950"/>
                  </a:lnTo>
                  <a:lnTo>
                    <a:pt x="117" y="1163"/>
                  </a:lnTo>
                  <a:lnTo>
                    <a:pt x="194" y="1395"/>
                  </a:lnTo>
                  <a:lnTo>
                    <a:pt x="291" y="1628"/>
                  </a:lnTo>
                  <a:lnTo>
                    <a:pt x="446" y="1860"/>
                  </a:lnTo>
                  <a:lnTo>
                    <a:pt x="620" y="2093"/>
                  </a:lnTo>
                  <a:lnTo>
                    <a:pt x="853" y="2286"/>
                  </a:lnTo>
                  <a:lnTo>
                    <a:pt x="1124" y="2480"/>
                  </a:lnTo>
                  <a:lnTo>
                    <a:pt x="1279" y="2558"/>
                  </a:lnTo>
                  <a:lnTo>
                    <a:pt x="1434" y="2635"/>
                  </a:lnTo>
                  <a:lnTo>
                    <a:pt x="1628" y="2713"/>
                  </a:lnTo>
                  <a:lnTo>
                    <a:pt x="1821" y="2771"/>
                  </a:lnTo>
                  <a:lnTo>
                    <a:pt x="2015" y="2829"/>
                  </a:lnTo>
                  <a:lnTo>
                    <a:pt x="2209" y="2868"/>
                  </a:lnTo>
                  <a:lnTo>
                    <a:pt x="2383" y="2887"/>
                  </a:lnTo>
                  <a:lnTo>
                    <a:pt x="2558" y="2906"/>
                  </a:lnTo>
                  <a:lnTo>
                    <a:pt x="2887" y="2887"/>
                  </a:lnTo>
                  <a:lnTo>
                    <a:pt x="3178" y="2848"/>
                  </a:lnTo>
                  <a:lnTo>
                    <a:pt x="3449" y="2771"/>
                  </a:lnTo>
                  <a:lnTo>
                    <a:pt x="3681" y="2654"/>
                  </a:lnTo>
                  <a:lnTo>
                    <a:pt x="3894" y="2519"/>
                  </a:lnTo>
                  <a:lnTo>
                    <a:pt x="4088" y="2383"/>
                  </a:lnTo>
                  <a:lnTo>
                    <a:pt x="4243" y="2228"/>
                  </a:lnTo>
                  <a:lnTo>
                    <a:pt x="4379" y="2073"/>
                  </a:lnTo>
                  <a:lnTo>
                    <a:pt x="4495" y="1938"/>
                  </a:lnTo>
                  <a:lnTo>
                    <a:pt x="4592" y="1802"/>
                  </a:lnTo>
                  <a:lnTo>
                    <a:pt x="4708" y="1589"/>
                  </a:lnTo>
                  <a:lnTo>
                    <a:pt x="4747" y="1511"/>
                  </a:lnTo>
                  <a:lnTo>
                    <a:pt x="4747" y="1414"/>
                  </a:lnTo>
                  <a:lnTo>
                    <a:pt x="4728" y="1318"/>
                  </a:lnTo>
                  <a:lnTo>
                    <a:pt x="4669" y="1240"/>
                  </a:lnTo>
                  <a:lnTo>
                    <a:pt x="4592" y="1163"/>
                  </a:lnTo>
                  <a:lnTo>
                    <a:pt x="4495" y="1066"/>
                  </a:lnTo>
                  <a:lnTo>
                    <a:pt x="4379" y="988"/>
                  </a:lnTo>
                  <a:lnTo>
                    <a:pt x="4088" y="833"/>
                  </a:lnTo>
                  <a:lnTo>
                    <a:pt x="3739" y="698"/>
                  </a:lnTo>
                  <a:lnTo>
                    <a:pt x="3352" y="581"/>
                  </a:lnTo>
                  <a:lnTo>
                    <a:pt x="2926" y="465"/>
                  </a:lnTo>
                  <a:lnTo>
                    <a:pt x="2480" y="349"/>
                  </a:lnTo>
                  <a:lnTo>
                    <a:pt x="1589" y="194"/>
                  </a:lnTo>
                  <a:lnTo>
                    <a:pt x="814" y="78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7" name="Google Shape;1207;p25"/>
            <p:cNvSpPr/>
            <p:nvPr/>
          </p:nvSpPr>
          <p:spPr>
            <a:xfrm>
              <a:off x="3869625" y="5195875"/>
              <a:ext cx="102225" cy="186000"/>
            </a:xfrm>
            <a:custGeom>
              <a:avLst/>
              <a:gdLst/>
              <a:ahLst/>
              <a:cxnLst/>
              <a:rect l="l" t="t" r="r" b="b"/>
              <a:pathLst>
                <a:path w="4089" h="7440" extrusionOk="0">
                  <a:moveTo>
                    <a:pt x="1453" y="0"/>
                  </a:moveTo>
                  <a:lnTo>
                    <a:pt x="1259" y="20"/>
                  </a:lnTo>
                  <a:lnTo>
                    <a:pt x="1104" y="78"/>
                  </a:lnTo>
                  <a:lnTo>
                    <a:pt x="969" y="175"/>
                  </a:lnTo>
                  <a:lnTo>
                    <a:pt x="853" y="271"/>
                  </a:lnTo>
                  <a:lnTo>
                    <a:pt x="736" y="407"/>
                  </a:lnTo>
                  <a:lnTo>
                    <a:pt x="640" y="562"/>
                  </a:lnTo>
                  <a:lnTo>
                    <a:pt x="562" y="736"/>
                  </a:lnTo>
                  <a:lnTo>
                    <a:pt x="504" y="911"/>
                  </a:lnTo>
                  <a:lnTo>
                    <a:pt x="446" y="1124"/>
                  </a:lnTo>
                  <a:lnTo>
                    <a:pt x="407" y="1337"/>
                  </a:lnTo>
                  <a:lnTo>
                    <a:pt x="349" y="1821"/>
                  </a:lnTo>
                  <a:lnTo>
                    <a:pt x="330" y="2344"/>
                  </a:lnTo>
                  <a:lnTo>
                    <a:pt x="330" y="2887"/>
                  </a:lnTo>
                  <a:lnTo>
                    <a:pt x="349" y="4030"/>
                  </a:lnTo>
                  <a:lnTo>
                    <a:pt x="368" y="4573"/>
                  </a:lnTo>
                  <a:lnTo>
                    <a:pt x="368" y="5115"/>
                  </a:lnTo>
                  <a:lnTo>
                    <a:pt x="349" y="5619"/>
                  </a:lnTo>
                  <a:lnTo>
                    <a:pt x="291" y="6064"/>
                  </a:lnTo>
                  <a:lnTo>
                    <a:pt x="271" y="6277"/>
                  </a:lnTo>
                  <a:lnTo>
                    <a:pt x="213" y="6471"/>
                  </a:lnTo>
                  <a:lnTo>
                    <a:pt x="155" y="6646"/>
                  </a:lnTo>
                  <a:lnTo>
                    <a:pt x="78" y="6801"/>
                  </a:lnTo>
                  <a:lnTo>
                    <a:pt x="20" y="6936"/>
                  </a:lnTo>
                  <a:lnTo>
                    <a:pt x="0" y="7052"/>
                  </a:lnTo>
                  <a:lnTo>
                    <a:pt x="0" y="7149"/>
                  </a:lnTo>
                  <a:lnTo>
                    <a:pt x="20" y="7246"/>
                  </a:lnTo>
                  <a:lnTo>
                    <a:pt x="78" y="7304"/>
                  </a:lnTo>
                  <a:lnTo>
                    <a:pt x="155" y="7362"/>
                  </a:lnTo>
                  <a:lnTo>
                    <a:pt x="252" y="7401"/>
                  </a:lnTo>
                  <a:lnTo>
                    <a:pt x="368" y="7440"/>
                  </a:lnTo>
                  <a:lnTo>
                    <a:pt x="659" y="7440"/>
                  </a:lnTo>
                  <a:lnTo>
                    <a:pt x="833" y="7421"/>
                  </a:lnTo>
                  <a:lnTo>
                    <a:pt x="1008" y="7382"/>
                  </a:lnTo>
                  <a:lnTo>
                    <a:pt x="1201" y="7343"/>
                  </a:lnTo>
                  <a:lnTo>
                    <a:pt x="1395" y="7266"/>
                  </a:lnTo>
                  <a:lnTo>
                    <a:pt x="1608" y="7188"/>
                  </a:lnTo>
                  <a:lnTo>
                    <a:pt x="1802" y="7111"/>
                  </a:lnTo>
                  <a:lnTo>
                    <a:pt x="2015" y="6994"/>
                  </a:lnTo>
                  <a:lnTo>
                    <a:pt x="2228" y="6878"/>
                  </a:lnTo>
                  <a:lnTo>
                    <a:pt x="2441" y="6742"/>
                  </a:lnTo>
                  <a:lnTo>
                    <a:pt x="2635" y="6607"/>
                  </a:lnTo>
                  <a:lnTo>
                    <a:pt x="2848" y="6452"/>
                  </a:lnTo>
                  <a:lnTo>
                    <a:pt x="3042" y="6277"/>
                  </a:lnTo>
                  <a:lnTo>
                    <a:pt x="3216" y="6084"/>
                  </a:lnTo>
                  <a:lnTo>
                    <a:pt x="3391" y="5890"/>
                  </a:lnTo>
                  <a:lnTo>
                    <a:pt x="3546" y="5677"/>
                  </a:lnTo>
                  <a:lnTo>
                    <a:pt x="3681" y="5444"/>
                  </a:lnTo>
                  <a:lnTo>
                    <a:pt x="3817" y="5212"/>
                  </a:lnTo>
                  <a:lnTo>
                    <a:pt x="3914" y="4960"/>
                  </a:lnTo>
                  <a:lnTo>
                    <a:pt x="3991" y="4708"/>
                  </a:lnTo>
                  <a:lnTo>
                    <a:pt x="4049" y="4437"/>
                  </a:lnTo>
                  <a:lnTo>
                    <a:pt x="4088" y="4146"/>
                  </a:lnTo>
                  <a:lnTo>
                    <a:pt x="4088" y="3856"/>
                  </a:lnTo>
                  <a:lnTo>
                    <a:pt x="4069" y="3565"/>
                  </a:lnTo>
                  <a:lnTo>
                    <a:pt x="4049" y="3274"/>
                  </a:lnTo>
                  <a:lnTo>
                    <a:pt x="4011" y="3003"/>
                  </a:lnTo>
                  <a:lnTo>
                    <a:pt x="3952" y="2751"/>
                  </a:lnTo>
                  <a:lnTo>
                    <a:pt x="3894" y="2519"/>
                  </a:lnTo>
                  <a:lnTo>
                    <a:pt x="3817" y="2306"/>
                  </a:lnTo>
                  <a:lnTo>
                    <a:pt x="3739" y="2093"/>
                  </a:lnTo>
                  <a:lnTo>
                    <a:pt x="3642" y="1880"/>
                  </a:lnTo>
                  <a:lnTo>
                    <a:pt x="3429" y="1531"/>
                  </a:lnTo>
                  <a:lnTo>
                    <a:pt x="3216" y="1221"/>
                  </a:lnTo>
                  <a:lnTo>
                    <a:pt x="2984" y="950"/>
                  </a:lnTo>
                  <a:lnTo>
                    <a:pt x="2732" y="717"/>
                  </a:lnTo>
                  <a:lnTo>
                    <a:pt x="2499" y="523"/>
                  </a:lnTo>
                  <a:lnTo>
                    <a:pt x="2267" y="368"/>
                  </a:lnTo>
                  <a:lnTo>
                    <a:pt x="2034" y="233"/>
                  </a:lnTo>
                  <a:lnTo>
                    <a:pt x="1841" y="136"/>
                  </a:lnTo>
                  <a:lnTo>
                    <a:pt x="1550" y="20"/>
                  </a:lnTo>
                  <a:lnTo>
                    <a:pt x="145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8" name="Google Shape;1208;p25"/>
            <p:cNvSpPr/>
            <p:nvPr/>
          </p:nvSpPr>
          <p:spPr>
            <a:xfrm>
              <a:off x="3778550" y="4963375"/>
              <a:ext cx="53800" cy="81875"/>
            </a:xfrm>
            <a:custGeom>
              <a:avLst/>
              <a:gdLst/>
              <a:ahLst/>
              <a:cxnLst/>
              <a:rect l="l" t="t" r="r" b="b"/>
              <a:pathLst>
                <a:path w="2152" h="3275" extrusionOk="0">
                  <a:moveTo>
                    <a:pt x="640" y="1"/>
                  </a:moveTo>
                  <a:lnTo>
                    <a:pt x="505" y="20"/>
                  </a:lnTo>
                  <a:lnTo>
                    <a:pt x="388" y="59"/>
                  </a:lnTo>
                  <a:lnTo>
                    <a:pt x="291" y="117"/>
                  </a:lnTo>
                  <a:lnTo>
                    <a:pt x="214" y="194"/>
                  </a:lnTo>
                  <a:lnTo>
                    <a:pt x="136" y="291"/>
                  </a:lnTo>
                  <a:lnTo>
                    <a:pt x="78" y="408"/>
                  </a:lnTo>
                  <a:lnTo>
                    <a:pt x="40" y="524"/>
                  </a:lnTo>
                  <a:lnTo>
                    <a:pt x="20" y="659"/>
                  </a:lnTo>
                  <a:lnTo>
                    <a:pt x="1" y="814"/>
                  </a:lnTo>
                  <a:lnTo>
                    <a:pt x="20" y="1124"/>
                  </a:lnTo>
                  <a:lnTo>
                    <a:pt x="59" y="1454"/>
                  </a:lnTo>
                  <a:lnTo>
                    <a:pt x="156" y="1783"/>
                  </a:lnTo>
                  <a:lnTo>
                    <a:pt x="272" y="2112"/>
                  </a:lnTo>
                  <a:lnTo>
                    <a:pt x="408" y="2422"/>
                  </a:lnTo>
                  <a:lnTo>
                    <a:pt x="582" y="2694"/>
                  </a:lnTo>
                  <a:lnTo>
                    <a:pt x="756" y="2946"/>
                  </a:lnTo>
                  <a:lnTo>
                    <a:pt x="853" y="3042"/>
                  </a:lnTo>
                  <a:lnTo>
                    <a:pt x="950" y="3120"/>
                  </a:lnTo>
                  <a:lnTo>
                    <a:pt x="1047" y="3197"/>
                  </a:lnTo>
                  <a:lnTo>
                    <a:pt x="1125" y="3236"/>
                  </a:lnTo>
                  <a:lnTo>
                    <a:pt x="1221" y="3275"/>
                  </a:lnTo>
                  <a:lnTo>
                    <a:pt x="1318" y="3275"/>
                  </a:lnTo>
                  <a:lnTo>
                    <a:pt x="1396" y="3159"/>
                  </a:lnTo>
                  <a:lnTo>
                    <a:pt x="1590" y="2868"/>
                  </a:lnTo>
                  <a:lnTo>
                    <a:pt x="1706" y="2655"/>
                  </a:lnTo>
                  <a:lnTo>
                    <a:pt x="1841" y="2422"/>
                  </a:lnTo>
                  <a:lnTo>
                    <a:pt x="1938" y="2171"/>
                  </a:lnTo>
                  <a:lnTo>
                    <a:pt x="2035" y="1919"/>
                  </a:lnTo>
                  <a:lnTo>
                    <a:pt x="2113" y="1647"/>
                  </a:lnTo>
                  <a:lnTo>
                    <a:pt x="2151" y="1376"/>
                  </a:lnTo>
                  <a:lnTo>
                    <a:pt x="2151" y="1241"/>
                  </a:lnTo>
                  <a:lnTo>
                    <a:pt x="2151" y="1105"/>
                  </a:lnTo>
                  <a:lnTo>
                    <a:pt x="2113" y="969"/>
                  </a:lnTo>
                  <a:lnTo>
                    <a:pt x="2093" y="834"/>
                  </a:lnTo>
                  <a:lnTo>
                    <a:pt x="2035" y="718"/>
                  </a:lnTo>
                  <a:lnTo>
                    <a:pt x="1958" y="601"/>
                  </a:lnTo>
                  <a:lnTo>
                    <a:pt x="1880" y="485"/>
                  </a:lnTo>
                  <a:lnTo>
                    <a:pt x="1783" y="388"/>
                  </a:lnTo>
                  <a:lnTo>
                    <a:pt x="1648" y="291"/>
                  </a:lnTo>
                  <a:lnTo>
                    <a:pt x="1512" y="214"/>
                  </a:lnTo>
                  <a:lnTo>
                    <a:pt x="1338" y="136"/>
                  </a:lnTo>
                  <a:lnTo>
                    <a:pt x="1163" y="59"/>
                  </a:lnTo>
                  <a:lnTo>
                    <a:pt x="970" y="20"/>
                  </a:lnTo>
                  <a:lnTo>
                    <a:pt x="79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9" name="Google Shape;1209;p25"/>
            <p:cNvSpPr/>
            <p:nvPr/>
          </p:nvSpPr>
          <p:spPr>
            <a:xfrm>
              <a:off x="3757725" y="5003100"/>
              <a:ext cx="45550" cy="33450"/>
            </a:xfrm>
            <a:custGeom>
              <a:avLst/>
              <a:gdLst/>
              <a:ahLst/>
              <a:cxnLst/>
              <a:rect l="l" t="t" r="r" b="b"/>
              <a:pathLst>
                <a:path w="1822" h="1338" extrusionOk="0">
                  <a:moveTo>
                    <a:pt x="659" y="0"/>
                  </a:moveTo>
                  <a:lnTo>
                    <a:pt x="485" y="39"/>
                  </a:lnTo>
                  <a:lnTo>
                    <a:pt x="311" y="97"/>
                  </a:lnTo>
                  <a:lnTo>
                    <a:pt x="175" y="175"/>
                  </a:lnTo>
                  <a:lnTo>
                    <a:pt x="78" y="252"/>
                  </a:lnTo>
                  <a:lnTo>
                    <a:pt x="20" y="349"/>
                  </a:lnTo>
                  <a:lnTo>
                    <a:pt x="1" y="446"/>
                  </a:lnTo>
                  <a:lnTo>
                    <a:pt x="1" y="543"/>
                  </a:lnTo>
                  <a:lnTo>
                    <a:pt x="59" y="640"/>
                  </a:lnTo>
                  <a:lnTo>
                    <a:pt x="136" y="756"/>
                  </a:lnTo>
                  <a:lnTo>
                    <a:pt x="233" y="853"/>
                  </a:lnTo>
                  <a:lnTo>
                    <a:pt x="369" y="950"/>
                  </a:lnTo>
                  <a:lnTo>
                    <a:pt x="543" y="1047"/>
                  </a:lnTo>
                  <a:lnTo>
                    <a:pt x="737" y="1124"/>
                  </a:lnTo>
                  <a:lnTo>
                    <a:pt x="969" y="1202"/>
                  </a:lnTo>
                  <a:lnTo>
                    <a:pt x="1221" y="1260"/>
                  </a:lnTo>
                  <a:lnTo>
                    <a:pt x="1512" y="1318"/>
                  </a:lnTo>
                  <a:lnTo>
                    <a:pt x="1822" y="1337"/>
                  </a:lnTo>
                  <a:lnTo>
                    <a:pt x="1744" y="1105"/>
                  </a:lnTo>
                  <a:lnTo>
                    <a:pt x="1667" y="853"/>
                  </a:lnTo>
                  <a:lnTo>
                    <a:pt x="1531" y="582"/>
                  </a:lnTo>
                  <a:lnTo>
                    <a:pt x="1434" y="446"/>
                  </a:lnTo>
                  <a:lnTo>
                    <a:pt x="1338" y="330"/>
                  </a:lnTo>
                  <a:lnTo>
                    <a:pt x="1241" y="213"/>
                  </a:lnTo>
                  <a:lnTo>
                    <a:pt x="1105" y="117"/>
                  </a:lnTo>
                  <a:lnTo>
                    <a:pt x="969" y="58"/>
                  </a:lnTo>
                  <a:lnTo>
                    <a:pt x="814" y="20"/>
                  </a:lnTo>
                  <a:lnTo>
                    <a:pt x="65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0" name="Google Shape;1210;p25"/>
            <p:cNvSpPr/>
            <p:nvPr/>
          </p:nvSpPr>
          <p:spPr>
            <a:xfrm>
              <a:off x="3529600" y="5028275"/>
              <a:ext cx="426750" cy="452900"/>
            </a:xfrm>
            <a:custGeom>
              <a:avLst/>
              <a:gdLst/>
              <a:ahLst/>
              <a:cxnLst/>
              <a:rect l="l" t="t" r="r" b="b"/>
              <a:pathLst>
                <a:path w="17070" h="18116" extrusionOk="0">
                  <a:moveTo>
                    <a:pt x="11722" y="1"/>
                  </a:moveTo>
                  <a:lnTo>
                    <a:pt x="11393" y="40"/>
                  </a:lnTo>
                  <a:lnTo>
                    <a:pt x="11083" y="78"/>
                  </a:lnTo>
                  <a:lnTo>
                    <a:pt x="10792" y="156"/>
                  </a:lnTo>
                  <a:lnTo>
                    <a:pt x="10521" y="253"/>
                  </a:lnTo>
                  <a:lnTo>
                    <a:pt x="10269" y="369"/>
                  </a:lnTo>
                  <a:lnTo>
                    <a:pt x="10017" y="485"/>
                  </a:lnTo>
                  <a:lnTo>
                    <a:pt x="9804" y="621"/>
                  </a:lnTo>
                  <a:lnTo>
                    <a:pt x="9591" y="776"/>
                  </a:lnTo>
                  <a:lnTo>
                    <a:pt x="9397" y="931"/>
                  </a:lnTo>
                  <a:lnTo>
                    <a:pt x="9223" y="1105"/>
                  </a:lnTo>
                  <a:lnTo>
                    <a:pt x="9068" y="1279"/>
                  </a:lnTo>
                  <a:lnTo>
                    <a:pt x="8913" y="1454"/>
                  </a:lnTo>
                  <a:lnTo>
                    <a:pt x="8661" y="1841"/>
                  </a:lnTo>
                  <a:lnTo>
                    <a:pt x="8428" y="2209"/>
                  </a:lnTo>
                  <a:lnTo>
                    <a:pt x="8235" y="2597"/>
                  </a:lnTo>
                  <a:lnTo>
                    <a:pt x="8080" y="2946"/>
                  </a:lnTo>
                  <a:lnTo>
                    <a:pt x="7944" y="3275"/>
                  </a:lnTo>
                  <a:lnTo>
                    <a:pt x="7828" y="3566"/>
                  </a:lnTo>
                  <a:lnTo>
                    <a:pt x="7711" y="3798"/>
                  </a:lnTo>
                  <a:lnTo>
                    <a:pt x="7382" y="4360"/>
                  </a:lnTo>
                  <a:lnTo>
                    <a:pt x="6801" y="5232"/>
                  </a:lnTo>
                  <a:lnTo>
                    <a:pt x="6007" y="6356"/>
                  </a:lnTo>
                  <a:lnTo>
                    <a:pt x="5561" y="6975"/>
                  </a:lnTo>
                  <a:lnTo>
                    <a:pt x="5057" y="7634"/>
                  </a:lnTo>
                  <a:lnTo>
                    <a:pt x="4534" y="8312"/>
                  </a:lnTo>
                  <a:lnTo>
                    <a:pt x="3972" y="8990"/>
                  </a:lnTo>
                  <a:lnTo>
                    <a:pt x="3391" y="9688"/>
                  </a:lnTo>
                  <a:lnTo>
                    <a:pt x="2771" y="10385"/>
                  </a:lnTo>
                  <a:lnTo>
                    <a:pt x="2170" y="11044"/>
                  </a:lnTo>
                  <a:lnTo>
                    <a:pt x="1531" y="11703"/>
                  </a:lnTo>
                  <a:lnTo>
                    <a:pt x="892" y="12323"/>
                  </a:lnTo>
                  <a:lnTo>
                    <a:pt x="252" y="12904"/>
                  </a:lnTo>
                  <a:lnTo>
                    <a:pt x="194" y="12981"/>
                  </a:lnTo>
                  <a:lnTo>
                    <a:pt x="156" y="13078"/>
                  </a:lnTo>
                  <a:lnTo>
                    <a:pt x="97" y="13214"/>
                  </a:lnTo>
                  <a:lnTo>
                    <a:pt x="39" y="13369"/>
                  </a:lnTo>
                  <a:lnTo>
                    <a:pt x="1" y="13563"/>
                  </a:lnTo>
                  <a:lnTo>
                    <a:pt x="1" y="13756"/>
                  </a:lnTo>
                  <a:lnTo>
                    <a:pt x="20" y="13970"/>
                  </a:lnTo>
                  <a:lnTo>
                    <a:pt x="97" y="14202"/>
                  </a:lnTo>
                  <a:lnTo>
                    <a:pt x="156" y="14318"/>
                  </a:lnTo>
                  <a:lnTo>
                    <a:pt x="233" y="14454"/>
                  </a:lnTo>
                  <a:lnTo>
                    <a:pt x="311" y="14570"/>
                  </a:lnTo>
                  <a:lnTo>
                    <a:pt x="407" y="14686"/>
                  </a:lnTo>
                  <a:lnTo>
                    <a:pt x="543" y="14803"/>
                  </a:lnTo>
                  <a:lnTo>
                    <a:pt x="679" y="14938"/>
                  </a:lnTo>
                  <a:lnTo>
                    <a:pt x="834" y="15054"/>
                  </a:lnTo>
                  <a:lnTo>
                    <a:pt x="1027" y="15171"/>
                  </a:lnTo>
                  <a:lnTo>
                    <a:pt x="1241" y="15287"/>
                  </a:lnTo>
                  <a:lnTo>
                    <a:pt x="1473" y="15403"/>
                  </a:lnTo>
                  <a:lnTo>
                    <a:pt x="1725" y="15519"/>
                  </a:lnTo>
                  <a:lnTo>
                    <a:pt x="2015" y="15616"/>
                  </a:lnTo>
                  <a:lnTo>
                    <a:pt x="2325" y="15733"/>
                  </a:lnTo>
                  <a:lnTo>
                    <a:pt x="2674" y="15829"/>
                  </a:lnTo>
                  <a:lnTo>
                    <a:pt x="2752" y="15946"/>
                  </a:lnTo>
                  <a:lnTo>
                    <a:pt x="2849" y="16062"/>
                  </a:lnTo>
                  <a:lnTo>
                    <a:pt x="3004" y="16236"/>
                  </a:lnTo>
                  <a:lnTo>
                    <a:pt x="3197" y="16430"/>
                  </a:lnTo>
                  <a:lnTo>
                    <a:pt x="3430" y="16643"/>
                  </a:lnTo>
                  <a:lnTo>
                    <a:pt x="3720" y="16876"/>
                  </a:lnTo>
                  <a:lnTo>
                    <a:pt x="4069" y="17089"/>
                  </a:lnTo>
                  <a:lnTo>
                    <a:pt x="4457" y="17321"/>
                  </a:lnTo>
                  <a:lnTo>
                    <a:pt x="4922" y="17534"/>
                  </a:lnTo>
                  <a:lnTo>
                    <a:pt x="5425" y="17728"/>
                  </a:lnTo>
                  <a:lnTo>
                    <a:pt x="5697" y="17806"/>
                  </a:lnTo>
                  <a:lnTo>
                    <a:pt x="5987" y="17883"/>
                  </a:lnTo>
                  <a:lnTo>
                    <a:pt x="6297" y="17961"/>
                  </a:lnTo>
                  <a:lnTo>
                    <a:pt x="6607" y="18019"/>
                  </a:lnTo>
                  <a:lnTo>
                    <a:pt x="6956" y="18057"/>
                  </a:lnTo>
                  <a:lnTo>
                    <a:pt x="7305" y="18096"/>
                  </a:lnTo>
                  <a:lnTo>
                    <a:pt x="7673" y="18116"/>
                  </a:lnTo>
                  <a:lnTo>
                    <a:pt x="8060" y="18116"/>
                  </a:lnTo>
                  <a:lnTo>
                    <a:pt x="8448" y="18096"/>
                  </a:lnTo>
                  <a:lnTo>
                    <a:pt x="8874" y="18077"/>
                  </a:lnTo>
                  <a:lnTo>
                    <a:pt x="9281" y="18019"/>
                  </a:lnTo>
                  <a:lnTo>
                    <a:pt x="9688" y="17961"/>
                  </a:lnTo>
                  <a:lnTo>
                    <a:pt x="10075" y="17883"/>
                  </a:lnTo>
                  <a:lnTo>
                    <a:pt x="10443" y="17786"/>
                  </a:lnTo>
                  <a:lnTo>
                    <a:pt x="10792" y="17670"/>
                  </a:lnTo>
                  <a:lnTo>
                    <a:pt x="11141" y="17534"/>
                  </a:lnTo>
                  <a:lnTo>
                    <a:pt x="11451" y="17399"/>
                  </a:lnTo>
                  <a:lnTo>
                    <a:pt x="11761" y="17244"/>
                  </a:lnTo>
                  <a:lnTo>
                    <a:pt x="12071" y="17069"/>
                  </a:lnTo>
                  <a:lnTo>
                    <a:pt x="12342" y="16876"/>
                  </a:lnTo>
                  <a:lnTo>
                    <a:pt x="12613" y="16682"/>
                  </a:lnTo>
                  <a:lnTo>
                    <a:pt x="12865" y="16488"/>
                  </a:lnTo>
                  <a:lnTo>
                    <a:pt x="13117" y="16256"/>
                  </a:lnTo>
                  <a:lnTo>
                    <a:pt x="13349" y="16043"/>
                  </a:lnTo>
                  <a:lnTo>
                    <a:pt x="13562" y="15810"/>
                  </a:lnTo>
                  <a:lnTo>
                    <a:pt x="13776" y="15558"/>
                  </a:lnTo>
                  <a:lnTo>
                    <a:pt x="13969" y="15306"/>
                  </a:lnTo>
                  <a:lnTo>
                    <a:pt x="14144" y="15054"/>
                  </a:lnTo>
                  <a:lnTo>
                    <a:pt x="14318" y="14783"/>
                  </a:lnTo>
                  <a:lnTo>
                    <a:pt x="14473" y="14531"/>
                  </a:lnTo>
                  <a:lnTo>
                    <a:pt x="14764" y="13970"/>
                  </a:lnTo>
                  <a:lnTo>
                    <a:pt x="15015" y="13427"/>
                  </a:lnTo>
                  <a:lnTo>
                    <a:pt x="15229" y="12865"/>
                  </a:lnTo>
                  <a:lnTo>
                    <a:pt x="15403" y="12303"/>
                  </a:lnTo>
                  <a:lnTo>
                    <a:pt x="15539" y="11741"/>
                  </a:lnTo>
                  <a:lnTo>
                    <a:pt x="15635" y="11199"/>
                  </a:lnTo>
                  <a:lnTo>
                    <a:pt x="15732" y="10695"/>
                  </a:lnTo>
                  <a:lnTo>
                    <a:pt x="15790" y="10230"/>
                  </a:lnTo>
                  <a:lnTo>
                    <a:pt x="15868" y="9455"/>
                  </a:lnTo>
                  <a:lnTo>
                    <a:pt x="15887" y="8855"/>
                  </a:lnTo>
                  <a:lnTo>
                    <a:pt x="15887" y="8390"/>
                  </a:lnTo>
                  <a:lnTo>
                    <a:pt x="15829" y="7809"/>
                  </a:lnTo>
                  <a:lnTo>
                    <a:pt x="15849" y="7634"/>
                  </a:lnTo>
                  <a:lnTo>
                    <a:pt x="15849" y="7576"/>
                  </a:lnTo>
                  <a:lnTo>
                    <a:pt x="15887" y="7499"/>
                  </a:lnTo>
                  <a:lnTo>
                    <a:pt x="16081" y="7169"/>
                  </a:lnTo>
                  <a:lnTo>
                    <a:pt x="16236" y="6859"/>
                  </a:lnTo>
                  <a:lnTo>
                    <a:pt x="16410" y="6472"/>
                  </a:lnTo>
                  <a:lnTo>
                    <a:pt x="16604" y="6026"/>
                  </a:lnTo>
                  <a:lnTo>
                    <a:pt x="16779" y="5503"/>
                  </a:lnTo>
                  <a:lnTo>
                    <a:pt x="16856" y="5232"/>
                  </a:lnTo>
                  <a:lnTo>
                    <a:pt x="16933" y="4961"/>
                  </a:lnTo>
                  <a:lnTo>
                    <a:pt x="16992" y="4670"/>
                  </a:lnTo>
                  <a:lnTo>
                    <a:pt x="17030" y="4379"/>
                  </a:lnTo>
                  <a:lnTo>
                    <a:pt x="17050" y="4089"/>
                  </a:lnTo>
                  <a:lnTo>
                    <a:pt x="17069" y="3798"/>
                  </a:lnTo>
                  <a:lnTo>
                    <a:pt x="17069" y="3488"/>
                  </a:lnTo>
                  <a:lnTo>
                    <a:pt x="17030" y="3198"/>
                  </a:lnTo>
                  <a:lnTo>
                    <a:pt x="16972" y="2907"/>
                  </a:lnTo>
                  <a:lnTo>
                    <a:pt x="16895" y="2616"/>
                  </a:lnTo>
                  <a:lnTo>
                    <a:pt x="16779" y="2345"/>
                  </a:lnTo>
                  <a:lnTo>
                    <a:pt x="16643" y="2054"/>
                  </a:lnTo>
                  <a:lnTo>
                    <a:pt x="16469" y="1803"/>
                  </a:lnTo>
                  <a:lnTo>
                    <a:pt x="16255" y="1551"/>
                  </a:lnTo>
                  <a:lnTo>
                    <a:pt x="16023" y="1299"/>
                  </a:lnTo>
                  <a:lnTo>
                    <a:pt x="15732" y="1066"/>
                  </a:lnTo>
                  <a:lnTo>
                    <a:pt x="15422" y="873"/>
                  </a:lnTo>
                  <a:lnTo>
                    <a:pt x="15054" y="660"/>
                  </a:lnTo>
                  <a:lnTo>
                    <a:pt x="14647" y="485"/>
                  </a:lnTo>
                  <a:lnTo>
                    <a:pt x="14182" y="330"/>
                  </a:lnTo>
                  <a:lnTo>
                    <a:pt x="13717" y="214"/>
                  </a:lnTo>
                  <a:lnTo>
                    <a:pt x="13272" y="117"/>
                  </a:lnTo>
                  <a:lnTo>
                    <a:pt x="12846" y="40"/>
                  </a:lnTo>
                  <a:lnTo>
                    <a:pt x="1243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1" name="Google Shape;1211;p25"/>
            <p:cNvSpPr/>
            <p:nvPr/>
          </p:nvSpPr>
          <p:spPr>
            <a:xfrm>
              <a:off x="3621625" y="5422050"/>
              <a:ext cx="180700" cy="69775"/>
            </a:xfrm>
            <a:custGeom>
              <a:avLst/>
              <a:gdLst/>
              <a:ahLst/>
              <a:cxnLst/>
              <a:rect l="l" t="t" r="r" b="b"/>
              <a:pathLst>
                <a:path w="7228" h="2791" extrusionOk="0">
                  <a:moveTo>
                    <a:pt x="1" y="1"/>
                  </a:moveTo>
                  <a:lnTo>
                    <a:pt x="1" y="233"/>
                  </a:lnTo>
                  <a:lnTo>
                    <a:pt x="39" y="543"/>
                  </a:lnTo>
                  <a:lnTo>
                    <a:pt x="98" y="912"/>
                  </a:lnTo>
                  <a:lnTo>
                    <a:pt x="156" y="1125"/>
                  </a:lnTo>
                  <a:lnTo>
                    <a:pt x="233" y="1318"/>
                  </a:lnTo>
                  <a:lnTo>
                    <a:pt x="311" y="1531"/>
                  </a:lnTo>
                  <a:lnTo>
                    <a:pt x="427" y="1725"/>
                  </a:lnTo>
                  <a:lnTo>
                    <a:pt x="543" y="1919"/>
                  </a:lnTo>
                  <a:lnTo>
                    <a:pt x="698" y="2093"/>
                  </a:lnTo>
                  <a:lnTo>
                    <a:pt x="892" y="2268"/>
                  </a:lnTo>
                  <a:lnTo>
                    <a:pt x="1086" y="2423"/>
                  </a:lnTo>
                  <a:lnTo>
                    <a:pt x="1318" y="2539"/>
                  </a:lnTo>
                  <a:lnTo>
                    <a:pt x="1589" y="2636"/>
                  </a:lnTo>
                  <a:lnTo>
                    <a:pt x="1783" y="2675"/>
                  </a:lnTo>
                  <a:lnTo>
                    <a:pt x="1938" y="2713"/>
                  </a:lnTo>
                  <a:lnTo>
                    <a:pt x="2112" y="2733"/>
                  </a:lnTo>
                  <a:lnTo>
                    <a:pt x="2267" y="2733"/>
                  </a:lnTo>
                  <a:lnTo>
                    <a:pt x="2539" y="2713"/>
                  </a:lnTo>
                  <a:lnTo>
                    <a:pt x="2810" y="2655"/>
                  </a:lnTo>
                  <a:lnTo>
                    <a:pt x="3023" y="2578"/>
                  </a:lnTo>
                  <a:lnTo>
                    <a:pt x="3236" y="2461"/>
                  </a:lnTo>
                  <a:lnTo>
                    <a:pt x="3410" y="2345"/>
                  </a:lnTo>
                  <a:lnTo>
                    <a:pt x="3546" y="2210"/>
                  </a:lnTo>
                  <a:lnTo>
                    <a:pt x="3720" y="2306"/>
                  </a:lnTo>
                  <a:lnTo>
                    <a:pt x="3914" y="2423"/>
                  </a:lnTo>
                  <a:lnTo>
                    <a:pt x="4127" y="2520"/>
                  </a:lnTo>
                  <a:lnTo>
                    <a:pt x="4321" y="2597"/>
                  </a:lnTo>
                  <a:lnTo>
                    <a:pt x="4534" y="2675"/>
                  </a:lnTo>
                  <a:lnTo>
                    <a:pt x="4767" y="2733"/>
                  </a:lnTo>
                  <a:lnTo>
                    <a:pt x="4960" y="2771"/>
                  </a:lnTo>
                  <a:lnTo>
                    <a:pt x="5174" y="2791"/>
                  </a:lnTo>
                  <a:lnTo>
                    <a:pt x="5329" y="2771"/>
                  </a:lnTo>
                  <a:lnTo>
                    <a:pt x="5464" y="2733"/>
                  </a:lnTo>
                  <a:lnTo>
                    <a:pt x="5638" y="2655"/>
                  </a:lnTo>
                  <a:lnTo>
                    <a:pt x="5793" y="2558"/>
                  </a:lnTo>
                  <a:lnTo>
                    <a:pt x="5948" y="2442"/>
                  </a:lnTo>
                  <a:lnTo>
                    <a:pt x="6103" y="2306"/>
                  </a:lnTo>
                  <a:lnTo>
                    <a:pt x="6413" y="2016"/>
                  </a:lnTo>
                  <a:lnTo>
                    <a:pt x="6704" y="1706"/>
                  </a:lnTo>
                  <a:lnTo>
                    <a:pt x="6937" y="1415"/>
                  </a:lnTo>
                  <a:lnTo>
                    <a:pt x="7227" y="1028"/>
                  </a:lnTo>
                  <a:lnTo>
                    <a:pt x="7227" y="1028"/>
                  </a:lnTo>
                  <a:lnTo>
                    <a:pt x="6762" y="1105"/>
                  </a:lnTo>
                  <a:lnTo>
                    <a:pt x="6278" y="1144"/>
                  </a:lnTo>
                  <a:lnTo>
                    <a:pt x="5793" y="1163"/>
                  </a:lnTo>
                  <a:lnTo>
                    <a:pt x="5309" y="1163"/>
                  </a:lnTo>
                  <a:lnTo>
                    <a:pt x="4825" y="1125"/>
                  </a:lnTo>
                  <a:lnTo>
                    <a:pt x="4340" y="1086"/>
                  </a:lnTo>
                  <a:lnTo>
                    <a:pt x="3391" y="970"/>
                  </a:lnTo>
                  <a:lnTo>
                    <a:pt x="2965" y="912"/>
                  </a:lnTo>
                  <a:lnTo>
                    <a:pt x="2558" y="834"/>
                  </a:lnTo>
                  <a:lnTo>
                    <a:pt x="1841" y="679"/>
                  </a:lnTo>
                  <a:lnTo>
                    <a:pt x="1260" y="524"/>
                  </a:lnTo>
                  <a:lnTo>
                    <a:pt x="795" y="369"/>
                  </a:lnTo>
                  <a:lnTo>
                    <a:pt x="427" y="214"/>
                  </a:lnTo>
                  <a:lnTo>
                    <a:pt x="194" y="9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2" name="Google Shape;1212;p25"/>
            <p:cNvSpPr/>
            <p:nvPr/>
          </p:nvSpPr>
          <p:spPr>
            <a:xfrm>
              <a:off x="3483100" y="5167300"/>
              <a:ext cx="319700" cy="226700"/>
            </a:xfrm>
            <a:custGeom>
              <a:avLst/>
              <a:gdLst/>
              <a:ahLst/>
              <a:cxnLst/>
              <a:rect l="l" t="t" r="r" b="b"/>
              <a:pathLst>
                <a:path w="12788" h="9068" extrusionOk="0">
                  <a:moveTo>
                    <a:pt x="8177" y="0"/>
                  </a:moveTo>
                  <a:lnTo>
                    <a:pt x="7828" y="39"/>
                  </a:lnTo>
                  <a:lnTo>
                    <a:pt x="7498" y="97"/>
                  </a:lnTo>
                  <a:lnTo>
                    <a:pt x="7188" y="175"/>
                  </a:lnTo>
                  <a:lnTo>
                    <a:pt x="6878" y="271"/>
                  </a:lnTo>
                  <a:lnTo>
                    <a:pt x="6588" y="388"/>
                  </a:lnTo>
                  <a:lnTo>
                    <a:pt x="6317" y="523"/>
                  </a:lnTo>
                  <a:lnTo>
                    <a:pt x="6045" y="678"/>
                  </a:lnTo>
                  <a:lnTo>
                    <a:pt x="5794" y="833"/>
                  </a:lnTo>
                  <a:lnTo>
                    <a:pt x="5542" y="1008"/>
                  </a:lnTo>
                  <a:lnTo>
                    <a:pt x="5309" y="1201"/>
                  </a:lnTo>
                  <a:lnTo>
                    <a:pt x="5096" y="1395"/>
                  </a:lnTo>
                  <a:lnTo>
                    <a:pt x="4883" y="1608"/>
                  </a:lnTo>
                  <a:lnTo>
                    <a:pt x="4689" y="1821"/>
                  </a:lnTo>
                  <a:lnTo>
                    <a:pt x="4515" y="2034"/>
                  </a:lnTo>
                  <a:lnTo>
                    <a:pt x="4166" y="2480"/>
                  </a:lnTo>
                  <a:lnTo>
                    <a:pt x="3875" y="2945"/>
                  </a:lnTo>
                  <a:lnTo>
                    <a:pt x="3624" y="3391"/>
                  </a:lnTo>
                  <a:lnTo>
                    <a:pt x="3411" y="3836"/>
                  </a:lnTo>
                  <a:lnTo>
                    <a:pt x="3236" y="4262"/>
                  </a:lnTo>
                  <a:lnTo>
                    <a:pt x="3101" y="4650"/>
                  </a:lnTo>
                  <a:lnTo>
                    <a:pt x="3004" y="4999"/>
                  </a:lnTo>
                  <a:lnTo>
                    <a:pt x="2907" y="5309"/>
                  </a:lnTo>
                  <a:lnTo>
                    <a:pt x="2791" y="5580"/>
                  </a:lnTo>
                  <a:lnTo>
                    <a:pt x="2636" y="5851"/>
                  </a:lnTo>
                  <a:lnTo>
                    <a:pt x="2461" y="6084"/>
                  </a:lnTo>
                  <a:lnTo>
                    <a:pt x="2287" y="6297"/>
                  </a:lnTo>
                  <a:lnTo>
                    <a:pt x="2074" y="6490"/>
                  </a:lnTo>
                  <a:lnTo>
                    <a:pt x="1880" y="6665"/>
                  </a:lnTo>
                  <a:lnTo>
                    <a:pt x="1647" y="6800"/>
                  </a:lnTo>
                  <a:lnTo>
                    <a:pt x="1434" y="6936"/>
                  </a:lnTo>
                  <a:lnTo>
                    <a:pt x="1202" y="7033"/>
                  </a:lnTo>
                  <a:lnTo>
                    <a:pt x="989" y="7091"/>
                  </a:lnTo>
                  <a:lnTo>
                    <a:pt x="756" y="7149"/>
                  </a:lnTo>
                  <a:lnTo>
                    <a:pt x="543" y="7188"/>
                  </a:lnTo>
                  <a:lnTo>
                    <a:pt x="349" y="7188"/>
                  </a:lnTo>
                  <a:lnTo>
                    <a:pt x="175" y="7169"/>
                  </a:lnTo>
                  <a:lnTo>
                    <a:pt x="1" y="7110"/>
                  </a:lnTo>
                  <a:lnTo>
                    <a:pt x="136" y="7227"/>
                  </a:lnTo>
                  <a:lnTo>
                    <a:pt x="311" y="7343"/>
                  </a:lnTo>
                  <a:lnTo>
                    <a:pt x="543" y="7498"/>
                  </a:lnTo>
                  <a:lnTo>
                    <a:pt x="853" y="7692"/>
                  </a:lnTo>
                  <a:lnTo>
                    <a:pt x="1221" y="7885"/>
                  </a:lnTo>
                  <a:lnTo>
                    <a:pt x="1647" y="8099"/>
                  </a:lnTo>
                  <a:lnTo>
                    <a:pt x="2151" y="8292"/>
                  </a:lnTo>
                  <a:lnTo>
                    <a:pt x="2732" y="8505"/>
                  </a:lnTo>
                  <a:lnTo>
                    <a:pt x="3352" y="8680"/>
                  </a:lnTo>
                  <a:lnTo>
                    <a:pt x="4050" y="8835"/>
                  </a:lnTo>
                  <a:lnTo>
                    <a:pt x="4437" y="8893"/>
                  </a:lnTo>
                  <a:lnTo>
                    <a:pt x="4825" y="8951"/>
                  </a:lnTo>
                  <a:lnTo>
                    <a:pt x="5232" y="9009"/>
                  </a:lnTo>
                  <a:lnTo>
                    <a:pt x="5639" y="9048"/>
                  </a:lnTo>
                  <a:lnTo>
                    <a:pt x="6084" y="9067"/>
                  </a:lnTo>
                  <a:lnTo>
                    <a:pt x="6995" y="9067"/>
                  </a:lnTo>
                  <a:lnTo>
                    <a:pt x="7479" y="9048"/>
                  </a:lnTo>
                  <a:lnTo>
                    <a:pt x="7983" y="9009"/>
                  </a:lnTo>
                  <a:lnTo>
                    <a:pt x="8506" y="8951"/>
                  </a:lnTo>
                  <a:lnTo>
                    <a:pt x="9010" y="8854"/>
                  </a:lnTo>
                  <a:lnTo>
                    <a:pt x="9475" y="8738"/>
                  </a:lnTo>
                  <a:lnTo>
                    <a:pt x="9920" y="8583"/>
                  </a:lnTo>
                  <a:lnTo>
                    <a:pt x="10327" y="8389"/>
                  </a:lnTo>
                  <a:lnTo>
                    <a:pt x="10695" y="8176"/>
                  </a:lnTo>
                  <a:lnTo>
                    <a:pt x="11044" y="7944"/>
                  </a:lnTo>
                  <a:lnTo>
                    <a:pt x="11354" y="7672"/>
                  </a:lnTo>
                  <a:lnTo>
                    <a:pt x="11644" y="7382"/>
                  </a:lnTo>
                  <a:lnTo>
                    <a:pt x="11877" y="7072"/>
                  </a:lnTo>
                  <a:lnTo>
                    <a:pt x="12109" y="6742"/>
                  </a:lnTo>
                  <a:lnTo>
                    <a:pt x="12284" y="6413"/>
                  </a:lnTo>
                  <a:lnTo>
                    <a:pt x="12458" y="6064"/>
                  </a:lnTo>
                  <a:lnTo>
                    <a:pt x="12574" y="5696"/>
                  </a:lnTo>
                  <a:lnTo>
                    <a:pt x="12671" y="5328"/>
                  </a:lnTo>
                  <a:lnTo>
                    <a:pt x="12749" y="4960"/>
                  </a:lnTo>
                  <a:lnTo>
                    <a:pt x="12788" y="4572"/>
                  </a:lnTo>
                  <a:lnTo>
                    <a:pt x="12788" y="4204"/>
                  </a:lnTo>
                  <a:lnTo>
                    <a:pt x="12768" y="3817"/>
                  </a:lnTo>
                  <a:lnTo>
                    <a:pt x="12729" y="3449"/>
                  </a:lnTo>
                  <a:lnTo>
                    <a:pt x="12652" y="3081"/>
                  </a:lnTo>
                  <a:lnTo>
                    <a:pt x="12555" y="2732"/>
                  </a:lnTo>
                  <a:lnTo>
                    <a:pt x="12419" y="2383"/>
                  </a:lnTo>
                  <a:lnTo>
                    <a:pt x="12264" y="2054"/>
                  </a:lnTo>
                  <a:lnTo>
                    <a:pt x="12090" y="1744"/>
                  </a:lnTo>
                  <a:lnTo>
                    <a:pt x="11877" y="1453"/>
                  </a:lnTo>
                  <a:lnTo>
                    <a:pt x="11625" y="1182"/>
                  </a:lnTo>
                  <a:lnTo>
                    <a:pt x="11373" y="930"/>
                  </a:lnTo>
                  <a:lnTo>
                    <a:pt x="11083" y="698"/>
                  </a:lnTo>
                  <a:lnTo>
                    <a:pt x="10773" y="504"/>
                  </a:lnTo>
                  <a:lnTo>
                    <a:pt x="10424" y="349"/>
                  </a:lnTo>
                  <a:lnTo>
                    <a:pt x="10056" y="213"/>
                  </a:lnTo>
                  <a:lnTo>
                    <a:pt x="9668" y="116"/>
                  </a:lnTo>
                  <a:lnTo>
                    <a:pt x="9281" y="39"/>
                  </a:lnTo>
                  <a:lnTo>
                    <a:pt x="889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3" name="Google Shape;1213;p25"/>
            <p:cNvSpPr/>
            <p:nvPr/>
          </p:nvSpPr>
          <p:spPr>
            <a:xfrm>
              <a:off x="3525725" y="5203125"/>
              <a:ext cx="257700" cy="178275"/>
            </a:xfrm>
            <a:custGeom>
              <a:avLst/>
              <a:gdLst/>
              <a:ahLst/>
              <a:cxnLst/>
              <a:rect l="l" t="t" r="r" b="b"/>
              <a:pathLst>
                <a:path w="10308" h="7131" extrusionOk="0">
                  <a:moveTo>
                    <a:pt x="9068" y="1"/>
                  </a:moveTo>
                  <a:lnTo>
                    <a:pt x="8990" y="388"/>
                  </a:lnTo>
                  <a:lnTo>
                    <a:pt x="8893" y="776"/>
                  </a:lnTo>
                  <a:lnTo>
                    <a:pt x="8796" y="1163"/>
                  </a:lnTo>
                  <a:lnTo>
                    <a:pt x="8661" y="1531"/>
                  </a:lnTo>
                  <a:lnTo>
                    <a:pt x="8506" y="1900"/>
                  </a:lnTo>
                  <a:lnTo>
                    <a:pt x="8331" y="2248"/>
                  </a:lnTo>
                  <a:lnTo>
                    <a:pt x="8138" y="2597"/>
                  </a:lnTo>
                  <a:lnTo>
                    <a:pt x="7905" y="2926"/>
                  </a:lnTo>
                  <a:lnTo>
                    <a:pt x="7673" y="3217"/>
                  </a:lnTo>
                  <a:lnTo>
                    <a:pt x="7421" y="3488"/>
                  </a:lnTo>
                  <a:lnTo>
                    <a:pt x="7169" y="3759"/>
                  </a:lnTo>
                  <a:lnTo>
                    <a:pt x="6878" y="4011"/>
                  </a:lnTo>
                  <a:lnTo>
                    <a:pt x="6588" y="4244"/>
                  </a:lnTo>
                  <a:lnTo>
                    <a:pt x="6278" y="4457"/>
                  </a:lnTo>
                  <a:lnTo>
                    <a:pt x="5968" y="4670"/>
                  </a:lnTo>
                  <a:lnTo>
                    <a:pt x="5638" y="4864"/>
                  </a:lnTo>
                  <a:lnTo>
                    <a:pt x="5290" y="5019"/>
                  </a:lnTo>
                  <a:lnTo>
                    <a:pt x="4941" y="5174"/>
                  </a:lnTo>
                  <a:lnTo>
                    <a:pt x="4592" y="5290"/>
                  </a:lnTo>
                  <a:lnTo>
                    <a:pt x="4224" y="5367"/>
                  </a:lnTo>
                  <a:lnTo>
                    <a:pt x="3856" y="5445"/>
                  </a:lnTo>
                  <a:lnTo>
                    <a:pt x="3488" y="5484"/>
                  </a:lnTo>
                  <a:lnTo>
                    <a:pt x="3120" y="5484"/>
                  </a:lnTo>
                  <a:lnTo>
                    <a:pt x="2752" y="5445"/>
                  </a:lnTo>
                  <a:lnTo>
                    <a:pt x="2422" y="5387"/>
                  </a:lnTo>
                  <a:lnTo>
                    <a:pt x="2112" y="5290"/>
                  </a:lnTo>
                  <a:lnTo>
                    <a:pt x="1783" y="5154"/>
                  </a:lnTo>
                  <a:lnTo>
                    <a:pt x="1473" y="4980"/>
                  </a:lnTo>
                  <a:lnTo>
                    <a:pt x="1337" y="5135"/>
                  </a:lnTo>
                  <a:lnTo>
                    <a:pt x="1163" y="5290"/>
                  </a:lnTo>
                  <a:lnTo>
                    <a:pt x="989" y="5445"/>
                  </a:lnTo>
                  <a:lnTo>
                    <a:pt x="814" y="5581"/>
                  </a:lnTo>
                  <a:lnTo>
                    <a:pt x="621" y="5697"/>
                  </a:lnTo>
                  <a:lnTo>
                    <a:pt x="427" y="5813"/>
                  </a:lnTo>
                  <a:lnTo>
                    <a:pt x="214" y="5929"/>
                  </a:lnTo>
                  <a:lnTo>
                    <a:pt x="1" y="6026"/>
                  </a:lnTo>
                  <a:lnTo>
                    <a:pt x="485" y="6259"/>
                  </a:lnTo>
                  <a:lnTo>
                    <a:pt x="1066" y="6491"/>
                  </a:lnTo>
                  <a:lnTo>
                    <a:pt x="1376" y="6607"/>
                  </a:lnTo>
                  <a:lnTo>
                    <a:pt x="1725" y="6724"/>
                  </a:lnTo>
                  <a:lnTo>
                    <a:pt x="2112" y="6821"/>
                  </a:lnTo>
                  <a:lnTo>
                    <a:pt x="2500" y="6898"/>
                  </a:lnTo>
                  <a:lnTo>
                    <a:pt x="2926" y="6995"/>
                  </a:lnTo>
                  <a:lnTo>
                    <a:pt x="3372" y="7053"/>
                  </a:lnTo>
                  <a:lnTo>
                    <a:pt x="3837" y="7092"/>
                  </a:lnTo>
                  <a:lnTo>
                    <a:pt x="4340" y="7131"/>
                  </a:lnTo>
                  <a:lnTo>
                    <a:pt x="5387" y="7131"/>
                  </a:lnTo>
                  <a:lnTo>
                    <a:pt x="5948" y="7092"/>
                  </a:lnTo>
                  <a:lnTo>
                    <a:pt x="6530" y="7034"/>
                  </a:lnTo>
                  <a:lnTo>
                    <a:pt x="6917" y="6976"/>
                  </a:lnTo>
                  <a:lnTo>
                    <a:pt x="7266" y="6879"/>
                  </a:lnTo>
                  <a:lnTo>
                    <a:pt x="7595" y="6782"/>
                  </a:lnTo>
                  <a:lnTo>
                    <a:pt x="7925" y="6646"/>
                  </a:lnTo>
                  <a:lnTo>
                    <a:pt x="8215" y="6511"/>
                  </a:lnTo>
                  <a:lnTo>
                    <a:pt x="8486" y="6356"/>
                  </a:lnTo>
                  <a:lnTo>
                    <a:pt x="8738" y="6162"/>
                  </a:lnTo>
                  <a:lnTo>
                    <a:pt x="8971" y="5968"/>
                  </a:lnTo>
                  <a:lnTo>
                    <a:pt x="9184" y="5774"/>
                  </a:lnTo>
                  <a:lnTo>
                    <a:pt x="9397" y="5542"/>
                  </a:lnTo>
                  <a:lnTo>
                    <a:pt x="9571" y="5309"/>
                  </a:lnTo>
                  <a:lnTo>
                    <a:pt x="9726" y="5077"/>
                  </a:lnTo>
                  <a:lnTo>
                    <a:pt x="9862" y="4825"/>
                  </a:lnTo>
                  <a:lnTo>
                    <a:pt x="9978" y="4554"/>
                  </a:lnTo>
                  <a:lnTo>
                    <a:pt x="10075" y="4283"/>
                  </a:lnTo>
                  <a:lnTo>
                    <a:pt x="10153" y="4011"/>
                  </a:lnTo>
                  <a:lnTo>
                    <a:pt x="10230" y="3740"/>
                  </a:lnTo>
                  <a:lnTo>
                    <a:pt x="10269" y="3469"/>
                  </a:lnTo>
                  <a:lnTo>
                    <a:pt x="10288" y="3178"/>
                  </a:lnTo>
                  <a:lnTo>
                    <a:pt x="10308" y="2907"/>
                  </a:lnTo>
                  <a:lnTo>
                    <a:pt x="10288" y="2636"/>
                  </a:lnTo>
                  <a:lnTo>
                    <a:pt x="10269" y="2345"/>
                  </a:lnTo>
                  <a:lnTo>
                    <a:pt x="10230" y="2074"/>
                  </a:lnTo>
                  <a:lnTo>
                    <a:pt x="10172" y="1803"/>
                  </a:lnTo>
                  <a:lnTo>
                    <a:pt x="10094" y="1551"/>
                  </a:lnTo>
                  <a:lnTo>
                    <a:pt x="9998" y="1299"/>
                  </a:lnTo>
                  <a:lnTo>
                    <a:pt x="9881" y="1047"/>
                  </a:lnTo>
                  <a:lnTo>
                    <a:pt x="9746" y="815"/>
                  </a:lnTo>
                  <a:lnTo>
                    <a:pt x="9591" y="582"/>
                  </a:lnTo>
                  <a:lnTo>
                    <a:pt x="9436" y="369"/>
                  </a:lnTo>
                  <a:lnTo>
                    <a:pt x="9261" y="175"/>
                  </a:lnTo>
                  <a:lnTo>
                    <a:pt x="9068" y="1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4" name="Google Shape;1214;p25"/>
            <p:cNvSpPr/>
            <p:nvPr/>
          </p:nvSpPr>
          <p:spPr>
            <a:xfrm>
              <a:off x="3778537" y="5204829"/>
              <a:ext cx="141450" cy="220900"/>
            </a:xfrm>
            <a:custGeom>
              <a:avLst/>
              <a:gdLst/>
              <a:ahLst/>
              <a:cxnLst/>
              <a:rect l="l" t="t" r="r" b="b"/>
              <a:pathLst>
                <a:path w="5658" h="8836" extrusionOk="0">
                  <a:moveTo>
                    <a:pt x="3100" y="1"/>
                  </a:moveTo>
                  <a:lnTo>
                    <a:pt x="2868" y="59"/>
                  </a:lnTo>
                  <a:lnTo>
                    <a:pt x="2674" y="136"/>
                  </a:lnTo>
                  <a:lnTo>
                    <a:pt x="2461" y="214"/>
                  </a:lnTo>
                  <a:lnTo>
                    <a:pt x="2248" y="330"/>
                  </a:lnTo>
                  <a:lnTo>
                    <a:pt x="2054" y="466"/>
                  </a:lnTo>
                  <a:lnTo>
                    <a:pt x="1860" y="601"/>
                  </a:lnTo>
                  <a:lnTo>
                    <a:pt x="1666" y="756"/>
                  </a:lnTo>
                  <a:lnTo>
                    <a:pt x="1492" y="931"/>
                  </a:lnTo>
                  <a:lnTo>
                    <a:pt x="1318" y="1105"/>
                  </a:lnTo>
                  <a:lnTo>
                    <a:pt x="1163" y="1318"/>
                  </a:lnTo>
                  <a:lnTo>
                    <a:pt x="1008" y="1512"/>
                  </a:lnTo>
                  <a:lnTo>
                    <a:pt x="853" y="1725"/>
                  </a:lnTo>
                  <a:lnTo>
                    <a:pt x="717" y="1938"/>
                  </a:lnTo>
                  <a:lnTo>
                    <a:pt x="601" y="2170"/>
                  </a:lnTo>
                  <a:lnTo>
                    <a:pt x="485" y="2403"/>
                  </a:lnTo>
                  <a:lnTo>
                    <a:pt x="368" y="2635"/>
                  </a:lnTo>
                  <a:lnTo>
                    <a:pt x="272" y="2887"/>
                  </a:lnTo>
                  <a:lnTo>
                    <a:pt x="194" y="3120"/>
                  </a:lnTo>
                  <a:lnTo>
                    <a:pt x="136" y="3372"/>
                  </a:lnTo>
                  <a:lnTo>
                    <a:pt x="78" y="3604"/>
                  </a:lnTo>
                  <a:lnTo>
                    <a:pt x="39" y="3856"/>
                  </a:lnTo>
                  <a:lnTo>
                    <a:pt x="0" y="4089"/>
                  </a:lnTo>
                  <a:lnTo>
                    <a:pt x="0" y="4321"/>
                  </a:lnTo>
                  <a:lnTo>
                    <a:pt x="0" y="4554"/>
                  </a:lnTo>
                  <a:lnTo>
                    <a:pt x="20" y="4767"/>
                  </a:lnTo>
                  <a:lnTo>
                    <a:pt x="58" y="4980"/>
                  </a:lnTo>
                  <a:lnTo>
                    <a:pt x="97" y="5193"/>
                  </a:lnTo>
                  <a:lnTo>
                    <a:pt x="175" y="5387"/>
                  </a:lnTo>
                  <a:lnTo>
                    <a:pt x="272" y="5580"/>
                  </a:lnTo>
                  <a:lnTo>
                    <a:pt x="368" y="5755"/>
                  </a:lnTo>
                  <a:lnTo>
                    <a:pt x="504" y="5910"/>
                  </a:lnTo>
                  <a:lnTo>
                    <a:pt x="659" y="6065"/>
                  </a:lnTo>
                  <a:lnTo>
                    <a:pt x="950" y="6336"/>
                  </a:lnTo>
                  <a:lnTo>
                    <a:pt x="1182" y="6607"/>
                  </a:lnTo>
                  <a:lnTo>
                    <a:pt x="1395" y="6859"/>
                  </a:lnTo>
                  <a:lnTo>
                    <a:pt x="1550" y="7111"/>
                  </a:lnTo>
                  <a:lnTo>
                    <a:pt x="1686" y="7363"/>
                  </a:lnTo>
                  <a:lnTo>
                    <a:pt x="1783" y="7595"/>
                  </a:lnTo>
                  <a:lnTo>
                    <a:pt x="1860" y="7808"/>
                  </a:lnTo>
                  <a:lnTo>
                    <a:pt x="1918" y="8002"/>
                  </a:lnTo>
                  <a:lnTo>
                    <a:pt x="1938" y="8176"/>
                  </a:lnTo>
                  <a:lnTo>
                    <a:pt x="1957" y="8351"/>
                  </a:lnTo>
                  <a:lnTo>
                    <a:pt x="1957" y="8603"/>
                  </a:lnTo>
                  <a:lnTo>
                    <a:pt x="1938" y="8777"/>
                  </a:lnTo>
                  <a:lnTo>
                    <a:pt x="1918" y="8835"/>
                  </a:lnTo>
                  <a:lnTo>
                    <a:pt x="2170" y="8816"/>
                  </a:lnTo>
                  <a:lnTo>
                    <a:pt x="2422" y="8777"/>
                  </a:lnTo>
                  <a:lnTo>
                    <a:pt x="2655" y="8738"/>
                  </a:lnTo>
                  <a:lnTo>
                    <a:pt x="2868" y="8680"/>
                  </a:lnTo>
                  <a:lnTo>
                    <a:pt x="3081" y="8603"/>
                  </a:lnTo>
                  <a:lnTo>
                    <a:pt x="3275" y="8506"/>
                  </a:lnTo>
                  <a:lnTo>
                    <a:pt x="3468" y="8409"/>
                  </a:lnTo>
                  <a:lnTo>
                    <a:pt x="3662" y="8312"/>
                  </a:lnTo>
                  <a:lnTo>
                    <a:pt x="3836" y="8176"/>
                  </a:lnTo>
                  <a:lnTo>
                    <a:pt x="3991" y="8060"/>
                  </a:lnTo>
                  <a:lnTo>
                    <a:pt x="4166" y="7905"/>
                  </a:lnTo>
                  <a:lnTo>
                    <a:pt x="4301" y="7770"/>
                  </a:lnTo>
                  <a:lnTo>
                    <a:pt x="4437" y="7595"/>
                  </a:lnTo>
                  <a:lnTo>
                    <a:pt x="4573" y="7440"/>
                  </a:lnTo>
                  <a:lnTo>
                    <a:pt x="4805" y="7072"/>
                  </a:lnTo>
                  <a:lnTo>
                    <a:pt x="5018" y="6685"/>
                  </a:lnTo>
                  <a:lnTo>
                    <a:pt x="5193" y="6278"/>
                  </a:lnTo>
                  <a:lnTo>
                    <a:pt x="5328" y="5852"/>
                  </a:lnTo>
                  <a:lnTo>
                    <a:pt x="5444" y="5406"/>
                  </a:lnTo>
                  <a:lnTo>
                    <a:pt x="5541" y="4941"/>
                  </a:lnTo>
                  <a:lnTo>
                    <a:pt x="5599" y="4476"/>
                  </a:lnTo>
                  <a:lnTo>
                    <a:pt x="5638" y="4011"/>
                  </a:lnTo>
                  <a:lnTo>
                    <a:pt x="5658" y="3546"/>
                  </a:lnTo>
                  <a:lnTo>
                    <a:pt x="5658" y="3217"/>
                  </a:lnTo>
                  <a:lnTo>
                    <a:pt x="5638" y="2887"/>
                  </a:lnTo>
                  <a:lnTo>
                    <a:pt x="5619" y="2597"/>
                  </a:lnTo>
                  <a:lnTo>
                    <a:pt x="5580" y="2306"/>
                  </a:lnTo>
                  <a:lnTo>
                    <a:pt x="5483" y="1802"/>
                  </a:lnTo>
                  <a:lnTo>
                    <a:pt x="5348" y="1376"/>
                  </a:lnTo>
                  <a:lnTo>
                    <a:pt x="5231" y="1027"/>
                  </a:lnTo>
                  <a:lnTo>
                    <a:pt x="5096" y="756"/>
                  </a:lnTo>
                  <a:lnTo>
                    <a:pt x="4999" y="562"/>
                  </a:lnTo>
                  <a:lnTo>
                    <a:pt x="4921" y="466"/>
                  </a:lnTo>
                  <a:lnTo>
                    <a:pt x="4844" y="427"/>
                  </a:lnTo>
                  <a:lnTo>
                    <a:pt x="4747" y="369"/>
                  </a:lnTo>
                  <a:lnTo>
                    <a:pt x="4495" y="272"/>
                  </a:lnTo>
                  <a:lnTo>
                    <a:pt x="4185" y="194"/>
                  </a:lnTo>
                  <a:lnTo>
                    <a:pt x="3875" y="117"/>
                  </a:lnTo>
                  <a:lnTo>
                    <a:pt x="3333" y="39"/>
                  </a:lnTo>
                  <a:lnTo>
                    <a:pt x="3100" y="1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5" name="Google Shape;1215;p25"/>
            <p:cNvSpPr/>
            <p:nvPr/>
          </p:nvSpPr>
          <p:spPr>
            <a:xfrm>
              <a:off x="3894325" y="5130475"/>
              <a:ext cx="123525" cy="69775"/>
            </a:xfrm>
            <a:custGeom>
              <a:avLst/>
              <a:gdLst/>
              <a:ahLst/>
              <a:cxnLst/>
              <a:rect l="l" t="t" r="r" b="b"/>
              <a:pathLst>
                <a:path w="4941" h="2791" extrusionOk="0">
                  <a:moveTo>
                    <a:pt x="1046" y="1"/>
                  </a:moveTo>
                  <a:lnTo>
                    <a:pt x="911" y="20"/>
                  </a:lnTo>
                  <a:lnTo>
                    <a:pt x="795" y="59"/>
                  </a:lnTo>
                  <a:lnTo>
                    <a:pt x="678" y="117"/>
                  </a:lnTo>
                  <a:lnTo>
                    <a:pt x="562" y="194"/>
                  </a:lnTo>
                  <a:lnTo>
                    <a:pt x="465" y="291"/>
                  </a:lnTo>
                  <a:lnTo>
                    <a:pt x="368" y="388"/>
                  </a:lnTo>
                  <a:lnTo>
                    <a:pt x="194" y="659"/>
                  </a:lnTo>
                  <a:lnTo>
                    <a:pt x="78" y="911"/>
                  </a:lnTo>
                  <a:lnTo>
                    <a:pt x="20" y="1163"/>
                  </a:lnTo>
                  <a:lnTo>
                    <a:pt x="0" y="1376"/>
                  </a:lnTo>
                  <a:lnTo>
                    <a:pt x="20" y="1589"/>
                  </a:lnTo>
                  <a:lnTo>
                    <a:pt x="58" y="1783"/>
                  </a:lnTo>
                  <a:lnTo>
                    <a:pt x="155" y="1958"/>
                  </a:lnTo>
                  <a:lnTo>
                    <a:pt x="252" y="2132"/>
                  </a:lnTo>
                  <a:lnTo>
                    <a:pt x="368" y="2268"/>
                  </a:lnTo>
                  <a:lnTo>
                    <a:pt x="504" y="2403"/>
                  </a:lnTo>
                  <a:lnTo>
                    <a:pt x="640" y="2500"/>
                  </a:lnTo>
                  <a:lnTo>
                    <a:pt x="756" y="2597"/>
                  </a:lnTo>
                  <a:lnTo>
                    <a:pt x="988" y="2732"/>
                  </a:lnTo>
                  <a:lnTo>
                    <a:pt x="1124" y="2771"/>
                  </a:lnTo>
                  <a:lnTo>
                    <a:pt x="1318" y="2791"/>
                  </a:lnTo>
                  <a:lnTo>
                    <a:pt x="1434" y="2791"/>
                  </a:lnTo>
                  <a:lnTo>
                    <a:pt x="1570" y="2771"/>
                  </a:lnTo>
                  <a:lnTo>
                    <a:pt x="1763" y="2713"/>
                  </a:lnTo>
                  <a:lnTo>
                    <a:pt x="1996" y="2616"/>
                  </a:lnTo>
                  <a:lnTo>
                    <a:pt x="2286" y="2461"/>
                  </a:lnTo>
                  <a:lnTo>
                    <a:pt x="2635" y="2268"/>
                  </a:lnTo>
                  <a:lnTo>
                    <a:pt x="2829" y="2151"/>
                  </a:lnTo>
                  <a:lnTo>
                    <a:pt x="3042" y="2074"/>
                  </a:lnTo>
                  <a:lnTo>
                    <a:pt x="3236" y="1996"/>
                  </a:lnTo>
                  <a:lnTo>
                    <a:pt x="3449" y="1958"/>
                  </a:lnTo>
                  <a:lnTo>
                    <a:pt x="3643" y="1938"/>
                  </a:lnTo>
                  <a:lnTo>
                    <a:pt x="3836" y="1919"/>
                  </a:lnTo>
                  <a:lnTo>
                    <a:pt x="4185" y="1938"/>
                  </a:lnTo>
                  <a:lnTo>
                    <a:pt x="4495" y="1977"/>
                  </a:lnTo>
                  <a:lnTo>
                    <a:pt x="4728" y="2035"/>
                  </a:lnTo>
                  <a:lnTo>
                    <a:pt x="4941" y="2093"/>
                  </a:lnTo>
                  <a:lnTo>
                    <a:pt x="4941" y="2093"/>
                  </a:lnTo>
                  <a:lnTo>
                    <a:pt x="4418" y="1744"/>
                  </a:lnTo>
                  <a:lnTo>
                    <a:pt x="3836" y="1318"/>
                  </a:lnTo>
                  <a:lnTo>
                    <a:pt x="3197" y="873"/>
                  </a:lnTo>
                  <a:lnTo>
                    <a:pt x="2868" y="659"/>
                  </a:lnTo>
                  <a:lnTo>
                    <a:pt x="2558" y="466"/>
                  </a:lnTo>
                  <a:lnTo>
                    <a:pt x="2228" y="291"/>
                  </a:lnTo>
                  <a:lnTo>
                    <a:pt x="1918" y="156"/>
                  </a:lnTo>
                  <a:lnTo>
                    <a:pt x="1608" y="59"/>
                  </a:lnTo>
                  <a:lnTo>
                    <a:pt x="131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6" name="Google Shape;1216;p25"/>
            <p:cNvSpPr/>
            <p:nvPr/>
          </p:nvSpPr>
          <p:spPr>
            <a:xfrm>
              <a:off x="3900625" y="5118375"/>
              <a:ext cx="123525" cy="68800"/>
            </a:xfrm>
            <a:custGeom>
              <a:avLst/>
              <a:gdLst/>
              <a:ahLst/>
              <a:cxnLst/>
              <a:rect l="l" t="t" r="r" b="b"/>
              <a:pathLst>
                <a:path w="4941" h="2752" extrusionOk="0">
                  <a:moveTo>
                    <a:pt x="1337" y="0"/>
                  </a:moveTo>
                  <a:lnTo>
                    <a:pt x="1143" y="59"/>
                  </a:lnTo>
                  <a:lnTo>
                    <a:pt x="949" y="136"/>
                  </a:lnTo>
                  <a:lnTo>
                    <a:pt x="717" y="272"/>
                  </a:lnTo>
                  <a:lnTo>
                    <a:pt x="581" y="349"/>
                  </a:lnTo>
                  <a:lnTo>
                    <a:pt x="465" y="446"/>
                  </a:lnTo>
                  <a:lnTo>
                    <a:pt x="368" y="543"/>
                  </a:lnTo>
                  <a:lnTo>
                    <a:pt x="252" y="659"/>
                  </a:lnTo>
                  <a:lnTo>
                    <a:pt x="174" y="795"/>
                  </a:lnTo>
                  <a:lnTo>
                    <a:pt x="97" y="930"/>
                  </a:lnTo>
                  <a:lnTo>
                    <a:pt x="39" y="1105"/>
                  </a:lnTo>
                  <a:lnTo>
                    <a:pt x="0" y="1279"/>
                  </a:lnTo>
                  <a:lnTo>
                    <a:pt x="0" y="1453"/>
                  </a:lnTo>
                  <a:lnTo>
                    <a:pt x="19" y="1608"/>
                  </a:lnTo>
                  <a:lnTo>
                    <a:pt x="78" y="1744"/>
                  </a:lnTo>
                  <a:lnTo>
                    <a:pt x="136" y="1880"/>
                  </a:lnTo>
                  <a:lnTo>
                    <a:pt x="213" y="1996"/>
                  </a:lnTo>
                  <a:lnTo>
                    <a:pt x="291" y="2073"/>
                  </a:lnTo>
                  <a:lnTo>
                    <a:pt x="388" y="2170"/>
                  </a:lnTo>
                  <a:lnTo>
                    <a:pt x="504" y="2228"/>
                  </a:lnTo>
                  <a:lnTo>
                    <a:pt x="698" y="2345"/>
                  </a:lnTo>
                  <a:lnTo>
                    <a:pt x="872" y="2403"/>
                  </a:lnTo>
                  <a:lnTo>
                    <a:pt x="1066" y="2442"/>
                  </a:lnTo>
                  <a:lnTo>
                    <a:pt x="1531" y="2306"/>
                  </a:lnTo>
                  <a:lnTo>
                    <a:pt x="1976" y="2228"/>
                  </a:lnTo>
                  <a:lnTo>
                    <a:pt x="2383" y="2170"/>
                  </a:lnTo>
                  <a:lnTo>
                    <a:pt x="2771" y="2151"/>
                  </a:lnTo>
                  <a:lnTo>
                    <a:pt x="3119" y="2151"/>
                  </a:lnTo>
                  <a:lnTo>
                    <a:pt x="3449" y="2170"/>
                  </a:lnTo>
                  <a:lnTo>
                    <a:pt x="3739" y="2228"/>
                  </a:lnTo>
                  <a:lnTo>
                    <a:pt x="3991" y="2287"/>
                  </a:lnTo>
                  <a:lnTo>
                    <a:pt x="4204" y="2364"/>
                  </a:lnTo>
                  <a:lnTo>
                    <a:pt x="4417" y="2442"/>
                  </a:lnTo>
                  <a:lnTo>
                    <a:pt x="4572" y="2519"/>
                  </a:lnTo>
                  <a:lnTo>
                    <a:pt x="4708" y="2597"/>
                  </a:lnTo>
                  <a:lnTo>
                    <a:pt x="4882" y="2713"/>
                  </a:lnTo>
                  <a:lnTo>
                    <a:pt x="4940" y="2752"/>
                  </a:lnTo>
                  <a:lnTo>
                    <a:pt x="4882" y="2500"/>
                  </a:lnTo>
                  <a:lnTo>
                    <a:pt x="4785" y="2267"/>
                  </a:lnTo>
                  <a:lnTo>
                    <a:pt x="4708" y="2035"/>
                  </a:lnTo>
                  <a:lnTo>
                    <a:pt x="4592" y="1841"/>
                  </a:lnTo>
                  <a:lnTo>
                    <a:pt x="4476" y="1647"/>
                  </a:lnTo>
                  <a:lnTo>
                    <a:pt x="4359" y="1473"/>
                  </a:lnTo>
                  <a:lnTo>
                    <a:pt x="4224" y="1298"/>
                  </a:lnTo>
                  <a:lnTo>
                    <a:pt x="4088" y="1143"/>
                  </a:lnTo>
                  <a:lnTo>
                    <a:pt x="3952" y="1008"/>
                  </a:lnTo>
                  <a:lnTo>
                    <a:pt x="3817" y="872"/>
                  </a:lnTo>
                  <a:lnTo>
                    <a:pt x="3507" y="659"/>
                  </a:lnTo>
                  <a:lnTo>
                    <a:pt x="3197" y="485"/>
                  </a:lnTo>
                  <a:lnTo>
                    <a:pt x="2887" y="330"/>
                  </a:lnTo>
                  <a:lnTo>
                    <a:pt x="2596" y="213"/>
                  </a:lnTo>
                  <a:lnTo>
                    <a:pt x="2306" y="136"/>
                  </a:lnTo>
                  <a:lnTo>
                    <a:pt x="2034" y="78"/>
                  </a:lnTo>
                  <a:lnTo>
                    <a:pt x="1802" y="39"/>
                  </a:lnTo>
                  <a:lnTo>
                    <a:pt x="147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7" name="Google Shape;1217;p25"/>
            <p:cNvSpPr/>
            <p:nvPr/>
          </p:nvSpPr>
          <p:spPr>
            <a:xfrm>
              <a:off x="3930650" y="5136300"/>
              <a:ext cx="10200" cy="12600"/>
            </a:xfrm>
            <a:custGeom>
              <a:avLst/>
              <a:gdLst/>
              <a:ahLst/>
              <a:cxnLst/>
              <a:rect l="l" t="t" r="r" b="b"/>
              <a:pathLst>
                <a:path w="408" h="504" extrusionOk="0">
                  <a:moveTo>
                    <a:pt x="194" y="0"/>
                  </a:moveTo>
                  <a:lnTo>
                    <a:pt x="117" y="20"/>
                  </a:lnTo>
                  <a:lnTo>
                    <a:pt x="58" y="78"/>
                  </a:lnTo>
                  <a:lnTo>
                    <a:pt x="0" y="155"/>
                  </a:lnTo>
                  <a:lnTo>
                    <a:pt x="0" y="252"/>
                  </a:lnTo>
                  <a:lnTo>
                    <a:pt x="0" y="349"/>
                  </a:lnTo>
                  <a:lnTo>
                    <a:pt x="58" y="426"/>
                  </a:lnTo>
                  <a:lnTo>
                    <a:pt x="117" y="485"/>
                  </a:lnTo>
                  <a:lnTo>
                    <a:pt x="194" y="504"/>
                  </a:lnTo>
                  <a:lnTo>
                    <a:pt x="272" y="485"/>
                  </a:lnTo>
                  <a:lnTo>
                    <a:pt x="349" y="426"/>
                  </a:lnTo>
                  <a:lnTo>
                    <a:pt x="388" y="349"/>
                  </a:lnTo>
                  <a:lnTo>
                    <a:pt x="407" y="252"/>
                  </a:lnTo>
                  <a:lnTo>
                    <a:pt x="388" y="155"/>
                  </a:lnTo>
                  <a:lnTo>
                    <a:pt x="349" y="78"/>
                  </a:lnTo>
                  <a:lnTo>
                    <a:pt x="272" y="20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8" name="Google Shape;1218;p25"/>
            <p:cNvSpPr/>
            <p:nvPr/>
          </p:nvSpPr>
          <p:spPr>
            <a:xfrm>
              <a:off x="3845400" y="5112550"/>
              <a:ext cx="41675" cy="37825"/>
            </a:xfrm>
            <a:custGeom>
              <a:avLst/>
              <a:gdLst/>
              <a:ahLst/>
              <a:cxnLst/>
              <a:rect l="l" t="t" r="r" b="b"/>
              <a:pathLst>
                <a:path w="1667" h="1513" extrusionOk="0">
                  <a:moveTo>
                    <a:pt x="155" y="1"/>
                  </a:moveTo>
                  <a:lnTo>
                    <a:pt x="78" y="233"/>
                  </a:lnTo>
                  <a:lnTo>
                    <a:pt x="20" y="466"/>
                  </a:lnTo>
                  <a:lnTo>
                    <a:pt x="0" y="640"/>
                  </a:lnTo>
                  <a:lnTo>
                    <a:pt x="20" y="815"/>
                  </a:lnTo>
                  <a:lnTo>
                    <a:pt x="39" y="950"/>
                  </a:lnTo>
                  <a:lnTo>
                    <a:pt x="97" y="1086"/>
                  </a:lnTo>
                  <a:lnTo>
                    <a:pt x="155" y="1183"/>
                  </a:lnTo>
                  <a:lnTo>
                    <a:pt x="233" y="1260"/>
                  </a:lnTo>
                  <a:lnTo>
                    <a:pt x="310" y="1338"/>
                  </a:lnTo>
                  <a:lnTo>
                    <a:pt x="388" y="1396"/>
                  </a:lnTo>
                  <a:lnTo>
                    <a:pt x="524" y="1473"/>
                  </a:lnTo>
                  <a:lnTo>
                    <a:pt x="640" y="1493"/>
                  </a:lnTo>
                  <a:lnTo>
                    <a:pt x="679" y="1512"/>
                  </a:lnTo>
                  <a:lnTo>
                    <a:pt x="872" y="1512"/>
                  </a:lnTo>
                  <a:lnTo>
                    <a:pt x="1047" y="1473"/>
                  </a:lnTo>
                  <a:lnTo>
                    <a:pt x="1182" y="1415"/>
                  </a:lnTo>
                  <a:lnTo>
                    <a:pt x="1299" y="1338"/>
                  </a:lnTo>
                  <a:lnTo>
                    <a:pt x="1395" y="1241"/>
                  </a:lnTo>
                  <a:lnTo>
                    <a:pt x="1473" y="1125"/>
                  </a:lnTo>
                  <a:lnTo>
                    <a:pt x="1550" y="1008"/>
                  </a:lnTo>
                  <a:lnTo>
                    <a:pt x="1589" y="892"/>
                  </a:lnTo>
                  <a:lnTo>
                    <a:pt x="1647" y="640"/>
                  </a:lnTo>
                  <a:lnTo>
                    <a:pt x="1667" y="408"/>
                  </a:lnTo>
                  <a:lnTo>
                    <a:pt x="1667" y="195"/>
                  </a:lnTo>
                  <a:lnTo>
                    <a:pt x="1589" y="253"/>
                  </a:lnTo>
                  <a:lnTo>
                    <a:pt x="1512" y="292"/>
                  </a:lnTo>
                  <a:lnTo>
                    <a:pt x="1395" y="427"/>
                  </a:lnTo>
                  <a:lnTo>
                    <a:pt x="1299" y="563"/>
                  </a:lnTo>
                  <a:lnTo>
                    <a:pt x="1202" y="698"/>
                  </a:lnTo>
                  <a:lnTo>
                    <a:pt x="1105" y="834"/>
                  </a:lnTo>
                  <a:lnTo>
                    <a:pt x="1008" y="950"/>
                  </a:lnTo>
                  <a:lnTo>
                    <a:pt x="950" y="989"/>
                  </a:lnTo>
                  <a:lnTo>
                    <a:pt x="892" y="1028"/>
                  </a:lnTo>
                  <a:lnTo>
                    <a:pt x="814" y="1047"/>
                  </a:lnTo>
                  <a:lnTo>
                    <a:pt x="659" y="1047"/>
                  </a:lnTo>
                  <a:lnTo>
                    <a:pt x="582" y="1028"/>
                  </a:lnTo>
                  <a:lnTo>
                    <a:pt x="504" y="989"/>
                  </a:lnTo>
                  <a:lnTo>
                    <a:pt x="446" y="911"/>
                  </a:lnTo>
                  <a:lnTo>
                    <a:pt x="407" y="834"/>
                  </a:lnTo>
                  <a:lnTo>
                    <a:pt x="349" y="756"/>
                  </a:lnTo>
                  <a:lnTo>
                    <a:pt x="330" y="640"/>
                  </a:lnTo>
                  <a:lnTo>
                    <a:pt x="310" y="524"/>
                  </a:lnTo>
                  <a:lnTo>
                    <a:pt x="272" y="272"/>
                  </a:lnTo>
                  <a:lnTo>
                    <a:pt x="214" y="117"/>
                  </a:lnTo>
                  <a:lnTo>
                    <a:pt x="175" y="20"/>
                  </a:lnTo>
                  <a:lnTo>
                    <a:pt x="15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19" name="Google Shape;1219;p25"/>
          <p:cNvGrpSpPr/>
          <p:nvPr/>
        </p:nvGrpSpPr>
        <p:grpSpPr>
          <a:xfrm>
            <a:off x="7483237" y="527397"/>
            <a:ext cx="1944048" cy="383876"/>
            <a:chOff x="680025" y="5031475"/>
            <a:chExt cx="2255625" cy="445400"/>
          </a:xfrm>
        </p:grpSpPr>
        <p:sp>
          <p:nvSpPr>
            <p:cNvPr id="1220" name="Google Shape;1220;p25"/>
            <p:cNvSpPr/>
            <p:nvPr/>
          </p:nvSpPr>
          <p:spPr>
            <a:xfrm>
              <a:off x="680025" y="5031475"/>
              <a:ext cx="2255625" cy="445400"/>
            </a:xfrm>
            <a:custGeom>
              <a:avLst/>
              <a:gdLst/>
              <a:ahLst/>
              <a:cxnLst/>
              <a:rect l="l" t="t" r="r" b="b"/>
              <a:pathLst>
                <a:path w="90225" h="17816" extrusionOk="0">
                  <a:moveTo>
                    <a:pt x="84319" y="13748"/>
                  </a:moveTo>
                  <a:lnTo>
                    <a:pt x="83958" y="13781"/>
                  </a:lnTo>
                  <a:lnTo>
                    <a:pt x="83663" y="13846"/>
                  </a:lnTo>
                  <a:lnTo>
                    <a:pt x="83401" y="13912"/>
                  </a:lnTo>
                  <a:lnTo>
                    <a:pt x="83171" y="14010"/>
                  </a:lnTo>
                  <a:lnTo>
                    <a:pt x="82974" y="14141"/>
                  </a:lnTo>
                  <a:lnTo>
                    <a:pt x="82843" y="14273"/>
                  </a:lnTo>
                  <a:lnTo>
                    <a:pt x="82744" y="14404"/>
                  </a:lnTo>
                  <a:lnTo>
                    <a:pt x="82712" y="14601"/>
                  </a:lnTo>
                  <a:lnTo>
                    <a:pt x="82679" y="14798"/>
                  </a:lnTo>
                  <a:lnTo>
                    <a:pt x="82712" y="15158"/>
                  </a:lnTo>
                  <a:lnTo>
                    <a:pt x="82744" y="15290"/>
                  </a:lnTo>
                  <a:lnTo>
                    <a:pt x="82810" y="15355"/>
                  </a:lnTo>
                  <a:lnTo>
                    <a:pt x="82908" y="15487"/>
                  </a:lnTo>
                  <a:lnTo>
                    <a:pt x="83072" y="15585"/>
                  </a:lnTo>
                  <a:lnTo>
                    <a:pt x="83269" y="15683"/>
                  </a:lnTo>
                  <a:lnTo>
                    <a:pt x="83466" y="15749"/>
                  </a:lnTo>
                  <a:lnTo>
                    <a:pt x="83729" y="15815"/>
                  </a:lnTo>
                  <a:lnTo>
                    <a:pt x="84024" y="15847"/>
                  </a:lnTo>
                  <a:lnTo>
                    <a:pt x="84713" y="15880"/>
                  </a:lnTo>
                  <a:lnTo>
                    <a:pt x="85205" y="15847"/>
                  </a:lnTo>
                  <a:lnTo>
                    <a:pt x="85599" y="15815"/>
                  </a:lnTo>
                  <a:lnTo>
                    <a:pt x="85894" y="15749"/>
                  </a:lnTo>
                  <a:lnTo>
                    <a:pt x="86124" y="15683"/>
                  </a:lnTo>
                  <a:lnTo>
                    <a:pt x="86321" y="15552"/>
                  </a:lnTo>
                  <a:lnTo>
                    <a:pt x="86452" y="15355"/>
                  </a:lnTo>
                  <a:lnTo>
                    <a:pt x="86517" y="15093"/>
                  </a:lnTo>
                  <a:lnTo>
                    <a:pt x="86550" y="14830"/>
                  </a:lnTo>
                  <a:lnTo>
                    <a:pt x="86517" y="14634"/>
                  </a:lnTo>
                  <a:lnTo>
                    <a:pt x="86485" y="14502"/>
                  </a:lnTo>
                  <a:lnTo>
                    <a:pt x="86419" y="14338"/>
                  </a:lnTo>
                  <a:lnTo>
                    <a:pt x="86321" y="14207"/>
                  </a:lnTo>
                  <a:lnTo>
                    <a:pt x="86189" y="14109"/>
                  </a:lnTo>
                  <a:lnTo>
                    <a:pt x="86025" y="13977"/>
                  </a:lnTo>
                  <a:lnTo>
                    <a:pt x="85828" y="13912"/>
                  </a:lnTo>
                  <a:lnTo>
                    <a:pt x="85632" y="13813"/>
                  </a:lnTo>
                  <a:lnTo>
                    <a:pt x="85139" y="13781"/>
                  </a:lnTo>
                  <a:lnTo>
                    <a:pt x="84713" y="13748"/>
                  </a:lnTo>
                  <a:close/>
                  <a:moveTo>
                    <a:pt x="89306" y="14109"/>
                  </a:moveTo>
                  <a:lnTo>
                    <a:pt x="89142" y="14174"/>
                  </a:lnTo>
                  <a:lnTo>
                    <a:pt x="88978" y="14240"/>
                  </a:lnTo>
                  <a:lnTo>
                    <a:pt x="88814" y="14371"/>
                  </a:lnTo>
                  <a:lnTo>
                    <a:pt x="88683" y="14568"/>
                  </a:lnTo>
                  <a:lnTo>
                    <a:pt x="88519" y="14765"/>
                  </a:lnTo>
                  <a:lnTo>
                    <a:pt x="88388" y="15027"/>
                  </a:lnTo>
                  <a:lnTo>
                    <a:pt x="88486" y="15815"/>
                  </a:lnTo>
                  <a:lnTo>
                    <a:pt x="88650" y="15913"/>
                  </a:lnTo>
                  <a:lnTo>
                    <a:pt x="88814" y="16044"/>
                  </a:lnTo>
                  <a:lnTo>
                    <a:pt x="88912" y="16077"/>
                  </a:lnTo>
                  <a:lnTo>
                    <a:pt x="89011" y="16110"/>
                  </a:lnTo>
                  <a:lnTo>
                    <a:pt x="89306" y="16143"/>
                  </a:lnTo>
                  <a:lnTo>
                    <a:pt x="89503" y="16110"/>
                  </a:lnTo>
                  <a:lnTo>
                    <a:pt x="89700" y="16044"/>
                  </a:lnTo>
                  <a:lnTo>
                    <a:pt x="89864" y="15913"/>
                  </a:lnTo>
                  <a:lnTo>
                    <a:pt x="89995" y="15749"/>
                  </a:lnTo>
                  <a:lnTo>
                    <a:pt x="90094" y="15585"/>
                  </a:lnTo>
                  <a:lnTo>
                    <a:pt x="90159" y="15421"/>
                  </a:lnTo>
                  <a:lnTo>
                    <a:pt x="90192" y="15257"/>
                  </a:lnTo>
                  <a:lnTo>
                    <a:pt x="90225" y="15060"/>
                  </a:lnTo>
                  <a:lnTo>
                    <a:pt x="90225" y="14929"/>
                  </a:lnTo>
                  <a:lnTo>
                    <a:pt x="90192" y="14765"/>
                  </a:lnTo>
                  <a:lnTo>
                    <a:pt x="90126" y="14634"/>
                  </a:lnTo>
                  <a:lnTo>
                    <a:pt x="90061" y="14535"/>
                  </a:lnTo>
                  <a:lnTo>
                    <a:pt x="89995" y="14404"/>
                  </a:lnTo>
                  <a:lnTo>
                    <a:pt x="89897" y="14338"/>
                  </a:lnTo>
                  <a:lnTo>
                    <a:pt x="89765" y="14240"/>
                  </a:lnTo>
                  <a:lnTo>
                    <a:pt x="89601" y="14174"/>
                  </a:lnTo>
                  <a:lnTo>
                    <a:pt x="89437" y="14109"/>
                  </a:lnTo>
                  <a:close/>
                  <a:moveTo>
                    <a:pt x="37534" y="1"/>
                  </a:moveTo>
                  <a:lnTo>
                    <a:pt x="37206" y="34"/>
                  </a:lnTo>
                  <a:lnTo>
                    <a:pt x="36845" y="66"/>
                  </a:lnTo>
                  <a:lnTo>
                    <a:pt x="36517" y="132"/>
                  </a:lnTo>
                  <a:lnTo>
                    <a:pt x="36189" y="198"/>
                  </a:lnTo>
                  <a:lnTo>
                    <a:pt x="35893" y="329"/>
                  </a:lnTo>
                  <a:lnTo>
                    <a:pt x="35598" y="460"/>
                  </a:lnTo>
                  <a:lnTo>
                    <a:pt x="35303" y="624"/>
                  </a:lnTo>
                  <a:lnTo>
                    <a:pt x="35040" y="788"/>
                  </a:lnTo>
                  <a:lnTo>
                    <a:pt x="34778" y="1018"/>
                  </a:lnTo>
                  <a:lnTo>
                    <a:pt x="34515" y="1248"/>
                  </a:lnTo>
                  <a:lnTo>
                    <a:pt x="34253" y="1510"/>
                  </a:lnTo>
                  <a:lnTo>
                    <a:pt x="34023" y="1772"/>
                  </a:lnTo>
                  <a:lnTo>
                    <a:pt x="33794" y="2101"/>
                  </a:lnTo>
                  <a:lnTo>
                    <a:pt x="33597" y="2429"/>
                  </a:lnTo>
                  <a:lnTo>
                    <a:pt x="33400" y="2790"/>
                  </a:lnTo>
                  <a:lnTo>
                    <a:pt x="33203" y="3150"/>
                  </a:lnTo>
                  <a:lnTo>
                    <a:pt x="32842" y="4003"/>
                  </a:lnTo>
                  <a:lnTo>
                    <a:pt x="32580" y="4889"/>
                  </a:lnTo>
                  <a:lnTo>
                    <a:pt x="32350" y="5808"/>
                  </a:lnTo>
                  <a:lnTo>
                    <a:pt x="32186" y="6759"/>
                  </a:lnTo>
                  <a:lnTo>
                    <a:pt x="31989" y="6563"/>
                  </a:lnTo>
                  <a:lnTo>
                    <a:pt x="31792" y="6366"/>
                  </a:lnTo>
                  <a:lnTo>
                    <a:pt x="31563" y="6202"/>
                  </a:lnTo>
                  <a:lnTo>
                    <a:pt x="31333" y="6070"/>
                  </a:lnTo>
                  <a:lnTo>
                    <a:pt x="31103" y="5972"/>
                  </a:lnTo>
                  <a:lnTo>
                    <a:pt x="30874" y="5906"/>
                  </a:lnTo>
                  <a:lnTo>
                    <a:pt x="30611" y="5874"/>
                  </a:lnTo>
                  <a:lnTo>
                    <a:pt x="29922" y="5874"/>
                  </a:lnTo>
                  <a:lnTo>
                    <a:pt x="29496" y="5939"/>
                  </a:lnTo>
                  <a:lnTo>
                    <a:pt x="29102" y="6070"/>
                  </a:lnTo>
                  <a:lnTo>
                    <a:pt x="28741" y="6202"/>
                  </a:lnTo>
                  <a:lnTo>
                    <a:pt x="28380" y="6399"/>
                  </a:lnTo>
                  <a:lnTo>
                    <a:pt x="28019" y="6661"/>
                  </a:lnTo>
                  <a:lnTo>
                    <a:pt x="27691" y="6923"/>
                  </a:lnTo>
                  <a:lnTo>
                    <a:pt x="27396" y="7284"/>
                  </a:lnTo>
                  <a:lnTo>
                    <a:pt x="27166" y="7547"/>
                  </a:lnTo>
                  <a:lnTo>
                    <a:pt x="26969" y="7875"/>
                  </a:lnTo>
                  <a:lnTo>
                    <a:pt x="26805" y="7678"/>
                  </a:lnTo>
                  <a:lnTo>
                    <a:pt x="26641" y="7448"/>
                  </a:lnTo>
                  <a:lnTo>
                    <a:pt x="26444" y="7252"/>
                  </a:lnTo>
                  <a:lnTo>
                    <a:pt x="26182" y="7088"/>
                  </a:lnTo>
                  <a:lnTo>
                    <a:pt x="25887" y="6858"/>
                  </a:lnTo>
                  <a:lnTo>
                    <a:pt x="25591" y="6694"/>
                  </a:lnTo>
                  <a:lnTo>
                    <a:pt x="25263" y="6530"/>
                  </a:lnTo>
                  <a:lnTo>
                    <a:pt x="24935" y="6399"/>
                  </a:lnTo>
                  <a:lnTo>
                    <a:pt x="24574" y="6300"/>
                  </a:lnTo>
                  <a:lnTo>
                    <a:pt x="24213" y="6234"/>
                  </a:lnTo>
                  <a:lnTo>
                    <a:pt x="23853" y="6202"/>
                  </a:lnTo>
                  <a:lnTo>
                    <a:pt x="23459" y="6169"/>
                  </a:lnTo>
                  <a:lnTo>
                    <a:pt x="23098" y="6202"/>
                  </a:lnTo>
                  <a:lnTo>
                    <a:pt x="22737" y="6234"/>
                  </a:lnTo>
                  <a:lnTo>
                    <a:pt x="22376" y="6300"/>
                  </a:lnTo>
                  <a:lnTo>
                    <a:pt x="22048" y="6399"/>
                  </a:lnTo>
                  <a:lnTo>
                    <a:pt x="21720" y="6497"/>
                  </a:lnTo>
                  <a:lnTo>
                    <a:pt x="21392" y="6628"/>
                  </a:lnTo>
                  <a:lnTo>
                    <a:pt x="21097" y="6792"/>
                  </a:lnTo>
                  <a:lnTo>
                    <a:pt x="20801" y="6989"/>
                  </a:lnTo>
                  <a:lnTo>
                    <a:pt x="20539" y="7219"/>
                  </a:lnTo>
                  <a:lnTo>
                    <a:pt x="20244" y="7448"/>
                  </a:lnTo>
                  <a:lnTo>
                    <a:pt x="19981" y="7711"/>
                  </a:lnTo>
                  <a:lnTo>
                    <a:pt x="19751" y="8006"/>
                  </a:lnTo>
                  <a:lnTo>
                    <a:pt x="19522" y="8334"/>
                  </a:lnTo>
                  <a:lnTo>
                    <a:pt x="19292" y="8695"/>
                  </a:lnTo>
                  <a:lnTo>
                    <a:pt x="19062" y="9056"/>
                  </a:lnTo>
                  <a:lnTo>
                    <a:pt x="18866" y="9450"/>
                  </a:lnTo>
                  <a:lnTo>
                    <a:pt x="18636" y="9909"/>
                  </a:lnTo>
                  <a:lnTo>
                    <a:pt x="18439" y="10368"/>
                  </a:lnTo>
                  <a:lnTo>
                    <a:pt x="18275" y="10828"/>
                  </a:lnTo>
                  <a:lnTo>
                    <a:pt x="18111" y="11320"/>
                  </a:lnTo>
                  <a:lnTo>
                    <a:pt x="17980" y="11812"/>
                  </a:lnTo>
                  <a:lnTo>
                    <a:pt x="17881" y="12304"/>
                  </a:lnTo>
                  <a:lnTo>
                    <a:pt x="17783" y="12829"/>
                  </a:lnTo>
                  <a:lnTo>
                    <a:pt x="17717" y="13354"/>
                  </a:lnTo>
                  <a:lnTo>
                    <a:pt x="17586" y="13321"/>
                  </a:lnTo>
                  <a:lnTo>
                    <a:pt x="17422" y="13223"/>
                  </a:lnTo>
                  <a:lnTo>
                    <a:pt x="16897" y="12927"/>
                  </a:lnTo>
                  <a:lnTo>
                    <a:pt x="16602" y="12731"/>
                  </a:lnTo>
                  <a:lnTo>
                    <a:pt x="16339" y="12599"/>
                  </a:lnTo>
                  <a:lnTo>
                    <a:pt x="16077" y="12501"/>
                  </a:lnTo>
                  <a:lnTo>
                    <a:pt x="15847" y="12468"/>
                  </a:lnTo>
                  <a:lnTo>
                    <a:pt x="15650" y="12501"/>
                  </a:lnTo>
                  <a:lnTo>
                    <a:pt x="15454" y="12534"/>
                  </a:lnTo>
                  <a:lnTo>
                    <a:pt x="15257" y="12632"/>
                  </a:lnTo>
                  <a:lnTo>
                    <a:pt x="15093" y="12763"/>
                  </a:lnTo>
                  <a:lnTo>
                    <a:pt x="14896" y="12927"/>
                  </a:lnTo>
                  <a:lnTo>
                    <a:pt x="14732" y="13124"/>
                  </a:lnTo>
                  <a:lnTo>
                    <a:pt x="14535" y="13387"/>
                  </a:lnTo>
                  <a:lnTo>
                    <a:pt x="14371" y="13649"/>
                  </a:lnTo>
                  <a:lnTo>
                    <a:pt x="14043" y="14273"/>
                  </a:lnTo>
                  <a:lnTo>
                    <a:pt x="13747" y="14863"/>
                  </a:lnTo>
                  <a:lnTo>
                    <a:pt x="13452" y="14634"/>
                  </a:lnTo>
                  <a:lnTo>
                    <a:pt x="13190" y="14568"/>
                  </a:lnTo>
                  <a:lnTo>
                    <a:pt x="12402" y="14568"/>
                  </a:lnTo>
                  <a:lnTo>
                    <a:pt x="12041" y="14666"/>
                  </a:lnTo>
                  <a:lnTo>
                    <a:pt x="11746" y="14765"/>
                  </a:lnTo>
                  <a:lnTo>
                    <a:pt x="11516" y="14929"/>
                  </a:lnTo>
                  <a:lnTo>
                    <a:pt x="11385" y="15060"/>
                  </a:lnTo>
                  <a:lnTo>
                    <a:pt x="11287" y="15224"/>
                  </a:lnTo>
                  <a:lnTo>
                    <a:pt x="11188" y="15388"/>
                  </a:lnTo>
                  <a:lnTo>
                    <a:pt x="11090" y="15585"/>
                  </a:lnTo>
                  <a:lnTo>
                    <a:pt x="11024" y="15782"/>
                  </a:lnTo>
                  <a:lnTo>
                    <a:pt x="10992" y="16012"/>
                  </a:lnTo>
                  <a:lnTo>
                    <a:pt x="10959" y="16536"/>
                  </a:lnTo>
                  <a:lnTo>
                    <a:pt x="21392" y="16405"/>
                  </a:lnTo>
                  <a:lnTo>
                    <a:pt x="30316" y="16307"/>
                  </a:lnTo>
                  <a:lnTo>
                    <a:pt x="37731" y="16274"/>
                  </a:lnTo>
                  <a:lnTo>
                    <a:pt x="43636" y="16274"/>
                  </a:lnTo>
                  <a:lnTo>
                    <a:pt x="53938" y="16241"/>
                  </a:lnTo>
                  <a:lnTo>
                    <a:pt x="64240" y="16143"/>
                  </a:lnTo>
                  <a:lnTo>
                    <a:pt x="73230" y="16077"/>
                  </a:lnTo>
                  <a:lnTo>
                    <a:pt x="76806" y="16077"/>
                  </a:lnTo>
                  <a:lnTo>
                    <a:pt x="79726" y="16110"/>
                  </a:lnTo>
                  <a:lnTo>
                    <a:pt x="79792" y="15880"/>
                  </a:lnTo>
                  <a:lnTo>
                    <a:pt x="79857" y="15683"/>
                  </a:lnTo>
                  <a:lnTo>
                    <a:pt x="79890" y="15487"/>
                  </a:lnTo>
                  <a:lnTo>
                    <a:pt x="79890" y="15290"/>
                  </a:lnTo>
                  <a:lnTo>
                    <a:pt x="79857" y="15060"/>
                  </a:lnTo>
                  <a:lnTo>
                    <a:pt x="79824" y="14863"/>
                  </a:lnTo>
                  <a:lnTo>
                    <a:pt x="79759" y="14634"/>
                  </a:lnTo>
                  <a:lnTo>
                    <a:pt x="79660" y="14437"/>
                  </a:lnTo>
                  <a:lnTo>
                    <a:pt x="79562" y="14207"/>
                  </a:lnTo>
                  <a:lnTo>
                    <a:pt x="79431" y="14010"/>
                  </a:lnTo>
                  <a:lnTo>
                    <a:pt x="79267" y="13846"/>
                  </a:lnTo>
                  <a:lnTo>
                    <a:pt x="79103" y="13682"/>
                  </a:lnTo>
                  <a:lnTo>
                    <a:pt x="78939" y="13584"/>
                  </a:lnTo>
                  <a:lnTo>
                    <a:pt x="78775" y="13485"/>
                  </a:lnTo>
                  <a:lnTo>
                    <a:pt x="78578" y="13420"/>
                  </a:lnTo>
                  <a:lnTo>
                    <a:pt x="78381" y="13387"/>
                  </a:lnTo>
                  <a:lnTo>
                    <a:pt x="77954" y="13354"/>
                  </a:lnTo>
                  <a:lnTo>
                    <a:pt x="77495" y="13387"/>
                  </a:lnTo>
                  <a:lnTo>
                    <a:pt x="77003" y="13452"/>
                  </a:lnTo>
                  <a:lnTo>
                    <a:pt x="76511" y="13584"/>
                  </a:lnTo>
                  <a:lnTo>
                    <a:pt x="75723" y="13846"/>
                  </a:lnTo>
                  <a:lnTo>
                    <a:pt x="75428" y="13912"/>
                  </a:lnTo>
                  <a:lnTo>
                    <a:pt x="75067" y="13912"/>
                  </a:lnTo>
                  <a:lnTo>
                    <a:pt x="74870" y="13846"/>
                  </a:lnTo>
                  <a:lnTo>
                    <a:pt x="74673" y="13781"/>
                  </a:lnTo>
                  <a:lnTo>
                    <a:pt x="74509" y="13715"/>
                  </a:lnTo>
                  <a:lnTo>
                    <a:pt x="74345" y="13584"/>
                  </a:lnTo>
                  <a:lnTo>
                    <a:pt x="74214" y="13420"/>
                  </a:lnTo>
                  <a:lnTo>
                    <a:pt x="74083" y="13256"/>
                  </a:lnTo>
                  <a:lnTo>
                    <a:pt x="73952" y="13059"/>
                  </a:lnTo>
                  <a:lnTo>
                    <a:pt x="73722" y="12665"/>
                  </a:lnTo>
                  <a:lnTo>
                    <a:pt x="73492" y="12403"/>
                  </a:lnTo>
                  <a:lnTo>
                    <a:pt x="73295" y="12239"/>
                  </a:lnTo>
                  <a:lnTo>
                    <a:pt x="73197" y="12206"/>
                  </a:lnTo>
                  <a:lnTo>
                    <a:pt x="73099" y="12173"/>
                  </a:lnTo>
                  <a:lnTo>
                    <a:pt x="72836" y="12239"/>
                  </a:lnTo>
                  <a:lnTo>
                    <a:pt x="72410" y="12337"/>
                  </a:lnTo>
                  <a:lnTo>
                    <a:pt x="71983" y="12468"/>
                  </a:lnTo>
                  <a:lnTo>
                    <a:pt x="71655" y="12501"/>
                  </a:lnTo>
                  <a:lnTo>
                    <a:pt x="71491" y="12009"/>
                  </a:lnTo>
                  <a:lnTo>
                    <a:pt x="71294" y="11550"/>
                  </a:lnTo>
                  <a:lnTo>
                    <a:pt x="71097" y="11189"/>
                  </a:lnTo>
                  <a:lnTo>
                    <a:pt x="70999" y="11025"/>
                  </a:lnTo>
                  <a:lnTo>
                    <a:pt x="70868" y="10926"/>
                  </a:lnTo>
                  <a:lnTo>
                    <a:pt x="70769" y="10828"/>
                  </a:lnTo>
                  <a:lnTo>
                    <a:pt x="70638" y="10762"/>
                  </a:lnTo>
                  <a:lnTo>
                    <a:pt x="70507" y="10729"/>
                  </a:lnTo>
                  <a:lnTo>
                    <a:pt x="70343" y="10696"/>
                  </a:lnTo>
                  <a:lnTo>
                    <a:pt x="69916" y="10729"/>
                  </a:lnTo>
                  <a:lnTo>
                    <a:pt x="69555" y="10828"/>
                  </a:lnTo>
                  <a:lnTo>
                    <a:pt x="69194" y="10992"/>
                  </a:lnTo>
                  <a:lnTo>
                    <a:pt x="68899" y="11189"/>
                  </a:lnTo>
                  <a:lnTo>
                    <a:pt x="68768" y="11287"/>
                  </a:lnTo>
                  <a:lnTo>
                    <a:pt x="68571" y="11517"/>
                  </a:lnTo>
                  <a:lnTo>
                    <a:pt x="67980" y="12271"/>
                  </a:lnTo>
                  <a:lnTo>
                    <a:pt x="67980" y="12173"/>
                  </a:lnTo>
                  <a:lnTo>
                    <a:pt x="67948" y="11812"/>
                  </a:lnTo>
                  <a:lnTo>
                    <a:pt x="67849" y="11385"/>
                  </a:lnTo>
                  <a:lnTo>
                    <a:pt x="67718" y="10926"/>
                  </a:lnTo>
                  <a:lnTo>
                    <a:pt x="67488" y="10434"/>
                  </a:lnTo>
                  <a:lnTo>
                    <a:pt x="67291" y="10106"/>
                  </a:lnTo>
                  <a:lnTo>
                    <a:pt x="67095" y="9778"/>
                  </a:lnTo>
                  <a:lnTo>
                    <a:pt x="66865" y="9515"/>
                  </a:lnTo>
                  <a:lnTo>
                    <a:pt x="66635" y="9319"/>
                  </a:lnTo>
                  <a:lnTo>
                    <a:pt x="66373" y="9154"/>
                  </a:lnTo>
                  <a:lnTo>
                    <a:pt x="66110" y="9023"/>
                  </a:lnTo>
                  <a:lnTo>
                    <a:pt x="65815" y="8958"/>
                  </a:lnTo>
                  <a:lnTo>
                    <a:pt x="65520" y="8925"/>
                  </a:lnTo>
                  <a:lnTo>
                    <a:pt x="65126" y="8958"/>
                  </a:lnTo>
                  <a:lnTo>
                    <a:pt x="64798" y="8990"/>
                  </a:lnTo>
                  <a:lnTo>
                    <a:pt x="64503" y="9056"/>
                  </a:lnTo>
                  <a:lnTo>
                    <a:pt x="64240" y="9154"/>
                  </a:lnTo>
                  <a:lnTo>
                    <a:pt x="64207" y="8498"/>
                  </a:lnTo>
                  <a:lnTo>
                    <a:pt x="64109" y="7842"/>
                  </a:lnTo>
                  <a:lnTo>
                    <a:pt x="64011" y="7252"/>
                  </a:lnTo>
                  <a:lnTo>
                    <a:pt x="63879" y="6694"/>
                  </a:lnTo>
                  <a:lnTo>
                    <a:pt x="63715" y="6202"/>
                  </a:lnTo>
                  <a:lnTo>
                    <a:pt x="63518" y="5742"/>
                  </a:lnTo>
                  <a:lnTo>
                    <a:pt x="63289" y="5316"/>
                  </a:lnTo>
                  <a:lnTo>
                    <a:pt x="63026" y="4955"/>
                  </a:lnTo>
                  <a:lnTo>
                    <a:pt x="62731" y="4627"/>
                  </a:lnTo>
                  <a:lnTo>
                    <a:pt x="62403" y="4332"/>
                  </a:lnTo>
                  <a:lnTo>
                    <a:pt x="62042" y="4102"/>
                  </a:lnTo>
                  <a:lnTo>
                    <a:pt x="61681" y="3905"/>
                  </a:lnTo>
                  <a:lnTo>
                    <a:pt x="61255" y="3741"/>
                  </a:lnTo>
                  <a:lnTo>
                    <a:pt x="60828" y="3643"/>
                  </a:lnTo>
                  <a:lnTo>
                    <a:pt x="60369" y="3577"/>
                  </a:lnTo>
                  <a:lnTo>
                    <a:pt x="59844" y="3544"/>
                  </a:lnTo>
                  <a:lnTo>
                    <a:pt x="59253" y="3577"/>
                  </a:lnTo>
                  <a:lnTo>
                    <a:pt x="58663" y="3675"/>
                  </a:lnTo>
                  <a:lnTo>
                    <a:pt x="58105" y="3807"/>
                  </a:lnTo>
                  <a:lnTo>
                    <a:pt x="57580" y="4003"/>
                  </a:lnTo>
                  <a:lnTo>
                    <a:pt x="57088" y="4233"/>
                  </a:lnTo>
                  <a:lnTo>
                    <a:pt x="56629" y="4561"/>
                  </a:lnTo>
                  <a:lnTo>
                    <a:pt x="56169" y="4922"/>
                  </a:lnTo>
                  <a:lnTo>
                    <a:pt x="55776" y="5349"/>
                  </a:lnTo>
                  <a:lnTo>
                    <a:pt x="55447" y="5742"/>
                  </a:lnTo>
                  <a:lnTo>
                    <a:pt x="55152" y="6136"/>
                  </a:lnTo>
                  <a:lnTo>
                    <a:pt x="54923" y="6563"/>
                  </a:lnTo>
                  <a:lnTo>
                    <a:pt x="54726" y="6989"/>
                  </a:lnTo>
                  <a:lnTo>
                    <a:pt x="54562" y="7448"/>
                  </a:lnTo>
                  <a:lnTo>
                    <a:pt x="54463" y="7875"/>
                  </a:lnTo>
                  <a:lnTo>
                    <a:pt x="54365" y="8367"/>
                  </a:lnTo>
                  <a:lnTo>
                    <a:pt x="54332" y="8859"/>
                  </a:lnTo>
                  <a:lnTo>
                    <a:pt x="54102" y="8662"/>
                  </a:lnTo>
                  <a:lnTo>
                    <a:pt x="53840" y="8498"/>
                  </a:lnTo>
                  <a:lnTo>
                    <a:pt x="53545" y="8367"/>
                  </a:lnTo>
                  <a:lnTo>
                    <a:pt x="53282" y="8236"/>
                  </a:lnTo>
                  <a:lnTo>
                    <a:pt x="52954" y="8170"/>
                  </a:lnTo>
                  <a:lnTo>
                    <a:pt x="52659" y="8105"/>
                  </a:lnTo>
                  <a:lnTo>
                    <a:pt x="52331" y="8039"/>
                  </a:lnTo>
                  <a:lnTo>
                    <a:pt x="51576" y="8039"/>
                  </a:lnTo>
                  <a:lnTo>
                    <a:pt x="51215" y="8105"/>
                  </a:lnTo>
                  <a:lnTo>
                    <a:pt x="50821" y="8170"/>
                  </a:lnTo>
                  <a:lnTo>
                    <a:pt x="50493" y="8269"/>
                  </a:lnTo>
                  <a:lnTo>
                    <a:pt x="50132" y="8400"/>
                  </a:lnTo>
                  <a:lnTo>
                    <a:pt x="49837" y="8531"/>
                  </a:lnTo>
                  <a:lnTo>
                    <a:pt x="49509" y="8728"/>
                  </a:lnTo>
                  <a:lnTo>
                    <a:pt x="49214" y="8925"/>
                  </a:lnTo>
                  <a:lnTo>
                    <a:pt x="49181" y="8958"/>
                  </a:lnTo>
                  <a:lnTo>
                    <a:pt x="49083" y="8695"/>
                  </a:lnTo>
                  <a:lnTo>
                    <a:pt x="48919" y="8498"/>
                  </a:lnTo>
                  <a:lnTo>
                    <a:pt x="48590" y="8170"/>
                  </a:lnTo>
                  <a:lnTo>
                    <a:pt x="48295" y="7875"/>
                  </a:lnTo>
                  <a:lnTo>
                    <a:pt x="47967" y="7612"/>
                  </a:lnTo>
                  <a:lnTo>
                    <a:pt x="47639" y="7416"/>
                  </a:lnTo>
                  <a:lnTo>
                    <a:pt x="47311" y="7219"/>
                  </a:lnTo>
                  <a:lnTo>
                    <a:pt x="46983" y="7055"/>
                  </a:lnTo>
                  <a:lnTo>
                    <a:pt x="46655" y="6956"/>
                  </a:lnTo>
                  <a:lnTo>
                    <a:pt x="46327" y="6858"/>
                  </a:lnTo>
                  <a:lnTo>
                    <a:pt x="46064" y="6792"/>
                  </a:lnTo>
                  <a:lnTo>
                    <a:pt x="45769" y="6759"/>
                  </a:lnTo>
                  <a:lnTo>
                    <a:pt x="45146" y="6759"/>
                  </a:lnTo>
                  <a:lnTo>
                    <a:pt x="44850" y="6792"/>
                  </a:lnTo>
                  <a:lnTo>
                    <a:pt x="44522" y="6858"/>
                  </a:lnTo>
                  <a:lnTo>
                    <a:pt x="44227" y="6956"/>
                  </a:lnTo>
                  <a:lnTo>
                    <a:pt x="43899" y="7088"/>
                  </a:lnTo>
                  <a:lnTo>
                    <a:pt x="43899" y="6464"/>
                  </a:lnTo>
                  <a:lnTo>
                    <a:pt x="43866" y="5874"/>
                  </a:lnTo>
                  <a:lnTo>
                    <a:pt x="43768" y="5283"/>
                  </a:lnTo>
                  <a:lnTo>
                    <a:pt x="43636" y="4725"/>
                  </a:lnTo>
                  <a:lnTo>
                    <a:pt x="43439" y="4168"/>
                  </a:lnTo>
                  <a:lnTo>
                    <a:pt x="43243" y="3643"/>
                  </a:lnTo>
                  <a:lnTo>
                    <a:pt x="42980" y="3118"/>
                  </a:lnTo>
                  <a:lnTo>
                    <a:pt x="42652" y="2626"/>
                  </a:lnTo>
                  <a:lnTo>
                    <a:pt x="42422" y="2297"/>
                  </a:lnTo>
                  <a:lnTo>
                    <a:pt x="42193" y="2002"/>
                  </a:lnTo>
                  <a:lnTo>
                    <a:pt x="41930" y="1740"/>
                  </a:lnTo>
                  <a:lnTo>
                    <a:pt x="41668" y="1477"/>
                  </a:lnTo>
                  <a:lnTo>
                    <a:pt x="41405" y="1248"/>
                  </a:lnTo>
                  <a:lnTo>
                    <a:pt x="41110" y="1018"/>
                  </a:lnTo>
                  <a:lnTo>
                    <a:pt x="40815" y="854"/>
                  </a:lnTo>
                  <a:lnTo>
                    <a:pt x="40487" y="657"/>
                  </a:lnTo>
                  <a:lnTo>
                    <a:pt x="40159" y="526"/>
                  </a:lnTo>
                  <a:lnTo>
                    <a:pt x="39830" y="395"/>
                  </a:lnTo>
                  <a:lnTo>
                    <a:pt x="39470" y="263"/>
                  </a:lnTo>
                  <a:lnTo>
                    <a:pt x="39109" y="165"/>
                  </a:lnTo>
                  <a:lnTo>
                    <a:pt x="38748" y="99"/>
                  </a:lnTo>
                  <a:lnTo>
                    <a:pt x="38354" y="66"/>
                  </a:lnTo>
                  <a:lnTo>
                    <a:pt x="37960" y="34"/>
                  </a:lnTo>
                  <a:lnTo>
                    <a:pt x="37534" y="1"/>
                  </a:lnTo>
                  <a:close/>
                  <a:moveTo>
                    <a:pt x="5217" y="14634"/>
                  </a:moveTo>
                  <a:lnTo>
                    <a:pt x="4889" y="14666"/>
                  </a:lnTo>
                  <a:lnTo>
                    <a:pt x="4627" y="14765"/>
                  </a:lnTo>
                  <a:lnTo>
                    <a:pt x="4397" y="14896"/>
                  </a:lnTo>
                  <a:lnTo>
                    <a:pt x="4233" y="15093"/>
                  </a:lnTo>
                  <a:lnTo>
                    <a:pt x="4102" y="15323"/>
                  </a:lnTo>
                  <a:lnTo>
                    <a:pt x="4036" y="15585"/>
                  </a:lnTo>
                  <a:lnTo>
                    <a:pt x="4003" y="15913"/>
                  </a:lnTo>
                  <a:lnTo>
                    <a:pt x="4200" y="16569"/>
                  </a:lnTo>
                  <a:lnTo>
                    <a:pt x="4331" y="16766"/>
                  </a:lnTo>
                  <a:lnTo>
                    <a:pt x="4463" y="16930"/>
                  </a:lnTo>
                  <a:lnTo>
                    <a:pt x="4659" y="17061"/>
                  </a:lnTo>
                  <a:lnTo>
                    <a:pt x="4889" y="17160"/>
                  </a:lnTo>
                  <a:lnTo>
                    <a:pt x="5119" y="17225"/>
                  </a:lnTo>
                  <a:lnTo>
                    <a:pt x="5381" y="17291"/>
                  </a:lnTo>
                  <a:lnTo>
                    <a:pt x="5709" y="17324"/>
                  </a:lnTo>
                  <a:lnTo>
                    <a:pt x="6037" y="17357"/>
                  </a:lnTo>
                  <a:lnTo>
                    <a:pt x="6267" y="17324"/>
                  </a:lnTo>
                  <a:lnTo>
                    <a:pt x="6464" y="17225"/>
                  </a:lnTo>
                  <a:lnTo>
                    <a:pt x="6661" y="17094"/>
                  </a:lnTo>
                  <a:lnTo>
                    <a:pt x="6825" y="16897"/>
                  </a:lnTo>
                  <a:lnTo>
                    <a:pt x="6956" y="16701"/>
                  </a:lnTo>
                  <a:lnTo>
                    <a:pt x="7054" y="16504"/>
                  </a:lnTo>
                  <a:lnTo>
                    <a:pt x="7087" y="16274"/>
                  </a:lnTo>
                  <a:lnTo>
                    <a:pt x="7120" y="16044"/>
                  </a:lnTo>
                  <a:lnTo>
                    <a:pt x="7087" y="15716"/>
                  </a:lnTo>
                  <a:lnTo>
                    <a:pt x="7022" y="15454"/>
                  </a:lnTo>
                  <a:lnTo>
                    <a:pt x="6890" y="15191"/>
                  </a:lnTo>
                  <a:lnTo>
                    <a:pt x="6726" y="14994"/>
                  </a:lnTo>
                  <a:lnTo>
                    <a:pt x="6530" y="14863"/>
                  </a:lnTo>
                  <a:lnTo>
                    <a:pt x="6234" y="14732"/>
                  </a:lnTo>
                  <a:lnTo>
                    <a:pt x="5939" y="14666"/>
                  </a:lnTo>
                  <a:lnTo>
                    <a:pt x="5578" y="14634"/>
                  </a:lnTo>
                  <a:close/>
                  <a:moveTo>
                    <a:pt x="526" y="15847"/>
                  </a:moveTo>
                  <a:lnTo>
                    <a:pt x="394" y="15880"/>
                  </a:lnTo>
                  <a:lnTo>
                    <a:pt x="263" y="15979"/>
                  </a:lnTo>
                  <a:lnTo>
                    <a:pt x="165" y="16044"/>
                  </a:lnTo>
                  <a:lnTo>
                    <a:pt x="99" y="16176"/>
                  </a:lnTo>
                  <a:lnTo>
                    <a:pt x="33" y="16340"/>
                  </a:lnTo>
                  <a:lnTo>
                    <a:pt x="1" y="16504"/>
                  </a:lnTo>
                  <a:lnTo>
                    <a:pt x="1" y="16701"/>
                  </a:lnTo>
                  <a:lnTo>
                    <a:pt x="1" y="16832"/>
                  </a:lnTo>
                  <a:lnTo>
                    <a:pt x="33" y="16963"/>
                  </a:lnTo>
                  <a:lnTo>
                    <a:pt x="230" y="17291"/>
                  </a:lnTo>
                  <a:lnTo>
                    <a:pt x="394" y="17521"/>
                  </a:lnTo>
                  <a:lnTo>
                    <a:pt x="558" y="17685"/>
                  </a:lnTo>
                  <a:lnTo>
                    <a:pt x="755" y="17783"/>
                  </a:lnTo>
                  <a:lnTo>
                    <a:pt x="952" y="17816"/>
                  </a:lnTo>
                  <a:lnTo>
                    <a:pt x="1116" y="17783"/>
                  </a:lnTo>
                  <a:lnTo>
                    <a:pt x="1280" y="17750"/>
                  </a:lnTo>
                  <a:lnTo>
                    <a:pt x="1379" y="17718"/>
                  </a:lnTo>
                  <a:lnTo>
                    <a:pt x="1477" y="17652"/>
                  </a:lnTo>
                  <a:lnTo>
                    <a:pt x="1674" y="17488"/>
                  </a:lnTo>
                  <a:lnTo>
                    <a:pt x="1772" y="16897"/>
                  </a:lnTo>
                  <a:lnTo>
                    <a:pt x="1674" y="16668"/>
                  </a:lnTo>
                  <a:lnTo>
                    <a:pt x="1575" y="16438"/>
                  </a:lnTo>
                  <a:lnTo>
                    <a:pt x="1444" y="16241"/>
                  </a:lnTo>
                  <a:lnTo>
                    <a:pt x="1313" y="16110"/>
                  </a:lnTo>
                  <a:lnTo>
                    <a:pt x="1182" y="15979"/>
                  </a:lnTo>
                  <a:lnTo>
                    <a:pt x="1018" y="15913"/>
                  </a:lnTo>
                  <a:lnTo>
                    <a:pt x="854" y="15847"/>
                  </a:lnTo>
                  <a:close/>
                </a:path>
              </a:pathLst>
            </a:custGeom>
            <a:solidFill>
              <a:srgbClr val="FFFFFF">
                <a:alpha val="1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1" name="Google Shape;1221;p25"/>
            <p:cNvSpPr/>
            <p:nvPr/>
          </p:nvSpPr>
          <p:spPr>
            <a:xfrm>
              <a:off x="680025" y="5427650"/>
              <a:ext cx="44325" cy="49225"/>
            </a:xfrm>
            <a:custGeom>
              <a:avLst/>
              <a:gdLst/>
              <a:ahLst/>
              <a:cxnLst/>
              <a:rect l="l" t="t" r="r" b="b"/>
              <a:pathLst>
                <a:path w="1773" h="1969" fill="none" extrusionOk="0">
                  <a:moveTo>
                    <a:pt x="1674" y="1641"/>
                  </a:moveTo>
                  <a:lnTo>
                    <a:pt x="1772" y="1050"/>
                  </a:lnTo>
                  <a:lnTo>
                    <a:pt x="1772" y="1050"/>
                  </a:lnTo>
                  <a:lnTo>
                    <a:pt x="1674" y="821"/>
                  </a:lnTo>
                  <a:lnTo>
                    <a:pt x="1575" y="591"/>
                  </a:lnTo>
                  <a:lnTo>
                    <a:pt x="1444" y="394"/>
                  </a:lnTo>
                  <a:lnTo>
                    <a:pt x="1313" y="263"/>
                  </a:lnTo>
                  <a:lnTo>
                    <a:pt x="1182" y="132"/>
                  </a:lnTo>
                  <a:lnTo>
                    <a:pt x="1018" y="66"/>
                  </a:lnTo>
                  <a:lnTo>
                    <a:pt x="854" y="0"/>
                  </a:lnTo>
                  <a:lnTo>
                    <a:pt x="690" y="0"/>
                  </a:lnTo>
                  <a:lnTo>
                    <a:pt x="690" y="0"/>
                  </a:lnTo>
                  <a:lnTo>
                    <a:pt x="526" y="0"/>
                  </a:lnTo>
                  <a:lnTo>
                    <a:pt x="394" y="33"/>
                  </a:lnTo>
                  <a:lnTo>
                    <a:pt x="263" y="132"/>
                  </a:lnTo>
                  <a:lnTo>
                    <a:pt x="165" y="197"/>
                  </a:lnTo>
                  <a:lnTo>
                    <a:pt x="99" y="329"/>
                  </a:lnTo>
                  <a:lnTo>
                    <a:pt x="33" y="493"/>
                  </a:lnTo>
                  <a:lnTo>
                    <a:pt x="1" y="657"/>
                  </a:lnTo>
                  <a:lnTo>
                    <a:pt x="1" y="854"/>
                  </a:lnTo>
                  <a:lnTo>
                    <a:pt x="1" y="854"/>
                  </a:lnTo>
                  <a:lnTo>
                    <a:pt x="1" y="985"/>
                  </a:lnTo>
                  <a:lnTo>
                    <a:pt x="33" y="1116"/>
                  </a:lnTo>
                  <a:lnTo>
                    <a:pt x="230" y="1444"/>
                  </a:lnTo>
                  <a:lnTo>
                    <a:pt x="230" y="1444"/>
                  </a:lnTo>
                  <a:lnTo>
                    <a:pt x="394" y="1674"/>
                  </a:lnTo>
                  <a:lnTo>
                    <a:pt x="558" y="1838"/>
                  </a:lnTo>
                  <a:lnTo>
                    <a:pt x="755" y="1936"/>
                  </a:lnTo>
                  <a:lnTo>
                    <a:pt x="952" y="1969"/>
                  </a:lnTo>
                  <a:lnTo>
                    <a:pt x="952" y="1969"/>
                  </a:lnTo>
                  <a:lnTo>
                    <a:pt x="1116" y="1936"/>
                  </a:lnTo>
                  <a:lnTo>
                    <a:pt x="1280" y="1903"/>
                  </a:lnTo>
                  <a:lnTo>
                    <a:pt x="1379" y="1871"/>
                  </a:lnTo>
                  <a:lnTo>
                    <a:pt x="1477" y="1805"/>
                  </a:lnTo>
                  <a:lnTo>
                    <a:pt x="1674" y="1641"/>
                  </a:lnTo>
                </a:path>
              </a:pathLst>
            </a:custGeom>
            <a:solidFill>
              <a:srgbClr val="FFFFFF">
                <a:alpha val="1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2" name="Google Shape;1222;p25"/>
            <p:cNvSpPr/>
            <p:nvPr/>
          </p:nvSpPr>
          <p:spPr>
            <a:xfrm>
              <a:off x="780100" y="5397300"/>
              <a:ext cx="77950" cy="68100"/>
            </a:xfrm>
            <a:custGeom>
              <a:avLst/>
              <a:gdLst/>
              <a:ahLst/>
              <a:cxnLst/>
              <a:rect l="l" t="t" r="r" b="b"/>
              <a:pathLst>
                <a:path w="3118" h="2724" fill="none" extrusionOk="0">
                  <a:moveTo>
                    <a:pt x="1575" y="1"/>
                  </a:moveTo>
                  <a:lnTo>
                    <a:pt x="1575" y="1"/>
                  </a:lnTo>
                  <a:lnTo>
                    <a:pt x="1214" y="1"/>
                  </a:lnTo>
                  <a:lnTo>
                    <a:pt x="886" y="33"/>
                  </a:lnTo>
                  <a:lnTo>
                    <a:pt x="624" y="132"/>
                  </a:lnTo>
                  <a:lnTo>
                    <a:pt x="394" y="263"/>
                  </a:lnTo>
                  <a:lnTo>
                    <a:pt x="230" y="460"/>
                  </a:lnTo>
                  <a:lnTo>
                    <a:pt x="99" y="690"/>
                  </a:lnTo>
                  <a:lnTo>
                    <a:pt x="33" y="952"/>
                  </a:lnTo>
                  <a:lnTo>
                    <a:pt x="0" y="1280"/>
                  </a:lnTo>
                  <a:lnTo>
                    <a:pt x="197" y="1936"/>
                  </a:lnTo>
                  <a:lnTo>
                    <a:pt x="197" y="1936"/>
                  </a:lnTo>
                  <a:lnTo>
                    <a:pt x="328" y="2133"/>
                  </a:lnTo>
                  <a:lnTo>
                    <a:pt x="460" y="2297"/>
                  </a:lnTo>
                  <a:lnTo>
                    <a:pt x="656" y="2428"/>
                  </a:lnTo>
                  <a:lnTo>
                    <a:pt x="886" y="2527"/>
                  </a:lnTo>
                  <a:lnTo>
                    <a:pt x="1116" y="2592"/>
                  </a:lnTo>
                  <a:lnTo>
                    <a:pt x="1378" y="2658"/>
                  </a:lnTo>
                  <a:lnTo>
                    <a:pt x="1706" y="2691"/>
                  </a:lnTo>
                  <a:lnTo>
                    <a:pt x="2034" y="2724"/>
                  </a:lnTo>
                  <a:lnTo>
                    <a:pt x="2034" y="2724"/>
                  </a:lnTo>
                  <a:lnTo>
                    <a:pt x="2264" y="2691"/>
                  </a:lnTo>
                  <a:lnTo>
                    <a:pt x="2461" y="2592"/>
                  </a:lnTo>
                  <a:lnTo>
                    <a:pt x="2658" y="2461"/>
                  </a:lnTo>
                  <a:lnTo>
                    <a:pt x="2822" y="2264"/>
                  </a:lnTo>
                  <a:lnTo>
                    <a:pt x="2822" y="2264"/>
                  </a:lnTo>
                  <a:lnTo>
                    <a:pt x="2953" y="2068"/>
                  </a:lnTo>
                  <a:lnTo>
                    <a:pt x="3051" y="1871"/>
                  </a:lnTo>
                  <a:lnTo>
                    <a:pt x="3084" y="1641"/>
                  </a:lnTo>
                  <a:lnTo>
                    <a:pt x="3117" y="1411"/>
                  </a:lnTo>
                  <a:lnTo>
                    <a:pt x="3117" y="1411"/>
                  </a:lnTo>
                  <a:lnTo>
                    <a:pt x="3084" y="1083"/>
                  </a:lnTo>
                  <a:lnTo>
                    <a:pt x="3019" y="821"/>
                  </a:lnTo>
                  <a:lnTo>
                    <a:pt x="2887" y="558"/>
                  </a:lnTo>
                  <a:lnTo>
                    <a:pt x="2723" y="361"/>
                  </a:lnTo>
                  <a:lnTo>
                    <a:pt x="2527" y="230"/>
                  </a:lnTo>
                  <a:lnTo>
                    <a:pt x="2231" y="99"/>
                  </a:lnTo>
                  <a:lnTo>
                    <a:pt x="1936" y="33"/>
                  </a:lnTo>
                  <a:lnTo>
                    <a:pt x="1575" y="1"/>
                  </a:lnTo>
                </a:path>
              </a:pathLst>
            </a:custGeom>
            <a:solidFill>
              <a:srgbClr val="FFFFFF">
                <a:alpha val="1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3" name="Google Shape;1223;p25"/>
            <p:cNvSpPr/>
            <p:nvPr/>
          </p:nvSpPr>
          <p:spPr>
            <a:xfrm>
              <a:off x="2889700" y="5384175"/>
              <a:ext cx="45950" cy="50875"/>
            </a:xfrm>
            <a:custGeom>
              <a:avLst/>
              <a:gdLst/>
              <a:ahLst/>
              <a:cxnLst/>
              <a:rect l="l" t="t" r="r" b="b"/>
              <a:pathLst>
                <a:path w="1838" h="2035" fill="none" extrusionOk="0">
                  <a:moveTo>
                    <a:pt x="1608" y="1641"/>
                  </a:moveTo>
                  <a:lnTo>
                    <a:pt x="1608" y="1641"/>
                  </a:lnTo>
                  <a:lnTo>
                    <a:pt x="1707" y="1477"/>
                  </a:lnTo>
                  <a:lnTo>
                    <a:pt x="1772" y="1313"/>
                  </a:lnTo>
                  <a:lnTo>
                    <a:pt x="1805" y="1149"/>
                  </a:lnTo>
                  <a:lnTo>
                    <a:pt x="1838" y="952"/>
                  </a:lnTo>
                  <a:lnTo>
                    <a:pt x="1838" y="952"/>
                  </a:lnTo>
                  <a:lnTo>
                    <a:pt x="1838" y="821"/>
                  </a:lnTo>
                  <a:lnTo>
                    <a:pt x="1805" y="657"/>
                  </a:lnTo>
                  <a:lnTo>
                    <a:pt x="1739" y="526"/>
                  </a:lnTo>
                  <a:lnTo>
                    <a:pt x="1674" y="427"/>
                  </a:lnTo>
                  <a:lnTo>
                    <a:pt x="1608" y="296"/>
                  </a:lnTo>
                  <a:lnTo>
                    <a:pt x="1510" y="230"/>
                  </a:lnTo>
                  <a:lnTo>
                    <a:pt x="1378" y="132"/>
                  </a:lnTo>
                  <a:lnTo>
                    <a:pt x="1214" y="66"/>
                  </a:lnTo>
                  <a:lnTo>
                    <a:pt x="1214" y="66"/>
                  </a:lnTo>
                  <a:lnTo>
                    <a:pt x="1050" y="1"/>
                  </a:lnTo>
                  <a:lnTo>
                    <a:pt x="919" y="1"/>
                  </a:lnTo>
                  <a:lnTo>
                    <a:pt x="755" y="66"/>
                  </a:lnTo>
                  <a:lnTo>
                    <a:pt x="591" y="132"/>
                  </a:lnTo>
                  <a:lnTo>
                    <a:pt x="427" y="263"/>
                  </a:lnTo>
                  <a:lnTo>
                    <a:pt x="296" y="460"/>
                  </a:lnTo>
                  <a:lnTo>
                    <a:pt x="132" y="657"/>
                  </a:lnTo>
                  <a:lnTo>
                    <a:pt x="1" y="919"/>
                  </a:lnTo>
                  <a:lnTo>
                    <a:pt x="99" y="1707"/>
                  </a:lnTo>
                  <a:lnTo>
                    <a:pt x="99" y="1707"/>
                  </a:lnTo>
                  <a:lnTo>
                    <a:pt x="263" y="1805"/>
                  </a:lnTo>
                  <a:lnTo>
                    <a:pt x="427" y="1936"/>
                  </a:lnTo>
                  <a:lnTo>
                    <a:pt x="427" y="1936"/>
                  </a:lnTo>
                  <a:lnTo>
                    <a:pt x="525" y="1969"/>
                  </a:lnTo>
                  <a:lnTo>
                    <a:pt x="624" y="2002"/>
                  </a:lnTo>
                  <a:lnTo>
                    <a:pt x="919" y="2035"/>
                  </a:lnTo>
                  <a:lnTo>
                    <a:pt x="919" y="2035"/>
                  </a:lnTo>
                  <a:lnTo>
                    <a:pt x="1116" y="2002"/>
                  </a:lnTo>
                  <a:lnTo>
                    <a:pt x="1313" y="1936"/>
                  </a:lnTo>
                  <a:lnTo>
                    <a:pt x="1477" y="1805"/>
                  </a:lnTo>
                  <a:lnTo>
                    <a:pt x="1608" y="1641"/>
                  </a:lnTo>
                </a:path>
              </a:pathLst>
            </a:custGeom>
            <a:solidFill>
              <a:srgbClr val="FFFFFF">
                <a:alpha val="1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4" name="Google Shape;1224;p25"/>
            <p:cNvSpPr/>
            <p:nvPr/>
          </p:nvSpPr>
          <p:spPr>
            <a:xfrm>
              <a:off x="2746975" y="5375150"/>
              <a:ext cx="96825" cy="53350"/>
            </a:xfrm>
            <a:custGeom>
              <a:avLst/>
              <a:gdLst/>
              <a:ahLst/>
              <a:cxnLst/>
              <a:rect l="l" t="t" r="r" b="b"/>
              <a:pathLst>
                <a:path w="3873" h="2134" fill="none" extrusionOk="0">
                  <a:moveTo>
                    <a:pt x="3872" y="1083"/>
                  </a:moveTo>
                  <a:lnTo>
                    <a:pt x="3872" y="1083"/>
                  </a:lnTo>
                  <a:lnTo>
                    <a:pt x="3839" y="887"/>
                  </a:lnTo>
                  <a:lnTo>
                    <a:pt x="3807" y="755"/>
                  </a:lnTo>
                  <a:lnTo>
                    <a:pt x="3741" y="591"/>
                  </a:lnTo>
                  <a:lnTo>
                    <a:pt x="3643" y="460"/>
                  </a:lnTo>
                  <a:lnTo>
                    <a:pt x="3511" y="362"/>
                  </a:lnTo>
                  <a:lnTo>
                    <a:pt x="3347" y="230"/>
                  </a:lnTo>
                  <a:lnTo>
                    <a:pt x="3150" y="165"/>
                  </a:lnTo>
                  <a:lnTo>
                    <a:pt x="2954" y="66"/>
                  </a:lnTo>
                  <a:lnTo>
                    <a:pt x="2954" y="66"/>
                  </a:lnTo>
                  <a:lnTo>
                    <a:pt x="2461" y="34"/>
                  </a:lnTo>
                  <a:lnTo>
                    <a:pt x="2035" y="1"/>
                  </a:lnTo>
                  <a:lnTo>
                    <a:pt x="1641" y="1"/>
                  </a:lnTo>
                  <a:lnTo>
                    <a:pt x="1280" y="34"/>
                  </a:lnTo>
                  <a:lnTo>
                    <a:pt x="985" y="99"/>
                  </a:lnTo>
                  <a:lnTo>
                    <a:pt x="723" y="165"/>
                  </a:lnTo>
                  <a:lnTo>
                    <a:pt x="493" y="263"/>
                  </a:lnTo>
                  <a:lnTo>
                    <a:pt x="296" y="394"/>
                  </a:lnTo>
                  <a:lnTo>
                    <a:pt x="296" y="394"/>
                  </a:lnTo>
                  <a:lnTo>
                    <a:pt x="165" y="526"/>
                  </a:lnTo>
                  <a:lnTo>
                    <a:pt x="66" y="657"/>
                  </a:lnTo>
                  <a:lnTo>
                    <a:pt x="34" y="854"/>
                  </a:lnTo>
                  <a:lnTo>
                    <a:pt x="1" y="1051"/>
                  </a:lnTo>
                  <a:lnTo>
                    <a:pt x="1" y="1051"/>
                  </a:lnTo>
                  <a:lnTo>
                    <a:pt x="34" y="1411"/>
                  </a:lnTo>
                  <a:lnTo>
                    <a:pt x="66" y="1543"/>
                  </a:lnTo>
                  <a:lnTo>
                    <a:pt x="132" y="1608"/>
                  </a:lnTo>
                  <a:lnTo>
                    <a:pt x="132" y="1608"/>
                  </a:lnTo>
                  <a:lnTo>
                    <a:pt x="230" y="1740"/>
                  </a:lnTo>
                  <a:lnTo>
                    <a:pt x="394" y="1838"/>
                  </a:lnTo>
                  <a:lnTo>
                    <a:pt x="591" y="1936"/>
                  </a:lnTo>
                  <a:lnTo>
                    <a:pt x="788" y="2002"/>
                  </a:lnTo>
                  <a:lnTo>
                    <a:pt x="1051" y="2068"/>
                  </a:lnTo>
                  <a:lnTo>
                    <a:pt x="1346" y="2100"/>
                  </a:lnTo>
                  <a:lnTo>
                    <a:pt x="2035" y="2133"/>
                  </a:lnTo>
                  <a:lnTo>
                    <a:pt x="2035" y="2133"/>
                  </a:lnTo>
                  <a:lnTo>
                    <a:pt x="2527" y="2100"/>
                  </a:lnTo>
                  <a:lnTo>
                    <a:pt x="2921" y="2068"/>
                  </a:lnTo>
                  <a:lnTo>
                    <a:pt x="3216" y="2002"/>
                  </a:lnTo>
                  <a:lnTo>
                    <a:pt x="3446" y="1936"/>
                  </a:lnTo>
                  <a:lnTo>
                    <a:pt x="3446" y="1936"/>
                  </a:lnTo>
                  <a:lnTo>
                    <a:pt x="3643" y="1805"/>
                  </a:lnTo>
                  <a:lnTo>
                    <a:pt x="3774" y="1608"/>
                  </a:lnTo>
                  <a:lnTo>
                    <a:pt x="3839" y="1346"/>
                  </a:lnTo>
                  <a:lnTo>
                    <a:pt x="3872" y="1083"/>
                  </a:lnTo>
                </a:path>
              </a:pathLst>
            </a:custGeom>
            <a:solidFill>
              <a:srgbClr val="FFFFFF">
                <a:alpha val="1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5" name="Google Shape;1225;p25"/>
            <p:cNvSpPr/>
            <p:nvPr/>
          </p:nvSpPr>
          <p:spPr>
            <a:xfrm>
              <a:off x="953975" y="5031475"/>
              <a:ext cx="1723325" cy="413425"/>
            </a:xfrm>
            <a:custGeom>
              <a:avLst/>
              <a:gdLst/>
              <a:ahLst/>
              <a:cxnLst/>
              <a:rect l="l" t="t" r="r" b="b"/>
              <a:pathLst>
                <a:path w="68933" h="16537" fill="none" extrusionOk="0">
                  <a:moveTo>
                    <a:pt x="21228" y="6759"/>
                  </a:moveTo>
                  <a:lnTo>
                    <a:pt x="21228" y="6759"/>
                  </a:lnTo>
                  <a:lnTo>
                    <a:pt x="21031" y="6563"/>
                  </a:lnTo>
                  <a:lnTo>
                    <a:pt x="20834" y="6366"/>
                  </a:lnTo>
                  <a:lnTo>
                    <a:pt x="20605" y="6202"/>
                  </a:lnTo>
                  <a:lnTo>
                    <a:pt x="20375" y="6070"/>
                  </a:lnTo>
                  <a:lnTo>
                    <a:pt x="20145" y="5972"/>
                  </a:lnTo>
                  <a:lnTo>
                    <a:pt x="19916" y="5906"/>
                  </a:lnTo>
                  <a:lnTo>
                    <a:pt x="19653" y="5874"/>
                  </a:lnTo>
                  <a:lnTo>
                    <a:pt x="19391" y="5874"/>
                  </a:lnTo>
                  <a:lnTo>
                    <a:pt x="19391" y="5874"/>
                  </a:lnTo>
                  <a:lnTo>
                    <a:pt x="18964" y="5874"/>
                  </a:lnTo>
                  <a:lnTo>
                    <a:pt x="18538" y="5939"/>
                  </a:lnTo>
                  <a:lnTo>
                    <a:pt x="18144" y="6070"/>
                  </a:lnTo>
                  <a:lnTo>
                    <a:pt x="17783" y="6202"/>
                  </a:lnTo>
                  <a:lnTo>
                    <a:pt x="17422" y="6399"/>
                  </a:lnTo>
                  <a:lnTo>
                    <a:pt x="17061" y="6661"/>
                  </a:lnTo>
                  <a:lnTo>
                    <a:pt x="16733" y="6923"/>
                  </a:lnTo>
                  <a:lnTo>
                    <a:pt x="16438" y="7284"/>
                  </a:lnTo>
                  <a:lnTo>
                    <a:pt x="16438" y="7284"/>
                  </a:lnTo>
                  <a:lnTo>
                    <a:pt x="16208" y="7547"/>
                  </a:lnTo>
                  <a:lnTo>
                    <a:pt x="16011" y="7875"/>
                  </a:lnTo>
                  <a:lnTo>
                    <a:pt x="16011" y="7875"/>
                  </a:lnTo>
                  <a:lnTo>
                    <a:pt x="15847" y="7678"/>
                  </a:lnTo>
                  <a:lnTo>
                    <a:pt x="15683" y="7448"/>
                  </a:lnTo>
                  <a:lnTo>
                    <a:pt x="15486" y="7252"/>
                  </a:lnTo>
                  <a:lnTo>
                    <a:pt x="15224" y="7088"/>
                  </a:lnTo>
                  <a:lnTo>
                    <a:pt x="15224" y="7088"/>
                  </a:lnTo>
                  <a:lnTo>
                    <a:pt x="14929" y="6858"/>
                  </a:lnTo>
                  <a:lnTo>
                    <a:pt x="14633" y="6694"/>
                  </a:lnTo>
                  <a:lnTo>
                    <a:pt x="14305" y="6530"/>
                  </a:lnTo>
                  <a:lnTo>
                    <a:pt x="13977" y="6399"/>
                  </a:lnTo>
                  <a:lnTo>
                    <a:pt x="13616" y="6300"/>
                  </a:lnTo>
                  <a:lnTo>
                    <a:pt x="13255" y="6234"/>
                  </a:lnTo>
                  <a:lnTo>
                    <a:pt x="12895" y="6202"/>
                  </a:lnTo>
                  <a:lnTo>
                    <a:pt x="12501" y="6169"/>
                  </a:lnTo>
                  <a:lnTo>
                    <a:pt x="12501" y="6169"/>
                  </a:lnTo>
                  <a:lnTo>
                    <a:pt x="12140" y="6202"/>
                  </a:lnTo>
                  <a:lnTo>
                    <a:pt x="11779" y="6234"/>
                  </a:lnTo>
                  <a:lnTo>
                    <a:pt x="11418" y="6300"/>
                  </a:lnTo>
                  <a:lnTo>
                    <a:pt x="11090" y="6399"/>
                  </a:lnTo>
                  <a:lnTo>
                    <a:pt x="10762" y="6497"/>
                  </a:lnTo>
                  <a:lnTo>
                    <a:pt x="10434" y="6628"/>
                  </a:lnTo>
                  <a:lnTo>
                    <a:pt x="10139" y="6792"/>
                  </a:lnTo>
                  <a:lnTo>
                    <a:pt x="9843" y="6989"/>
                  </a:lnTo>
                  <a:lnTo>
                    <a:pt x="9581" y="7219"/>
                  </a:lnTo>
                  <a:lnTo>
                    <a:pt x="9286" y="7448"/>
                  </a:lnTo>
                  <a:lnTo>
                    <a:pt x="9023" y="7711"/>
                  </a:lnTo>
                  <a:lnTo>
                    <a:pt x="8793" y="8006"/>
                  </a:lnTo>
                  <a:lnTo>
                    <a:pt x="8564" y="8334"/>
                  </a:lnTo>
                  <a:lnTo>
                    <a:pt x="8334" y="8695"/>
                  </a:lnTo>
                  <a:lnTo>
                    <a:pt x="8104" y="9056"/>
                  </a:lnTo>
                  <a:lnTo>
                    <a:pt x="7908" y="9450"/>
                  </a:lnTo>
                  <a:lnTo>
                    <a:pt x="7908" y="9450"/>
                  </a:lnTo>
                  <a:lnTo>
                    <a:pt x="7678" y="9909"/>
                  </a:lnTo>
                  <a:lnTo>
                    <a:pt x="7481" y="10368"/>
                  </a:lnTo>
                  <a:lnTo>
                    <a:pt x="7317" y="10828"/>
                  </a:lnTo>
                  <a:lnTo>
                    <a:pt x="7153" y="11320"/>
                  </a:lnTo>
                  <a:lnTo>
                    <a:pt x="7022" y="11812"/>
                  </a:lnTo>
                  <a:lnTo>
                    <a:pt x="6923" y="12304"/>
                  </a:lnTo>
                  <a:lnTo>
                    <a:pt x="6825" y="12829"/>
                  </a:lnTo>
                  <a:lnTo>
                    <a:pt x="6759" y="13354"/>
                  </a:lnTo>
                  <a:lnTo>
                    <a:pt x="6759" y="13354"/>
                  </a:lnTo>
                  <a:lnTo>
                    <a:pt x="6628" y="13321"/>
                  </a:lnTo>
                  <a:lnTo>
                    <a:pt x="6464" y="13223"/>
                  </a:lnTo>
                  <a:lnTo>
                    <a:pt x="5939" y="12927"/>
                  </a:lnTo>
                  <a:lnTo>
                    <a:pt x="5939" y="12927"/>
                  </a:lnTo>
                  <a:lnTo>
                    <a:pt x="5644" y="12731"/>
                  </a:lnTo>
                  <a:lnTo>
                    <a:pt x="5381" y="12599"/>
                  </a:lnTo>
                  <a:lnTo>
                    <a:pt x="5119" y="12501"/>
                  </a:lnTo>
                  <a:lnTo>
                    <a:pt x="4889" y="12468"/>
                  </a:lnTo>
                  <a:lnTo>
                    <a:pt x="4889" y="12468"/>
                  </a:lnTo>
                  <a:lnTo>
                    <a:pt x="4692" y="12501"/>
                  </a:lnTo>
                  <a:lnTo>
                    <a:pt x="4496" y="12534"/>
                  </a:lnTo>
                  <a:lnTo>
                    <a:pt x="4299" y="12632"/>
                  </a:lnTo>
                  <a:lnTo>
                    <a:pt x="4135" y="12763"/>
                  </a:lnTo>
                  <a:lnTo>
                    <a:pt x="3938" y="12927"/>
                  </a:lnTo>
                  <a:lnTo>
                    <a:pt x="3774" y="13124"/>
                  </a:lnTo>
                  <a:lnTo>
                    <a:pt x="3577" y="13387"/>
                  </a:lnTo>
                  <a:lnTo>
                    <a:pt x="3413" y="13649"/>
                  </a:lnTo>
                  <a:lnTo>
                    <a:pt x="3413" y="13649"/>
                  </a:lnTo>
                  <a:lnTo>
                    <a:pt x="3085" y="14273"/>
                  </a:lnTo>
                  <a:lnTo>
                    <a:pt x="2789" y="14863"/>
                  </a:lnTo>
                  <a:lnTo>
                    <a:pt x="2789" y="14863"/>
                  </a:lnTo>
                  <a:lnTo>
                    <a:pt x="2494" y="14634"/>
                  </a:lnTo>
                  <a:lnTo>
                    <a:pt x="2494" y="14634"/>
                  </a:lnTo>
                  <a:lnTo>
                    <a:pt x="2232" y="14568"/>
                  </a:lnTo>
                  <a:lnTo>
                    <a:pt x="1838" y="14568"/>
                  </a:lnTo>
                  <a:lnTo>
                    <a:pt x="1838" y="14568"/>
                  </a:lnTo>
                  <a:lnTo>
                    <a:pt x="1444" y="14568"/>
                  </a:lnTo>
                  <a:lnTo>
                    <a:pt x="1083" y="14666"/>
                  </a:lnTo>
                  <a:lnTo>
                    <a:pt x="788" y="14765"/>
                  </a:lnTo>
                  <a:lnTo>
                    <a:pt x="558" y="14929"/>
                  </a:lnTo>
                  <a:lnTo>
                    <a:pt x="558" y="14929"/>
                  </a:lnTo>
                  <a:lnTo>
                    <a:pt x="427" y="15060"/>
                  </a:lnTo>
                  <a:lnTo>
                    <a:pt x="329" y="15224"/>
                  </a:lnTo>
                  <a:lnTo>
                    <a:pt x="230" y="15388"/>
                  </a:lnTo>
                  <a:lnTo>
                    <a:pt x="132" y="15585"/>
                  </a:lnTo>
                  <a:lnTo>
                    <a:pt x="66" y="15782"/>
                  </a:lnTo>
                  <a:lnTo>
                    <a:pt x="34" y="16012"/>
                  </a:lnTo>
                  <a:lnTo>
                    <a:pt x="1" y="16536"/>
                  </a:lnTo>
                  <a:lnTo>
                    <a:pt x="1" y="16536"/>
                  </a:lnTo>
                  <a:lnTo>
                    <a:pt x="10434" y="16405"/>
                  </a:lnTo>
                  <a:lnTo>
                    <a:pt x="19358" y="16307"/>
                  </a:lnTo>
                  <a:lnTo>
                    <a:pt x="26773" y="16274"/>
                  </a:lnTo>
                  <a:lnTo>
                    <a:pt x="32678" y="16274"/>
                  </a:lnTo>
                  <a:lnTo>
                    <a:pt x="32678" y="16274"/>
                  </a:lnTo>
                  <a:lnTo>
                    <a:pt x="42980" y="16241"/>
                  </a:lnTo>
                  <a:lnTo>
                    <a:pt x="53282" y="16143"/>
                  </a:lnTo>
                  <a:lnTo>
                    <a:pt x="53282" y="16143"/>
                  </a:lnTo>
                  <a:lnTo>
                    <a:pt x="62272" y="16077"/>
                  </a:lnTo>
                  <a:lnTo>
                    <a:pt x="65848" y="16077"/>
                  </a:lnTo>
                  <a:lnTo>
                    <a:pt x="68768" y="16110"/>
                  </a:lnTo>
                  <a:lnTo>
                    <a:pt x="68768" y="16110"/>
                  </a:lnTo>
                  <a:lnTo>
                    <a:pt x="68834" y="15880"/>
                  </a:lnTo>
                  <a:lnTo>
                    <a:pt x="68899" y="15683"/>
                  </a:lnTo>
                  <a:lnTo>
                    <a:pt x="68932" y="15487"/>
                  </a:lnTo>
                  <a:lnTo>
                    <a:pt x="68932" y="15290"/>
                  </a:lnTo>
                  <a:lnTo>
                    <a:pt x="68899" y="15060"/>
                  </a:lnTo>
                  <a:lnTo>
                    <a:pt x="68866" y="14863"/>
                  </a:lnTo>
                  <a:lnTo>
                    <a:pt x="68801" y="14634"/>
                  </a:lnTo>
                  <a:lnTo>
                    <a:pt x="68702" y="14437"/>
                  </a:lnTo>
                  <a:lnTo>
                    <a:pt x="68702" y="14437"/>
                  </a:lnTo>
                  <a:lnTo>
                    <a:pt x="68604" y="14207"/>
                  </a:lnTo>
                  <a:lnTo>
                    <a:pt x="68473" y="14010"/>
                  </a:lnTo>
                  <a:lnTo>
                    <a:pt x="68309" y="13846"/>
                  </a:lnTo>
                  <a:lnTo>
                    <a:pt x="68145" y="13682"/>
                  </a:lnTo>
                  <a:lnTo>
                    <a:pt x="67981" y="13584"/>
                  </a:lnTo>
                  <a:lnTo>
                    <a:pt x="67817" y="13485"/>
                  </a:lnTo>
                  <a:lnTo>
                    <a:pt x="67620" y="13420"/>
                  </a:lnTo>
                  <a:lnTo>
                    <a:pt x="67423" y="13387"/>
                  </a:lnTo>
                  <a:lnTo>
                    <a:pt x="67423" y="13387"/>
                  </a:lnTo>
                  <a:lnTo>
                    <a:pt x="66996" y="13354"/>
                  </a:lnTo>
                  <a:lnTo>
                    <a:pt x="66537" y="13387"/>
                  </a:lnTo>
                  <a:lnTo>
                    <a:pt x="66045" y="13452"/>
                  </a:lnTo>
                  <a:lnTo>
                    <a:pt x="65553" y="13584"/>
                  </a:lnTo>
                  <a:lnTo>
                    <a:pt x="65553" y="13584"/>
                  </a:lnTo>
                  <a:lnTo>
                    <a:pt x="64765" y="13846"/>
                  </a:lnTo>
                  <a:lnTo>
                    <a:pt x="64470" y="13912"/>
                  </a:lnTo>
                  <a:lnTo>
                    <a:pt x="64306" y="13912"/>
                  </a:lnTo>
                  <a:lnTo>
                    <a:pt x="64306" y="13912"/>
                  </a:lnTo>
                  <a:lnTo>
                    <a:pt x="64109" y="13912"/>
                  </a:lnTo>
                  <a:lnTo>
                    <a:pt x="63912" y="13846"/>
                  </a:lnTo>
                  <a:lnTo>
                    <a:pt x="63715" y="13781"/>
                  </a:lnTo>
                  <a:lnTo>
                    <a:pt x="63551" y="13715"/>
                  </a:lnTo>
                  <a:lnTo>
                    <a:pt x="63387" y="13584"/>
                  </a:lnTo>
                  <a:lnTo>
                    <a:pt x="63256" y="13420"/>
                  </a:lnTo>
                  <a:lnTo>
                    <a:pt x="63125" y="13256"/>
                  </a:lnTo>
                  <a:lnTo>
                    <a:pt x="62994" y="13059"/>
                  </a:lnTo>
                  <a:lnTo>
                    <a:pt x="62994" y="13059"/>
                  </a:lnTo>
                  <a:lnTo>
                    <a:pt x="62764" y="12665"/>
                  </a:lnTo>
                  <a:lnTo>
                    <a:pt x="62534" y="12403"/>
                  </a:lnTo>
                  <a:lnTo>
                    <a:pt x="62337" y="12239"/>
                  </a:lnTo>
                  <a:lnTo>
                    <a:pt x="62239" y="12206"/>
                  </a:lnTo>
                  <a:lnTo>
                    <a:pt x="62141" y="12173"/>
                  </a:lnTo>
                  <a:lnTo>
                    <a:pt x="62141" y="12173"/>
                  </a:lnTo>
                  <a:lnTo>
                    <a:pt x="61878" y="12239"/>
                  </a:lnTo>
                  <a:lnTo>
                    <a:pt x="61452" y="12337"/>
                  </a:lnTo>
                  <a:lnTo>
                    <a:pt x="61452" y="12337"/>
                  </a:lnTo>
                  <a:lnTo>
                    <a:pt x="61025" y="12468"/>
                  </a:lnTo>
                  <a:lnTo>
                    <a:pt x="60697" y="12501"/>
                  </a:lnTo>
                  <a:lnTo>
                    <a:pt x="60697" y="12501"/>
                  </a:lnTo>
                  <a:lnTo>
                    <a:pt x="60533" y="12009"/>
                  </a:lnTo>
                  <a:lnTo>
                    <a:pt x="60336" y="11550"/>
                  </a:lnTo>
                  <a:lnTo>
                    <a:pt x="60336" y="11550"/>
                  </a:lnTo>
                  <a:lnTo>
                    <a:pt x="60139" y="11189"/>
                  </a:lnTo>
                  <a:lnTo>
                    <a:pt x="60041" y="11025"/>
                  </a:lnTo>
                  <a:lnTo>
                    <a:pt x="59910" y="10926"/>
                  </a:lnTo>
                  <a:lnTo>
                    <a:pt x="59811" y="10828"/>
                  </a:lnTo>
                  <a:lnTo>
                    <a:pt x="59680" y="10762"/>
                  </a:lnTo>
                  <a:lnTo>
                    <a:pt x="59549" y="10729"/>
                  </a:lnTo>
                  <a:lnTo>
                    <a:pt x="59385" y="10696"/>
                  </a:lnTo>
                  <a:lnTo>
                    <a:pt x="59385" y="10696"/>
                  </a:lnTo>
                  <a:lnTo>
                    <a:pt x="58958" y="10729"/>
                  </a:lnTo>
                  <a:lnTo>
                    <a:pt x="58597" y="10828"/>
                  </a:lnTo>
                  <a:lnTo>
                    <a:pt x="58236" y="10992"/>
                  </a:lnTo>
                  <a:lnTo>
                    <a:pt x="57941" y="11189"/>
                  </a:lnTo>
                  <a:lnTo>
                    <a:pt x="57941" y="11189"/>
                  </a:lnTo>
                  <a:lnTo>
                    <a:pt x="57810" y="11287"/>
                  </a:lnTo>
                  <a:lnTo>
                    <a:pt x="57613" y="11517"/>
                  </a:lnTo>
                  <a:lnTo>
                    <a:pt x="57022" y="12271"/>
                  </a:lnTo>
                  <a:lnTo>
                    <a:pt x="57022" y="12173"/>
                  </a:lnTo>
                  <a:lnTo>
                    <a:pt x="57022" y="12173"/>
                  </a:lnTo>
                  <a:lnTo>
                    <a:pt x="56990" y="11812"/>
                  </a:lnTo>
                  <a:lnTo>
                    <a:pt x="56891" y="11385"/>
                  </a:lnTo>
                  <a:lnTo>
                    <a:pt x="56760" y="10926"/>
                  </a:lnTo>
                  <a:lnTo>
                    <a:pt x="56530" y="10434"/>
                  </a:lnTo>
                  <a:lnTo>
                    <a:pt x="56530" y="10434"/>
                  </a:lnTo>
                  <a:lnTo>
                    <a:pt x="56333" y="10106"/>
                  </a:lnTo>
                  <a:lnTo>
                    <a:pt x="56137" y="9778"/>
                  </a:lnTo>
                  <a:lnTo>
                    <a:pt x="55907" y="9515"/>
                  </a:lnTo>
                  <a:lnTo>
                    <a:pt x="55677" y="9319"/>
                  </a:lnTo>
                  <a:lnTo>
                    <a:pt x="55415" y="9154"/>
                  </a:lnTo>
                  <a:lnTo>
                    <a:pt x="55152" y="9023"/>
                  </a:lnTo>
                  <a:lnTo>
                    <a:pt x="54857" y="8958"/>
                  </a:lnTo>
                  <a:lnTo>
                    <a:pt x="54562" y="8925"/>
                  </a:lnTo>
                  <a:lnTo>
                    <a:pt x="54562" y="8925"/>
                  </a:lnTo>
                  <a:lnTo>
                    <a:pt x="54168" y="8958"/>
                  </a:lnTo>
                  <a:lnTo>
                    <a:pt x="53840" y="8990"/>
                  </a:lnTo>
                  <a:lnTo>
                    <a:pt x="53545" y="9056"/>
                  </a:lnTo>
                  <a:lnTo>
                    <a:pt x="53282" y="9154"/>
                  </a:lnTo>
                  <a:lnTo>
                    <a:pt x="53282" y="9154"/>
                  </a:lnTo>
                  <a:lnTo>
                    <a:pt x="53249" y="8498"/>
                  </a:lnTo>
                  <a:lnTo>
                    <a:pt x="53151" y="7842"/>
                  </a:lnTo>
                  <a:lnTo>
                    <a:pt x="53053" y="7252"/>
                  </a:lnTo>
                  <a:lnTo>
                    <a:pt x="52921" y="6694"/>
                  </a:lnTo>
                  <a:lnTo>
                    <a:pt x="52757" y="6202"/>
                  </a:lnTo>
                  <a:lnTo>
                    <a:pt x="52560" y="5742"/>
                  </a:lnTo>
                  <a:lnTo>
                    <a:pt x="52331" y="5316"/>
                  </a:lnTo>
                  <a:lnTo>
                    <a:pt x="52068" y="4955"/>
                  </a:lnTo>
                  <a:lnTo>
                    <a:pt x="51773" y="4627"/>
                  </a:lnTo>
                  <a:lnTo>
                    <a:pt x="51445" y="4332"/>
                  </a:lnTo>
                  <a:lnTo>
                    <a:pt x="51084" y="4102"/>
                  </a:lnTo>
                  <a:lnTo>
                    <a:pt x="50723" y="3905"/>
                  </a:lnTo>
                  <a:lnTo>
                    <a:pt x="50297" y="3741"/>
                  </a:lnTo>
                  <a:lnTo>
                    <a:pt x="49870" y="3643"/>
                  </a:lnTo>
                  <a:lnTo>
                    <a:pt x="49411" y="3577"/>
                  </a:lnTo>
                  <a:lnTo>
                    <a:pt x="48886" y="3544"/>
                  </a:lnTo>
                  <a:lnTo>
                    <a:pt x="48886" y="3544"/>
                  </a:lnTo>
                  <a:lnTo>
                    <a:pt x="48295" y="3577"/>
                  </a:lnTo>
                  <a:lnTo>
                    <a:pt x="47705" y="3675"/>
                  </a:lnTo>
                  <a:lnTo>
                    <a:pt x="47147" y="3807"/>
                  </a:lnTo>
                  <a:lnTo>
                    <a:pt x="46622" y="4003"/>
                  </a:lnTo>
                  <a:lnTo>
                    <a:pt x="46130" y="4233"/>
                  </a:lnTo>
                  <a:lnTo>
                    <a:pt x="45671" y="4561"/>
                  </a:lnTo>
                  <a:lnTo>
                    <a:pt x="45211" y="4922"/>
                  </a:lnTo>
                  <a:lnTo>
                    <a:pt x="44818" y="5349"/>
                  </a:lnTo>
                  <a:lnTo>
                    <a:pt x="44818" y="5349"/>
                  </a:lnTo>
                  <a:lnTo>
                    <a:pt x="44489" y="5742"/>
                  </a:lnTo>
                  <a:lnTo>
                    <a:pt x="44194" y="6136"/>
                  </a:lnTo>
                  <a:lnTo>
                    <a:pt x="43965" y="6563"/>
                  </a:lnTo>
                  <a:lnTo>
                    <a:pt x="43768" y="6989"/>
                  </a:lnTo>
                  <a:lnTo>
                    <a:pt x="43604" y="7448"/>
                  </a:lnTo>
                  <a:lnTo>
                    <a:pt x="43505" y="7875"/>
                  </a:lnTo>
                  <a:lnTo>
                    <a:pt x="43407" y="8367"/>
                  </a:lnTo>
                  <a:lnTo>
                    <a:pt x="43374" y="8859"/>
                  </a:lnTo>
                  <a:lnTo>
                    <a:pt x="43374" y="8859"/>
                  </a:lnTo>
                  <a:lnTo>
                    <a:pt x="43144" y="8662"/>
                  </a:lnTo>
                  <a:lnTo>
                    <a:pt x="42882" y="8498"/>
                  </a:lnTo>
                  <a:lnTo>
                    <a:pt x="42587" y="8367"/>
                  </a:lnTo>
                  <a:lnTo>
                    <a:pt x="42324" y="8236"/>
                  </a:lnTo>
                  <a:lnTo>
                    <a:pt x="41996" y="8170"/>
                  </a:lnTo>
                  <a:lnTo>
                    <a:pt x="41701" y="8105"/>
                  </a:lnTo>
                  <a:lnTo>
                    <a:pt x="41373" y="8039"/>
                  </a:lnTo>
                  <a:lnTo>
                    <a:pt x="41012" y="8039"/>
                  </a:lnTo>
                  <a:lnTo>
                    <a:pt x="41012" y="8039"/>
                  </a:lnTo>
                  <a:lnTo>
                    <a:pt x="40618" y="8039"/>
                  </a:lnTo>
                  <a:lnTo>
                    <a:pt x="40257" y="8105"/>
                  </a:lnTo>
                  <a:lnTo>
                    <a:pt x="39863" y="8170"/>
                  </a:lnTo>
                  <a:lnTo>
                    <a:pt x="39535" y="8269"/>
                  </a:lnTo>
                  <a:lnTo>
                    <a:pt x="39174" y="8400"/>
                  </a:lnTo>
                  <a:lnTo>
                    <a:pt x="38879" y="8531"/>
                  </a:lnTo>
                  <a:lnTo>
                    <a:pt x="38551" y="8728"/>
                  </a:lnTo>
                  <a:lnTo>
                    <a:pt x="38256" y="8925"/>
                  </a:lnTo>
                  <a:lnTo>
                    <a:pt x="38223" y="8958"/>
                  </a:lnTo>
                  <a:lnTo>
                    <a:pt x="38223" y="8958"/>
                  </a:lnTo>
                  <a:lnTo>
                    <a:pt x="38125" y="8695"/>
                  </a:lnTo>
                  <a:lnTo>
                    <a:pt x="37961" y="8498"/>
                  </a:lnTo>
                  <a:lnTo>
                    <a:pt x="37961" y="8498"/>
                  </a:lnTo>
                  <a:lnTo>
                    <a:pt x="37632" y="8170"/>
                  </a:lnTo>
                  <a:lnTo>
                    <a:pt x="37337" y="7875"/>
                  </a:lnTo>
                  <a:lnTo>
                    <a:pt x="37009" y="7612"/>
                  </a:lnTo>
                  <a:lnTo>
                    <a:pt x="36681" y="7416"/>
                  </a:lnTo>
                  <a:lnTo>
                    <a:pt x="36353" y="7219"/>
                  </a:lnTo>
                  <a:lnTo>
                    <a:pt x="36025" y="7055"/>
                  </a:lnTo>
                  <a:lnTo>
                    <a:pt x="35697" y="6956"/>
                  </a:lnTo>
                  <a:lnTo>
                    <a:pt x="35369" y="6858"/>
                  </a:lnTo>
                  <a:lnTo>
                    <a:pt x="35369" y="6858"/>
                  </a:lnTo>
                  <a:lnTo>
                    <a:pt x="35106" y="6792"/>
                  </a:lnTo>
                  <a:lnTo>
                    <a:pt x="34811" y="6759"/>
                  </a:lnTo>
                  <a:lnTo>
                    <a:pt x="34516" y="6759"/>
                  </a:lnTo>
                  <a:lnTo>
                    <a:pt x="34188" y="6759"/>
                  </a:lnTo>
                  <a:lnTo>
                    <a:pt x="33892" y="6792"/>
                  </a:lnTo>
                  <a:lnTo>
                    <a:pt x="33564" y="6858"/>
                  </a:lnTo>
                  <a:lnTo>
                    <a:pt x="33269" y="6956"/>
                  </a:lnTo>
                  <a:lnTo>
                    <a:pt x="32941" y="7088"/>
                  </a:lnTo>
                  <a:lnTo>
                    <a:pt x="32941" y="7088"/>
                  </a:lnTo>
                  <a:lnTo>
                    <a:pt x="32941" y="6464"/>
                  </a:lnTo>
                  <a:lnTo>
                    <a:pt x="32908" y="5874"/>
                  </a:lnTo>
                  <a:lnTo>
                    <a:pt x="32810" y="5283"/>
                  </a:lnTo>
                  <a:lnTo>
                    <a:pt x="32678" y="4725"/>
                  </a:lnTo>
                  <a:lnTo>
                    <a:pt x="32481" y="4168"/>
                  </a:lnTo>
                  <a:lnTo>
                    <a:pt x="32285" y="3643"/>
                  </a:lnTo>
                  <a:lnTo>
                    <a:pt x="32022" y="3118"/>
                  </a:lnTo>
                  <a:lnTo>
                    <a:pt x="31694" y="2626"/>
                  </a:lnTo>
                  <a:lnTo>
                    <a:pt x="31694" y="2626"/>
                  </a:lnTo>
                  <a:lnTo>
                    <a:pt x="31464" y="2297"/>
                  </a:lnTo>
                  <a:lnTo>
                    <a:pt x="31235" y="2002"/>
                  </a:lnTo>
                  <a:lnTo>
                    <a:pt x="30972" y="1740"/>
                  </a:lnTo>
                  <a:lnTo>
                    <a:pt x="30710" y="1477"/>
                  </a:lnTo>
                  <a:lnTo>
                    <a:pt x="30447" y="1248"/>
                  </a:lnTo>
                  <a:lnTo>
                    <a:pt x="30152" y="1018"/>
                  </a:lnTo>
                  <a:lnTo>
                    <a:pt x="29857" y="854"/>
                  </a:lnTo>
                  <a:lnTo>
                    <a:pt x="29529" y="657"/>
                  </a:lnTo>
                  <a:lnTo>
                    <a:pt x="29201" y="526"/>
                  </a:lnTo>
                  <a:lnTo>
                    <a:pt x="28872" y="395"/>
                  </a:lnTo>
                  <a:lnTo>
                    <a:pt x="28512" y="263"/>
                  </a:lnTo>
                  <a:lnTo>
                    <a:pt x="28151" y="165"/>
                  </a:lnTo>
                  <a:lnTo>
                    <a:pt x="27790" y="99"/>
                  </a:lnTo>
                  <a:lnTo>
                    <a:pt x="27396" y="66"/>
                  </a:lnTo>
                  <a:lnTo>
                    <a:pt x="27002" y="34"/>
                  </a:lnTo>
                  <a:lnTo>
                    <a:pt x="26576" y="1"/>
                  </a:lnTo>
                  <a:lnTo>
                    <a:pt x="26576" y="1"/>
                  </a:lnTo>
                  <a:lnTo>
                    <a:pt x="26248" y="34"/>
                  </a:lnTo>
                  <a:lnTo>
                    <a:pt x="25887" y="66"/>
                  </a:lnTo>
                  <a:lnTo>
                    <a:pt x="25559" y="132"/>
                  </a:lnTo>
                  <a:lnTo>
                    <a:pt x="25231" y="198"/>
                  </a:lnTo>
                  <a:lnTo>
                    <a:pt x="24935" y="329"/>
                  </a:lnTo>
                  <a:lnTo>
                    <a:pt x="24640" y="460"/>
                  </a:lnTo>
                  <a:lnTo>
                    <a:pt x="24345" y="624"/>
                  </a:lnTo>
                  <a:lnTo>
                    <a:pt x="24082" y="788"/>
                  </a:lnTo>
                  <a:lnTo>
                    <a:pt x="23820" y="1018"/>
                  </a:lnTo>
                  <a:lnTo>
                    <a:pt x="23557" y="1248"/>
                  </a:lnTo>
                  <a:lnTo>
                    <a:pt x="23295" y="1510"/>
                  </a:lnTo>
                  <a:lnTo>
                    <a:pt x="23065" y="1772"/>
                  </a:lnTo>
                  <a:lnTo>
                    <a:pt x="22836" y="2101"/>
                  </a:lnTo>
                  <a:lnTo>
                    <a:pt x="22639" y="2429"/>
                  </a:lnTo>
                  <a:lnTo>
                    <a:pt x="22442" y="2790"/>
                  </a:lnTo>
                  <a:lnTo>
                    <a:pt x="22245" y="3150"/>
                  </a:lnTo>
                  <a:lnTo>
                    <a:pt x="22245" y="3150"/>
                  </a:lnTo>
                  <a:lnTo>
                    <a:pt x="21884" y="4003"/>
                  </a:lnTo>
                  <a:lnTo>
                    <a:pt x="21622" y="4889"/>
                  </a:lnTo>
                  <a:lnTo>
                    <a:pt x="21392" y="5808"/>
                  </a:lnTo>
                  <a:lnTo>
                    <a:pt x="21228" y="6759"/>
                  </a:lnTo>
                  <a:lnTo>
                    <a:pt x="21228" y="6759"/>
                  </a:lnTo>
                </a:path>
              </a:pathLst>
            </a:custGeom>
            <a:solidFill>
              <a:srgbClr val="FFFFFF">
                <a:alpha val="1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26" name="Google Shape;1226;p25"/>
          <p:cNvGrpSpPr/>
          <p:nvPr/>
        </p:nvGrpSpPr>
        <p:grpSpPr>
          <a:xfrm>
            <a:off x="4672367" y="385987"/>
            <a:ext cx="1264052" cy="249661"/>
            <a:chOff x="680025" y="5031475"/>
            <a:chExt cx="2255625" cy="445400"/>
          </a:xfrm>
        </p:grpSpPr>
        <p:sp>
          <p:nvSpPr>
            <p:cNvPr id="1227" name="Google Shape;1227;p25"/>
            <p:cNvSpPr/>
            <p:nvPr/>
          </p:nvSpPr>
          <p:spPr>
            <a:xfrm>
              <a:off x="680025" y="5031475"/>
              <a:ext cx="2255625" cy="445400"/>
            </a:xfrm>
            <a:custGeom>
              <a:avLst/>
              <a:gdLst/>
              <a:ahLst/>
              <a:cxnLst/>
              <a:rect l="l" t="t" r="r" b="b"/>
              <a:pathLst>
                <a:path w="90225" h="17816" extrusionOk="0">
                  <a:moveTo>
                    <a:pt x="84319" y="13748"/>
                  </a:moveTo>
                  <a:lnTo>
                    <a:pt x="83958" y="13781"/>
                  </a:lnTo>
                  <a:lnTo>
                    <a:pt x="83663" y="13846"/>
                  </a:lnTo>
                  <a:lnTo>
                    <a:pt x="83401" y="13912"/>
                  </a:lnTo>
                  <a:lnTo>
                    <a:pt x="83171" y="14010"/>
                  </a:lnTo>
                  <a:lnTo>
                    <a:pt x="82974" y="14141"/>
                  </a:lnTo>
                  <a:lnTo>
                    <a:pt x="82843" y="14273"/>
                  </a:lnTo>
                  <a:lnTo>
                    <a:pt x="82744" y="14404"/>
                  </a:lnTo>
                  <a:lnTo>
                    <a:pt x="82712" y="14601"/>
                  </a:lnTo>
                  <a:lnTo>
                    <a:pt x="82679" y="14798"/>
                  </a:lnTo>
                  <a:lnTo>
                    <a:pt x="82712" y="15158"/>
                  </a:lnTo>
                  <a:lnTo>
                    <a:pt x="82744" y="15290"/>
                  </a:lnTo>
                  <a:lnTo>
                    <a:pt x="82810" y="15355"/>
                  </a:lnTo>
                  <a:lnTo>
                    <a:pt x="82908" y="15487"/>
                  </a:lnTo>
                  <a:lnTo>
                    <a:pt x="83072" y="15585"/>
                  </a:lnTo>
                  <a:lnTo>
                    <a:pt x="83269" y="15683"/>
                  </a:lnTo>
                  <a:lnTo>
                    <a:pt x="83466" y="15749"/>
                  </a:lnTo>
                  <a:lnTo>
                    <a:pt x="83729" y="15815"/>
                  </a:lnTo>
                  <a:lnTo>
                    <a:pt x="84024" y="15847"/>
                  </a:lnTo>
                  <a:lnTo>
                    <a:pt x="84713" y="15880"/>
                  </a:lnTo>
                  <a:lnTo>
                    <a:pt x="85205" y="15847"/>
                  </a:lnTo>
                  <a:lnTo>
                    <a:pt x="85599" y="15815"/>
                  </a:lnTo>
                  <a:lnTo>
                    <a:pt x="85894" y="15749"/>
                  </a:lnTo>
                  <a:lnTo>
                    <a:pt x="86124" y="15683"/>
                  </a:lnTo>
                  <a:lnTo>
                    <a:pt x="86321" y="15552"/>
                  </a:lnTo>
                  <a:lnTo>
                    <a:pt x="86452" y="15355"/>
                  </a:lnTo>
                  <a:lnTo>
                    <a:pt x="86517" y="15093"/>
                  </a:lnTo>
                  <a:lnTo>
                    <a:pt x="86550" y="14830"/>
                  </a:lnTo>
                  <a:lnTo>
                    <a:pt x="86517" y="14634"/>
                  </a:lnTo>
                  <a:lnTo>
                    <a:pt x="86485" y="14502"/>
                  </a:lnTo>
                  <a:lnTo>
                    <a:pt x="86419" y="14338"/>
                  </a:lnTo>
                  <a:lnTo>
                    <a:pt x="86321" y="14207"/>
                  </a:lnTo>
                  <a:lnTo>
                    <a:pt x="86189" y="14109"/>
                  </a:lnTo>
                  <a:lnTo>
                    <a:pt x="86025" y="13977"/>
                  </a:lnTo>
                  <a:lnTo>
                    <a:pt x="85828" y="13912"/>
                  </a:lnTo>
                  <a:lnTo>
                    <a:pt x="85632" y="13813"/>
                  </a:lnTo>
                  <a:lnTo>
                    <a:pt x="85139" y="13781"/>
                  </a:lnTo>
                  <a:lnTo>
                    <a:pt x="84713" y="13748"/>
                  </a:lnTo>
                  <a:close/>
                  <a:moveTo>
                    <a:pt x="89306" y="14109"/>
                  </a:moveTo>
                  <a:lnTo>
                    <a:pt x="89142" y="14174"/>
                  </a:lnTo>
                  <a:lnTo>
                    <a:pt x="88978" y="14240"/>
                  </a:lnTo>
                  <a:lnTo>
                    <a:pt x="88814" y="14371"/>
                  </a:lnTo>
                  <a:lnTo>
                    <a:pt x="88683" y="14568"/>
                  </a:lnTo>
                  <a:lnTo>
                    <a:pt x="88519" y="14765"/>
                  </a:lnTo>
                  <a:lnTo>
                    <a:pt x="88388" y="15027"/>
                  </a:lnTo>
                  <a:lnTo>
                    <a:pt x="88486" y="15815"/>
                  </a:lnTo>
                  <a:lnTo>
                    <a:pt x="88650" y="15913"/>
                  </a:lnTo>
                  <a:lnTo>
                    <a:pt x="88814" y="16044"/>
                  </a:lnTo>
                  <a:lnTo>
                    <a:pt x="88912" y="16077"/>
                  </a:lnTo>
                  <a:lnTo>
                    <a:pt x="89011" y="16110"/>
                  </a:lnTo>
                  <a:lnTo>
                    <a:pt x="89306" y="16143"/>
                  </a:lnTo>
                  <a:lnTo>
                    <a:pt x="89503" y="16110"/>
                  </a:lnTo>
                  <a:lnTo>
                    <a:pt x="89700" y="16044"/>
                  </a:lnTo>
                  <a:lnTo>
                    <a:pt x="89864" y="15913"/>
                  </a:lnTo>
                  <a:lnTo>
                    <a:pt x="89995" y="15749"/>
                  </a:lnTo>
                  <a:lnTo>
                    <a:pt x="90094" y="15585"/>
                  </a:lnTo>
                  <a:lnTo>
                    <a:pt x="90159" y="15421"/>
                  </a:lnTo>
                  <a:lnTo>
                    <a:pt x="90192" y="15257"/>
                  </a:lnTo>
                  <a:lnTo>
                    <a:pt x="90225" y="15060"/>
                  </a:lnTo>
                  <a:lnTo>
                    <a:pt x="90225" y="14929"/>
                  </a:lnTo>
                  <a:lnTo>
                    <a:pt x="90192" y="14765"/>
                  </a:lnTo>
                  <a:lnTo>
                    <a:pt x="90126" y="14634"/>
                  </a:lnTo>
                  <a:lnTo>
                    <a:pt x="90061" y="14535"/>
                  </a:lnTo>
                  <a:lnTo>
                    <a:pt x="89995" y="14404"/>
                  </a:lnTo>
                  <a:lnTo>
                    <a:pt x="89897" y="14338"/>
                  </a:lnTo>
                  <a:lnTo>
                    <a:pt x="89765" y="14240"/>
                  </a:lnTo>
                  <a:lnTo>
                    <a:pt x="89601" y="14174"/>
                  </a:lnTo>
                  <a:lnTo>
                    <a:pt x="89437" y="14109"/>
                  </a:lnTo>
                  <a:close/>
                  <a:moveTo>
                    <a:pt x="37534" y="1"/>
                  </a:moveTo>
                  <a:lnTo>
                    <a:pt x="37206" y="34"/>
                  </a:lnTo>
                  <a:lnTo>
                    <a:pt x="36845" y="66"/>
                  </a:lnTo>
                  <a:lnTo>
                    <a:pt x="36517" y="132"/>
                  </a:lnTo>
                  <a:lnTo>
                    <a:pt x="36189" y="198"/>
                  </a:lnTo>
                  <a:lnTo>
                    <a:pt x="35893" y="329"/>
                  </a:lnTo>
                  <a:lnTo>
                    <a:pt x="35598" y="460"/>
                  </a:lnTo>
                  <a:lnTo>
                    <a:pt x="35303" y="624"/>
                  </a:lnTo>
                  <a:lnTo>
                    <a:pt x="35040" y="788"/>
                  </a:lnTo>
                  <a:lnTo>
                    <a:pt x="34778" y="1018"/>
                  </a:lnTo>
                  <a:lnTo>
                    <a:pt x="34515" y="1248"/>
                  </a:lnTo>
                  <a:lnTo>
                    <a:pt x="34253" y="1510"/>
                  </a:lnTo>
                  <a:lnTo>
                    <a:pt x="34023" y="1772"/>
                  </a:lnTo>
                  <a:lnTo>
                    <a:pt x="33794" y="2101"/>
                  </a:lnTo>
                  <a:lnTo>
                    <a:pt x="33597" y="2429"/>
                  </a:lnTo>
                  <a:lnTo>
                    <a:pt x="33400" y="2790"/>
                  </a:lnTo>
                  <a:lnTo>
                    <a:pt x="33203" y="3150"/>
                  </a:lnTo>
                  <a:lnTo>
                    <a:pt x="32842" y="4003"/>
                  </a:lnTo>
                  <a:lnTo>
                    <a:pt x="32580" y="4889"/>
                  </a:lnTo>
                  <a:lnTo>
                    <a:pt x="32350" y="5808"/>
                  </a:lnTo>
                  <a:lnTo>
                    <a:pt x="32186" y="6759"/>
                  </a:lnTo>
                  <a:lnTo>
                    <a:pt x="31989" y="6563"/>
                  </a:lnTo>
                  <a:lnTo>
                    <a:pt x="31792" y="6366"/>
                  </a:lnTo>
                  <a:lnTo>
                    <a:pt x="31563" y="6202"/>
                  </a:lnTo>
                  <a:lnTo>
                    <a:pt x="31333" y="6070"/>
                  </a:lnTo>
                  <a:lnTo>
                    <a:pt x="31103" y="5972"/>
                  </a:lnTo>
                  <a:lnTo>
                    <a:pt x="30874" y="5906"/>
                  </a:lnTo>
                  <a:lnTo>
                    <a:pt x="30611" y="5874"/>
                  </a:lnTo>
                  <a:lnTo>
                    <a:pt x="29922" y="5874"/>
                  </a:lnTo>
                  <a:lnTo>
                    <a:pt x="29496" y="5939"/>
                  </a:lnTo>
                  <a:lnTo>
                    <a:pt x="29102" y="6070"/>
                  </a:lnTo>
                  <a:lnTo>
                    <a:pt x="28741" y="6202"/>
                  </a:lnTo>
                  <a:lnTo>
                    <a:pt x="28380" y="6399"/>
                  </a:lnTo>
                  <a:lnTo>
                    <a:pt x="28019" y="6661"/>
                  </a:lnTo>
                  <a:lnTo>
                    <a:pt x="27691" y="6923"/>
                  </a:lnTo>
                  <a:lnTo>
                    <a:pt x="27396" y="7284"/>
                  </a:lnTo>
                  <a:lnTo>
                    <a:pt x="27166" y="7547"/>
                  </a:lnTo>
                  <a:lnTo>
                    <a:pt x="26969" y="7875"/>
                  </a:lnTo>
                  <a:lnTo>
                    <a:pt x="26805" y="7678"/>
                  </a:lnTo>
                  <a:lnTo>
                    <a:pt x="26641" y="7448"/>
                  </a:lnTo>
                  <a:lnTo>
                    <a:pt x="26444" y="7252"/>
                  </a:lnTo>
                  <a:lnTo>
                    <a:pt x="26182" y="7088"/>
                  </a:lnTo>
                  <a:lnTo>
                    <a:pt x="25887" y="6858"/>
                  </a:lnTo>
                  <a:lnTo>
                    <a:pt x="25591" y="6694"/>
                  </a:lnTo>
                  <a:lnTo>
                    <a:pt x="25263" y="6530"/>
                  </a:lnTo>
                  <a:lnTo>
                    <a:pt x="24935" y="6399"/>
                  </a:lnTo>
                  <a:lnTo>
                    <a:pt x="24574" y="6300"/>
                  </a:lnTo>
                  <a:lnTo>
                    <a:pt x="24213" y="6234"/>
                  </a:lnTo>
                  <a:lnTo>
                    <a:pt x="23853" y="6202"/>
                  </a:lnTo>
                  <a:lnTo>
                    <a:pt x="23459" y="6169"/>
                  </a:lnTo>
                  <a:lnTo>
                    <a:pt x="23098" y="6202"/>
                  </a:lnTo>
                  <a:lnTo>
                    <a:pt x="22737" y="6234"/>
                  </a:lnTo>
                  <a:lnTo>
                    <a:pt x="22376" y="6300"/>
                  </a:lnTo>
                  <a:lnTo>
                    <a:pt x="22048" y="6399"/>
                  </a:lnTo>
                  <a:lnTo>
                    <a:pt x="21720" y="6497"/>
                  </a:lnTo>
                  <a:lnTo>
                    <a:pt x="21392" y="6628"/>
                  </a:lnTo>
                  <a:lnTo>
                    <a:pt x="21097" y="6792"/>
                  </a:lnTo>
                  <a:lnTo>
                    <a:pt x="20801" y="6989"/>
                  </a:lnTo>
                  <a:lnTo>
                    <a:pt x="20539" y="7219"/>
                  </a:lnTo>
                  <a:lnTo>
                    <a:pt x="20244" y="7448"/>
                  </a:lnTo>
                  <a:lnTo>
                    <a:pt x="19981" y="7711"/>
                  </a:lnTo>
                  <a:lnTo>
                    <a:pt x="19751" y="8006"/>
                  </a:lnTo>
                  <a:lnTo>
                    <a:pt x="19522" y="8334"/>
                  </a:lnTo>
                  <a:lnTo>
                    <a:pt x="19292" y="8695"/>
                  </a:lnTo>
                  <a:lnTo>
                    <a:pt x="19062" y="9056"/>
                  </a:lnTo>
                  <a:lnTo>
                    <a:pt x="18866" y="9450"/>
                  </a:lnTo>
                  <a:lnTo>
                    <a:pt x="18636" y="9909"/>
                  </a:lnTo>
                  <a:lnTo>
                    <a:pt x="18439" y="10368"/>
                  </a:lnTo>
                  <a:lnTo>
                    <a:pt x="18275" y="10828"/>
                  </a:lnTo>
                  <a:lnTo>
                    <a:pt x="18111" y="11320"/>
                  </a:lnTo>
                  <a:lnTo>
                    <a:pt x="17980" y="11812"/>
                  </a:lnTo>
                  <a:lnTo>
                    <a:pt x="17881" y="12304"/>
                  </a:lnTo>
                  <a:lnTo>
                    <a:pt x="17783" y="12829"/>
                  </a:lnTo>
                  <a:lnTo>
                    <a:pt x="17717" y="13354"/>
                  </a:lnTo>
                  <a:lnTo>
                    <a:pt x="17586" y="13321"/>
                  </a:lnTo>
                  <a:lnTo>
                    <a:pt x="17422" y="13223"/>
                  </a:lnTo>
                  <a:lnTo>
                    <a:pt x="16897" y="12927"/>
                  </a:lnTo>
                  <a:lnTo>
                    <a:pt x="16602" y="12731"/>
                  </a:lnTo>
                  <a:lnTo>
                    <a:pt x="16339" y="12599"/>
                  </a:lnTo>
                  <a:lnTo>
                    <a:pt x="16077" y="12501"/>
                  </a:lnTo>
                  <a:lnTo>
                    <a:pt x="15847" y="12468"/>
                  </a:lnTo>
                  <a:lnTo>
                    <a:pt x="15650" y="12501"/>
                  </a:lnTo>
                  <a:lnTo>
                    <a:pt x="15454" y="12534"/>
                  </a:lnTo>
                  <a:lnTo>
                    <a:pt x="15257" y="12632"/>
                  </a:lnTo>
                  <a:lnTo>
                    <a:pt x="15093" y="12763"/>
                  </a:lnTo>
                  <a:lnTo>
                    <a:pt x="14896" y="12927"/>
                  </a:lnTo>
                  <a:lnTo>
                    <a:pt x="14732" y="13124"/>
                  </a:lnTo>
                  <a:lnTo>
                    <a:pt x="14535" y="13387"/>
                  </a:lnTo>
                  <a:lnTo>
                    <a:pt x="14371" y="13649"/>
                  </a:lnTo>
                  <a:lnTo>
                    <a:pt x="14043" y="14273"/>
                  </a:lnTo>
                  <a:lnTo>
                    <a:pt x="13747" y="14863"/>
                  </a:lnTo>
                  <a:lnTo>
                    <a:pt x="13452" y="14634"/>
                  </a:lnTo>
                  <a:lnTo>
                    <a:pt x="13190" y="14568"/>
                  </a:lnTo>
                  <a:lnTo>
                    <a:pt x="12402" y="14568"/>
                  </a:lnTo>
                  <a:lnTo>
                    <a:pt x="12041" y="14666"/>
                  </a:lnTo>
                  <a:lnTo>
                    <a:pt x="11746" y="14765"/>
                  </a:lnTo>
                  <a:lnTo>
                    <a:pt x="11516" y="14929"/>
                  </a:lnTo>
                  <a:lnTo>
                    <a:pt x="11385" y="15060"/>
                  </a:lnTo>
                  <a:lnTo>
                    <a:pt x="11287" y="15224"/>
                  </a:lnTo>
                  <a:lnTo>
                    <a:pt x="11188" y="15388"/>
                  </a:lnTo>
                  <a:lnTo>
                    <a:pt x="11090" y="15585"/>
                  </a:lnTo>
                  <a:lnTo>
                    <a:pt x="11024" y="15782"/>
                  </a:lnTo>
                  <a:lnTo>
                    <a:pt x="10992" y="16012"/>
                  </a:lnTo>
                  <a:lnTo>
                    <a:pt x="10959" y="16536"/>
                  </a:lnTo>
                  <a:lnTo>
                    <a:pt x="21392" y="16405"/>
                  </a:lnTo>
                  <a:lnTo>
                    <a:pt x="30316" y="16307"/>
                  </a:lnTo>
                  <a:lnTo>
                    <a:pt x="37731" y="16274"/>
                  </a:lnTo>
                  <a:lnTo>
                    <a:pt x="43636" y="16274"/>
                  </a:lnTo>
                  <a:lnTo>
                    <a:pt x="53938" y="16241"/>
                  </a:lnTo>
                  <a:lnTo>
                    <a:pt x="64240" y="16143"/>
                  </a:lnTo>
                  <a:lnTo>
                    <a:pt x="73230" y="16077"/>
                  </a:lnTo>
                  <a:lnTo>
                    <a:pt x="76806" y="16077"/>
                  </a:lnTo>
                  <a:lnTo>
                    <a:pt x="79726" y="16110"/>
                  </a:lnTo>
                  <a:lnTo>
                    <a:pt x="79792" y="15880"/>
                  </a:lnTo>
                  <a:lnTo>
                    <a:pt x="79857" y="15683"/>
                  </a:lnTo>
                  <a:lnTo>
                    <a:pt x="79890" y="15487"/>
                  </a:lnTo>
                  <a:lnTo>
                    <a:pt x="79890" y="15290"/>
                  </a:lnTo>
                  <a:lnTo>
                    <a:pt x="79857" y="15060"/>
                  </a:lnTo>
                  <a:lnTo>
                    <a:pt x="79824" y="14863"/>
                  </a:lnTo>
                  <a:lnTo>
                    <a:pt x="79759" y="14634"/>
                  </a:lnTo>
                  <a:lnTo>
                    <a:pt x="79660" y="14437"/>
                  </a:lnTo>
                  <a:lnTo>
                    <a:pt x="79562" y="14207"/>
                  </a:lnTo>
                  <a:lnTo>
                    <a:pt x="79431" y="14010"/>
                  </a:lnTo>
                  <a:lnTo>
                    <a:pt x="79267" y="13846"/>
                  </a:lnTo>
                  <a:lnTo>
                    <a:pt x="79103" y="13682"/>
                  </a:lnTo>
                  <a:lnTo>
                    <a:pt x="78939" y="13584"/>
                  </a:lnTo>
                  <a:lnTo>
                    <a:pt x="78775" y="13485"/>
                  </a:lnTo>
                  <a:lnTo>
                    <a:pt x="78578" y="13420"/>
                  </a:lnTo>
                  <a:lnTo>
                    <a:pt x="78381" y="13387"/>
                  </a:lnTo>
                  <a:lnTo>
                    <a:pt x="77954" y="13354"/>
                  </a:lnTo>
                  <a:lnTo>
                    <a:pt x="77495" y="13387"/>
                  </a:lnTo>
                  <a:lnTo>
                    <a:pt x="77003" y="13452"/>
                  </a:lnTo>
                  <a:lnTo>
                    <a:pt x="76511" y="13584"/>
                  </a:lnTo>
                  <a:lnTo>
                    <a:pt x="75723" y="13846"/>
                  </a:lnTo>
                  <a:lnTo>
                    <a:pt x="75428" y="13912"/>
                  </a:lnTo>
                  <a:lnTo>
                    <a:pt x="75067" y="13912"/>
                  </a:lnTo>
                  <a:lnTo>
                    <a:pt x="74870" y="13846"/>
                  </a:lnTo>
                  <a:lnTo>
                    <a:pt x="74673" y="13781"/>
                  </a:lnTo>
                  <a:lnTo>
                    <a:pt x="74509" y="13715"/>
                  </a:lnTo>
                  <a:lnTo>
                    <a:pt x="74345" y="13584"/>
                  </a:lnTo>
                  <a:lnTo>
                    <a:pt x="74214" y="13420"/>
                  </a:lnTo>
                  <a:lnTo>
                    <a:pt x="74083" y="13256"/>
                  </a:lnTo>
                  <a:lnTo>
                    <a:pt x="73952" y="13059"/>
                  </a:lnTo>
                  <a:lnTo>
                    <a:pt x="73722" y="12665"/>
                  </a:lnTo>
                  <a:lnTo>
                    <a:pt x="73492" y="12403"/>
                  </a:lnTo>
                  <a:lnTo>
                    <a:pt x="73295" y="12239"/>
                  </a:lnTo>
                  <a:lnTo>
                    <a:pt x="73197" y="12206"/>
                  </a:lnTo>
                  <a:lnTo>
                    <a:pt x="73099" y="12173"/>
                  </a:lnTo>
                  <a:lnTo>
                    <a:pt x="72836" y="12239"/>
                  </a:lnTo>
                  <a:lnTo>
                    <a:pt x="72410" y="12337"/>
                  </a:lnTo>
                  <a:lnTo>
                    <a:pt x="71983" y="12468"/>
                  </a:lnTo>
                  <a:lnTo>
                    <a:pt x="71655" y="12501"/>
                  </a:lnTo>
                  <a:lnTo>
                    <a:pt x="71491" y="12009"/>
                  </a:lnTo>
                  <a:lnTo>
                    <a:pt x="71294" y="11550"/>
                  </a:lnTo>
                  <a:lnTo>
                    <a:pt x="71097" y="11189"/>
                  </a:lnTo>
                  <a:lnTo>
                    <a:pt x="70999" y="11025"/>
                  </a:lnTo>
                  <a:lnTo>
                    <a:pt x="70868" y="10926"/>
                  </a:lnTo>
                  <a:lnTo>
                    <a:pt x="70769" y="10828"/>
                  </a:lnTo>
                  <a:lnTo>
                    <a:pt x="70638" y="10762"/>
                  </a:lnTo>
                  <a:lnTo>
                    <a:pt x="70507" y="10729"/>
                  </a:lnTo>
                  <a:lnTo>
                    <a:pt x="70343" y="10696"/>
                  </a:lnTo>
                  <a:lnTo>
                    <a:pt x="69916" y="10729"/>
                  </a:lnTo>
                  <a:lnTo>
                    <a:pt x="69555" y="10828"/>
                  </a:lnTo>
                  <a:lnTo>
                    <a:pt x="69194" y="10992"/>
                  </a:lnTo>
                  <a:lnTo>
                    <a:pt x="68899" y="11189"/>
                  </a:lnTo>
                  <a:lnTo>
                    <a:pt x="68768" y="11287"/>
                  </a:lnTo>
                  <a:lnTo>
                    <a:pt x="68571" y="11517"/>
                  </a:lnTo>
                  <a:lnTo>
                    <a:pt x="67980" y="12271"/>
                  </a:lnTo>
                  <a:lnTo>
                    <a:pt x="67980" y="12173"/>
                  </a:lnTo>
                  <a:lnTo>
                    <a:pt x="67948" y="11812"/>
                  </a:lnTo>
                  <a:lnTo>
                    <a:pt x="67849" y="11385"/>
                  </a:lnTo>
                  <a:lnTo>
                    <a:pt x="67718" y="10926"/>
                  </a:lnTo>
                  <a:lnTo>
                    <a:pt x="67488" y="10434"/>
                  </a:lnTo>
                  <a:lnTo>
                    <a:pt x="67291" y="10106"/>
                  </a:lnTo>
                  <a:lnTo>
                    <a:pt x="67095" y="9778"/>
                  </a:lnTo>
                  <a:lnTo>
                    <a:pt x="66865" y="9515"/>
                  </a:lnTo>
                  <a:lnTo>
                    <a:pt x="66635" y="9319"/>
                  </a:lnTo>
                  <a:lnTo>
                    <a:pt x="66373" y="9154"/>
                  </a:lnTo>
                  <a:lnTo>
                    <a:pt x="66110" y="9023"/>
                  </a:lnTo>
                  <a:lnTo>
                    <a:pt x="65815" y="8958"/>
                  </a:lnTo>
                  <a:lnTo>
                    <a:pt x="65520" y="8925"/>
                  </a:lnTo>
                  <a:lnTo>
                    <a:pt x="65126" y="8958"/>
                  </a:lnTo>
                  <a:lnTo>
                    <a:pt x="64798" y="8990"/>
                  </a:lnTo>
                  <a:lnTo>
                    <a:pt x="64503" y="9056"/>
                  </a:lnTo>
                  <a:lnTo>
                    <a:pt x="64240" y="9154"/>
                  </a:lnTo>
                  <a:lnTo>
                    <a:pt x="64207" y="8498"/>
                  </a:lnTo>
                  <a:lnTo>
                    <a:pt x="64109" y="7842"/>
                  </a:lnTo>
                  <a:lnTo>
                    <a:pt x="64011" y="7252"/>
                  </a:lnTo>
                  <a:lnTo>
                    <a:pt x="63879" y="6694"/>
                  </a:lnTo>
                  <a:lnTo>
                    <a:pt x="63715" y="6202"/>
                  </a:lnTo>
                  <a:lnTo>
                    <a:pt x="63518" y="5742"/>
                  </a:lnTo>
                  <a:lnTo>
                    <a:pt x="63289" y="5316"/>
                  </a:lnTo>
                  <a:lnTo>
                    <a:pt x="63026" y="4955"/>
                  </a:lnTo>
                  <a:lnTo>
                    <a:pt x="62731" y="4627"/>
                  </a:lnTo>
                  <a:lnTo>
                    <a:pt x="62403" y="4332"/>
                  </a:lnTo>
                  <a:lnTo>
                    <a:pt x="62042" y="4102"/>
                  </a:lnTo>
                  <a:lnTo>
                    <a:pt x="61681" y="3905"/>
                  </a:lnTo>
                  <a:lnTo>
                    <a:pt x="61255" y="3741"/>
                  </a:lnTo>
                  <a:lnTo>
                    <a:pt x="60828" y="3643"/>
                  </a:lnTo>
                  <a:lnTo>
                    <a:pt x="60369" y="3577"/>
                  </a:lnTo>
                  <a:lnTo>
                    <a:pt x="59844" y="3544"/>
                  </a:lnTo>
                  <a:lnTo>
                    <a:pt x="59253" y="3577"/>
                  </a:lnTo>
                  <a:lnTo>
                    <a:pt x="58663" y="3675"/>
                  </a:lnTo>
                  <a:lnTo>
                    <a:pt x="58105" y="3807"/>
                  </a:lnTo>
                  <a:lnTo>
                    <a:pt x="57580" y="4003"/>
                  </a:lnTo>
                  <a:lnTo>
                    <a:pt x="57088" y="4233"/>
                  </a:lnTo>
                  <a:lnTo>
                    <a:pt x="56629" y="4561"/>
                  </a:lnTo>
                  <a:lnTo>
                    <a:pt x="56169" y="4922"/>
                  </a:lnTo>
                  <a:lnTo>
                    <a:pt x="55776" y="5349"/>
                  </a:lnTo>
                  <a:lnTo>
                    <a:pt x="55447" y="5742"/>
                  </a:lnTo>
                  <a:lnTo>
                    <a:pt x="55152" y="6136"/>
                  </a:lnTo>
                  <a:lnTo>
                    <a:pt x="54923" y="6563"/>
                  </a:lnTo>
                  <a:lnTo>
                    <a:pt x="54726" y="6989"/>
                  </a:lnTo>
                  <a:lnTo>
                    <a:pt x="54562" y="7448"/>
                  </a:lnTo>
                  <a:lnTo>
                    <a:pt x="54463" y="7875"/>
                  </a:lnTo>
                  <a:lnTo>
                    <a:pt x="54365" y="8367"/>
                  </a:lnTo>
                  <a:lnTo>
                    <a:pt x="54332" y="8859"/>
                  </a:lnTo>
                  <a:lnTo>
                    <a:pt x="54102" y="8662"/>
                  </a:lnTo>
                  <a:lnTo>
                    <a:pt x="53840" y="8498"/>
                  </a:lnTo>
                  <a:lnTo>
                    <a:pt x="53545" y="8367"/>
                  </a:lnTo>
                  <a:lnTo>
                    <a:pt x="53282" y="8236"/>
                  </a:lnTo>
                  <a:lnTo>
                    <a:pt x="52954" y="8170"/>
                  </a:lnTo>
                  <a:lnTo>
                    <a:pt x="52659" y="8105"/>
                  </a:lnTo>
                  <a:lnTo>
                    <a:pt x="52331" y="8039"/>
                  </a:lnTo>
                  <a:lnTo>
                    <a:pt x="51576" y="8039"/>
                  </a:lnTo>
                  <a:lnTo>
                    <a:pt x="51215" y="8105"/>
                  </a:lnTo>
                  <a:lnTo>
                    <a:pt x="50821" y="8170"/>
                  </a:lnTo>
                  <a:lnTo>
                    <a:pt x="50493" y="8269"/>
                  </a:lnTo>
                  <a:lnTo>
                    <a:pt x="50132" y="8400"/>
                  </a:lnTo>
                  <a:lnTo>
                    <a:pt x="49837" y="8531"/>
                  </a:lnTo>
                  <a:lnTo>
                    <a:pt x="49509" y="8728"/>
                  </a:lnTo>
                  <a:lnTo>
                    <a:pt x="49214" y="8925"/>
                  </a:lnTo>
                  <a:lnTo>
                    <a:pt x="49181" y="8958"/>
                  </a:lnTo>
                  <a:lnTo>
                    <a:pt x="49083" y="8695"/>
                  </a:lnTo>
                  <a:lnTo>
                    <a:pt x="48919" y="8498"/>
                  </a:lnTo>
                  <a:lnTo>
                    <a:pt x="48590" y="8170"/>
                  </a:lnTo>
                  <a:lnTo>
                    <a:pt x="48295" y="7875"/>
                  </a:lnTo>
                  <a:lnTo>
                    <a:pt x="47967" y="7612"/>
                  </a:lnTo>
                  <a:lnTo>
                    <a:pt x="47639" y="7416"/>
                  </a:lnTo>
                  <a:lnTo>
                    <a:pt x="47311" y="7219"/>
                  </a:lnTo>
                  <a:lnTo>
                    <a:pt x="46983" y="7055"/>
                  </a:lnTo>
                  <a:lnTo>
                    <a:pt x="46655" y="6956"/>
                  </a:lnTo>
                  <a:lnTo>
                    <a:pt x="46327" y="6858"/>
                  </a:lnTo>
                  <a:lnTo>
                    <a:pt x="46064" y="6792"/>
                  </a:lnTo>
                  <a:lnTo>
                    <a:pt x="45769" y="6759"/>
                  </a:lnTo>
                  <a:lnTo>
                    <a:pt x="45146" y="6759"/>
                  </a:lnTo>
                  <a:lnTo>
                    <a:pt x="44850" y="6792"/>
                  </a:lnTo>
                  <a:lnTo>
                    <a:pt x="44522" y="6858"/>
                  </a:lnTo>
                  <a:lnTo>
                    <a:pt x="44227" y="6956"/>
                  </a:lnTo>
                  <a:lnTo>
                    <a:pt x="43899" y="7088"/>
                  </a:lnTo>
                  <a:lnTo>
                    <a:pt x="43899" y="6464"/>
                  </a:lnTo>
                  <a:lnTo>
                    <a:pt x="43866" y="5874"/>
                  </a:lnTo>
                  <a:lnTo>
                    <a:pt x="43768" y="5283"/>
                  </a:lnTo>
                  <a:lnTo>
                    <a:pt x="43636" y="4725"/>
                  </a:lnTo>
                  <a:lnTo>
                    <a:pt x="43439" y="4168"/>
                  </a:lnTo>
                  <a:lnTo>
                    <a:pt x="43243" y="3643"/>
                  </a:lnTo>
                  <a:lnTo>
                    <a:pt x="42980" y="3118"/>
                  </a:lnTo>
                  <a:lnTo>
                    <a:pt x="42652" y="2626"/>
                  </a:lnTo>
                  <a:lnTo>
                    <a:pt x="42422" y="2297"/>
                  </a:lnTo>
                  <a:lnTo>
                    <a:pt x="42193" y="2002"/>
                  </a:lnTo>
                  <a:lnTo>
                    <a:pt x="41930" y="1740"/>
                  </a:lnTo>
                  <a:lnTo>
                    <a:pt x="41668" y="1477"/>
                  </a:lnTo>
                  <a:lnTo>
                    <a:pt x="41405" y="1248"/>
                  </a:lnTo>
                  <a:lnTo>
                    <a:pt x="41110" y="1018"/>
                  </a:lnTo>
                  <a:lnTo>
                    <a:pt x="40815" y="854"/>
                  </a:lnTo>
                  <a:lnTo>
                    <a:pt x="40487" y="657"/>
                  </a:lnTo>
                  <a:lnTo>
                    <a:pt x="40159" y="526"/>
                  </a:lnTo>
                  <a:lnTo>
                    <a:pt x="39830" y="395"/>
                  </a:lnTo>
                  <a:lnTo>
                    <a:pt x="39470" y="263"/>
                  </a:lnTo>
                  <a:lnTo>
                    <a:pt x="39109" y="165"/>
                  </a:lnTo>
                  <a:lnTo>
                    <a:pt x="38748" y="99"/>
                  </a:lnTo>
                  <a:lnTo>
                    <a:pt x="38354" y="66"/>
                  </a:lnTo>
                  <a:lnTo>
                    <a:pt x="37960" y="34"/>
                  </a:lnTo>
                  <a:lnTo>
                    <a:pt x="37534" y="1"/>
                  </a:lnTo>
                  <a:close/>
                  <a:moveTo>
                    <a:pt x="5217" y="14634"/>
                  </a:moveTo>
                  <a:lnTo>
                    <a:pt x="4889" y="14666"/>
                  </a:lnTo>
                  <a:lnTo>
                    <a:pt x="4627" y="14765"/>
                  </a:lnTo>
                  <a:lnTo>
                    <a:pt x="4397" y="14896"/>
                  </a:lnTo>
                  <a:lnTo>
                    <a:pt x="4233" y="15093"/>
                  </a:lnTo>
                  <a:lnTo>
                    <a:pt x="4102" y="15323"/>
                  </a:lnTo>
                  <a:lnTo>
                    <a:pt x="4036" y="15585"/>
                  </a:lnTo>
                  <a:lnTo>
                    <a:pt x="4003" y="15913"/>
                  </a:lnTo>
                  <a:lnTo>
                    <a:pt x="4200" y="16569"/>
                  </a:lnTo>
                  <a:lnTo>
                    <a:pt x="4331" y="16766"/>
                  </a:lnTo>
                  <a:lnTo>
                    <a:pt x="4463" y="16930"/>
                  </a:lnTo>
                  <a:lnTo>
                    <a:pt x="4659" y="17061"/>
                  </a:lnTo>
                  <a:lnTo>
                    <a:pt x="4889" y="17160"/>
                  </a:lnTo>
                  <a:lnTo>
                    <a:pt x="5119" y="17225"/>
                  </a:lnTo>
                  <a:lnTo>
                    <a:pt x="5381" y="17291"/>
                  </a:lnTo>
                  <a:lnTo>
                    <a:pt x="5709" y="17324"/>
                  </a:lnTo>
                  <a:lnTo>
                    <a:pt x="6037" y="17357"/>
                  </a:lnTo>
                  <a:lnTo>
                    <a:pt x="6267" y="17324"/>
                  </a:lnTo>
                  <a:lnTo>
                    <a:pt x="6464" y="17225"/>
                  </a:lnTo>
                  <a:lnTo>
                    <a:pt x="6661" y="17094"/>
                  </a:lnTo>
                  <a:lnTo>
                    <a:pt x="6825" y="16897"/>
                  </a:lnTo>
                  <a:lnTo>
                    <a:pt x="6956" y="16701"/>
                  </a:lnTo>
                  <a:lnTo>
                    <a:pt x="7054" y="16504"/>
                  </a:lnTo>
                  <a:lnTo>
                    <a:pt x="7087" y="16274"/>
                  </a:lnTo>
                  <a:lnTo>
                    <a:pt x="7120" y="16044"/>
                  </a:lnTo>
                  <a:lnTo>
                    <a:pt x="7087" y="15716"/>
                  </a:lnTo>
                  <a:lnTo>
                    <a:pt x="7022" y="15454"/>
                  </a:lnTo>
                  <a:lnTo>
                    <a:pt x="6890" y="15191"/>
                  </a:lnTo>
                  <a:lnTo>
                    <a:pt x="6726" y="14994"/>
                  </a:lnTo>
                  <a:lnTo>
                    <a:pt x="6530" y="14863"/>
                  </a:lnTo>
                  <a:lnTo>
                    <a:pt x="6234" y="14732"/>
                  </a:lnTo>
                  <a:lnTo>
                    <a:pt x="5939" y="14666"/>
                  </a:lnTo>
                  <a:lnTo>
                    <a:pt x="5578" y="14634"/>
                  </a:lnTo>
                  <a:close/>
                  <a:moveTo>
                    <a:pt x="526" y="15847"/>
                  </a:moveTo>
                  <a:lnTo>
                    <a:pt x="394" y="15880"/>
                  </a:lnTo>
                  <a:lnTo>
                    <a:pt x="263" y="15979"/>
                  </a:lnTo>
                  <a:lnTo>
                    <a:pt x="165" y="16044"/>
                  </a:lnTo>
                  <a:lnTo>
                    <a:pt x="99" y="16176"/>
                  </a:lnTo>
                  <a:lnTo>
                    <a:pt x="33" y="16340"/>
                  </a:lnTo>
                  <a:lnTo>
                    <a:pt x="1" y="16504"/>
                  </a:lnTo>
                  <a:lnTo>
                    <a:pt x="1" y="16701"/>
                  </a:lnTo>
                  <a:lnTo>
                    <a:pt x="1" y="16832"/>
                  </a:lnTo>
                  <a:lnTo>
                    <a:pt x="33" y="16963"/>
                  </a:lnTo>
                  <a:lnTo>
                    <a:pt x="230" y="17291"/>
                  </a:lnTo>
                  <a:lnTo>
                    <a:pt x="394" y="17521"/>
                  </a:lnTo>
                  <a:lnTo>
                    <a:pt x="558" y="17685"/>
                  </a:lnTo>
                  <a:lnTo>
                    <a:pt x="755" y="17783"/>
                  </a:lnTo>
                  <a:lnTo>
                    <a:pt x="952" y="17816"/>
                  </a:lnTo>
                  <a:lnTo>
                    <a:pt x="1116" y="17783"/>
                  </a:lnTo>
                  <a:lnTo>
                    <a:pt x="1280" y="17750"/>
                  </a:lnTo>
                  <a:lnTo>
                    <a:pt x="1379" y="17718"/>
                  </a:lnTo>
                  <a:lnTo>
                    <a:pt x="1477" y="17652"/>
                  </a:lnTo>
                  <a:lnTo>
                    <a:pt x="1674" y="17488"/>
                  </a:lnTo>
                  <a:lnTo>
                    <a:pt x="1772" y="16897"/>
                  </a:lnTo>
                  <a:lnTo>
                    <a:pt x="1674" y="16668"/>
                  </a:lnTo>
                  <a:lnTo>
                    <a:pt x="1575" y="16438"/>
                  </a:lnTo>
                  <a:lnTo>
                    <a:pt x="1444" y="16241"/>
                  </a:lnTo>
                  <a:lnTo>
                    <a:pt x="1313" y="16110"/>
                  </a:lnTo>
                  <a:lnTo>
                    <a:pt x="1182" y="15979"/>
                  </a:lnTo>
                  <a:lnTo>
                    <a:pt x="1018" y="15913"/>
                  </a:lnTo>
                  <a:lnTo>
                    <a:pt x="854" y="15847"/>
                  </a:lnTo>
                  <a:close/>
                </a:path>
              </a:pathLst>
            </a:custGeom>
            <a:solidFill>
              <a:srgbClr val="FFFFFF">
                <a:alpha val="1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8" name="Google Shape;1228;p25"/>
            <p:cNvSpPr/>
            <p:nvPr/>
          </p:nvSpPr>
          <p:spPr>
            <a:xfrm>
              <a:off x="680025" y="5427650"/>
              <a:ext cx="44325" cy="49225"/>
            </a:xfrm>
            <a:custGeom>
              <a:avLst/>
              <a:gdLst/>
              <a:ahLst/>
              <a:cxnLst/>
              <a:rect l="l" t="t" r="r" b="b"/>
              <a:pathLst>
                <a:path w="1773" h="1969" fill="none" extrusionOk="0">
                  <a:moveTo>
                    <a:pt x="1674" y="1641"/>
                  </a:moveTo>
                  <a:lnTo>
                    <a:pt x="1772" y="1050"/>
                  </a:lnTo>
                  <a:lnTo>
                    <a:pt x="1772" y="1050"/>
                  </a:lnTo>
                  <a:lnTo>
                    <a:pt x="1674" y="821"/>
                  </a:lnTo>
                  <a:lnTo>
                    <a:pt x="1575" y="591"/>
                  </a:lnTo>
                  <a:lnTo>
                    <a:pt x="1444" y="394"/>
                  </a:lnTo>
                  <a:lnTo>
                    <a:pt x="1313" y="263"/>
                  </a:lnTo>
                  <a:lnTo>
                    <a:pt x="1182" y="132"/>
                  </a:lnTo>
                  <a:lnTo>
                    <a:pt x="1018" y="66"/>
                  </a:lnTo>
                  <a:lnTo>
                    <a:pt x="854" y="0"/>
                  </a:lnTo>
                  <a:lnTo>
                    <a:pt x="690" y="0"/>
                  </a:lnTo>
                  <a:lnTo>
                    <a:pt x="690" y="0"/>
                  </a:lnTo>
                  <a:lnTo>
                    <a:pt x="526" y="0"/>
                  </a:lnTo>
                  <a:lnTo>
                    <a:pt x="394" y="33"/>
                  </a:lnTo>
                  <a:lnTo>
                    <a:pt x="263" y="132"/>
                  </a:lnTo>
                  <a:lnTo>
                    <a:pt x="165" y="197"/>
                  </a:lnTo>
                  <a:lnTo>
                    <a:pt x="99" y="329"/>
                  </a:lnTo>
                  <a:lnTo>
                    <a:pt x="33" y="493"/>
                  </a:lnTo>
                  <a:lnTo>
                    <a:pt x="1" y="657"/>
                  </a:lnTo>
                  <a:lnTo>
                    <a:pt x="1" y="854"/>
                  </a:lnTo>
                  <a:lnTo>
                    <a:pt x="1" y="854"/>
                  </a:lnTo>
                  <a:lnTo>
                    <a:pt x="1" y="985"/>
                  </a:lnTo>
                  <a:lnTo>
                    <a:pt x="33" y="1116"/>
                  </a:lnTo>
                  <a:lnTo>
                    <a:pt x="230" y="1444"/>
                  </a:lnTo>
                  <a:lnTo>
                    <a:pt x="230" y="1444"/>
                  </a:lnTo>
                  <a:lnTo>
                    <a:pt x="394" y="1674"/>
                  </a:lnTo>
                  <a:lnTo>
                    <a:pt x="558" y="1838"/>
                  </a:lnTo>
                  <a:lnTo>
                    <a:pt x="755" y="1936"/>
                  </a:lnTo>
                  <a:lnTo>
                    <a:pt x="952" y="1969"/>
                  </a:lnTo>
                  <a:lnTo>
                    <a:pt x="952" y="1969"/>
                  </a:lnTo>
                  <a:lnTo>
                    <a:pt x="1116" y="1936"/>
                  </a:lnTo>
                  <a:lnTo>
                    <a:pt x="1280" y="1903"/>
                  </a:lnTo>
                  <a:lnTo>
                    <a:pt x="1379" y="1871"/>
                  </a:lnTo>
                  <a:lnTo>
                    <a:pt x="1477" y="1805"/>
                  </a:lnTo>
                  <a:lnTo>
                    <a:pt x="1674" y="1641"/>
                  </a:lnTo>
                </a:path>
              </a:pathLst>
            </a:custGeom>
            <a:solidFill>
              <a:srgbClr val="FFFFFF">
                <a:alpha val="1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9" name="Google Shape;1229;p25"/>
            <p:cNvSpPr/>
            <p:nvPr/>
          </p:nvSpPr>
          <p:spPr>
            <a:xfrm>
              <a:off x="780100" y="5397300"/>
              <a:ext cx="77950" cy="68100"/>
            </a:xfrm>
            <a:custGeom>
              <a:avLst/>
              <a:gdLst/>
              <a:ahLst/>
              <a:cxnLst/>
              <a:rect l="l" t="t" r="r" b="b"/>
              <a:pathLst>
                <a:path w="3118" h="2724" fill="none" extrusionOk="0">
                  <a:moveTo>
                    <a:pt x="1575" y="1"/>
                  </a:moveTo>
                  <a:lnTo>
                    <a:pt x="1575" y="1"/>
                  </a:lnTo>
                  <a:lnTo>
                    <a:pt x="1214" y="1"/>
                  </a:lnTo>
                  <a:lnTo>
                    <a:pt x="886" y="33"/>
                  </a:lnTo>
                  <a:lnTo>
                    <a:pt x="624" y="132"/>
                  </a:lnTo>
                  <a:lnTo>
                    <a:pt x="394" y="263"/>
                  </a:lnTo>
                  <a:lnTo>
                    <a:pt x="230" y="460"/>
                  </a:lnTo>
                  <a:lnTo>
                    <a:pt x="99" y="690"/>
                  </a:lnTo>
                  <a:lnTo>
                    <a:pt x="33" y="952"/>
                  </a:lnTo>
                  <a:lnTo>
                    <a:pt x="0" y="1280"/>
                  </a:lnTo>
                  <a:lnTo>
                    <a:pt x="197" y="1936"/>
                  </a:lnTo>
                  <a:lnTo>
                    <a:pt x="197" y="1936"/>
                  </a:lnTo>
                  <a:lnTo>
                    <a:pt x="328" y="2133"/>
                  </a:lnTo>
                  <a:lnTo>
                    <a:pt x="460" y="2297"/>
                  </a:lnTo>
                  <a:lnTo>
                    <a:pt x="656" y="2428"/>
                  </a:lnTo>
                  <a:lnTo>
                    <a:pt x="886" y="2527"/>
                  </a:lnTo>
                  <a:lnTo>
                    <a:pt x="1116" y="2592"/>
                  </a:lnTo>
                  <a:lnTo>
                    <a:pt x="1378" y="2658"/>
                  </a:lnTo>
                  <a:lnTo>
                    <a:pt x="1706" y="2691"/>
                  </a:lnTo>
                  <a:lnTo>
                    <a:pt x="2034" y="2724"/>
                  </a:lnTo>
                  <a:lnTo>
                    <a:pt x="2034" y="2724"/>
                  </a:lnTo>
                  <a:lnTo>
                    <a:pt x="2264" y="2691"/>
                  </a:lnTo>
                  <a:lnTo>
                    <a:pt x="2461" y="2592"/>
                  </a:lnTo>
                  <a:lnTo>
                    <a:pt x="2658" y="2461"/>
                  </a:lnTo>
                  <a:lnTo>
                    <a:pt x="2822" y="2264"/>
                  </a:lnTo>
                  <a:lnTo>
                    <a:pt x="2822" y="2264"/>
                  </a:lnTo>
                  <a:lnTo>
                    <a:pt x="2953" y="2068"/>
                  </a:lnTo>
                  <a:lnTo>
                    <a:pt x="3051" y="1871"/>
                  </a:lnTo>
                  <a:lnTo>
                    <a:pt x="3084" y="1641"/>
                  </a:lnTo>
                  <a:lnTo>
                    <a:pt x="3117" y="1411"/>
                  </a:lnTo>
                  <a:lnTo>
                    <a:pt x="3117" y="1411"/>
                  </a:lnTo>
                  <a:lnTo>
                    <a:pt x="3084" y="1083"/>
                  </a:lnTo>
                  <a:lnTo>
                    <a:pt x="3019" y="821"/>
                  </a:lnTo>
                  <a:lnTo>
                    <a:pt x="2887" y="558"/>
                  </a:lnTo>
                  <a:lnTo>
                    <a:pt x="2723" y="361"/>
                  </a:lnTo>
                  <a:lnTo>
                    <a:pt x="2527" y="230"/>
                  </a:lnTo>
                  <a:lnTo>
                    <a:pt x="2231" y="99"/>
                  </a:lnTo>
                  <a:lnTo>
                    <a:pt x="1936" y="33"/>
                  </a:lnTo>
                  <a:lnTo>
                    <a:pt x="1575" y="1"/>
                  </a:lnTo>
                </a:path>
              </a:pathLst>
            </a:custGeom>
            <a:solidFill>
              <a:srgbClr val="FFFFFF">
                <a:alpha val="1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0" name="Google Shape;1230;p25"/>
            <p:cNvSpPr/>
            <p:nvPr/>
          </p:nvSpPr>
          <p:spPr>
            <a:xfrm>
              <a:off x="2889700" y="5384175"/>
              <a:ext cx="45950" cy="50875"/>
            </a:xfrm>
            <a:custGeom>
              <a:avLst/>
              <a:gdLst/>
              <a:ahLst/>
              <a:cxnLst/>
              <a:rect l="l" t="t" r="r" b="b"/>
              <a:pathLst>
                <a:path w="1838" h="2035" fill="none" extrusionOk="0">
                  <a:moveTo>
                    <a:pt x="1608" y="1641"/>
                  </a:moveTo>
                  <a:lnTo>
                    <a:pt x="1608" y="1641"/>
                  </a:lnTo>
                  <a:lnTo>
                    <a:pt x="1707" y="1477"/>
                  </a:lnTo>
                  <a:lnTo>
                    <a:pt x="1772" y="1313"/>
                  </a:lnTo>
                  <a:lnTo>
                    <a:pt x="1805" y="1149"/>
                  </a:lnTo>
                  <a:lnTo>
                    <a:pt x="1838" y="952"/>
                  </a:lnTo>
                  <a:lnTo>
                    <a:pt x="1838" y="952"/>
                  </a:lnTo>
                  <a:lnTo>
                    <a:pt x="1838" y="821"/>
                  </a:lnTo>
                  <a:lnTo>
                    <a:pt x="1805" y="657"/>
                  </a:lnTo>
                  <a:lnTo>
                    <a:pt x="1739" y="526"/>
                  </a:lnTo>
                  <a:lnTo>
                    <a:pt x="1674" y="427"/>
                  </a:lnTo>
                  <a:lnTo>
                    <a:pt x="1608" y="296"/>
                  </a:lnTo>
                  <a:lnTo>
                    <a:pt x="1510" y="230"/>
                  </a:lnTo>
                  <a:lnTo>
                    <a:pt x="1378" y="132"/>
                  </a:lnTo>
                  <a:lnTo>
                    <a:pt x="1214" y="66"/>
                  </a:lnTo>
                  <a:lnTo>
                    <a:pt x="1214" y="66"/>
                  </a:lnTo>
                  <a:lnTo>
                    <a:pt x="1050" y="1"/>
                  </a:lnTo>
                  <a:lnTo>
                    <a:pt x="919" y="1"/>
                  </a:lnTo>
                  <a:lnTo>
                    <a:pt x="755" y="66"/>
                  </a:lnTo>
                  <a:lnTo>
                    <a:pt x="591" y="132"/>
                  </a:lnTo>
                  <a:lnTo>
                    <a:pt x="427" y="263"/>
                  </a:lnTo>
                  <a:lnTo>
                    <a:pt x="296" y="460"/>
                  </a:lnTo>
                  <a:lnTo>
                    <a:pt x="132" y="657"/>
                  </a:lnTo>
                  <a:lnTo>
                    <a:pt x="1" y="919"/>
                  </a:lnTo>
                  <a:lnTo>
                    <a:pt x="99" y="1707"/>
                  </a:lnTo>
                  <a:lnTo>
                    <a:pt x="99" y="1707"/>
                  </a:lnTo>
                  <a:lnTo>
                    <a:pt x="263" y="1805"/>
                  </a:lnTo>
                  <a:lnTo>
                    <a:pt x="427" y="1936"/>
                  </a:lnTo>
                  <a:lnTo>
                    <a:pt x="427" y="1936"/>
                  </a:lnTo>
                  <a:lnTo>
                    <a:pt x="525" y="1969"/>
                  </a:lnTo>
                  <a:lnTo>
                    <a:pt x="624" y="2002"/>
                  </a:lnTo>
                  <a:lnTo>
                    <a:pt x="919" y="2035"/>
                  </a:lnTo>
                  <a:lnTo>
                    <a:pt x="919" y="2035"/>
                  </a:lnTo>
                  <a:lnTo>
                    <a:pt x="1116" y="2002"/>
                  </a:lnTo>
                  <a:lnTo>
                    <a:pt x="1313" y="1936"/>
                  </a:lnTo>
                  <a:lnTo>
                    <a:pt x="1477" y="1805"/>
                  </a:lnTo>
                  <a:lnTo>
                    <a:pt x="1608" y="1641"/>
                  </a:lnTo>
                </a:path>
              </a:pathLst>
            </a:custGeom>
            <a:solidFill>
              <a:srgbClr val="FFFFFF">
                <a:alpha val="1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1" name="Google Shape;1231;p25"/>
            <p:cNvSpPr/>
            <p:nvPr/>
          </p:nvSpPr>
          <p:spPr>
            <a:xfrm>
              <a:off x="2746975" y="5375150"/>
              <a:ext cx="96825" cy="53350"/>
            </a:xfrm>
            <a:custGeom>
              <a:avLst/>
              <a:gdLst/>
              <a:ahLst/>
              <a:cxnLst/>
              <a:rect l="l" t="t" r="r" b="b"/>
              <a:pathLst>
                <a:path w="3873" h="2134" fill="none" extrusionOk="0">
                  <a:moveTo>
                    <a:pt x="3872" y="1083"/>
                  </a:moveTo>
                  <a:lnTo>
                    <a:pt x="3872" y="1083"/>
                  </a:lnTo>
                  <a:lnTo>
                    <a:pt x="3839" y="887"/>
                  </a:lnTo>
                  <a:lnTo>
                    <a:pt x="3807" y="755"/>
                  </a:lnTo>
                  <a:lnTo>
                    <a:pt x="3741" y="591"/>
                  </a:lnTo>
                  <a:lnTo>
                    <a:pt x="3643" y="460"/>
                  </a:lnTo>
                  <a:lnTo>
                    <a:pt x="3511" y="362"/>
                  </a:lnTo>
                  <a:lnTo>
                    <a:pt x="3347" y="230"/>
                  </a:lnTo>
                  <a:lnTo>
                    <a:pt x="3150" y="165"/>
                  </a:lnTo>
                  <a:lnTo>
                    <a:pt x="2954" y="66"/>
                  </a:lnTo>
                  <a:lnTo>
                    <a:pt x="2954" y="66"/>
                  </a:lnTo>
                  <a:lnTo>
                    <a:pt x="2461" y="34"/>
                  </a:lnTo>
                  <a:lnTo>
                    <a:pt x="2035" y="1"/>
                  </a:lnTo>
                  <a:lnTo>
                    <a:pt x="1641" y="1"/>
                  </a:lnTo>
                  <a:lnTo>
                    <a:pt x="1280" y="34"/>
                  </a:lnTo>
                  <a:lnTo>
                    <a:pt x="985" y="99"/>
                  </a:lnTo>
                  <a:lnTo>
                    <a:pt x="723" y="165"/>
                  </a:lnTo>
                  <a:lnTo>
                    <a:pt x="493" y="263"/>
                  </a:lnTo>
                  <a:lnTo>
                    <a:pt x="296" y="394"/>
                  </a:lnTo>
                  <a:lnTo>
                    <a:pt x="296" y="394"/>
                  </a:lnTo>
                  <a:lnTo>
                    <a:pt x="165" y="526"/>
                  </a:lnTo>
                  <a:lnTo>
                    <a:pt x="66" y="657"/>
                  </a:lnTo>
                  <a:lnTo>
                    <a:pt x="34" y="854"/>
                  </a:lnTo>
                  <a:lnTo>
                    <a:pt x="1" y="1051"/>
                  </a:lnTo>
                  <a:lnTo>
                    <a:pt x="1" y="1051"/>
                  </a:lnTo>
                  <a:lnTo>
                    <a:pt x="34" y="1411"/>
                  </a:lnTo>
                  <a:lnTo>
                    <a:pt x="66" y="1543"/>
                  </a:lnTo>
                  <a:lnTo>
                    <a:pt x="132" y="1608"/>
                  </a:lnTo>
                  <a:lnTo>
                    <a:pt x="132" y="1608"/>
                  </a:lnTo>
                  <a:lnTo>
                    <a:pt x="230" y="1740"/>
                  </a:lnTo>
                  <a:lnTo>
                    <a:pt x="394" y="1838"/>
                  </a:lnTo>
                  <a:lnTo>
                    <a:pt x="591" y="1936"/>
                  </a:lnTo>
                  <a:lnTo>
                    <a:pt x="788" y="2002"/>
                  </a:lnTo>
                  <a:lnTo>
                    <a:pt x="1051" y="2068"/>
                  </a:lnTo>
                  <a:lnTo>
                    <a:pt x="1346" y="2100"/>
                  </a:lnTo>
                  <a:lnTo>
                    <a:pt x="2035" y="2133"/>
                  </a:lnTo>
                  <a:lnTo>
                    <a:pt x="2035" y="2133"/>
                  </a:lnTo>
                  <a:lnTo>
                    <a:pt x="2527" y="2100"/>
                  </a:lnTo>
                  <a:lnTo>
                    <a:pt x="2921" y="2068"/>
                  </a:lnTo>
                  <a:lnTo>
                    <a:pt x="3216" y="2002"/>
                  </a:lnTo>
                  <a:lnTo>
                    <a:pt x="3446" y="1936"/>
                  </a:lnTo>
                  <a:lnTo>
                    <a:pt x="3446" y="1936"/>
                  </a:lnTo>
                  <a:lnTo>
                    <a:pt x="3643" y="1805"/>
                  </a:lnTo>
                  <a:lnTo>
                    <a:pt x="3774" y="1608"/>
                  </a:lnTo>
                  <a:lnTo>
                    <a:pt x="3839" y="1346"/>
                  </a:lnTo>
                  <a:lnTo>
                    <a:pt x="3872" y="1083"/>
                  </a:lnTo>
                </a:path>
              </a:pathLst>
            </a:custGeom>
            <a:solidFill>
              <a:srgbClr val="FFFFFF">
                <a:alpha val="1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2" name="Google Shape;1232;p25"/>
            <p:cNvSpPr/>
            <p:nvPr/>
          </p:nvSpPr>
          <p:spPr>
            <a:xfrm>
              <a:off x="953975" y="5031475"/>
              <a:ext cx="1723325" cy="413425"/>
            </a:xfrm>
            <a:custGeom>
              <a:avLst/>
              <a:gdLst/>
              <a:ahLst/>
              <a:cxnLst/>
              <a:rect l="l" t="t" r="r" b="b"/>
              <a:pathLst>
                <a:path w="68933" h="16537" fill="none" extrusionOk="0">
                  <a:moveTo>
                    <a:pt x="21228" y="6759"/>
                  </a:moveTo>
                  <a:lnTo>
                    <a:pt x="21228" y="6759"/>
                  </a:lnTo>
                  <a:lnTo>
                    <a:pt x="21031" y="6563"/>
                  </a:lnTo>
                  <a:lnTo>
                    <a:pt x="20834" y="6366"/>
                  </a:lnTo>
                  <a:lnTo>
                    <a:pt x="20605" y="6202"/>
                  </a:lnTo>
                  <a:lnTo>
                    <a:pt x="20375" y="6070"/>
                  </a:lnTo>
                  <a:lnTo>
                    <a:pt x="20145" y="5972"/>
                  </a:lnTo>
                  <a:lnTo>
                    <a:pt x="19916" y="5906"/>
                  </a:lnTo>
                  <a:lnTo>
                    <a:pt x="19653" y="5874"/>
                  </a:lnTo>
                  <a:lnTo>
                    <a:pt x="19391" y="5874"/>
                  </a:lnTo>
                  <a:lnTo>
                    <a:pt x="19391" y="5874"/>
                  </a:lnTo>
                  <a:lnTo>
                    <a:pt x="18964" y="5874"/>
                  </a:lnTo>
                  <a:lnTo>
                    <a:pt x="18538" y="5939"/>
                  </a:lnTo>
                  <a:lnTo>
                    <a:pt x="18144" y="6070"/>
                  </a:lnTo>
                  <a:lnTo>
                    <a:pt x="17783" y="6202"/>
                  </a:lnTo>
                  <a:lnTo>
                    <a:pt x="17422" y="6399"/>
                  </a:lnTo>
                  <a:lnTo>
                    <a:pt x="17061" y="6661"/>
                  </a:lnTo>
                  <a:lnTo>
                    <a:pt x="16733" y="6923"/>
                  </a:lnTo>
                  <a:lnTo>
                    <a:pt x="16438" y="7284"/>
                  </a:lnTo>
                  <a:lnTo>
                    <a:pt x="16438" y="7284"/>
                  </a:lnTo>
                  <a:lnTo>
                    <a:pt x="16208" y="7547"/>
                  </a:lnTo>
                  <a:lnTo>
                    <a:pt x="16011" y="7875"/>
                  </a:lnTo>
                  <a:lnTo>
                    <a:pt x="16011" y="7875"/>
                  </a:lnTo>
                  <a:lnTo>
                    <a:pt x="15847" y="7678"/>
                  </a:lnTo>
                  <a:lnTo>
                    <a:pt x="15683" y="7448"/>
                  </a:lnTo>
                  <a:lnTo>
                    <a:pt x="15486" y="7252"/>
                  </a:lnTo>
                  <a:lnTo>
                    <a:pt x="15224" y="7088"/>
                  </a:lnTo>
                  <a:lnTo>
                    <a:pt x="15224" y="7088"/>
                  </a:lnTo>
                  <a:lnTo>
                    <a:pt x="14929" y="6858"/>
                  </a:lnTo>
                  <a:lnTo>
                    <a:pt x="14633" y="6694"/>
                  </a:lnTo>
                  <a:lnTo>
                    <a:pt x="14305" y="6530"/>
                  </a:lnTo>
                  <a:lnTo>
                    <a:pt x="13977" y="6399"/>
                  </a:lnTo>
                  <a:lnTo>
                    <a:pt x="13616" y="6300"/>
                  </a:lnTo>
                  <a:lnTo>
                    <a:pt x="13255" y="6234"/>
                  </a:lnTo>
                  <a:lnTo>
                    <a:pt x="12895" y="6202"/>
                  </a:lnTo>
                  <a:lnTo>
                    <a:pt x="12501" y="6169"/>
                  </a:lnTo>
                  <a:lnTo>
                    <a:pt x="12501" y="6169"/>
                  </a:lnTo>
                  <a:lnTo>
                    <a:pt x="12140" y="6202"/>
                  </a:lnTo>
                  <a:lnTo>
                    <a:pt x="11779" y="6234"/>
                  </a:lnTo>
                  <a:lnTo>
                    <a:pt x="11418" y="6300"/>
                  </a:lnTo>
                  <a:lnTo>
                    <a:pt x="11090" y="6399"/>
                  </a:lnTo>
                  <a:lnTo>
                    <a:pt x="10762" y="6497"/>
                  </a:lnTo>
                  <a:lnTo>
                    <a:pt x="10434" y="6628"/>
                  </a:lnTo>
                  <a:lnTo>
                    <a:pt x="10139" y="6792"/>
                  </a:lnTo>
                  <a:lnTo>
                    <a:pt x="9843" y="6989"/>
                  </a:lnTo>
                  <a:lnTo>
                    <a:pt x="9581" y="7219"/>
                  </a:lnTo>
                  <a:lnTo>
                    <a:pt x="9286" y="7448"/>
                  </a:lnTo>
                  <a:lnTo>
                    <a:pt x="9023" y="7711"/>
                  </a:lnTo>
                  <a:lnTo>
                    <a:pt x="8793" y="8006"/>
                  </a:lnTo>
                  <a:lnTo>
                    <a:pt x="8564" y="8334"/>
                  </a:lnTo>
                  <a:lnTo>
                    <a:pt x="8334" y="8695"/>
                  </a:lnTo>
                  <a:lnTo>
                    <a:pt x="8104" y="9056"/>
                  </a:lnTo>
                  <a:lnTo>
                    <a:pt x="7908" y="9450"/>
                  </a:lnTo>
                  <a:lnTo>
                    <a:pt x="7908" y="9450"/>
                  </a:lnTo>
                  <a:lnTo>
                    <a:pt x="7678" y="9909"/>
                  </a:lnTo>
                  <a:lnTo>
                    <a:pt x="7481" y="10368"/>
                  </a:lnTo>
                  <a:lnTo>
                    <a:pt x="7317" y="10828"/>
                  </a:lnTo>
                  <a:lnTo>
                    <a:pt x="7153" y="11320"/>
                  </a:lnTo>
                  <a:lnTo>
                    <a:pt x="7022" y="11812"/>
                  </a:lnTo>
                  <a:lnTo>
                    <a:pt x="6923" y="12304"/>
                  </a:lnTo>
                  <a:lnTo>
                    <a:pt x="6825" y="12829"/>
                  </a:lnTo>
                  <a:lnTo>
                    <a:pt x="6759" y="13354"/>
                  </a:lnTo>
                  <a:lnTo>
                    <a:pt x="6759" y="13354"/>
                  </a:lnTo>
                  <a:lnTo>
                    <a:pt x="6628" y="13321"/>
                  </a:lnTo>
                  <a:lnTo>
                    <a:pt x="6464" y="13223"/>
                  </a:lnTo>
                  <a:lnTo>
                    <a:pt x="5939" y="12927"/>
                  </a:lnTo>
                  <a:lnTo>
                    <a:pt x="5939" y="12927"/>
                  </a:lnTo>
                  <a:lnTo>
                    <a:pt x="5644" y="12731"/>
                  </a:lnTo>
                  <a:lnTo>
                    <a:pt x="5381" y="12599"/>
                  </a:lnTo>
                  <a:lnTo>
                    <a:pt x="5119" y="12501"/>
                  </a:lnTo>
                  <a:lnTo>
                    <a:pt x="4889" y="12468"/>
                  </a:lnTo>
                  <a:lnTo>
                    <a:pt x="4889" y="12468"/>
                  </a:lnTo>
                  <a:lnTo>
                    <a:pt x="4692" y="12501"/>
                  </a:lnTo>
                  <a:lnTo>
                    <a:pt x="4496" y="12534"/>
                  </a:lnTo>
                  <a:lnTo>
                    <a:pt x="4299" y="12632"/>
                  </a:lnTo>
                  <a:lnTo>
                    <a:pt x="4135" y="12763"/>
                  </a:lnTo>
                  <a:lnTo>
                    <a:pt x="3938" y="12927"/>
                  </a:lnTo>
                  <a:lnTo>
                    <a:pt x="3774" y="13124"/>
                  </a:lnTo>
                  <a:lnTo>
                    <a:pt x="3577" y="13387"/>
                  </a:lnTo>
                  <a:lnTo>
                    <a:pt x="3413" y="13649"/>
                  </a:lnTo>
                  <a:lnTo>
                    <a:pt x="3413" y="13649"/>
                  </a:lnTo>
                  <a:lnTo>
                    <a:pt x="3085" y="14273"/>
                  </a:lnTo>
                  <a:lnTo>
                    <a:pt x="2789" y="14863"/>
                  </a:lnTo>
                  <a:lnTo>
                    <a:pt x="2789" y="14863"/>
                  </a:lnTo>
                  <a:lnTo>
                    <a:pt x="2494" y="14634"/>
                  </a:lnTo>
                  <a:lnTo>
                    <a:pt x="2494" y="14634"/>
                  </a:lnTo>
                  <a:lnTo>
                    <a:pt x="2232" y="14568"/>
                  </a:lnTo>
                  <a:lnTo>
                    <a:pt x="1838" y="14568"/>
                  </a:lnTo>
                  <a:lnTo>
                    <a:pt x="1838" y="14568"/>
                  </a:lnTo>
                  <a:lnTo>
                    <a:pt x="1444" y="14568"/>
                  </a:lnTo>
                  <a:lnTo>
                    <a:pt x="1083" y="14666"/>
                  </a:lnTo>
                  <a:lnTo>
                    <a:pt x="788" y="14765"/>
                  </a:lnTo>
                  <a:lnTo>
                    <a:pt x="558" y="14929"/>
                  </a:lnTo>
                  <a:lnTo>
                    <a:pt x="558" y="14929"/>
                  </a:lnTo>
                  <a:lnTo>
                    <a:pt x="427" y="15060"/>
                  </a:lnTo>
                  <a:lnTo>
                    <a:pt x="329" y="15224"/>
                  </a:lnTo>
                  <a:lnTo>
                    <a:pt x="230" y="15388"/>
                  </a:lnTo>
                  <a:lnTo>
                    <a:pt x="132" y="15585"/>
                  </a:lnTo>
                  <a:lnTo>
                    <a:pt x="66" y="15782"/>
                  </a:lnTo>
                  <a:lnTo>
                    <a:pt x="34" y="16012"/>
                  </a:lnTo>
                  <a:lnTo>
                    <a:pt x="1" y="16536"/>
                  </a:lnTo>
                  <a:lnTo>
                    <a:pt x="1" y="16536"/>
                  </a:lnTo>
                  <a:lnTo>
                    <a:pt x="10434" y="16405"/>
                  </a:lnTo>
                  <a:lnTo>
                    <a:pt x="19358" y="16307"/>
                  </a:lnTo>
                  <a:lnTo>
                    <a:pt x="26773" y="16274"/>
                  </a:lnTo>
                  <a:lnTo>
                    <a:pt x="32678" y="16274"/>
                  </a:lnTo>
                  <a:lnTo>
                    <a:pt x="32678" y="16274"/>
                  </a:lnTo>
                  <a:lnTo>
                    <a:pt x="42980" y="16241"/>
                  </a:lnTo>
                  <a:lnTo>
                    <a:pt x="53282" y="16143"/>
                  </a:lnTo>
                  <a:lnTo>
                    <a:pt x="53282" y="16143"/>
                  </a:lnTo>
                  <a:lnTo>
                    <a:pt x="62272" y="16077"/>
                  </a:lnTo>
                  <a:lnTo>
                    <a:pt x="65848" y="16077"/>
                  </a:lnTo>
                  <a:lnTo>
                    <a:pt x="68768" y="16110"/>
                  </a:lnTo>
                  <a:lnTo>
                    <a:pt x="68768" y="16110"/>
                  </a:lnTo>
                  <a:lnTo>
                    <a:pt x="68834" y="15880"/>
                  </a:lnTo>
                  <a:lnTo>
                    <a:pt x="68899" y="15683"/>
                  </a:lnTo>
                  <a:lnTo>
                    <a:pt x="68932" y="15487"/>
                  </a:lnTo>
                  <a:lnTo>
                    <a:pt x="68932" y="15290"/>
                  </a:lnTo>
                  <a:lnTo>
                    <a:pt x="68899" y="15060"/>
                  </a:lnTo>
                  <a:lnTo>
                    <a:pt x="68866" y="14863"/>
                  </a:lnTo>
                  <a:lnTo>
                    <a:pt x="68801" y="14634"/>
                  </a:lnTo>
                  <a:lnTo>
                    <a:pt x="68702" y="14437"/>
                  </a:lnTo>
                  <a:lnTo>
                    <a:pt x="68702" y="14437"/>
                  </a:lnTo>
                  <a:lnTo>
                    <a:pt x="68604" y="14207"/>
                  </a:lnTo>
                  <a:lnTo>
                    <a:pt x="68473" y="14010"/>
                  </a:lnTo>
                  <a:lnTo>
                    <a:pt x="68309" y="13846"/>
                  </a:lnTo>
                  <a:lnTo>
                    <a:pt x="68145" y="13682"/>
                  </a:lnTo>
                  <a:lnTo>
                    <a:pt x="67981" y="13584"/>
                  </a:lnTo>
                  <a:lnTo>
                    <a:pt x="67817" y="13485"/>
                  </a:lnTo>
                  <a:lnTo>
                    <a:pt x="67620" y="13420"/>
                  </a:lnTo>
                  <a:lnTo>
                    <a:pt x="67423" y="13387"/>
                  </a:lnTo>
                  <a:lnTo>
                    <a:pt x="67423" y="13387"/>
                  </a:lnTo>
                  <a:lnTo>
                    <a:pt x="66996" y="13354"/>
                  </a:lnTo>
                  <a:lnTo>
                    <a:pt x="66537" y="13387"/>
                  </a:lnTo>
                  <a:lnTo>
                    <a:pt x="66045" y="13452"/>
                  </a:lnTo>
                  <a:lnTo>
                    <a:pt x="65553" y="13584"/>
                  </a:lnTo>
                  <a:lnTo>
                    <a:pt x="65553" y="13584"/>
                  </a:lnTo>
                  <a:lnTo>
                    <a:pt x="64765" y="13846"/>
                  </a:lnTo>
                  <a:lnTo>
                    <a:pt x="64470" y="13912"/>
                  </a:lnTo>
                  <a:lnTo>
                    <a:pt x="64306" y="13912"/>
                  </a:lnTo>
                  <a:lnTo>
                    <a:pt x="64306" y="13912"/>
                  </a:lnTo>
                  <a:lnTo>
                    <a:pt x="64109" y="13912"/>
                  </a:lnTo>
                  <a:lnTo>
                    <a:pt x="63912" y="13846"/>
                  </a:lnTo>
                  <a:lnTo>
                    <a:pt x="63715" y="13781"/>
                  </a:lnTo>
                  <a:lnTo>
                    <a:pt x="63551" y="13715"/>
                  </a:lnTo>
                  <a:lnTo>
                    <a:pt x="63387" y="13584"/>
                  </a:lnTo>
                  <a:lnTo>
                    <a:pt x="63256" y="13420"/>
                  </a:lnTo>
                  <a:lnTo>
                    <a:pt x="63125" y="13256"/>
                  </a:lnTo>
                  <a:lnTo>
                    <a:pt x="62994" y="13059"/>
                  </a:lnTo>
                  <a:lnTo>
                    <a:pt x="62994" y="13059"/>
                  </a:lnTo>
                  <a:lnTo>
                    <a:pt x="62764" y="12665"/>
                  </a:lnTo>
                  <a:lnTo>
                    <a:pt x="62534" y="12403"/>
                  </a:lnTo>
                  <a:lnTo>
                    <a:pt x="62337" y="12239"/>
                  </a:lnTo>
                  <a:lnTo>
                    <a:pt x="62239" y="12206"/>
                  </a:lnTo>
                  <a:lnTo>
                    <a:pt x="62141" y="12173"/>
                  </a:lnTo>
                  <a:lnTo>
                    <a:pt x="62141" y="12173"/>
                  </a:lnTo>
                  <a:lnTo>
                    <a:pt x="61878" y="12239"/>
                  </a:lnTo>
                  <a:lnTo>
                    <a:pt x="61452" y="12337"/>
                  </a:lnTo>
                  <a:lnTo>
                    <a:pt x="61452" y="12337"/>
                  </a:lnTo>
                  <a:lnTo>
                    <a:pt x="61025" y="12468"/>
                  </a:lnTo>
                  <a:lnTo>
                    <a:pt x="60697" y="12501"/>
                  </a:lnTo>
                  <a:lnTo>
                    <a:pt x="60697" y="12501"/>
                  </a:lnTo>
                  <a:lnTo>
                    <a:pt x="60533" y="12009"/>
                  </a:lnTo>
                  <a:lnTo>
                    <a:pt x="60336" y="11550"/>
                  </a:lnTo>
                  <a:lnTo>
                    <a:pt x="60336" y="11550"/>
                  </a:lnTo>
                  <a:lnTo>
                    <a:pt x="60139" y="11189"/>
                  </a:lnTo>
                  <a:lnTo>
                    <a:pt x="60041" y="11025"/>
                  </a:lnTo>
                  <a:lnTo>
                    <a:pt x="59910" y="10926"/>
                  </a:lnTo>
                  <a:lnTo>
                    <a:pt x="59811" y="10828"/>
                  </a:lnTo>
                  <a:lnTo>
                    <a:pt x="59680" y="10762"/>
                  </a:lnTo>
                  <a:lnTo>
                    <a:pt x="59549" y="10729"/>
                  </a:lnTo>
                  <a:lnTo>
                    <a:pt x="59385" y="10696"/>
                  </a:lnTo>
                  <a:lnTo>
                    <a:pt x="59385" y="10696"/>
                  </a:lnTo>
                  <a:lnTo>
                    <a:pt x="58958" y="10729"/>
                  </a:lnTo>
                  <a:lnTo>
                    <a:pt x="58597" y="10828"/>
                  </a:lnTo>
                  <a:lnTo>
                    <a:pt x="58236" y="10992"/>
                  </a:lnTo>
                  <a:lnTo>
                    <a:pt x="57941" y="11189"/>
                  </a:lnTo>
                  <a:lnTo>
                    <a:pt x="57941" y="11189"/>
                  </a:lnTo>
                  <a:lnTo>
                    <a:pt x="57810" y="11287"/>
                  </a:lnTo>
                  <a:lnTo>
                    <a:pt x="57613" y="11517"/>
                  </a:lnTo>
                  <a:lnTo>
                    <a:pt x="57022" y="12271"/>
                  </a:lnTo>
                  <a:lnTo>
                    <a:pt x="57022" y="12173"/>
                  </a:lnTo>
                  <a:lnTo>
                    <a:pt x="57022" y="12173"/>
                  </a:lnTo>
                  <a:lnTo>
                    <a:pt x="56990" y="11812"/>
                  </a:lnTo>
                  <a:lnTo>
                    <a:pt x="56891" y="11385"/>
                  </a:lnTo>
                  <a:lnTo>
                    <a:pt x="56760" y="10926"/>
                  </a:lnTo>
                  <a:lnTo>
                    <a:pt x="56530" y="10434"/>
                  </a:lnTo>
                  <a:lnTo>
                    <a:pt x="56530" y="10434"/>
                  </a:lnTo>
                  <a:lnTo>
                    <a:pt x="56333" y="10106"/>
                  </a:lnTo>
                  <a:lnTo>
                    <a:pt x="56137" y="9778"/>
                  </a:lnTo>
                  <a:lnTo>
                    <a:pt x="55907" y="9515"/>
                  </a:lnTo>
                  <a:lnTo>
                    <a:pt x="55677" y="9319"/>
                  </a:lnTo>
                  <a:lnTo>
                    <a:pt x="55415" y="9154"/>
                  </a:lnTo>
                  <a:lnTo>
                    <a:pt x="55152" y="9023"/>
                  </a:lnTo>
                  <a:lnTo>
                    <a:pt x="54857" y="8958"/>
                  </a:lnTo>
                  <a:lnTo>
                    <a:pt x="54562" y="8925"/>
                  </a:lnTo>
                  <a:lnTo>
                    <a:pt x="54562" y="8925"/>
                  </a:lnTo>
                  <a:lnTo>
                    <a:pt x="54168" y="8958"/>
                  </a:lnTo>
                  <a:lnTo>
                    <a:pt x="53840" y="8990"/>
                  </a:lnTo>
                  <a:lnTo>
                    <a:pt x="53545" y="9056"/>
                  </a:lnTo>
                  <a:lnTo>
                    <a:pt x="53282" y="9154"/>
                  </a:lnTo>
                  <a:lnTo>
                    <a:pt x="53282" y="9154"/>
                  </a:lnTo>
                  <a:lnTo>
                    <a:pt x="53249" y="8498"/>
                  </a:lnTo>
                  <a:lnTo>
                    <a:pt x="53151" y="7842"/>
                  </a:lnTo>
                  <a:lnTo>
                    <a:pt x="53053" y="7252"/>
                  </a:lnTo>
                  <a:lnTo>
                    <a:pt x="52921" y="6694"/>
                  </a:lnTo>
                  <a:lnTo>
                    <a:pt x="52757" y="6202"/>
                  </a:lnTo>
                  <a:lnTo>
                    <a:pt x="52560" y="5742"/>
                  </a:lnTo>
                  <a:lnTo>
                    <a:pt x="52331" y="5316"/>
                  </a:lnTo>
                  <a:lnTo>
                    <a:pt x="52068" y="4955"/>
                  </a:lnTo>
                  <a:lnTo>
                    <a:pt x="51773" y="4627"/>
                  </a:lnTo>
                  <a:lnTo>
                    <a:pt x="51445" y="4332"/>
                  </a:lnTo>
                  <a:lnTo>
                    <a:pt x="51084" y="4102"/>
                  </a:lnTo>
                  <a:lnTo>
                    <a:pt x="50723" y="3905"/>
                  </a:lnTo>
                  <a:lnTo>
                    <a:pt x="50297" y="3741"/>
                  </a:lnTo>
                  <a:lnTo>
                    <a:pt x="49870" y="3643"/>
                  </a:lnTo>
                  <a:lnTo>
                    <a:pt x="49411" y="3577"/>
                  </a:lnTo>
                  <a:lnTo>
                    <a:pt x="48886" y="3544"/>
                  </a:lnTo>
                  <a:lnTo>
                    <a:pt x="48886" y="3544"/>
                  </a:lnTo>
                  <a:lnTo>
                    <a:pt x="48295" y="3577"/>
                  </a:lnTo>
                  <a:lnTo>
                    <a:pt x="47705" y="3675"/>
                  </a:lnTo>
                  <a:lnTo>
                    <a:pt x="47147" y="3807"/>
                  </a:lnTo>
                  <a:lnTo>
                    <a:pt x="46622" y="4003"/>
                  </a:lnTo>
                  <a:lnTo>
                    <a:pt x="46130" y="4233"/>
                  </a:lnTo>
                  <a:lnTo>
                    <a:pt x="45671" y="4561"/>
                  </a:lnTo>
                  <a:lnTo>
                    <a:pt x="45211" y="4922"/>
                  </a:lnTo>
                  <a:lnTo>
                    <a:pt x="44818" y="5349"/>
                  </a:lnTo>
                  <a:lnTo>
                    <a:pt x="44818" y="5349"/>
                  </a:lnTo>
                  <a:lnTo>
                    <a:pt x="44489" y="5742"/>
                  </a:lnTo>
                  <a:lnTo>
                    <a:pt x="44194" y="6136"/>
                  </a:lnTo>
                  <a:lnTo>
                    <a:pt x="43965" y="6563"/>
                  </a:lnTo>
                  <a:lnTo>
                    <a:pt x="43768" y="6989"/>
                  </a:lnTo>
                  <a:lnTo>
                    <a:pt x="43604" y="7448"/>
                  </a:lnTo>
                  <a:lnTo>
                    <a:pt x="43505" y="7875"/>
                  </a:lnTo>
                  <a:lnTo>
                    <a:pt x="43407" y="8367"/>
                  </a:lnTo>
                  <a:lnTo>
                    <a:pt x="43374" y="8859"/>
                  </a:lnTo>
                  <a:lnTo>
                    <a:pt x="43374" y="8859"/>
                  </a:lnTo>
                  <a:lnTo>
                    <a:pt x="43144" y="8662"/>
                  </a:lnTo>
                  <a:lnTo>
                    <a:pt x="42882" y="8498"/>
                  </a:lnTo>
                  <a:lnTo>
                    <a:pt x="42587" y="8367"/>
                  </a:lnTo>
                  <a:lnTo>
                    <a:pt x="42324" y="8236"/>
                  </a:lnTo>
                  <a:lnTo>
                    <a:pt x="41996" y="8170"/>
                  </a:lnTo>
                  <a:lnTo>
                    <a:pt x="41701" y="8105"/>
                  </a:lnTo>
                  <a:lnTo>
                    <a:pt x="41373" y="8039"/>
                  </a:lnTo>
                  <a:lnTo>
                    <a:pt x="41012" y="8039"/>
                  </a:lnTo>
                  <a:lnTo>
                    <a:pt x="41012" y="8039"/>
                  </a:lnTo>
                  <a:lnTo>
                    <a:pt x="40618" y="8039"/>
                  </a:lnTo>
                  <a:lnTo>
                    <a:pt x="40257" y="8105"/>
                  </a:lnTo>
                  <a:lnTo>
                    <a:pt x="39863" y="8170"/>
                  </a:lnTo>
                  <a:lnTo>
                    <a:pt x="39535" y="8269"/>
                  </a:lnTo>
                  <a:lnTo>
                    <a:pt x="39174" y="8400"/>
                  </a:lnTo>
                  <a:lnTo>
                    <a:pt x="38879" y="8531"/>
                  </a:lnTo>
                  <a:lnTo>
                    <a:pt x="38551" y="8728"/>
                  </a:lnTo>
                  <a:lnTo>
                    <a:pt x="38256" y="8925"/>
                  </a:lnTo>
                  <a:lnTo>
                    <a:pt x="38223" y="8958"/>
                  </a:lnTo>
                  <a:lnTo>
                    <a:pt x="38223" y="8958"/>
                  </a:lnTo>
                  <a:lnTo>
                    <a:pt x="38125" y="8695"/>
                  </a:lnTo>
                  <a:lnTo>
                    <a:pt x="37961" y="8498"/>
                  </a:lnTo>
                  <a:lnTo>
                    <a:pt x="37961" y="8498"/>
                  </a:lnTo>
                  <a:lnTo>
                    <a:pt x="37632" y="8170"/>
                  </a:lnTo>
                  <a:lnTo>
                    <a:pt x="37337" y="7875"/>
                  </a:lnTo>
                  <a:lnTo>
                    <a:pt x="37009" y="7612"/>
                  </a:lnTo>
                  <a:lnTo>
                    <a:pt x="36681" y="7416"/>
                  </a:lnTo>
                  <a:lnTo>
                    <a:pt x="36353" y="7219"/>
                  </a:lnTo>
                  <a:lnTo>
                    <a:pt x="36025" y="7055"/>
                  </a:lnTo>
                  <a:lnTo>
                    <a:pt x="35697" y="6956"/>
                  </a:lnTo>
                  <a:lnTo>
                    <a:pt x="35369" y="6858"/>
                  </a:lnTo>
                  <a:lnTo>
                    <a:pt x="35369" y="6858"/>
                  </a:lnTo>
                  <a:lnTo>
                    <a:pt x="35106" y="6792"/>
                  </a:lnTo>
                  <a:lnTo>
                    <a:pt x="34811" y="6759"/>
                  </a:lnTo>
                  <a:lnTo>
                    <a:pt x="34516" y="6759"/>
                  </a:lnTo>
                  <a:lnTo>
                    <a:pt x="34188" y="6759"/>
                  </a:lnTo>
                  <a:lnTo>
                    <a:pt x="33892" y="6792"/>
                  </a:lnTo>
                  <a:lnTo>
                    <a:pt x="33564" y="6858"/>
                  </a:lnTo>
                  <a:lnTo>
                    <a:pt x="33269" y="6956"/>
                  </a:lnTo>
                  <a:lnTo>
                    <a:pt x="32941" y="7088"/>
                  </a:lnTo>
                  <a:lnTo>
                    <a:pt x="32941" y="7088"/>
                  </a:lnTo>
                  <a:lnTo>
                    <a:pt x="32941" y="6464"/>
                  </a:lnTo>
                  <a:lnTo>
                    <a:pt x="32908" y="5874"/>
                  </a:lnTo>
                  <a:lnTo>
                    <a:pt x="32810" y="5283"/>
                  </a:lnTo>
                  <a:lnTo>
                    <a:pt x="32678" y="4725"/>
                  </a:lnTo>
                  <a:lnTo>
                    <a:pt x="32481" y="4168"/>
                  </a:lnTo>
                  <a:lnTo>
                    <a:pt x="32285" y="3643"/>
                  </a:lnTo>
                  <a:lnTo>
                    <a:pt x="32022" y="3118"/>
                  </a:lnTo>
                  <a:lnTo>
                    <a:pt x="31694" y="2626"/>
                  </a:lnTo>
                  <a:lnTo>
                    <a:pt x="31694" y="2626"/>
                  </a:lnTo>
                  <a:lnTo>
                    <a:pt x="31464" y="2297"/>
                  </a:lnTo>
                  <a:lnTo>
                    <a:pt x="31235" y="2002"/>
                  </a:lnTo>
                  <a:lnTo>
                    <a:pt x="30972" y="1740"/>
                  </a:lnTo>
                  <a:lnTo>
                    <a:pt x="30710" y="1477"/>
                  </a:lnTo>
                  <a:lnTo>
                    <a:pt x="30447" y="1248"/>
                  </a:lnTo>
                  <a:lnTo>
                    <a:pt x="30152" y="1018"/>
                  </a:lnTo>
                  <a:lnTo>
                    <a:pt x="29857" y="854"/>
                  </a:lnTo>
                  <a:lnTo>
                    <a:pt x="29529" y="657"/>
                  </a:lnTo>
                  <a:lnTo>
                    <a:pt x="29201" y="526"/>
                  </a:lnTo>
                  <a:lnTo>
                    <a:pt x="28872" y="395"/>
                  </a:lnTo>
                  <a:lnTo>
                    <a:pt x="28512" y="263"/>
                  </a:lnTo>
                  <a:lnTo>
                    <a:pt x="28151" y="165"/>
                  </a:lnTo>
                  <a:lnTo>
                    <a:pt x="27790" y="99"/>
                  </a:lnTo>
                  <a:lnTo>
                    <a:pt x="27396" y="66"/>
                  </a:lnTo>
                  <a:lnTo>
                    <a:pt x="27002" y="34"/>
                  </a:lnTo>
                  <a:lnTo>
                    <a:pt x="26576" y="1"/>
                  </a:lnTo>
                  <a:lnTo>
                    <a:pt x="26576" y="1"/>
                  </a:lnTo>
                  <a:lnTo>
                    <a:pt x="26248" y="34"/>
                  </a:lnTo>
                  <a:lnTo>
                    <a:pt x="25887" y="66"/>
                  </a:lnTo>
                  <a:lnTo>
                    <a:pt x="25559" y="132"/>
                  </a:lnTo>
                  <a:lnTo>
                    <a:pt x="25231" y="198"/>
                  </a:lnTo>
                  <a:lnTo>
                    <a:pt x="24935" y="329"/>
                  </a:lnTo>
                  <a:lnTo>
                    <a:pt x="24640" y="460"/>
                  </a:lnTo>
                  <a:lnTo>
                    <a:pt x="24345" y="624"/>
                  </a:lnTo>
                  <a:lnTo>
                    <a:pt x="24082" y="788"/>
                  </a:lnTo>
                  <a:lnTo>
                    <a:pt x="23820" y="1018"/>
                  </a:lnTo>
                  <a:lnTo>
                    <a:pt x="23557" y="1248"/>
                  </a:lnTo>
                  <a:lnTo>
                    <a:pt x="23295" y="1510"/>
                  </a:lnTo>
                  <a:lnTo>
                    <a:pt x="23065" y="1772"/>
                  </a:lnTo>
                  <a:lnTo>
                    <a:pt x="22836" y="2101"/>
                  </a:lnTo>
                  <a:lnTo>
                    <a:pt x="22639" y="2429"/>
                  </a:lnTo>
                  <a:lnTo>
                    <a:pt x="22442" y="2790"/>
                  </a:lnTo>
                  <a:lnTo>
                    <a:pt x="22245" y="3150"/>
                  </a:lnTo>
                  <a:lnTo>
                    <a:pt x="22245" y="3150"/>
                  </a:lnTo>
                  <a:lnTo>
                    <a:pt x="21884" y="4003"/>
                  </a:lnTo>
                  <a:lnTo>
                    <a:pt x="21622" y="4889"/>
                  </a:lnTo>
                  <a:lnTo>
                    <a:pt x="21392" y="5808"/>
                  </a:lnTo>
                  <a:lnTo>
                    <a:pt x="21228" y="6759"/>
                  </a:lnTo>
                  <a:lnTo>
                    <a:pt x="21228" y="6759"/>
                  </a:lnTo>
                </a:path>
              </a:pathLst>
            </a:custGeom>
            <a:solidFill>
              <a:srgbClr val="FFFFFF">
                <a:alpha val="1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33" name="Google Shape;1233;p25"/>
          <p:cNvSpPr/>
          <p:nvPr/>
        </p:nvSpPr>
        <p:spPr>
          <a:xfrm>
            <a:off x="4768985" y="6559731"/>
            <a:ext cx="759455" cy="343859"/>
          </a:xfrm>
          <a:custGeom>
            <a:avLst/>
            <a:gdLst/>
            <a:ahLst/>
            <a:cxnLst/>
            <a:rect l="l" t="t" r="r" b="b"/>
            <a:pathLst>
              <a:path w="14125" h="6395" extrusionOk="0">
                <a:moveTo>
                  <a:pt x="6975" y="1"/>
                </a:moveTo>
                <a:lnTo>
                  <a:pt x="6801" y="40"/>
                </a:lnTo>
                <a:lnTo>
                  <a:pt x="6646" y="78"/>
                </a:lnTo>
                <a:lnTo>
                  <a:pt x="6491" y="136"/>
                </a:lnTo>
                <a:lnTo>
                  <a:pt x="6355" y="214"/>
                </a:lnTo>
                <a:lnTo>
                  <a:pt x="6239" y="311"/>
                </a:lnTo>
                <a:lnTo>
                  <a:pt x="6142" y="427"/>
                </a:lnTo>
                <a:lnTo>
                  <a:pt x="6065" y="543"/>
                </a:lnTo>
                <a:lnTo>
                  <a:pt x="5987" y="679"/>
                </a:lnTo>
                <a:lnTo>
                  <a:pt x="5929" y="815"/>
                </a:lnTo>
                <a:lnTo>
                  <a:pt x="5871" y="970"/>
                </a:lnTo>
                <a:lnTo>
                  <a:pt x="5832" y="1125"/>
                </a:lnTo>
                <a:lnTo>
                  <a:pt x="5813" y="1299"/>
                </a:lnTo>
                <a:lnTo>
                  <a:pt x="5774" y="1648"/>
                </a:lnTo>
                <a:lnTo>
                  <a:pt x="5774" y="2016"/>
                </a:lnTo>
                <a:lnTo>
                  <a:pt x="5813" y="2403"/>
                </a:lnTo>
                <a:lnTo>
                  <a:pt x="5871" y="2791"/>
                </a:lnTo>
                <a:lnTo>
                  <a:pt x="5948" y="3159"/>
                </a:lnTo>
                <a:lnTo>
                  <a:pt x="6026" y="3508"/>
                </a:lnTo>
                <a:lnTo>
                  <a:pt x="6200" y="4147"/>
                </a:lnTo>
                <a:lnTo>
                  <a:pt x="6355" y="4612"/>
                </a:lnTo>
                <a:lnTo>
                  <a:pt x="6239" y="4418"/>
                </a:lnTo>
                <a:lnTo>
                  <a:pt x="6065" y="4205"/>
                </a:lnTo>
                <a:lnTo>
                  <a:pt x="5890" y="3973"/>
                </a:lnTo>
                <a:lnTo>
                  <a:pt x="5658" y="3740"/>
                </a:lnTo>
                <a:lnTo>
                  <a:pt x="5406" y="3508"/>
                </a:lnTo>
                <a:lnTo>
                  <a:pt x="5135" y="3275"/>
                </a:lnTo>
                <a:lnTo>
                  <a:pt x="4863" y="3023"/>
                </a:lnTo>
                <a:lnTo>
                  <a:pt x="4553" y="2810"/>
                </a:lnTo>
                <a:lnTo>
                  <a:pt x="4263" y="2578"/>
                </a:lnTo>
                <a:lnTo>
                  <a:pt x="3953" y="2384"/>
                </a:lnTo>
                <a:lnTo>
                  <a:pt x="3643" y="2190"/>
                </a:lnTo>
                <a:lnTo>
                  <a:pt x="3333" y="2035"/>
                </a:lnTo>
                <a:lnTo>
                  <a:pt x="3042" y="1919"/>
                </a:lnTo>
                <a:lnTo>
                  <a:pt x="2771" y="1822"/>
                </a:lnTo>
                <a:lnTo>
                  <a:pt x="2519" y="1744"/>
                </a:lnTo>
                <a:lnTo>
                  <a:pt x="2287" y="1725"/>
                </a:lnTo>
                <a:lnTo>
                  <a:pt x="2112" y="1744"/>
                </a:lnTo>
                <a:lnTo>
                  <a:pt x="1957" y="1803"/>
                </a:lnTo>
                <a:lnTo>
                  <a:pt x="1899" y="1841"/>
                </a:lnTo>
                <a:lnTo>
                  <a:pt x="1841" y="1880"/>
                </a:lnTo>
                <a:lnTo>
                  <a:pt x="1783" y="1958"/>
                </a:lnTo>
                <a:lnTo>
                  <a:pt x="1744" y="2016"/>
                </a:lnTo>
                <a:lnTo>
                  <a:pt x="1686" y="2132"/>
                </a:lnTo>
                <a:lnTo>
                  <a:pt x="1667" y="2248"/>
                </a:lnTo>
                <a:lnTo>
                  <a:pt x="1647" y="2345"/>
                </a:lnTo>
                <a:lnTo>
                  <a:pt x="1628" y="2461"/>
                </a:lnTo>
                <a:lnTo>
                  <a:pt x="1647" y="2578"/>
                </a:lnTo>
                <a:lnTo>
                  <a:pt x="1667" y="2694"/>
                </a:lnTo>
                <a:lnTo>
                  <a:pt x="1744" y="2907"/>
                </a:lnTo>
                <a:lnTo>
                  <a:pt x="1860" y="3120"/>
                </a:lnTo>
                <a:lnTo>
                  <a:pt x="2015" y="3333"/>
                </a:lnTo>
                <a:lnTo>
                  <a:pt x="2190" y="3546"/>
                </a:lnTo>
                <a:lnTo>
                  <a:pt x="2403" y="3740"/>
                </a:lnTo>
                <a:lnTo>
                  <a:pt x="2635" y="3934"/>
                </a:lnTo>
                <a:lnTo>
                  <a:pt x="2887" y="4127"/>
                </a:lnTo>
                <a:lnTo>
                  <a:pt x="3430" y="4496"/>
                </a:lnTo>
                <a:lnTo>
                  <a:pt x="3953" y="4825"/>
                </a:lnTo>
                <a:lnTo>
                  <a:pt x="4476" y="5116"/>
                </a:lnTo>
                <a:lnTo>
                  <a:pt x="4147" y="4961"/>
                </a:lnTo>
                <a:lnTo>
                  <a:pt x="3798" y="4825"/>
                </a:lnTo>
                <a:lnTo>
                  <a:pt x="3430" y="4689"/>
                </a:lnTo>
                <a:lnTo>
                  <a:pt x="3042" y="4592"/>
                </a:lnTo>
                <a:lnTo>
                  <a:pt x="2655" y="4496"/>
                </a:lnTo>
                <a:lnTo>
                  <a:pt x="2267" y="4418"/>
                </a:lnTo>
                <a:lnTo>
                  <a:pt x="1880" y="4360"/>
                </a:lnTo>
                <a:lnTo>
                  <a:pt x="1163" y="4360"/>
                </a:lnTo>
                <a:lnTo>
                  <a:pt x="853" y="4418"/>
                </a:lnTo>
                <a:lnTo>
                  <a:pt x="717" y="4457"/>
                </a:lnTo>
                <a:lnTo>
                  <a:pt x="582" y="4515"/>
                </a:lnTo>
                <a:lnTo>
                  <a:pt x="465" y="4573"/>
                </a:lnTo>
                <a:lnTo>
                  <a:pt x="349" y="4631"/>
                </a:lnTo>
                <a:lnTo>
                  <a:pt x="233" y="4709"/>
                </a:lnTo>
                <a:lnTo>
                  <a:pt x="155" y="4806"/>
                </a:lnTo>
                <a:lnTo>
                  <a:pt x="97" y="4883"/>
                </a:lnTo>
                <a:lnTo>
                  <a:pt x="39" y="4961"/>
                </a:lnTo>
                <a:lnTo>
                  <a:pt x="1" y="5038"/>
                </a:lnTo>
                <a:lnTo>
                  <a:pt x="1" y="5096"/>
                </a:lnTo>
                <a:lnTo>
                  <a:pt x="1" y="5174"/>
                </a:lnTo>
                <a:lnTo>
                  <a:pt x="20" y="5251"/>
                </a:lnTo>
                <a:lnTo>
                  <a:pt x="39" y="5329"/>
                </a:lnTo>
                <a:lnTo>
                  <a:pt x="78" y="5387"/>
                </a:lnTo>
                <a:lnTo>
                  <a:pt x="214" y="5522"/>
                </a:lnTo>
                <a:lnTo>
                  <a:pt x="369" y="5639"/>
                </a:lnTo>
                <a:lnTo>
                  <a:pt x="562" y="5755"/>
                </a:lnTo>
                <a:lnTo>
                  <a:pt x="795" y="5852"/>
                </a:lnTo>
                <a:lnTo>
                  <a:pt x="1047" y="5949"/>
                </a:lnTo>
                <a:lnTo>
                  <a:pt x="1318" y="6046"/>
                </a:lnTo>
                <a:lnTo>
                  <a:pt x="1609" y="6104"/>
                </a:lnTo>
                <a:lnTo>
                  <a:pt x="1880" y="6181"/>
                </a:lnTo>
                <a:lnTo>
                  <a:pt x="2170" y="6220"/>
                </a:lnTo>
                <a:lnTo>
                  <a:pt x="2442" y="6259"/>
                </a:lnTo>
                <a:lnTo>
                  <a:pt x="2693" y="6278"/>
                </a:lnTo>
                <a:lnTo>
                  <a:pt x="3992" y="6336"/>
                </a:lnTo>
                <a:lnTo>
                  <a:pt x="5251" y="6375"/>
                </a:lnTo>
                <a:lnTo>
                  <a:pt x="6471" y="6394"/>
                </a:lnTo>
                <a:lnTo>
                  <a:pt x="10094" y="6394"/>
                </a:lnTo>
                <a:lnTo>
                  <a:pt x="12574" y="6375"/>
                </a:lnTo>
                <a:lnTo>
                  <a:pt x="12613" y="6375"/>
                </a:lnTo>
                <a:lnTo>
                  <a:pt x="12923" y="6356"/>
                </a:lnTo>
                <a:lnTo>
                  <a:pt x="13175" y="6336"/>
                </a:lnTo>
                <a:lnTo>
                  <a:pt x="13407" y="6278"/>
                </a:lnTo>
                <a:lnTo>
                  <a:pt x="13601" y="6220"/>
                </a:lnTo>
                <a:lnTo>
                  <a:pt x="13775" y="6142"/>
                </a:lnTo>
                <a:lnTo>
                  <a:pt x="13892" y="6046"/>
                </a:lnTo>
                <a:lnTo>
                  <a:pt x="13989" y="5949"/>
                </a:lnTo>
                <a:lnTo>
                  <a:pt x="14066" y="5852"/>
                </a:lnTo>
                <a:lnTo>
                  <a:pt x="14105" y="5755"/>
                </a:lnTo>
                <a:lnTo>
                  <a:pt x="14124" y="5639"/>
                </a:lnTo>
                <a:lnTo>
                  <a:pt x="14105" y="5542"/>
                </a:lnTo>
                <a:lnTo>
                  <a:pt x="14066" y="5445"/>
                </a:lnTo>
                <a:lnTo>
                  <a:pt x="14008" y="5348"/>
                </a:lnTo>
                <a:lnTo>
                  <a:pt x="13911" y="5251"/>
                </a:lnTo>
                <a:lnTo>
                  <a:pt x="13795" y="5174"/>
                </a:lnTo>
                <a:lnTo>
                  <a:pt x="13659" y="5116"/>
                </a:lnTo>
                <a:lnTo>
                  <a:pt x="13485" y="5057"/>
                </a:lnTo>
                <a:lnTo>
                  <a:pt x="13291" y="5019"/>
                </a:lnTo>
                <a:lnTo>
                  <a:pt x="12884" y="4941"/>
                </a:lnTo>
                <a:lnTo>
                  <a:pt x="12439" y="4883"/>
                </a:lnTo>
                <a:lnTo>
                  <a:pt x="11664" y="4883"/>
                </a:lnTo>
                <a:lnTo>
                  <a:pt x="11334" y="4902"/>
                </a:lnTo>
                <a:lnTo>
                  <a:pt x="10714" y="4980"/>
                </a:lnTo>
                <a:lnTo>
                  <a:pt x="10114" y="5077"/>
                </a:lnTo>
                <a:lnTo>
                  <a:pt x="9591" y="5232"/>
                </a:lnTo>
                <a:lnTo>
                  <a:pt x="9784" y="5135"/>
                </a:lnTo>
                <a:lnTo>
                  <a:pt x="10017" y="5019"/>
                </a:lnTo>
                <a:lnTo>
                  <a:pt x="10249" y="4883"/>
                </a:lnTo>
                <a:lnTo>
                  <a:pt x="10482" y="4747"/>
                </a:lnTo>
                <a:lnTo>
                  <a:pt x="10676" y="4554"/>
                </a:lnTo>
                <a:lnTo>
                  <a:pt x="10753" y="4476"/>
                </a:lnTo>
                <a:lnTo>
                  <a:pt x="10811" y="4360"/>
                </a:lnTo>
                <a:lnTo>
                  <a:pt x="10869" y="4263"/>
                </a:lnTo>
                <a:lnTo>
                  <a:pt x="10908" y="4147"/>
                </a:lnTo>
                <a:lnTo>
                  <a:pt x="10927" y="4031"/>
                </a:lnTo>
                <a:lnTo>
                  <a:pt x="10927" y="3895"/>
                </a:lnTo>
                <a:lnTo>
                  <a:pt x="10908" y="3818"/>
                </a:lnTo>
                <a:lnTo>
                  <a:pt x="10889" y="3721"/>
                </a:lnTo>
                <a:lnTo>
                  <a:pt x="10792" y="3527"/>
                </a:lnTo>
                <a:lnTo>
                  <a:pt x="10656" y="3372"/>
                </a:lnTo>
                <a:lnTo>
                  <a:pt x="10501" y="3256"/>
                </a:lnTo>
                <a:lnTo>
                  <a:pt x="10385" y="3178"/>
                </a:lnTo>
                <a:lnTo>
                  <a:pt x="10249" y="3139"/>
                </a:lnTo>
                <a:lnTo>
                  <a:pt x="10133" y="3101"/>
                </a:lnTo>
                <a:lnTo>
                  <a:pt x="10017" y="3101"/>
                </a:lnTo>
                <a:lnTo>
                  <a:pt x="9823" y="3120"/>
                </a:lnTo>
                <a:lnTo>
                  <a:pt x="9629" y="3178"/>
                </a:lnTo>
                <a:lnTo>
                  <a:pt x="9455" y="3256"/>
                </a:lnTo>
                <a:lnTo>
                  <a:pt x="9281" y="3372"/>
                </a:lnTo>
                <a:lnTo>
                  <a:pt x="9126" y="3488"/>
                </a:lnTo>
                <a:lnTo>
                  <a:pt x="8990" y="3624"/>
                </a:lnTo>
                <a:lnTo>
                  <a:pt x="8738" y="3895"/>
                </a:lnTo>
                <a:lnTo>
                  <a:pt x="8506" y="4205"/>
                </a:lnTo>
                <a:lnTo>
                  <a:pt x="8293" y="4515"/>
                </a:lnTo>
                <a:lnTo>
                  <a:pt x="8389" y="4263"/>
                </a:lnTo>
                <a:lnTo>
                  <a:pt x="8486" y="3973"/>
                </a:lnTo>
                <a:lnTo>
                  <a:pt x="8583" y="3643"/>
                </a:lnTo>
                <a:lnTo>
                  <a:pt x="8661" y="3294"/>
                </a:lnTo>
                <a:lnTo>
                  <a:pt x="8719" y="2926"/>
                </a:lnTo>
                <a:lnTo>
                  <a:pt x="8777" y="2558"/>
                </a:lnTo>
                <a:lnTo>
                  <a:pt x="8796" y="2171"/>
                </a:lnTo>
                <a:lnTo>
                  <a:pt x="8796" y="1803"/>
                </a:lnTo>
                <a:lnTo>
                  <a:pt x="8758" y="1435"/>
                </a:lnTo>
                <a:lnTo>
                  <a:pt x="8680" y="1105"/>
                </a:lnTo>
                <a:lnTo>
                  <a:pt x="8622" y="950"/>
                </a:lnTo>
                <a:lnTo>
                  <a:pt x="8564" y="795"/>
                </a:lnTo>
                <a:lnTo>
                  <a:pt x="8486" y="660"/>
                </a:lnTo>
                <a:lnTo>
                  <a:pt x="8409" y="524"/>
                </a:lnTo>
                <a:lnTo>
                  <a:pt x="8312" y="408"/>
                </a:lnTo>
                <a:lnTo>
                  <a:pt x="8196" y="311"/>
                </a:lnTo>
                <a:lnTo>
                  <a:pt x="8060" y="214"/>
                </a:lnTo>
                <a:lnTo>
                  <a:pt x="7924" y="136"/>
                </a:lnTo>
                <a:lnTo>
                  <a:pt x="7770" y="78"/>
                </a:lnTo>
                <a:lnTo>
                  <a:pt x="7615" y="40"/>
                </a:lnTo>
                <a:lnTo>
                  <a:pt x="7421" y="1"/>
                </a:lnTo>
                <a:close/>
              </a:path>
            </a:pathLst>
          </a:custGeom>
          <a:solidFill>
            <a:srgbClr val="000000">
              <a:alpha val="611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234" name="Google Shape;1234;p25"/>
          <p:cNvGrpSpPr/>
          <p:nvPr/>
        </p:nvGrpSpPr>
        <p:grpSpPr>
          <a:xfrm>
            <a:off x="-63300" y="5293138"/>
            <a:ext cx="1308000" cy="1499263"/>
            <a:chOff x="-47475" y="3969853"/>
            <a:chExt cx="981000" cy="1124447"/>
          </a:xfrm>
        </p:grpSpPr>
        <p:sp>
          <p:nvSpPr>
            <p:cNvPr id="1235" name="Google Shape;1235;p25"/>
            <p:cNvSpPr/>
            <p:nvPr/>
          </p:nvSpPr>
          <p:spPr>
            <a:xfrm>
              <a:off x="-47475" y="4820100"/>
              <a:ext cx="981000" cy="274200"/>
            </a:xfrm>
            <a:prstGeom prst="ellipse">
              <a:avLst/>
            </a:pr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236" name="Google Shape;1236;p25"/>
            <p:cNvGrpSpPr/>
            <p:nvPr/>
          </p:nvGrpSpPr>
          <p:grpSpPr>
            <a:xfrm>
              <a:off x="76204" y="3969853"/>
              <a:ext cx="739467" cy="1075710"/>
              <a:chOff x="4085325" y="2785800"/>
              <a:chExt cx="332300" cy="483400"/>
            </a:xfrm>
          </p:grpSpPr>
          <p:sp>
            <p:nvSpPr>
              <p:cNvPr id="1237" name="Google Shape;1237;p25"/>
              <p:cNvSpPr/>
              <p:nvPr/>
            </p:nvSpPr>
            <p:spPr>
              <a:xfrm>
                <a:off x="4173975" y="3200900"/>
                <a:ext cx="163250" cy="68300"/>
              </a:xfrm>
              <a:custGeom>
                <a:avLst/>
                <a:gdLst/>
                <a:ahLst/>
                <a:cxnLst/>
                <a:rect l="l" t="t" r="r" b="b"/>
                <a:pathLst>
                  <a:path w="6530" h="2732" extrusionOk="0">
                    <a:moveTo>
                      <a:pt x="6180" y="0"/>
                    </a:moveTo>
                    <a:lnTo>
                      <a:pt x="4572" y="271"/>
                    </a:lnTo>
                    <a:lnTo>
                      <a:pt x="1666" y="1182"/>
                    </a:lnTo>
                    <a:lnTo>
                      <a:pt x="0" y="1686"/>
                    </a:lnTo>
                    <a:lnTo>
                      <a:pt x="1221" y="2732"/>
                    </a:lnTo>
                    <a:lnTo>
                      <a:pt x="5386" y="1105"/>
                    </a:lnTo>
                    <a:lnTo>
                      <a:pt x="6529" y="1124"/>
                    </a:lnTo>
                    <a:lnTo>
                      <a:pt x="6529" y="1027"/>
                    </a:lnTo>
                    <a:lnTo>
                      <a:pt x="6529" y="969"/>
                    </a:lnTo>
                    <a:lnTo>
                      <a:pt x="6510" y="872"/>
                    </a:lnTo>
                    <a:lnTo>
                      <a:pt x="6432" y="640"/>
                    </a:lnTo>
                    <a:lnTo>
                      <a:pt x="6374" y="426"/>
                    </a:lnTo>
                    <a:lnTo>
                      <a:pt x="6180" y="0"/>
                    </a:lnTo>
                    <a:close/>
                  </a:path>
                </a:pathLst>
              </a:custGeom>
              <a:solidFill>
                <a:srgbClr val="90887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38" name="Google Shape;1238;p25"/>
              <p:cNvSpPr/>
              <p:nvPr/>
            </p:nvSpPr>
            <p:spPr>
              <a:xfrm>
                <a:off x="4173975" y="3200900"/>
                <a:ext cx="163250" cy="68300"/>
              </a:xfrm>
              <a:custGeom>
                <a:avLst/>
                <a:gdLst/>
                <a:ahLst/>
                <a:cxnLst/>
                <a:rect l="l" t="t" r="r" b="b"/>
                <a:pathLst>
                  <a:path w="6530" h="2732" fill="none" extrusionOk="0">
                    <a:moveTo>
                      <a:pt x="6529" y="1027"/>
                    </a:moveTo>
                    <a:lnTo>
                      <a:pt x="6529" y="1027"/>
                    </a:lnTo>
                    <a:lnTo>
                      <a:pt x="6529" y="969"/>
                    </a:lnTo>
                    <a:lnTo>
                      <a:pt x="6529" y="969"/>
                    </a:lnTo>
                    <a:lnTo>
                      <a:pt x="6510" y="872"/>
                    </a:lnTo>
                    <a:lnTo>
                      <a:pt x="6510" y="872"/>
                    </a:lnTo>
                    <a:lnTo>
                      <a:pt x="6432" y="640"/>
                    </a:lnTo>
                    <a:lnTo>
                      <a:pt x="6374" y="426"/>
                    </a:lnTo>
                    <a:lnTo>
                      <a:pt x="6374" y="426"/>
                    </a:lnTo>
                    <a:lnTo>
                      <a:pt x="6180" y="0"/>
                    </a:lnTo>
                    <a:lnTo>
                      <a:pt x="4572" y="271"/>
                    </a:lnTo>
                    <a:lnTo>
                      <a:pt x="1666" y="1182"/>
                    </a:lnTo>
                    <a:lnTo>
                      <a:pt x="0" y="1686"/>
                    </a:lnTo>
                    <a:lnTo>
                      <a:pt x="1221" y="2732"/>
                    </a:lnTo>
                    <a:lnTo>
                      <a:pt x="5386" y="1105"/>
                    </a:lnTo>
                    <a:lnTo>
                      <a:pt x="6529" y="1124"/>
                    </a:lnTo>
                    <a:lnTo>
                      <a:pt x="6529" y="1124"/>
                    </a:lnTo>
                    <a:lnTo>
                      <a:pt x="6529" y="1027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39" name="Google Shape;1239;p25"/>
              <p:cNvSpPr/>
              <p:nvPr/>
            </p:nvSpPr>
            <p:spPr>
              <a:xfrm>
                <a:off x="4144900" y="2813900"/>
                <a:ext cx="195225" cy="128850"/>
              </a:xfrm>
              <a:custGeom>
                <a:avLst/>
                <a:gdLst/>
                <a:ahLst/>
                <a:cxnLst/>
                <a:rect l="l" t="t" r="r" b="b"/>
                <a:pathLst>
                  <a:path w="7809" h="5154" extrusionOk="0">
                    <a:moveTo>
                      <a:pt x="6937" y="0"/>
                    </a:moveTo>
                    <a:lnTo>
                      <a:pt x="1589" y="1047"/>
                    </a:lnTo>
                    <a:lnTo>
                      <a:pt x="911" y="2616"/>
                    </a:lnTo>
                    <a:lnTo>
                      <a:pt x="388" y="3798"/>
                    </a:lnTo>
                    <a:lnTo>
                      <a:pt x="156" y="4263"/>
                    </a:lnTo>
                    <a:lnTo>
                      <a:pt x="1" y="4553"/>
                    </a:lnTo>
                    <a:lnTo>
                      <a:pt x="1" y="4592"/>
                    </a:lnTo>
                    <a:lnTo>
                      <a:pt x="20" y="4631"/>
                    </a:lnTo>
                    <a:lnTo>
                      <a:pt x="78" y="4669"/>
                    </a:lnTo>
                    <a:lnTo>
                      <a:pt x="175" y="4708"/>
                    </a:lnTo>
                    <a:lnTo>
                      <a:pt x="446" y="4766"/>
                    </a:lnTo>
                    <a:lnTo>
                      <a:pt x="814" y="4824"/>
                    </a:lnTo>
                    <a:lnTo>
                      <a:pt x="1279" y="4883"/>
                    </a:lnTo>
                    <a:lnTo>
                      <a:pt x="1783" y="4941"/>
                    </a:lnTo>
                    <a:lnTo>
                      <a:pt x="2926" y="5018"/>
                    </a:lnTo>
                    <a:lnTo>
                      <a:pt x="4069" y="5076"/>
                    </a:lnTo>
                    <a:lnTo>
                      <a:pt x="5077" y="5115"/>
                    </a:lnTo>
                    <a:lnTo>
                      <a:pt x="6103" y="5154"/>
                    </a:lnTo>
                    <a:lnTo>
                      <a:pt x="6200" y="5115"/>
                    </a:lnTo>
                    <a:lnTo>
                      <a:pt x="6394" y="4999"/>
                    </a:lnTo>
                    <a:lnTo>
                      <a:pt x="6975" y="4631"/>
                    </a:lnTo>
                    <a:lnTo>
                      <a:pt x="7808" y="4108"/>
                    </a:lnTo>
                    <a:lnTo>
                      <a:pt x="693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40" name="Google Shape;1240;p25"/>
              <p:cNvSpPr/>
              <p:nvPr/>
            </p:nvSpPr>
            <p:spPr>
              <a:xfrm>
                <a:off x="4144900" y="2813900"/>
                <a:ext cx="195225" cy="128850"/>
              </a:xfrm>
              <a:custGeom>
                <a:avLst/>
                <a:gdLst/>
                <a:ahLst/>
                <a:cxnLst/>
                <a:rect l="l" t="t" r="r" b="b"/>
                <a:pathLst>
                  <a:path w="7809" h="5154" fill="none" extrusionOk="0">
                    <a:moveTo>
                      <a:pt x="1589" y="1047"/>
                    </a:moveTo>
                    <a:lnTo>
                      <a:pt x="1589" y="1047"/>
                    </a:lnTo>
                    <a:lnTo>
                      <a:pt x="911" y="2616"/>
                    </a:lnTo>
                    <a:lnTo>
                      <a:pt x="388" y="3798"/>
                    </a:lnTo>
                    <a:lnTo>
                      <a:pt x="156" y="4263"/>
                    </a:lnTo>
                    <a:lnTo>
                      <a:pt x="1" y="4553"/>
                    </a:lnTo>
                    <a:lnTo>
                      <a:pt x="1" y="4553"/>
                    </a:lnTo>
                    <a:lnTo>
                      <a:pt x="1" y="4592"/>
                    </a:lnTo>
                    <a:lnTo>
                      <a:pt x="20" y="4631"/>
                    </a:lnTo>
                    <a:lnTo>
                      <a:pt x="78" y="4669"/>
                    </a:lnTo>
                    <a:lnTo>
                      <a:pt x="175" y="4708"/>
                    </a:lnTo>
                    <a:lnTo>
                      <a:pt x="446" y="4766"/>
                    </a:lnTo>
                    <a:lnTo>
                      <a:pt x="814" y="4824"/>
                    </a:lnTo>
                    <a:lnTo>
                      <a:pt x="1279" y="4883"/>
                    </a:lnTo>
                    <a:lnTo>
                      <a:pt x="1783" y="4941"/>
                    </a:lnTo>
                    <a:lnTo>
                      <a:pt x="2926" y="5018"/>
                    </a:lnTo>
                    <a:lnTo>
                      <a:pt x="4069" y="5076"/>
                    </a:lnTo>
                    <a:lnTo>
                      <a:pt x="5077" y="5115"/>
                    </a:lnTo>
                    <a:lnTo>
                      <a:pt x="6103" y="5154"/>
                    </a:lnTo>
                    <a:lnTo>
                      <a:pt x="6103" y="5154"/>
                    </a:lnTo>
                    <a:lnTo>
                      <a:pt x="6200" y="5115"/>
                    </a:lnTo>
                    <a:lnTo>
                      <a:pt x="6394" y="4999"/>
                    </a:lnTo>
                    <a:lnTo>
                      <a:pt x="6975" y="4631"/>
                    </a:lnTo>
                    <a:lnTo>
                      <a:pt x="7808" y="4108"/>
                    </a:lnTo>
                    <a:lnTo>
                      <a:pt x="6937" y="0"/>
                    </a:lnTo>
                    <a:lnTo>
                      <a:pt x="1589" y="1047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41" name="Google Shape;1241;p25"/>
              <p:cNvSpPr/>
              <p:nvPr/>
            </p:nvSpPr>
            <p:spPr>
              <a:xfrm>
                <a:off x="4085325" y="2867175"/>
                <a:ext cx="332300" cy="393800"/>
              </a:xfrm>
              <a:custGeom>
                <a:avLst/>
                <a:gdLst/>
                <a:ahLst/>
                <a:cxnLst/>
                <a:rect l="l" t="t" r="r" b="b"/>
                <a:pathLst>
                  <a:path w="13292" h="15752" extrusionOk="0">
                    <a:moveTo>
                      <a:pt x="8486" y="0"/>
                    </a:moveTo>
                    <a:lnTo>
                      <a:pt x="8196" y="39"/>
                    </a:lnTo>
                    <a:lnTo>
                      <a:pt x="7905" y="78"/>
                    </a:lnTo>
                    <a:lnTo>
                      <a:pt x="7595" y="155"/>
                    </a:lnTo>
                    <a:lnTo>
                      <a:pt x="7014" y="330"/>
                    </a:lnTo>
                    <a:lnTo>
                      <a:pt x="4825" y="989"/>
                    </a:lnTo>
                    <a:lnTo>
                      <a:pt x="4418" y="1105"/>
                    </a:lnTo>
                    <a:lnTo>
                      <a:pt x="4011" y="1240"/>
                    </a:lnTo>
                    <a:lnTo>
                      <a:pt x="3604" y="1395"/>
                    </a:lnTo>
                    <a:lnTo>
                      <a:pt x="3217" y="1570"/>
                    </a:lnTo>
                    <a:lnTo>
                      <a:pt x="2849" y="1783"/>
                    </a:lnTo>
                    <a:lnTo>
                      <a:pt x="2694" y="1899"/>
                    </a:lnTo>
                    <a:lnTo>
                      <a:pt x="2519" y="2015"/>
                    </a:lnTo>
                    <a:lnTo>
                      <a:pt x="2364" y="2151"/>
                    </a:lnTo>
                    <a:lnTo>
                      <a:pt x="2209" y="2306"/>
                    </a:lnTo>
                    <a:lnTo>
                      <a:pt x="2074" y="2461"/>
                    </a:lnTo>
                    <a:lnTo>
                      <a:pt x="1957" y="2635"/>
                    </a:lnTo>
                    <a:lnTo>
                      <a:pt x="1783" y="2926"/>
                    </a:lnTo>
                    <a:lnTo>
                      <a:pt x="1647" y="3236"/>
                    </a:lnTo>
                    <a:lnTo>
                      <a:pt x="1531" y="3565"/>
                    </a:lnTo>
                    <a:lnTo>
                      <a:pt x="1434" y="3875"/>
                    </a:lnTo>
                    <a:lnTo>
                      <a:pt x="1241" y="4612"/>
                    </a:lnTo>
                    <a:lnTo>
                      <a:pt x="1066" y="5328"/>
                    </a:lnTo>
                    <a:lnTo>
                      <a:pt x="931" y="6065"/>
                    </a:lnTo>
                    <a:lnTo>
                      <a:pt x="795" y="6801"/>
                    </a:lnTo>
                    <a:lnTo>
                      <a:pt x="717" y="7556"/>
                    </a:lnTo>
                    <a:lnTo>
                      <a:pt x="640" y="8293"/>
                    </a:lnTo>
                    <a:lnTo>
                      <a:pt x="601" y="9048"/>
                    </a:lnTo>
                    <a:lnTo>
                      <a:pt x="582" y="9784"/>
                    </a:lnTo>
                    <a:lnTo>
                      <a:pt x="582" y="10482"/>
                    </a:lnTo>
                    <a:lnTo>
                      <a:pt x="563" y="11179"/>
                    </a:lnTo>
                    <a:lnTo>
                      <a:pt x="543" y="11528"/>
                    </a:lnTo>
                    <a:lnTo>
                      <a:pt x="504" y="11877"/>
                    </a:lnTo>
                    <a:lnTo>
                      <a:pt x="446" y="12206"/>
                    </a:lnTo>
                    <a:lnTo>
                      <a:pt x="349" y="12536"/>
                    </a:lnTo>
                    <a:lnTo>
                      <a:pt x="233" y="12904"/>
                    </a:lnTo>
                    <a:lnTo>
                      <a:pt x="98" y="13252"/>
                    </a:lnTo>
                    <a:lnTo>
                      <a:pt x="59" y="13446"/>
                    </a:lnTo>
                    <a:lnTo>
                      <a:pt x="20" y="13620"/>
                    </a:lnTo>
                    <a:lnTo>
                      <a:pt x="1" y="13814"/>
                    </a:lnTo>
                    <a:lnTo>
                      <a:pt x="1" y="13989"/>
                    </a:lnTo>
                    <a:lnTo>
                      <a:pt x="39" y="14182"/>
                    </a:lnTo>
                    <a:lnTo>
                      <a:pt x="117" y="14376"/>
                    </a:lnTo>
                    <a:lnTo>
                      <a:pt x="194" y="14550"/>
                    </a:lnTo>
                    <a:lnTo>
                      <a:pt x="311" y="14705"/>
                    </a:lnTo>
                    <a:lnTo>
                      <a:pt x="446" y="14860"/>
                    </a:lnTo>
                    <a:lnTo>
                      <a:pt x="601" y="14996"/>
                    </a:lnTo>
                    <a:lnTo>
                      <a:pt x="756" y="15132"/>
                    </a:lnTo>
                    <a:lnTo>
                      <a:pt x="931" y="15229"/>
                    </a:lnTo>
                    <a:lnTo>
                      <a:pt x="1105" y="15345"/>
                    </a:lnTo>
                    <a:lnTo>
                      <a:pt x="1279" y="15422"/>
                    </a:lnTo>
                    <a:lnTo>
                      <a:pt x="1473" y="15500"/>
                    </a:lnTo>
                    <a:lnTo>
                      <a:pt x="1667" y="15577"/>
                    </a:lnTo>
                    <a:lnTo>
                      <a:pt x="2054" y="15674"/>
                    </a:lnTo>
                    <a:lnTo>
                      <a:pt x="2461" y="15732"/>
                    </a:lnTo>
                    <a:lnTo>
                      <a:pt x="2868" y="15752"/>
                    </a:lnTo>
                    <a:lnTo>
                      <a:pt x="3294" y="15732"/>
                    </a:lnTo>
                    <a:lnTo>
                      <a:pt x="3701" y="15693"/>
                    </a:lnTo>
                    <a:lnTo>
                      <a:pt x="4108" y="15616"/>
                    </a:lnTo>
                    <a:lnTo>
                      <a:pt x="4495" y="15519"/>
                    </a:lnTo>
                    <a:lnTo>
                      <a:pt x="4902" y="15384"/>
                    </a:lnTo>
                    <a:lnTo>
                      <a:pt x="5290" y="15248"/>
                    </a:lnTo>
                    <a:lnTo>
                      <a:pt x="5658" y="15112"/>
                    </a:lnTo>
                    <a:lnTo>
                      <a:pt x="6413" y="14783"/>
                    </a:lnTo>
                    <a:lnTo>
                      <a:pt x="7169" y="14454"/>
                    </a:lnTo>
                    <a:lnTo>
                      <a:pt x="7944" y="14144"/>
                    </a:lnTo>
                    <a:lnTo>
                      <a:pt x="8331" y="13989"/>
                    </a:lnTo>
                    <a:lnTo>
                      <a:pt x="8719" y="13872"/>
                    </a:lnTo>
                    <a:lnTo>
                      <a:pt x="9106" y="13756"/>
                    </a:lnTo>
                    <a:lnTo>
                      <a:pt x="9513" y="13679"/>
                    </a:lnTo>
                    <a:lnTo>
                      <a:pt x="9920" y="13620"/>
                    </a:lnTo>
                    <a:lnTo>
                      <a:pt x="10327" y="13582"/>
                    </a:lnTo>
                    <a:lnTo>
                      <a:pt x="10656" y="13582"/>
                    </a:lnTo>
                    <a:lnTo>
                      <a:pt x="10986" y="13601"/>
                    </a:lnTo>
                    <a:lnTo>
                      <a:pt x="11548" y="13601"/>
                    </a:lnTo>
                    <a:lnTo>
                      <a:pt x="11838" y="13582"/>
                    </a:lnTo>
                    <a:lnTo>
                      <a:pt x="12109" y="13562"/>
                    </a:lnTo>
                    <a:lnTo>
                      <a:pt x="12419" y="13504"/>
                    </a:lnTo>
                    <a:lnTo>
                      <a:pt x="12710" y="13407"/>
                    </a:lnTo>
                    <a:lnTo>
                      <a:pt x="13001" y="13272"/>
                    </a:lnTo>
                    <a:lnTo>
                      <a:pt x="13291" y="13117"/>
                    </a:lnTo>
                    <a:lnTo>
                      <a:pt x="13194" y="12477"/>
                    </a:lnTo>
                    <a:lnTo>
                      <a:pt x="13156" y="11838"/>
                    </a:lnTo>
                    <a:lnTo>
                      <a:pt x="13136" y="11199"/>
                    </a:lnTo>
                    <a:lnTo>
                      <a:pt x="13117" y="10540"/>
                    </a:lnTo>
                    <a:lnTo>
                      <a:pt x="13098" y="9261"/>
                    </a:lnTo>
                    <a:lnTo>
                      <a:pt x="13078" y="8622"/>
                    </a:lnTo>
                    <a:lnTo>
                      <a:pt x="13020" y="7983"/>
                    </a:lnTo>
                    <a:lnTo>
                      <a:pt x="12943" y="7363"/>
                    </a:lnTo>
                    <a:lnTo>
                      <a:pt x="12826" y="6743"/>
                    </a:lnTo>
                    <a:lnTo>
                      <a:pt x="12691" y="6123"/>
                    </a:lnTo>
                    <a:lnTo>
                      <a:pt x="12536" y="5503"/>
                    </a:lnTo>
                    <a:lnTo>
                      <a:pt x="12342" y="4902"/>
                    </a:lnTo>
                    <a:lnTo>
                      <a:pt x="12148" y="4302"/>
                    </a:lnTo>
                    <a:lnTo>
                      <a:pt x="11741" y="3100"/>
                    </a:lnTo>
                    <a:lnTo>
                      <a:pt x="11567" y="2635"/>
                    </a:lnTo>
                    <a:lnTo>
                      <a:pt x="11373" y="2170"/>
                    </a:lnTo>
                    <a:lnTo>
                      <a:pt x="11160" y="1725"/>
                    </a:lnTo>
                    <a:lnTo>
                      <a:pt x="11044" y="1492"/>
                    </a:lnTo>
                    <a:lnTo>
                      <a:pt x="10908" y="1279"/>
                    </a:lnTo>
                    <a:lnTo>
                      <a:pt x="10773" y="1085"/>
                    </a:lnTo>
                    <a:lnTo>
                      <a:pt x="10598" y="892"/>
                    </a:lnTo>
                    <a:lnTo>
                      <a:pt x="10424" y="698"/>
                    </a:lnTo>
                    <a:lnTo>
                      <a:pt x="10250" y="543"/>
                    </a:lnTo>
                    <a:lnTo>
                      <a:pt x="10036" y="388"/>
                    </a:lnTo>
                    <a:lnTo>
                      <a:pt x="9823" y="272"/>
                    </a:lnTo>
                    <a:lnTo>
                      <a:pt x="9610" y="155"/>
                    </a:lnTo>
                    <a:lnTo>
                      <a:pt x="9378" y="78"/>
                    </a:lnTo>
                    <a:lnTo>
                      <a:pt x="9087" y="20"/>
                    </a:lnTo>
                    <a:lnTo>
                      <a:pt x="879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42" name="Google Shape;1242;p25"/>
              <p:cNvSpPr/>
              <p:nvPr/>
            </p:nvSpPr>
            <p:spPr>
              <a:xfrm>
                <a:off x="4142000" y="2882675"/>
                <a:ext cx="93500" cy="378300"/>
              </a:xfrm>
              <a:custGeom>
                <a:avLst/>
                <a:gdLst/>
                <a:ahLst/>
                <a:cxnLst/>
                <a:rect l="l" t="t" r="r" b="b"/>
                <a:pathLst>
                  <a:path w="3740" h="15132" extrusionOk="0">
                    <a:moveTo>
                      <a:pt x="3740" y="0"/>
                    </a:moveTo>
                    <a:lnTo>
                      <a:pt x="2558" y="369"/>
                    </a:lnTo>
                    <a:lnTo>
                      <a:pt x="1822" y="601"/>
                    </a:lnTo>
                    <a:lnTo>
                      <a:pt x="1608" y="853"/>
                    </a:lnTo>
                    <a:lnTo>
                      <a:pt x="1395" y="1144"/>
                    </a:lnTo>
                    <a:lnTo>
                      <a:pt x="1182" y="1454"/>
                    </a:lnTo>
                    <a:lnTo>
                      <a:pt x="1008" y="1763"/>
                    </a:lnTo>
                    <a:lnTo>
                      <a:pt x="853" y="2073"/>
                    </a:lnTo>
                    <a:lnTo>
                      <a:pt x="717" y="2383"/>
                    </a:lnTo>
                    <a:lnTo>
                      <a:pt x="601" y="2655"/>
                    </a:lnTo>
                    <a:lnTo>
                      <a:pt x="524" y="2907"/>
                    </a:lnTo>
                    <a:lnTo>
                      <a:pt x="369" y="3468"/>
                    </a:lnTo>
                    <a:lnTo>
                      <a:pt x="272" y="4030"/>
                    </a:lnTo>
                    <a:lnTo>
                      <a:pt x="194" y="4592"/>
                    </a:lnTo>
                    <a:lnTo>
                      <a:pt x="136" y="5154"/>
                    </a:lnTo>
                    <a:lnTo>
                      <a:pt x="117" y="5716"/>
                    </a:lnTo>
                    <a:lnTo>
                      <a:pt x="97" y="6297"/>
                    </a:lnTo>
                    <a:lnTo>
                      <a:pt x="117" y="6859"/>
                    </a:lnTo>
                    <a:lnTo>
                      <a:pt x="136" y="7440"/>
                    </a:lnTo>
                    <a:lnTo>
                      <a:pt x="214" y="8622"/>
                    </a:lnTo>
                    <a:lnTo>
                      <a:pt x="310" y="9784"/>
                    </a:lnTo>
                    <a:lnTo>
                      <a:pt x="407" y="10966"/>
                    </a:lnTo>
                    <a:lnTo>
                      <a:pt x="427" y="11547"/>
                    </a:lnTo>
                    <a:lnTo>
                      <a:pt x="446" y="12148"/>
                    </a:lnTo>
                    <a:lnTo>
                      <a:pt x="446" y="12729"/>
                    </a:lnTo>
                    <a:lnTo>
                      <a:pt x="427" y="13310"/>
                    </a:lnTo>
                    <a:lnTo>
                      <a:pt x="388" y="13601"/>
                    </a:lnTo>
                    <a:lnTo>
                      <a:pt x="349" y="13892"/>
                    </a:lnTo>
                    <a:lnTo>
                      <a:pt x="291" y="14182"/>
                    </a:lnTo>
                    <a:lnTo>
                      <a:pt x="214" y="14473"/>
                    </a:lnTo>
                    <a:lnTo>
                      <a:pt x="0" y="15073"/>
                    </a:lnTo>
                    <a:lnTo>
                      <a:pt x="233" y="15112"/>
                    </a:lnTo>
                    <a:lnTo>
                      <a:pt x="465" y="15132"/>
                    </a:lnTo>
                    <a:lnTo>
                      <a:pt x="930" y="15112"/>
                    </a:lnTo>
                    <a:lnTo>
                      <a:pt x="1376" y="15073"/>
                    </a:lnTo>
                    <a:lnTo>
                      <a:pt x="1841" y="14996"/>
                    </a:lnTo>
                    <a:lnTo>
                      <a:pt x="2325" y="14860"/>
                    </a:lnTo>
                    <a:lnTo>
                      <a:pt x="2810" y="14705"/>
                    </a:lnTo>
                    <a:lnTo>
                      <a:pt x="3275" y="14531"/>
                    </a:lnTo>
                    <a:lnTo>
                      <a:pt x="3740" y="14337"/>
                    </a:lnTo>
                    <a:lnTo>
                      <a:pt x="3740" y="0"/>
                    </a:lnTo>
                    <a:close/>
                  </a:path>
                </a:pathLst>
              </a:custGeom>
              <a:solidFill>
                <a:srgbClr val="000000">
                  <a:alpha val="205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43" name="Google Shape;1243;p25"/>
              <p:cNvSpPr/>
              <p:nvPr/>
            </p:nvSpPr>
            <p:spPr>
              <a:xfrm>
                <a:off x="4142000" y="2882675"/>
                <a:ext cx="93500" cy="378300"/>
              </a:xfrm>
              <a:custGeom>
                <a:avLst/>
                <a:gdLst/>
                <a:ahLst/>
                <a:cxnLst/>
                <a:rect l="l" t="t" r="r" b="b"/>
                <a:pathLst>
                  <a:path w="3740" h="15132" fill="none" extrusionOk="0">
                    <a:moveTo>
                      <a:pt x="3740" y="0"/>
                    </a:moveTo>
                    <a:lnTo>
                      <a:pt x="3740" y="0"/>
                    </a:lnTo>
                    <a:lnTo>
                      <a:pt x="2558" y="369"/>
                    </a:lnTo>
                    <a:lnTo>
                      <a:pt x="2558" y="369"/>
                    </a:lnTo>
                    <a:lnTo>
                      <a:pt x="1822" y="601"/>
                    </a:lnTo>
                    <a:lnTo>
                      <a:pt x="1822" y="601"/>
                    </a:lnTo>
                    <a:lnTo>
                      <a:pt x="1608" y="853"/>
                    </a:lnTo>
                    <a:lnTo>
                      <a:pt x="1395" y="1144"/>
                    </a:lnTo>
                    <a:lnTo>
                      <a:pt x="1182" y="1454"/>
                    </a:lnTo>
                    <a:lnTo>
                      <a:pt x="1008" y="1763"/>
                    </a:lnTo>
                    <a:lnTo>
                      <a:pt x="853" y="2073"/>
                    </a:lnTo>
                    <a:lnTo>
                      <a:pt x="717" y="2383"/>
                    </a:lnTo>
                    <a:lnTo>
                      <a:pt x="601" y="2655"/>
                    </a:lnTo>
                    <a:lnTo>
                      <a:pt x="524" y="2907"/>
                    </a:lnTo>
                    <a:lnTo>
                      <a:pt x="524" y="2907"/>
                    </a:lnTo>
                    <a:lnTo>
                      <a:pt x="369" y="3468"/>
                    </a:lnTo>
                    <a:lnTo>
                      <a:pt x="272" y="4030"/>
                    </a:lnTo>
                    <a:lnTo>
                      <a:pt x="194" y="4592"/>
                    </a:lnTo>
                    <a:lnTo>
                      <a:pt x="136" y="5154"/>
                    </a:lnTo>
                    <a:lnTo>
                      <a:pt x="117" y="5716"/>
                    </a:lnTo>
                    <a:lnTo>
                      <a:pt x="97" y="6297"/>
                    </a:lnTo>
                    <a:lnTo>
                      <a:pt x="117" y="6859"/>
                    </a:lnTo>
                    <a:lnTo>
                      <a:pt x="136" y="7440"/>
                    </a:lnTo>
                    <a:lnTo>
                      <a:pt x="136" y="7440"/>
                    </a:lnTo>
                    <a:lnTo>
                      <a:pt x="214" y="8622"/>
                    </a:lnTo>
                    <a:lnTo>
                      <a:pt x="310" y="9784"/>
                    </a:lnTo>
                    <a:lnTo>
                      <a:pt x="407" y="10966"/>
                    </a:lnTo>
                    <a:lnTo>
                      <a:pt x="427" y="11547"/>
                    </a:lnTo>
                    <a:lnTo>
                      <a:pt x="446" y="12148"/>
                    </a:lnTo>
                    <a:lnTo>
                      <a:pt x="446" y="12148"/>
                    </a:lnTo>
                    <a:lnTo>
                      <a:pt x="446" y="12729"/>
                    </a:lnTo>
                    <a:lnTo>
                      <a:pt x="427" y="13310"/>
                    </a:lnTo>
                    <a:lnTo>
                      <a:pt x="388" y="13601"/>
                    </a:lnTo>
                    <a:lnTo>
                      <a:pt x="349" y="13892"/>
                    </a:lnTo>
                    <a:lnTo>
                      <a:pt x="291" y="14182"/>
                    </a:lnTo>
                    <a:lnTo>
                      <a:pt x="214" y="14473"/>
                    </a:lnTo>
                    <a:lnTo>
                      <a:pt x="214" y="14473"/>
                    </a:lnTo>
                    <a:lnTo>
                      <a:pt x="0" y="15073"/>
                    </a:lnTo>
                    <a:lnTo>
                      <a:pt x="0" y="15073"/>
                    </a:lnTo>
                    <a:lnTo>
                      <a:pt x="233" y="15112"/>
                    </a:lnTo>
                    <a:lnTo>
                      <a:pt x="465" y="15132"/>
                    </a:lnTo>
                    <a:lnTo>
                      <a:pt x="930" y="15112"/>
                    </a:lnTo>
                    <a:lnTo>
                      <a:pt x="1376" y="15073"/>
                    </a:lnTo>
                    <a:lnTo>
                      <a:pt x="1841" y="14996"/>
                    </a:lnTo>
                    <a:lnTo>
                      <a:pt x="1841" y="14996"/>
                    </a:lnTo>
                    <a:lnTo>
                      <a:pt x="2325" y="14860"/>
                    </a:lnTo>
                    <a:lnTo>
                      <a:pt x="2810" y="14705"/>
                    </a:lnTo>
                    <a:lnTo>
                      <a:pt x="3275" y="14531"/>
                    </a:lnTo>
                    <a:lnTo>
                      <a:pt x="3740" y="14337"/>
                    </a:lnTo>
                    <a:lnTo>
                      <a:pt x="3740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44" name="Google Shape;1244;p25"/>
              <p:cNvSpPr/>
              <p:nvPr/>
            </p:nvSpPr>
            <p:spPr>
              <a:xfrm>
                <a:off x="4178800" y="2816800"/>
                <a:ext cx="221375" cy="452400"/>
              </a:xfrm>
              <a:custGeom>
                <a:avLst/>
                <a:gdLst/>
                <a:ahLst/>
                <a:cxnLst/>
                <a:rect l="l" t="t" r="r" b="b"/>
                <a:pathLst>
                  <a:path w="8855" h="18096" extrusionOk="0">
                    <a:moveTo>
                      <a:pt x="5464" y="1"/>
                    </a:moveTo>
                    <a:lnTo>
                      <a:pt x="5077" y="39"/>
                    </a:lnTo>
                    <a:lnTo>
                      <a:pt x="4631" y="97"/>
                    </a:lnTo>
                    <a:lnTo>
                      <a:pt x="4147" y="194"/>
                    </a:lnTo>
                    <a:lnTo>
                      <a:pt x="3120" y="427"/>
                    </a:lnTo>
                    <a:lnTo>
                      <a:pt x="2113" y="679"/>
                    </a:lnTo>
                    <a:lnTo>
                      <a:pt x="1241" y="931"/>
                    </a:lnTo>
                    <a:lnTo>
                      <a:pt x="408" y="1182"/>
                    </a:lnTo>
                    <a:lnTo>
                      <a:pt x="291" y="1822"/>
                    </a:lnTo>
                    <a:lnTo>
                      <a:pt x="195" y="2519"/>
                    </a:lnTo>
                    <a:lnTo>
                      <a:pt x="117" y="3372"/>
                    </a:lnTo>
                    <a:lnTo>
                      <a:pt x="40" y="4302"/>
                    </a:lnTo>
                    <a:lnTo>
                      <a:pt x="20" y="4786"/>
                    </a:lnTo>
                    <a:lnTo>
                      <a:pt x="1" y="5270"/>
                    </a:lnTo>
                    <a:lnTo>
                      <a:pt x="20" y="5735"/>
                    </a:lnTo>
                    <a:lnTo>
                      <a:pt x="40" y="6181"/>
                    </a:lnTo>
                    <a:lnTo>
                      <a:pt x="78" y="6588"/>
                    </a:lnTo>
                    <a:lnTo>
                      <a:pt x="156" y="6956"/>
                    </a:lnTo>
                    <a:lnTo>
                      <a:pt x="253" y="7363"/>
                    </a:lnTo>
                    <a:lnTo>
                      <a:pt x="350" y="7886"/>
                    </a:lnTo>
                    <a:lnTo>
                      <a:pt x="563" y="9203"/>
                    </a:lnTo>
                    <a:lnTo>
                      <a:pt x="756" y="10753"/>
                    </a:lnTo>
                    <a:lnTo>
                      <a:pt x="950" y="12439"/>
                    </a:lnTo>
                    <a:lnTo>
                      <a:pt x="1028" y="13311"/>
                    </a:lnTo>
                    <a:lnTo>
                      <a:pt x="1086" y="14144"/>
                    </a:lnTo>
                    <a:lnTo>
                      <a:pt x="1125" y="14977"/>
                    </a:lnTo>
                    <a:lnTo>
                      <a:pt x="1163" y="15732"/>
                    </a:lnTo>
                    <a:lnTo>
                      <a:pt x="1163" y="16449"/>
                    </a:lnTo>
                    <a:lnTo>
                      <a:pt x="1144" y="17108"/>
                    </a:lnTo>
                    <a:lnTo>
                      <a:pt x="1105" y="17650"/>
                    </a:lnTo>
                    <a:lnTo>
                      <a:pt x="1066" y="17883"/>
                    </a:lnTo>
                    <a:lnTo>
                      <a:pt x="1028" y="18096"/>
                    </a:lnTo>
                    <a:lnTo>
                      <a:pt x="1028" y="18096"/>
                    </a:lnTo>
                    <a:lnTo>
                      <a:pt x="1648" y="18038"/>
                    </a:lnTo>
                    <a:lnTo>
                      <a:pt x="3120" y="17883"/>
                    </a:lnTo>
                    <a:lnTo>
                      <a:pt x="3953" y="17767"/>
                    </a:lnTo>
                    <a:lnTo>
                      <a:pt x="4786" y="17631"/>
                    </a:lnTo>
                    <a:lnTo>
                      <a:pt x="5503" y="17495"/>
                    </a:lnTo>
                    <a:lnTo>
                      <a:pt x="5794" y="17418"/>
                    </a:lnTo>
                    <a:lnTo>
                      <a:pt x="6046" y="17340"/>
                    </a:lnTo>
                    <a:lnTo>
                      <a:pt x="6491" y="17205"/>
                    </a:lnTo>
                    <a:lnTo>
                      <a:pt x="6956" y="17050"/>
                    </a:lnTo>
                    <a:lnTo>
                      <a:pt x="7867" y="16798"/>
                    </a:lnTo>
                    <a:lnTo>
                      <a:pt x="8855" y="16546"/>
                    </a:lnTo>
                    <a:lnTo>
                      <a:pt x="8777" y="15926"/>
                    </a:lnTo>
                    <a:lnTo>
                      <a:pt x="8584" y="14473"/>
                    </a:lnTo>
                    <a:lnTo>
                      <a:pt x="8487" y="13601"/>
                    </a:lnTo>
                    <a:lnTo>
                      <a:pt x="8390" y="12729"/>
                    </a:lnTo>
                    <a:lnTo>
                      <a:pt x="8332" y="11954"/>
                    </a:lnTo>
                    <a:lnTo>
                      <a:pt x="8312" y="11315"/>
                    </a:lnTo>
                    <a:lnTo>
                      <a:pt x="8274" y="10366"/>
                    </a:lnTo>
                    <a:lnTo>
                      <a:pt x="8215" y="9494"/>
                    </a:lnTo>
                    <a:lnTo>
                      <a:pt x="8119" y="8700"/>
                    </a:lnTo>
                    <a:lnTo>
                      <a:pt x="8002" y="7963"/>
                    </a:lnTo>
                    <a:lnTo>
                      <a:pt x="7886" y="7285"/>
                    </a:lnTo>
                    <a:lnTo>
                      <a:pt x="7731" y="6646"/>
                    </a:lnTo>
                    <a:lnTo>
                      <a:pt x="7440" y="5406"/>
                    </a:lnTo>
                    <a:lnTo>
                      <a:pt x="7285" y="4747"/>
                    </a:lnTo>
                    <a:lnTo>
                      <a:pt x="7111" y="3992"/>
                    </a:lnTo>
                    <a:lnTo>
                      <a:pt x="6782" y="2384"/>
                    </a:lnTo>
                    <a:lnTo>
                      <a:pt x="6607" y="1647"/>
                    </a:lnTo>
                    <a:lnTo>
                      <a:pt x="6433" y="989"/>
                    </a:lnTo>
                    <a:lnTo>
                      <a:pt x="6278" y="466"/>
                    </a:lnTo>
                    <a:lnTo>
                      <a:pt x="6201" y="272"/>
                    </a:lnTo>
                    <a:lnTo>
                      <a:pt x="6123" y="136"/>
                    </a:lnTo>
                    <a:lnTo>
                      <a:pt x="6084" y="78"/>
                    </a:lnTo>
                    <a:lnTo>
                      <a:pt x="6007" y="39"/>
                    </a:lnTo>
                    <a:lnTo>
                      <a:pt x="5910" y="20"/>
                    </a:lnTo>
                    <a:lnTo>
                      <a:pt x="5774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45" name="Google Shape;1245;p25"/>
              <p:cNvSpPr/>
              <p:nvPr/>
            </p:nvSpPr>
            <p:spPr>
              <a:xfrm>
                <a:off x="4178800" y="2816800"/>
                <a:ext cx="221375" cy="452400"/>
              </a:xfrm>
              <a:custGeom>
                <a:avLst/>
                <a:gdLst/>
                <a:ahLst/>
                <a:cxnLst/>
                <a:rect l="l" t="t" r="r" b="b"/>
                <a:pathLst>
                  <a:path w="8855" h="18096" fill="none" extrusionOk="0">
                    <a:moveTo>
                      <a:pt x="408" y="1182"/>
                    </a:moveTo>
                    <a:lnTo>
                      <a:pt x="408" y="1182"/>
                    </a:lnTo>
                    <a:lnTo>
                      <a:pt x="291" y="1822"/>
                    </a:lnTo>
                    <a:lnTo>
                      <a:pt x="195" y="2519"/>
                    </a:lnTo>
                    <a:lnTo>
                      <a:pt x="117" y="3372"/>
                    </a:lnTo>
                    <a:lnTo>
                      <a:pt x="40" y="4302"/>
                    </a:lnTo>
                    <a:lnTo>
                      <a:pt x="20" y="4786"/>
                    </a:lnTo>
                    <a:lnTo>
                      <a:pt x="1" y="5270"/>
                    </a:lnTo>
                    <a:lnTo>
                      <a:pt x="20" y="5735"/>
                    </a:lnTo>
                    <a:lnTo>
                      <a:pt x="40" y="6181"/>
                    </a:lnTo>
                    <a:lnTo>
                      <a:pt x="78" y="6588"/>
                    </a:lnTo>
                    <a:lnTo>
                      <a:pt x="156" y="6956"/>
                    </a:lnTo>
                    <a:lnTo>
                      <a:pt x="156" y="6956"/>
                    </a:lnTo>
                    <a:lnTo>
                      <a:pt x="253" y="7363"/>
                    </a:lnTo>
                    <a:lnTo>
                      <a:pt x="350" y="7886"/>
                    </a:lnTo>
                    <a:lnTo>
                      <a:pt x="563" y="9203"/>
                    </a:lnTo>
                    <a:lnTo>
                      <a:pt x="756" y="10753"/>
                    </a:lnTo>
                    <a:lnTo>
                      <a:pt x="950" y="12439"/>
                    </a:lnTo>
                    <a:lnTo>
                      <a:pt x="1028" y="13311"/>
                    </a:lnTo>
                    <a:lnTo>
                      <a:pt x="1086" y="14144"/>
                    </a:lnTo>
                    <a:lnTo>
                      <a:pt x="1125" y="14977"/>
                    </a:lnTo>
                    <a:lnTo>
                      <a:pt x="1163" y="15732"/>
                    </a:lnTo>
                    <a:lnTo>
                      <a:pt x="1163" y="16449"/>
                    </a:lnTo>
                    <a:lnTo>
                      <a:pt x="1144" y="17108"/>
                    </a:lnTo>
                    <a:lnTo>
                      <a:pt x="1105" y="17650"/>
                    </a:lnTo>
                    <a:lnTo>
                      <a:pt x="1066" y="17883"/>
                    </a:lnTo>
                    <a:lnTo>
                      <a:pt x="1028" y="18096"/>
                    </a:lnTo>
                    <a:lnTo>
                      <a:pt x="1028" y="18096"/>
                    </a:lnTo>
                    <a:lnTo>
                      <a:pt x="1648" y="18038"/>
                    </a:lnTo>
                    <a:lnTo>
                      <a:pt x="3120" y="17883"/>
                    </a:lnTo>
                    <a:lnTo>
                      <a:pt x="3953" y="17767"/>
                    </a:lnTo>
                    <a:lnTo>
                      <a:pt x="4786" y="17631"/>
                    </a:lnTo>
                    <a:lnTo>
                      <a:pt x="5503" y="17495"/>
                    </a:lnTo>
                    <a:lnTo>
                      <a:pt x="5794" y="17418"/>
                    </a:lnTo>
                    <a:lnTo>
                      <a:pt x="6046" y="17340"/>
                    </a:lnTo>
                    <a:lnTo>
                      <a:pt x="6046" y="17340"/>
                    </a:lnTo>
                    <a:lnTo>
                      <a:pt x="6491" y="17205"/>
                    </a:lnTo>
                    <a:lnTo>
                      <a:pt x="6956" y="17050"/>
                    </a:lnTo>
                    <a:lnTo>
                      <a:pt x="7867" y="16798"/>
                    </a:lnTo>
                    <a:lnTo>
                      <a:pt x="8855" y="16546"/>
                    </a:lnTo>
                    <a:lnTo>
                      <a:pt x="8855" y="16546"/>
                    </a:lnTo>
                    <a:lnTo>
                      <a:pt x="8777" y="15926"/>
                    </a:lnTo>
                    <a:lnTo>
                      <a:pt x="8584" y="14473"/>
                    </a:lnTo>
                    <a:lnTo>
                      <a:pt x="8487" y="13601"/>
                    </a:lnTo>
                    <a:lnTo>
                      <a:pt x="8390" y="12729"/>
                    </a:lnTo>
                    <a:lnTo>
                      <a:pt x="8332" y="11954"/>
                    </a:lnTo>
                    <a:lnTo>
                      <a:pt x="8312" y="11315"/>
                    </a:lnTo>
                    <a:lnTo>
                      <a:pt x="8312" y="11315"/>
                    </a:lnTo>
                    <a:lnTo>
                      <a:pt x="8274" y="10366"/>
                    </a:lnTo>
                    <a:lnTo>
                      <a:pt x="8215" y="9494"/>
                    </a:lnTo>
                    <a:lnTo>
                      <a:pt x="8119" y="8700"/>
                    </a:lnTo>
                    <a:lnTo>
                      <a:pt x="8002" y="7963"/>
                    </a:lnTo>
                    <a:lnTo>
                      <a:pt x="7886" y="7285"/>
                    </a:lnTo>
                    <a:lnTo>
                      <a:pt x="7731" y="6646"/>
                    </a:lnTo>
                    <a:lnTo>
                      <a:pt x="7440" y="5406"/>
                    </a:lnTo>
                    <a:lnTo>
                      <a:pt x="7440" y="5406"/>
                    </a:lnTo>
                    <a:lnTo>
                      <a:pt x="7285" y="4747"/>
                    </a:lnTo>
                    <a:lnTo>
                      <a:pt x="7111" y="3992"/>
                    </a:lnTo>
                    <a:lnTo>
                      <a:pt x="6782" y="2384"/>
                    </a:lnTo>
                    <a:lnTo>
                      <a:pt x="6607" y="1647"/>
                    </a:lnTo>
                    <a:lnTo>
                      <a:pt x="6433" y="989"/>
                    </a:lnTo>
                    <a:lnTo>
                      <a:pt x="6278" y="466"/>
                    </a:lnTo>
                    <a:lnTo>
                      <a:pt x="6201" y="272"/>
                    </a:lnTo>
                    <a:lnTo>
                      <a:pt x="6123" y="136"/>
                    </a:lnTo>
                    <a:lnTo>
                      <a:pt x="6123" y="136"/>
                    </a:lnTo>
                    <a:lnTo>
                      <a:pt x="6084" y="78"/>
                    </a:lnTo>
                    <a:lnTo>
                      <a:pt x="6007" y="39"/>
                    </a:lnTo>
                    <a:lnTo>
                      <a:pt x="5910" y="20"/>
                    </a:lnTo>
                    <a:lnTo>
                      <a:pt x="5774" y="1"/>
                    </a:lnTo>
                    <a:lnTo>
                      <a:pt x="5464" y="1"/>
                    </a:lnTo>
                    <a:lnTo>
                      <a:pt x="5077" y="39"/>
                    </a:lnTo>
                    <a:lnTo>
                      <a:pt x="4631" y="97"/>
                    </a:lnTo>
                    <a:lnTo>
                      <a:pt x="4147" y="194"/>
                    </a:lnTo>
                    <a:lnTo>
                      <a:pt x="3120" y="427"/>
                    </a:lnTo>
                    <a:lnTo>
                      <a:pt x="2113" y="679"/>
                    </a:lnTo>
                    <a:lnTo>
                      <a:pt x="1241" y="931"/>
                    </a:lnTo>
                    <a:lnTo>
                      <a:pt x="408" y="1182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46" name="Google Shape;1246;p25"/>
              <p:cNvSpPr/>
              <p:nvPr/>
            </p:nvSpPr>
            <p:spPr>
              <a:xfrm>
                <a:off x="4185100" y="2850700"/>
                <a:ext cx="160825" cy="73175"/>
              </a:xfrm>
              <a:custGeom>
                <a:avLst/>
                <a:gdLst/>
                <a:ahLst/>
                <a:cxnLst/>
                <a:rect l="l" t="t" r="r" b="b"/>
                <a:pathLst>
                  <a:path w="6433" h="2927" extrusionOk="0">
                    <a:moveTo>
                      <a:pt x="6045" y="1"/>
                    </a:moveTo>
                    <a:lnTo>
                      <a:pt x="5561" y="59"/>
                    </a:lnTo>
                    <a:lnTo>
                      <a:pt x="5096" y="156"/>
                    </a:lnTo>
                    <a:lnTo>
                      <a:pt x="4127" y="330"/>
                    </a:lnTo>
                    <a:lnTo>
                      <a:pt x="3566" y="427"/>
                    </a:lnTo>
                    <a:lnTo>
                      <a:pt x="2984" y="504"/>
                    </a:lnTo>
                    <a:lnTo>
                      <a:pt x="2403" y="582"/>
                    </a:lnTo>
                    <a:lnTo>
                      <a:pt x="1841" y="698"/>
                    </a:lnTo>
                    <a:lnTo>
                      <a:pt x="1609" y="737"/>
                    </a:lnTo>
                    <a:lnTo>
                      <a:pt x="1396" y="814"/>
                    </a:lnTo>
                    <a:lnTo>
                      <a:pt x="1163" y="892"/>
                    </a:lnTo>
                    <a:lnTo>
                      <a:pt x="950" y="989"/>
                    </a:lnTo>
                    <a:lnTo>
                      <a:pt x="543" y="1202"/>
                    </a:lnTo>
                    <a:lnTo>
                      <a:pt x="136" y="1434"/>
                    </a:lnTo>
                    <a:lnTo>
                      <a:pt x="59" y="2151"/>
                    </a:lnTo>
                    <a:lnTo>
                      <a:pt x="1" y="2926"/>
                    </a:lnTo>
                    <a:lnTo>
                      <a:pt x="311" y="2636"/>
                    </a:lnTo>
                    <a:lnTo>
                      <a:pt x="640" y="2364"/>
                    </a:lnTo>
                    <a:lnTo>
                      <a:pt x="989" y="2132"/>
                    </a:lnTo>
                    <a:lnTo>
                      <a:pt x="1357" y="1919"/>
                    </a:lnTo>
                    <a:lnTo>
                      <a:pt x="1744" y="1744"/>
                    </a:lnTo>
                    <a:lnTo>
                      <a:pt x="2151" y="1609"/>
                    </a:lnTo>
                    <a:lnTo>
                      <a:pt x="2577" y="1512"/>
                    </a:lnTo>
                    <a:lnTo>
                      <a:pt x="2810" y="1493"/>
                    </a:lnTo>
                    <a:lnTo>
                      <a:pt x="3042" y="1473"/>
                    </a:lnTo>
                    <a:lnTo>
                      <a:pt x="3585" y="1434"/>
                    </a:lnTo>
                    <a:lnTo>
                      <a:pt x="4747" y="1434"/>
                    </a:lnTo>
                    <a:lnTo>
                      <a:pt x="5329" y="1493"/>
                    </a:lnTo>
                    <a:lnTo>
                      <a:pt x="5619" y="1531"/>
                    </a:lnTo>
                    <a:lnTo>
                      <a:pt x="5890" y="1589"/>
                    </a:lnTo>
                    <a:lnTo>
                      <a:pt x="6181" y="1648"/>
                    </a:lnTo>
                    <a:lnTo>
                      <a:pt x="6433" y="1725"/>
                    </a:lnTo>
                    <a:lnTo>
                      <a:pt x="6239" y="814"/>
                    </a:lnTo>
                    <a:lnTo>
                      <a:pt x="6045" y="1"/>
                    </a:lnTo>
                    <a:close/>
                  </a:path>
                </a:pathLst>
              </a:custGeom>
              <a:solidFill>
                <a:srgbClr val="212135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47" name="Google Shape;1247;p25"/>
              <p:cNvSpPr/>
              <p:nvPr/>
            </p:nvSpPr>
            <p:spPr>
              <a:xfrm>
                <a:off x="4185100" y="2850700"/>
                <a:ext cx="160825" cy="73175"/>
              </a:xfrm>
              <a:custGeom>
                <a:avLst/>
                <a:gdLst/>
                <a:ahLst/>
                <a:cxnLst/>
                <a:rect l="l" t="t" r="r" b="b"/>
                <a:pathLst>
                  <a:path w="6433" h="2927" fill="none" extrusionOk="0">
                    <a:moveTo>
                      <a:pt x="6045" y="1"/>
                    </a:moveTo>
                    <a:lnTo>
                      <a:pt x="6045" y="1"/>
                    </a:lnTo>
                    <a:lnTo>
                      <a:pt x="5561" y="59"/>
                    </a:lnTo>
                    <a:lnTo>
                      <a:pt x="5096" y="156"/>
                    </a:lnTo>
                    <a:lnTo>
                      <a:pt x="4127" y="330"/>
                    </a:lnTo>
                    <a:lnTo>
                      <a:pt x="4127" y="330"/>
                    </a:lnTo>
                    <a:lnTo>
                      <a:pt x="3566" y="427"/>
                    </a:lnTo>
                    <a:lnTo>
                      <a:pt x="2984" y="504"/>
                    </a:lnTo>
                    <a:lnTo>
                      <a:pt x="2403" y="582"/>
                    </a:lnTo>
                    <a:lnTo>
                      <a:pt x="1841" y="698"/>
                    </a:lnTo>
                    <a:lnTo>
                      <a:pt x="1841" y="698"/>
                    </a:lnTo>
                    <a:lnTo>
                      <a:pt x="1609" y="737"/>
                    </a:lnTo>
                    <a:lnTo>
                      <a:pt x="1396" y="814"/>
                    </a:lnTo>
                    <a:lnTo>
                      <a:pt x="1163" y="892"/>
                    </a:lnTo>
                    <a:lnTo>
                      <a:pt x="950" y="989"/>
                    </a:lnTo>
                    <a:lnTo>
                      <a:pt x="543" y="1202"/>
                    </a:lnTo>
                    <a:lnTo>
                      <a:pt x="136" y="1434"/>
                    </a:lnTo>
                    <a:lnTo>
                      <a:pt x="136" y="1434"/>
                    </a:lnTo>
                    <a:lnTo>
                      <a:pt x="59" y="2151"/>
                    </a:lnTo>
                    <a:lnTo>
                      <a:pt x="1" y="2926"/>
                    </a:lnTo>
                    <a:lnTo>
                      <a:pt x="1" y="2926"/>
                    </a:lnTo>
                    <a:lnTo>
                      <a:pt x="311" y="2636"/>
                    </a:lnTo>
                    <a:lnTo>
                      <a:pt x="640" y="2364"/>
                    </a:lnTo>
                    <a:lnTo>
                      <a:pt x="989" y="2132"/>
                    </a:lnTo>
                    <a:lnTo>
                      <a:pt x="1357" y="1919"/>
                    </a:lnTo>
                    <a:lnTo>
                      <a:pt x="1744" y="1744"/>
                    </a:lnTo>
                    <a:lnTo>
                      <a:pt x="2151" y="1609"/>
                    </a:lnTo>
                    <a:lnTo>
                      <a:pt x="2577" y="1512"/>
                    </a:lnTo>
                    <a:lnTo>
                      <a:pt x="2810" y="1493"/>
                    </a:lnTo>
                    <a:lnTo>
                      <a:pt x="3042" y="1473"/>
                    </a:lnTo>
                    <a:lnTo>
                      <a:pt x="3042" y="1473"/>
                    </a:lnTo>
                    <a:lnTo>
                      <a:pt x="3585" y="1434"/>
                    </a:lnTo>
                    <a:lnTo>
                      <a:pt x="4186" y="1434"/>
                    </a:lnTo>
                    <a:lnTo>
                      <a:pt x="4186" y="1434"/>
                    </a:lnTo>
                    <a:lnTo>
                      <a:pt x="4747" y="1434"/>
                    </a:lnTo>
                    <a:lnTo>
                      <a:pt x="5329" y="1493"/>
                    </a:lnTo>
                    <a:lnTo>
                      <a:pt x="5619" y="1531"/>
                    </a:lnTo>
                    <a:lnTo>
                      <a:pt x="5890" y="1589"/>
                    </a:lnTo>
                    <a:lnTo>
                      <a:pt x="6181" y="1648"/>
                    </a:lnTo>
                    <a:lnTo>
                      <a:pt x="6433" y="1725"/>
                    </a:lnTo>
                    <a:lnTo>
                      <a:pt x="6433" y="1725"/>
                    </a:lnTo>
                    <a:lnTo>
                      <a:pt x="6239" y="814"/>
                    </a:lnTo>
                    <a:lnTo>
                      <a:pt x="6045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48" name="Google Shape;1248;p25"/>
              <p:cNvSpPr/>
              <p:nvPr/>
            </p:nvSpPr>
            <p:spPr>
              <a:xfrm>
                <a:off x="4188500" y="2987775"/>
                <a:ext cx="203450" cy="270775"/>
              </a:xfrm>
              <a:custGeom>
                <a:avLst/>
                <a:gdLst/>
                <a:ahLst/>
                <a:cxnLst/>
                <a:rect l="l" t="t" r="r" b="b"/>
                <a:pathLst>
                  <a:path w="8138" h="10831" extrusionOk="0">
                    <a:moveTo>
                      <a:pt x="0" y="1"/>
                    </a:moveTo>
                    <a:lnTo>
                      <a:pt x="39" y="272"/>
                    </a:lnTo>
                    <a:lnTo>
                      <a:pt x="97" y="504"/>
                    </a:lnTo>
                    <a:lnTo>
                      <a:pt x="175" y="892"/>
                    </a:lnTo>
                    <a:lnTo>
                      <a:pt x="272" y="1376"/>
                    </a:lnTo>
                    <a:lnTo>
                      <a:pt x="465" y="2577"/>
                    </a:lnTo>
                    <a:lnTo>
                      <a:pt x="640" y="4030"/>
                    </a:lnTo>
                    <a:lnTo>
                      <a:pt x="814" y="5600"/>
                    </a:lnTo>
                    <a:lnTo>
                      <a:pt x="892" y="6394"/>
                    </a:lnTo>
                    <a:lnTo>
                      <a:pt x="950" y="7169"/>
                    </a:lnTo>
                    <a:lnTo>
                      <a:pt x="988" y="7925"/>
                    </a:lnTo>
                    <a:lnTo>
                      <a:pt x="1008" y="8641"/>
                    </a:lnTo>
                    <a:lnTo>
                      <a:pt x="1027" y="9300"/>
                    </a:lnTo>
                    <a:lnTo>
                      <a:pt x="1008" y="9901"/>
                    </a:lnTo>
                    <a:lnTo>
                      <a:pt x="969" y="10405"/>
                    </a:lnTo>
                    <a:lnTo>
                      <a:pt x="892" y="10831"/>
                    </a:lnTo>
                    <a:lnTo>
                      <a:pt x="1473" y="10773"/>
                    </a:lnTo>
                    <a:lnTo>
                      <a:pt x="2829" y="10618"/>
                    </a:lnTo>
                    <a:lnTo>
                      <a:pt x="3604" y="10521"/>
                    </a:lnTo>
                    <a:lnTo>
                      <a:pt x="4379" y="10405"/>
                    </a:lnTo>
                    <a:lnTo>
                      <a:pt x="5038" y="10269"/>
                    </a:lnTo>
                    <a:lnTo>
                      <a:pt x="5309" y="10191"/>
                    </a:lnTo>
                    <a:lnTo>
                      <a:pt x="5541" y="10133"/>
                    </a:lnTo>
                    <a:lnTo>
                      <a:pt x="5948" y="9998"/>
                    </a:lnTo>
                    <a:lnTo>
                      <a:pt x="6394" y="9862"/>
                    </a:lnTo>
                    <a:lnTo>
                      <a:pt x="7227" y="9610"/>
                    </a:lnTo>
                    <a:lnTo>
                      <a:pt x="8137" y="9397"/>
                    </a:lnTo>
                    <a:lnTo>
                      <a:pt x="8002" y="8312"/>
                    </a:lnTo>
                    <a:lnTo>
                      <a:pt x="7866" y="7266"/>
                    </a:lnTo>
                    <a:lnTo>
                      <a:pt x="7750" y="6123"/>
                    </a:lnTo>
                    <a:lnTo>
                      <a:pt x="7421" y="6375"/>
                    </a:lnTo>
                    <a:lnTo>
                      <a:pt x="7246" y="6491"/>
                    </a:lnTo>
                    <a:lnTo>
                      <a:pt x="7052" y="6588"/>
                    </a:lnTo>
                    <a:lnTo>
                      <a:pt x="6859" y="6685"/>
                    </a:lnTo>
                    <a:lnTo>
                      <a:pt x="6665" y="6762"/>
                    </a:lnTo>
                    <a:lnTo>
                      <a:pt x="6452" y="6820"/>
                    </a:lnTo>
                    <a:lnTo>
                      <a:pt x="6239" y="6878"/>
                    </a:lnTo>
                    <a:lnTo>
                      <a:pt x="5871" y="6956"/>
                    </a:lnTo>
                    <a:lnTo>
                      <a:pt x="5503" y="6975"/>
                    </a:lnTo>
                    <a:lnTo>
                      <a:pt x="5212" y="6956"/>
                    </a:lnTo>
                    <a:lnTo>
                      <a:pt x="4960" y="6917"/>
                    </a:lnTo>
                    <a:lnTo>
                      <a:pt x="4689" y="6878"/>
                    </a:lnTo>
                    <a:lnTo>
                      <a:pt x="4437" y="6801"/>
                    </a:lnTo>
                    <a:lnTo>
                      <a:pt x="4185" y="6704"/>
                    </a:lnTo>
                    <a:lnTo>
                      <a:pt x="3933" y="6607"/>
                    </a:lnTo>
                    <a:lnTo>
                      <a:pt x="3681" y="6472"/>
                    </a:lnTo>
                    <a:lnTo>
                      <a:pt x="3449" y="6336"/>
                    </a:lnTo>
                    <a:lnTo>
                      <a:pt x="3236" y="6181"/>
                    </a:lnTo>
                    <a:lnTo>
                      <a:pt x="3003" y="6026"/>
                    </a:lnTo>
                    <a:lnTo>
                      <a:pt x="2810" y="5852"/>
                    </a:lnTo>
                    <a:lnTo>
                      <a:pt x="2616" y="5658"/>
                    </a:lnTo>
                    <a:lnTo>
                      <a:pt x="2422" y="5445"/>
                    </a:lnTo>
                    <a:lnTo>
                      <a:pt x="2248" y="5232"/>
                    </a:lnTo>
                    <a:lnTo>
                      <a:pt x="2073" y="5019"/>
                    </a:lnTo>
                    <a:lnTo>
                      <a:pt x="1938" y="4805"/>
                    </a:lnTo>
                    <a:lnTo>
                      <a:pt x="1608" y="4263"/>
                    </a:lnTo>
                    <a:lnTo>
                      <a:pt x="1337" y="3720"/>
                    </a:lnTo>
                    <a:lnTo>
                      <a:pt x="1066" y="3139"/>
                    </a:lnTo>
                    <a:lnTo>
                      <a:pt x="833" y="2558"/>
                    </a:lnTo>
                    <a:lnTo>
                      <a:pt x="601" y="1957"/>
                    </a:lnTo>
                    <a:lnTo>
                      <a:pt x="407" y="1376"/>
                    </a:lnTo>
                    <a:lnTo>
                      <a:pt x="213" y="776"/>
                    </a:lnTo>
                    <a:lnTo>
                      <a:pt x="39" y="175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>
                  <a:alpha val="611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49" name="Google Shape;1249;p25"/>
              <p:cNvSpPr/>
              <p:nvPr/>
            </p:nvSpPr>
            <p:spPr>
              <a:xfrm>
                <a:off x="4188500" y="2987775"/>
                <a:ext cx="203450" cy="270775"/>
              </a:xfrm>
              <a:custGeom>
                <a:avLst/>
                <a:gdLst/>
                <a:ahLst/>
                <a:cxnLst/>
                <a:rect l="l" t="t" r="r" b="b"/>
                <a:pathLst>
                  <a:path w="8138" h="10831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39" y="272"/>
                    </a:lnTo>
                    <a:lnTo>
                      <a:pt x="97" y="504"/>
                    </a:lnTo>
                    <a:lnTo>
                      <a:pt x="97" y="504"/>
                    </a:lnTo>
                    <a:lnTo>
                      <a:pt x="175" y="892"/>
                    </a:lnTo>
                    <a:lnTo>
                      <a:pt x="272" y="1376"/>
                    </a:lnTo>
                    <a:lnTo>
                      <a:pt x="465" y="2577"/>
                    </a:lnTo>
                    <a:lnTo>
                      <a:pt x="640" y="4030"/>
                    </a:lnTo>
                    <a:lnTo>
                      <a:pt x="814" y="5600"/>
                    </a:lnTo>
                    <a:lnTo>
                      <a:pt x="892" y="6394"/>
                    </a:lnTo>
                    <a:lnTo>
                      <a:pt x="950" y="7169"/>
                    </a:lnTo>
                    <a:lnTo>
                      <a:pt x="988" y="7925"/>
                    </a:lnTo>
                    <a:lnTo>
                      <a:pt x="1008" y="8641"/>
                    </a:lnTo>
                    <a:lnTo>
                      <a:pt x="1027" y="9300"/>
                    </a:lnTo>
                    <a:lnTo>
                      <a:pt x="1008" y="9901"/>
                    </a:lnTo>
                    <a:lnTo>
                      <a:pt x="969" y="10405"/>
                    </a:lnTo>
                    <a:lnTo>
                      <a:pt x="892" y="10831"/>
                    </a:lnTo>
                    <a:lnTo>
                      <a:pt x="892" y="10831"/>
                    </a:lnTo>
                    <a:lnTo>
                      <a:pt x="1473" y="10773"/>
                    </a:lnTo>
                    <a:lnTo>
                      <a:pt x="2829" y="10618"/>
                    </a:lnTo>
                    <a:lnTo>
                      <a:pt x="3604" y="10521"/>
                    </a:lnTo>
                    <a:lnTo>
                      <a:pt x="4379" y="10405"/>
                    </a:lnTo>
                    <a:lnTo>
                      <a:pt x="5038" y="10269"/>
                    </a:lnTo>
                    <a:lnTo>
                      <a:pt x="5309" y="10191"/>
                    </a:lnTo>
                    <a:lnTo>
                      <a:pt x="5541" y="10133"/>
                    </a:lnTo>
                    <a:lnTo>
                      <a:pt x="5541" y="10133"/>
                    </a:lnTo>
                    <a:lnTo>
                      <a:pt x="5948" y="9998"/>
                    </a:lnTo>
                    <a:lnTo>
                      <a:pt x="6394" y="9862"/>
                    </a:lnTo>
                    <a:lnTo>
                      <a:pt x="7227" y="9610"/>
                    </a:lnTo>
                    <a:lnTo>
                      <a:pt x="8137" y="9397"/>
                    </a:lnTo>
                    <a:lnTo>
                      <a:pt x="8137" y="9397"/>
                    </a:lnTo>
                    <a:lnTo>
                      <a:pt x="8002" y="8312"/>
                    </a:lnTo>
                    <a:lnTo>
                      <a:pt x="7866" y="7266"/>
                    </a:lnTo>
                    <a:lnTo>
                      <a:pt x="7750" y="6123"/>
                    </a:lnTo>
                    <a:lnTo>
                      <a:pt x="7750" y="6123"/>
                    </a:lnTo>
                    <a:lnTo>
                      <a:pt x="7421" y="6375"/>
                    </a:lnTo>
                    <a:lnTo>
                      <a:pt x="7246" y="6491"/>
                    </a:lnTo>
                    <a:lnTo>
                      <a:pt x="7052" y="6588"/>
                    </a:lnTo>
                    <a:lnTo>
                      <a:pt x="6859" y="6685"/>
                    </a:lnTo>
                    <a:lnTo>
                      <a:pt x="6665" y="6762"/>
                    </a:lnTo>
                    <a:lnTo>
                      <a:pt x="6452" y="6820"/>
                    </a:lnTo>
                    <a:lnTo>
                      <a:pt x="6239" y="6878"/>
                    </a:lnTo>
                    <a:lnTo>
                      <a:pt x="6239" y="6878"/>
                    </a:lnTo>
                    <a:lnTo>
                      <a:pt x="5871" y="6956"/>
                    </a:lnTo>
                    <a:lnTo>
                      <a:pt x="5503" y="6975"/>
                    </a:lnTo>
                    <a:lnTo>
                      <a:pt x="5503" y="6975"/>
                    </a:lnTo>
                    <a:lnTo>
                      <a:pt x="5212" y="6956"/>
                    </a:lnTo>
                    <a:lnTo>
                      <a:pt x="4960" y="6917"/>
                    </a:lnTo>
                    <a:lnTo>
                      <a:pt x="4689" y="6878"/>
                    </a:lnTo>
                    <a:lnTo>
                      <a:pt x="4437" y="6801"/>
                    </a:lnTo>
                    <a:lnTo>
                      <a:pt x="4185" y="6704"/>
                    </a:lnTo>
                    <a:lnTo>
                      <a:pt x="3933" y="6607"/>
                    </a:lnTo>
                    <a:lnTo>
                      <a:pt x="3681" y="6472"/>
                    </a:lnTo>
                    <a:lnTo>
                      <a:pt x="3449" y="6336"/>
                    </a:lnTo>
                    <a:lnTo>
                      <a:pt x="3236" y="6181"/>
                    </a:lnTo>
                    <a:lnTo>
                      <a:pt x="3003" y="6026"/>
                    </a:lnTo>
                    <a:lnTo>
                      <a:pt x="2810" y="5852"/>
                    </a:lnTo>
                    <a:lnTo>
                      <a:pt x="2616" y="5658"/>
                    </a:lnTo>
                    <a:lnTo>
                      <a:pt x="2422" y="5445"/>
                    </a:lnTo>
                    <a:lnTo>
                      <a:pt x="2248" y="5232"/>
                    </a:lnTo>
                    <a:lnTo>
                      <a:pt x="2073" y="5019"/>
                    </a:lnTo>
                    <a:lnTo>
                      <a:pt x="1938" y="4805"/>
                    </a:lnTo>
                    <a:lnTo>
                      <a:pt x="1938" y="4805"/>
                    </a:lnTo>
                    <a:lnTo>
                      <a:pt x="1608" y="4263"/>
                    </a:lnTo>
                    <a:lnTo>
                      <a:pt x="1337" y="3720"/>
                    </a:lnTo>
                    <a:lnTo>
                      <a:pt x="1066" y="3139"/>
                    </a:lnTo>
                    <a:lnTo>
                      <a:pt x="833" y="2558"/>
                    </a:lnTo>
                    <a:lnTo>
                      <a:pt x="601" y="1957"/>
                    </a:lnTo>
                    <a:lnTo>
                      <a:pt x="407" y="1376"/>
                    </a:lnTo>
                    <a:lnTo>
                      <a:pt x="213" y="776"/>
                    </a:lnTo>
                    <a:lnTo>
                      <a:pt x="39" y="175"/>
                    </a:lnTo>
                    <a:lnTo>
                      <a:pt x="39" y="175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50" name="Google Shape;1250;p25"/>
              <p:cNvSpPr/>
              <p:nvPr/>
            </p:nvSpPr>
            <p:spPr>
              <a:xfrm>
                <a:off x="4340100" y="2842950"/>
                <a:ext cx="1950" cy="7300"/>
              </a:xfrm>
              <a:custGeom>
                <a:avLst/>
                <a:gdLst/>
                <a:ahLst/>
                <a:cxnLst/>
                <a:rect l="l" t="t" r="r" b="b"/>
                <a:pathLst>
                  <a:path w="78" h="292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78" y="291"/>
                    </a:lnTo>
                    <a:lnTo>
                      <a:pt x="78" y="291"/>
                    </a:lnTo>
                    <a:lnTo>
                      <a:pt x="78" y="291"/>
                    </a:lnTo>
                    <a:lnTo>
                      <a:pt x="78" y="29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D2C9B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51" name="Google Shape;1251;p25"/>
              <p:cNvSpPr/>
              <p:nvPr/>
            </p:nvSpPr>
            <p:spPr>
              <a:xfrm>
                <a:off x="4340100" y="2842950"/>
                <a:ext cx="1950" cy="7300"/>
              </a:xfrm>
              <a:custGeom>
                <a:avLst/>
                <a:gdLst/>
                <a:ahLst/>
                <a:cxnLst/>
                <a:rect l="l" t="t" r="r" b="b"/>
                <a:pathLst>
                  <a:path w="78" h="292" fill="none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78" y="291"/>
                    </a:lnTo>
                    <a:lnTo>
                      <a:pt x="78" y="291"/>
                    </a:lnTo>
                    <a:lnTo>
                      <a:pt x="78" y="291"/>
                    </a:lnTo>
                    <a:lnTo>
                      <a:pt x="78" y="291"/>
                    </a:lnTo>
                    <a:lnTo>
                      <a:pt x="0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52" name="Google Shape;1252;p25"/>
              <p:cNvSpPr/>
              <p:nvPr/>
            </p:nvSpPr>
            <p:spPr>
              <a:xfrm>
                <a:off x="4182675" y="2864275"/>
                <a:ext cx="3425" cy="2570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028" extrusionOk="0">
                    <a:moveTo>
                      <a:pt x="136" y="0"/>
                    </a:moveTo>
                    <a:lnTo>
                      <a:pt x="136" y="0"/>
                    </a:lnTo>
                    <a:lnTo>
                      <a:pt x="136" y="0"/>
                    </a:lnTo>
                    <a:lnTo>
                      <a:pt x="1" y="1027"/>
                    </a:lnTo>
                    <a:lnTo>
                      <a:pt x="1" y="1027"/>
                    </a:lnTo>
                    <a:lnTo>
                      <a:pt x="1" y="1027"/>
                    </a:lnTo>
                    <a:lnTo>
                      <a:pt x="1" y="1027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rgbClr val="7D6F5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53" name="Google Shape;1253;p25"/>
              <p:cNvSpPr/>
              <p:nvPr/>
            </p:nvSpPr>
            <p:spPr>
              <a:xfrm>
                <a:off x="4182675" y="2864275"/>
                <a:ext cx="3425" cy="25700"/>
              </a:xfrm>
              <a:custGeom>
                <a:avLst/>
                <a:gdLst/>
                <a:ahLst/>
                <a:cxnLst/>
                <a:rect l="l" t="t" r="r" b="b"/>
                <a:pathLst>
                  <a:path w="137" h="1028" fill="none" extrusionOk="0">
                    <a:moveTo>
                      <a:pt x="136" y="0"/>
                    </a:moveTo>
                    <a:lnTo>
                      <a:pt x="136" y="0"/>
                    </a:lnTo>
                    <a:lnTo>
                      <a:pt x="136" y="0"/>
                    </a:lnTo>
                    <a:lnTo>
                      <a:pt x="1" y="1027"/>
                    </a:lnTo>
                    <a:lnTo>
                      <a:pt x="1" y="1027"/>
                    </a:lnTo>
                    <a:lnTo>
                      <a:pt x="1" y="1027"/>
                    </a:lnTo>
                    <a:lnTo>
                      <a:pt x="1" y="1027"/>
                    </a:lnTo>
                    <a:lnTo>
                      <a:pt x="136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54" name="Google Shape;1254;p25"/>
              <p:cNvSpPr/>
              <p:nvPr/>
            </p:nvSpPr>
            <p:spPr>
              <a:xfrm>
                <a:off x="4182675" y="2832300"/>
                <a:ext cx="159375" cy="57675"/>
              </a:xfrm>
              <a:custGeom>
                <a:avLst/>
                <a:gdLst/>
                <a:ahLst/>
                <a:cxnLst/>
                <a:rect l="l" t="t" r="r" b="b"/>
                <a:pathLst>
                  <a:path w="6375" h="2307" extrusionOk="0">
                    <a:moveTo>
                      <a:pt x="6181" y="1"/>
                    </a:moveTo>
                    <a:lnTo>
                      <a:pt x="5929" y="59"/>
                    </a:lnTo>
                    <a:lnTo>
                      <a:pt x="6046" y="369"/>
                    </a:lnTo>
                    <a:lnTo>
                      <a:pt x="6142" y="737"/>
                    </a:lnTo>
                    <a:lnTo>
                      <a:pt x="6375" y="717"/>
                    </a:lnTo>
                    <a:lnTo>
                      <a:pt x="6297" y="427"/>
                    </a:lnTo>
                    <a:lnTo>
                      <a:pt x="6181" y="1"/>
                    </a:lnTo>
                    <a:close/>
                    <a:moveTo>
                      <a:pt x="369" y="1240"/>
                    </a:moveTo>
                    <a:lnTo>
                      <a:pt x="136" y="1279"/>
                    </a:lnTo>
                    <a:lnTo>
                      <a:pt x="1" y="2306"/>
                    </a:lnTo>
                    <a:lnTo>
                      <a:pt x="233" y="2170"/>
                    </a:lnTo>
                    <a:lnTo>
                      <a:pt x="369" y="1240"/>
                    </a:lnTo>
                    <a:close/>
                  </a:path>
                </a:pathLst>
              </a:custGeom>
              <a:solidFill>
                <a:srgbClr val="000000">
                  <a:alpha val="205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55" name="Google Shape;1255;p25"/>
              <p:cNvSpPr/>
              <p:nvPr/>
            </p:nvSpPr>
            <p:spPr>
              <a:xfrm>
                <a:off x="4182675" y="2863300"/>
                <a:ext cx="9225" cy="26675"/>
              </a:xfrm>
              <a:custGeom>
                <a:avLst/>
                <a:gdLst/>
                <a:ahLst/>
                <a:cxnLst/>
                <a:rect l="l" t="t" r="r" b="b"/>
                <a:pathLst>
                  <a:path w="369" h="1067" fill="none" extrusionOk="0">
                    <a:moveTo>
                      <a:pt x="369" y="0"/>
                    </a:moveTo>
                    <a:lnTo>
                      <a:pt x="369" y="0"/>
                    </a:lnTo>
                    <a:lnTo>
                      <a:pt x="136" y="39"/>
                    </a:lnTo>
                    <a:lnTo>
                      <a:pt x="136" y="39"/>
                    </a:lnTo>
                    <a:lnTo>
                      <a:pt x="1" y="1066"/>
                    </a:lnTo>
                    <a:lnTo>
                      <a:pt x="1" y="1066"/>
                    </a:lnTo>
                    <a:lnTo>
                      <a:pt x="233" y="930"/>
                    </a:lnTo>
                    <a:lnTo>
                      <a:pt x="233" y="930"/>
                    </a:lnTo>
                    <a:lnTo>
                      <a:pt x="369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56" name="Google Shape;1256;p25"/>
              <p:cNvSpPr/>
              <p:nvPr/>
            </p:nvSpPr>
            <p:spPr>
              <a:xfrm>
                <a:off x="4330900" y="2832300"/>
                <a:ext cx="11150" cy="18425"/>
              </a:xfrm>
              <a:custGeom>
                <a:avLst/>
                <a:gdLst/>
                <a:ahLst/>
                <a:cxnLst/>
                <a:rect l="l" t="t" r="r" b="b"/>
                <a:pathLst>
                  <a:path w="446" h="737" fill="none" extrusionOk="0">
                    <a:moveTo>
                      <a:pt x="252" y="1"/>
                    </a:moveTo>
                    <a:lnTo>
                      <a:pt x="252" y="1"/>
                    </a:lnTo>
                    <a:lnTo>
                      <a:pt x="0" y="59"/>
                    </a:lnTo>
                    <a:lnTo>
                      <a:pt x="0" y="59"/>
                    </a:lnTo>
                    <a:lnTo>
                      <a:pt x="117" y="369"/>
                    </a:lnTo>
                    <a:lnTo>
                      <a:pt x="213" y="737"/>
                    </a:lnTo>
                    <a:lnTo>
                      <a:pt x="213" y="737"/>
                    </a:lnTo>
                    <a:lnTo>
                      <a:pt x="446" y="717"/>
                    </a:lnTo>
                    <a:lnTo>
                      <a:pt x="446" y="717"/>
                    </a:lnTo>
                    <a:lnTo>
                      <a:pt x="368" y="427"/>
                    </a:lnTo>
                    <a:lnTo>
                      <a:pt x="368" y="427"/>
                    </a:lnTo>
                    <a:lnTo>
                      <a:pt x="252" y="1"/>
                    </a:lnTo>
                  </a:path>
                </a:pathLst>
              </a:custGeom>
              <a:solidFill>
                <a:srgbClr val="000000">
                  <a:alpha val="205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57" name="Google Shape;1257;p25"/>
              <p:cNvSpPr/>
              <p:nvPr/>
            </p:nvSpPr>
            <p:spPr>
              <a:xfrm>
                <a:off x="4188500" y="2833750"/>
                <a:ext cx="147750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5910" h="2113" extrusionOk="0">
                    <a:moveTo>
                      <a:pt x="5696" y="1"/>
                    </a:moveTo>
                    <a:lnTo>
                      <a:pt x="4514" y="272"/>
                    </a:lnTo>
                    <a:lnTo>
                      <a:pt x="2984" y="601"/>
                    </a:lnTo>
                    <a:lnTo>
                      <a:pt x="1434" y="931"/>
                    </a:lnTo>
                    <a:lnTo>
                      <a:pt x="136" y="1182"/>
                    </a:lnTo>
                    <a:lnTo>
                      <a:pt x="0" y="2112"/>
                    </a:lnTo>
                    <a:lnTo>
                      <a:pt x="0" y="2112"/>
                    </a:lnTo>
                    <a:lnTo>
                      <a:pt x="407" y="1880"/>
                    </a:lnTo>
                    <a:lnTo>
                      <a:pt x="814" y="1667"/>
                    </a:lnTo>
                    <a:lnTo>
                      <a:pt x="1027" y="1570"/>
                    </a:lnTo>
                    <a:lnTo>
                      <a:pt x="1260" y="1492"/>
                    </a:lnTo>
                    <a:lnTo>
                      <a:pt x="1473" y="1415"/>
                    </a:lnTo>
                    <a:lnTo>
                      <a:pt x="1705" y="1376"/>
                    </a:lnTo>
                    <a:lnTo>
                      <a:pt x="2267" y="1260"/>
                    </a:lnTo>
                    <a:lnTo>
                      <a:pt x="2848" y="1182"/>
                    </a:lnTo>
                    <a:lnTo>
                      <a:pt x="3430" y="1105"/>
                    </a:lnTo>
                    <a:lnTo>
                      <a:pt x="3991" y="1008"/>
                    </a:lnTo>
                    <a:lnTo>
                      <a:pt x="4960" y="834"/>
                    </a:lnTo>
                    <a:lnTo>
                      <a:pt x="5425" y="737"/>
                    </a:lnTo>
                    <a:lnTo>
                      <a:pt x="5909" y="679"/>
                    </a:lnTo>
                    <a:lnTo>
                      <a:pt x="5813" y="311"/>
                    </a:lnTo>
                    <a:lnTo>
                      <a:pt x="5696" y="1"/>
                    </a:lnTo>
                    <a:close/>
                  </a:path>
                </a:pathLst>
              </a:custGeom>
              <a:solidFill>
                <a:srgbClr val="000000">
                  <a:alpha val="205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58" name="Google Shape;1258;p25"/>
              <p:cNvSpPr/>
              <p:nvPr/>
            </p:nvSpPr>
            <p:spPr>
              <a:xfrm>
                <a:off x="4188500" y="2833750"/>
                <a:ext cx="147750" cy="52825"/>
              </a:xfrm>
              <a:custGeom>
                <a:avLst/>
                <a:gdLst/>
                <a:ahLst/>
                <a:cxnLst/>
                <a:rect l="l" t="t" r="r" b="b"/>
                <a:pathLst>
                  <a:path w="5910" h="2113" fill="none" extrusionOk="0">
                    <a:moveTo>
                      <a:pt x="5696" y="1"/>
                    </a:moveTo>
                    <a:lnTo>
                      <a:pt x="5696" y="1"/>
                    </a:lnTo>
                    <a:lnTo>
                      <a:pt x="4514" y="272"/>
                    </a:lnTo>
                    <a:lnTo>
                      <a:pt x="2984" y="601"/>
                    </a:lnTo>
                    <a:lnTo>
                      <a:pt x="1434" y="931"/>
                    </a:lnTo>
                    <a:lnTo>
                      <a:pt x="136" y="1182"/>
                    </a:lnTo>
                    <a:lnTo>
                      <a:pt x="136" y="1182"/>
                    </a:lnTo>
                    <a:lnTo>
                      <a:pt x="0" y="2112"/>
                    </a:lnTo>
                    <a:lnTo>
                      <a:pt x="0" y="2112"/>
                    </a:lnTo>
                    <a:lnTo>
                      <a:pt x="407" y="1880"/>
                    </a:lnTo>
                    <a:lnTo>
                      <a:pt x="814" y="1667"/>
                    </a:lnTo>
                    <a:lnTo>
                      <a:pt x="1027" y="1570"/>
                    </a:lnTo>
                    <a:lnTo>
                      <a:pt x="1260" y="1492"/>
                    </a:lnTo>
                    <a:lnTo>
                      <a:pt x="1473" y="1415"/>
                    </a:lnTo>
                    <a:lnTo>
                      <a:pt x="1705" y="1376"/>
                    </a:lnTo>
                    <a:lnTo>
                      <a:pt x="1705" y="1376"/>
                    </a:lnTo>
                    <a:lnTo>
                      <a:pt x="2267" y="1260"/>
                    </a:lnTo>
                    <a:lnTo>
                      <a:pt x="2848" y="1182"/>
                    </a:lnTo>
                    <a:lnTo>
                      <a:pt x="3430" y="1105"/>
                    </a:lnTo>
                    <a:lnTo>
                      <a:pt x="3991" y="1008"/>
                    </a:lnTo>
                    <a:lnTo>
                      <a:pt x="3991" y="1008"/>
                    </a:lnTo>
                    <a:lnTo>
                      <a:pt x="4960" y="834"/>
                    </a:lnTo>
                    <a:lnTo>
                      <a:pt x="5425" y="737"/>
                    </a:lnTo>
                    <a:lnTo>
                      <a:pt x="5909" y="679"/>
                    </a:lnTo>
                    <a:lnTo>
                      <a:pt x="5909" y="679"/>
                    </a:lnTo>
                    <a:lnTo>
                      <a:pt x="5813" y="311"/>
                    </a:lnTo>
                    <a:lnTo>
                      <a:pt x="5696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59" name="Google Shape;1259;p25"/>
              <p:cNvSpPr/>
              <p:nvPr/>
            </p:nvSpPr>
            <p:spPr>
              <a:xfrm>
                <a:off x="4164275" y="2785800"/>
                <a:ext cx="183100" cy="80925"/>
              </a:xfrm>
              <a:custGeom>
                <a:avLst/>
                <a:gdLst/>
                <a:ahLst/>
                <a:cxnLst/>
                <a:rect l="l" t="t" r="r" b="b"/>
                <a:pathLst>
                  <a:path w="7324" h="3237" extrusionOk="0">
                    <a:moveTo>
                      <a:pt x="6452" y="1"/>
                    </a:moveTo>
                    <a:lnTo>
                      <a:pt x="5658" y="98"/>
                    </a:lnTo>
                    <a:lnTo>
                      <a:pt x="4592" y="233"/>
                    </a:lnTo>
                    <a:lnTo>
                      <a:pt x="3410" y="427"/>
                    </a:lnTo>
                    <a:lnTo>
                      <a:pt x="2248" y="621"/>
                    </a:lnTo>
                    <a:lnTo>
                      <a:pt x="1706" y="737"/>
                    </a:lnTo>
                    <a:lnTo>
                      <a:pt x="1221" y="834"/>
                    </a:lnTo>
                    <a:lnTo>
                      <a:pt x="814" y="950"/>
                    </a:lnTo>
                    <a:lnTo>
                      <a:pt x="485" y="1047"/>
                    </a:lnTo>
                    <a:lnTo>
                      <a:pt x="252" y="1144"/>
                    </a:lnTo>
                    <a:lnTo>
                      <a:pt x="175" y="1202"/>
                    </a:lnTo>
                    <a:lnTo>
                      <a:pt x="136" y="1241"/>
                    </a:lnTo>
                    <a:lnTo>
                      <a:pt x="97" y="1551"/>
                    </a:lnTo>
                    <a:lnTo>
                      <a:pt x="59" y="1880"/>
                    </a:lnTo>
                    <a:lnTo>
                      <a:pt x="20" y="2248"/>
                    </a:lnTo>
                    <a:lnTo>
                      <a:pt x="1" y="2616"/>
                    </a:lnTo>
                    <a:lnTo>
                      <a:pt x="1" y="2791"/>
                    </a:lnTo>
                    <a:lnTo>
                      <a:pt x="20" y="2946"/>
                    </a:lnTo>
                    <a:lnTo>
                      <a:pt x="59" y="3062"/>
                    </a:lnTo>
                    <a:lnTo>
                      <a:pt x="97" y="3159"/>
                    </a:lnTo>
                    <a:lnTo>
                      <a:pt x="156" y="3236"/>
                    </a:lnTo>
                    <a:lnTo>
                      <a:pt x="214" y="3236"/>
                    </a:lnTo>
                    <a:lnTo>
                      <a:pt x="659" y="3178"/>
                    </a:lnTo>
                    <a:lnTo>
                      <a:pt x="1512" y="3023"/>
                    </a:lnTo>
                    <a:lnTo>
                      <a:pt x="3895" y="2539"/>
                    </a:lnTo>
                    <a:lnTo>
                      <a:pt x="5135" y="2267"/>
                    </a:lnTo>
                    <a:lnTo>
                      <a:pt x="6220" y="2035"/>
                    </a:lnTo>
                    <a:lnTo>
                      <a:pt x="6995" y="1841"/>
                    </a:lnTo>
                    <a:lnTo>
                      <a:pt x="7208" y="1764"/>
                    </a:lnTo>
                    <a:lnTo>
                      <a:pt x="7305" y="1725"/>
                    </a:lnTo>
                    <a:lnTo>
                      <a:pt x="7324" y="1589"/>
                    </a:lnTo>
                    <a:lnTo>
                      <a:pt x="7324" y="1396"/>
                    </a:lnTo>
                    <a:lnTo>
                      <a:pt x="7305" y="1124"/>
                    </a:lnTo>
                    <a:lnTo>
                      <a:pt x="7247" y="814"/>
                    </a:lnTo>
                    <a:lnTo>
                      <a:pt x="7188" y="524"/>
                    </a:lnTo>
                    <a:lnTo>
                      <a:pt x="7092" y="272"/>
                    </a:lnTo>
                    <a:lnTo>
                      <a:pt x="7033" y="175"/>
                    </a:lnTo>
                    <a:lnTo>
                      <a:pt x="6975" y="78"/>
                    </a:lnTo>
                    <a:lnTo>
                      <a:pt x="6917" y="20"/>
                    </a:lnTo>
                    <a:lnTo>
                      <a:pt x="6840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60" name="Google Shape;1260;p25"/>
              <p:cNvSpPr/>
              <p:nvPr/>
            </p:nvSpPr>
            <p:spPr>
              <a:xfrm>
                <a:off x="4164275" y="2785800"/>
                <a:ext cx="183100" cy="80925"/>
              </a:xfrm>
              <a:custGeom>
                <a:avLst/>
                <a:gdLst/>
                <a:ahLst/>
                <a:cxnLst/>
                <a:rect l="l" t="t" r="r" b="b"/>
                <a:pathLst>
                  <a:path w="7324" h="3237" fill="none" extrusionOk="0">
                    <a:moveTo>
                      <a:pt x="136" y="1241"/>
                    </a:moveTo>
                    <a:lnTo>
                      <a:pt x="136" y="1241"/>
                    </a:lnTo>
                    <a:lnTo>
                      <a:pt x="97" y="1551"/>
                    </a:lnTo>
                    <a:lnTo>
                      <a:pt x="59" y="1880"/>
                    </a:lnTo>
                    <a:lnTo>
                      <a:pt x="20" y="2248"/>
                    </a:lnTo>
                    <a:lnTo>
                      <a:pt x="1" y="2616"/>
                    </a:lnTo>
                    <a:lnTo>
                      <a:pt x="1" y="2791"/>
                    </a:lnTo>
                    <a:lnTo>
                      <a:pt x="20" y="2946"/>
                    </a:lnTo>
                    <a:lnTo>
                      <a:pt x="59" y="3062"/>
                    </a:lnTo>
                    <a:lnTo>
                      <a:pt x="97" y="3159"/>
                    </a:lnTo>
                    <a:lnTo>
                      <a:pt x="156" y="3236"/>
                    </a:lnTo>
                    <a:lnTo>
                      <a:pt x="175" y="3236"/>
                    </a:lnTo>
                    <a:lnTo>
                      <a:pt x="214" y="3236"/>
                    </a:lnTo>
                    <a:lnTo>
                      <a:pt x="214" y="3236"/>
                    </a:lnTo>
                    <a:lnTo>
                      <a:pt x="659" y="3178"/>
                    </a:lnTo>
                    <a:lnTo>
                      <a:pt x="1512" y="3023"/>
                    </a:lnTo>
                    <a:lnTo>
                      <a:pt x="3895" y="2539"/>
                    </a:lnTo>
                    <a:lnTo>
                      <a:pt x="5135" y="2267"/>
                    </a:lnTo>
                    <a:lnTo>
                      <a:pt x="6220" y="2035"/>
                    </a:lnTo>
                    <a:lnTo>
                      <a:pt x="6995" y="1841"/>
                    </a:lnTo>
                    <a:lnTo>
                      <a:pt x="7208" y="1764"/>
                    </a:lnTo>
                    <a:lnTo>
                      <a:pt x="7305" y="1725"/>
                    </a:lnTo>
                    <a:lnTo>
                      <a:pt x="7305" y="1725"/>
                    </a:lnTo>
                    <a:lnTo>
                      <a:pt x="7324" y="1589"/>
                    </a:lnTo>
                    <a:lnTo>
                      <a:pt x="7324" y="1396"/>
                    </a:lnTo>
                    <a:lnTo>
                      <a:pt x="7305" y="1124"/>
                    </a:lnTo>
                    <a:lnTo>
                      <a:pt x="7247" y="814"/>
                    </a:lnTo>
                    <a:lnTo>
                      <a:pt x="7188" y="524"/>
                    </a:lnTo>
                    <a:lnTo>
                      <a:pt x="7092" y="272"/>
                    </a:lnTo>
                    <a:lnTo>
                      <a:pt x="7033" y="175"/>
                    </a:lnTo>
                    <a:lnTo>
                      <a:pt x="6975" y="78"/>
                    </a:lnTo>
                    <a:lnTo>
                      <a:pt x="6917" y="20"/>
                    </a:lnTo>
                    <a:lnTo>
                      <a:pt x="6840" y="1"/>
                    </a:lnTo>
                    <a:lnTo>
                      <a:pt x="6840" y="1"/>
                    </a:lnTo>
                    <a:lnTo>
                      <a:pt x="6704" y="1"/>
                    </a:lnTo>
                    <a:lnTo>
                      <a:pt x="6452" y="1"/>
                    </a:lnTo>
                    <a:lnTo>
                      <a:pt x="5658" y="98"/>
                    </a:lnTo>
                    <a:lnTo>
                      <a:pt x="4592" y="233"/>
                    </a:lnTo>
                    <a:lnTo>
                      <a:pt x="3410" y="427"/>
                    </a:lnTo>
                    <a:lnTo>
                      <a:pt x="2248" y="621"/>
                    </a:lnTo>
                    <a:lnTo>
                      <a:pt x="1706" y="737"/>
                    </a:lnTo>
                    <a:lnTo>
                      <a:pt x="1221" y="834"/>
                    </a:lnTo>
                    <a:lnTo>
                      <a:pt x="814" y="950"/>
                    </a:lnTo>
                    <a:lnTo>
                      <a:pt x="485" y="1047"/>
                    </a:lnTo>
                    <a:lnTo>
                      <a:pt x="252" y="1144"/>
                    </a:lnTo>
                    <a:lnTo>
                      <a:pt x="175" y="1202"/>
                    </a:lnTo>
                    <a:lnTo>
                      <a:pt x="136" y="124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61" name="Google Shape;1261;p25"/>
              <p:cNvSpPr/>
              <p:nvPr/>
            </p:nvSpPr>
            <p:spPr>
              <a:xfrm>
                <a:off x="4178800" y="2800325"/>
                <a:ext cx="163250" cy="61050"/>
              </a:xfrm>
              <a:custGeom>
                <a:avLst/>
                <a:gdLst/>
                <a:ahLst/>
                <a:cxnLst/>
                <a:rect l="l" t="t" r="r" b="b"/>
                <a:pathLst>
                  <a:path w="6530" h="2442" extrusionOk="0">
                    <a:moveTo>
                      <a:pt x="6414" y="1"/>
                    </a:moveTo>
                    <a:lnTo>
                      <a:pt x="6239" y="98"/>
                    </a:lnTo>
                    <a:lnTo>
                      <a:pt x="6046" y="233"/>
                    </a:lnTo>
                    <a:lnTo>
                      <a:pt x="5774" y="388"/>
                    </a:lnTo>
                    <a:lnTo>
                      <a:pt x="5464" y="543"/>
                    </a:lnTo>
                    <a:lnTo>
                      <a:pt x="5116" y="718"/>
                    </a:lnTo>
                    <a:lnTo>
                      <a:pt x="4709" y="873"/>
                    </a:lnTo>
                    <a:lnTo>
                      <a:pt x="4283" y="1008"/>
                    </a:lnTo>
                    <a:lnTo>
                      <a:pt x="3837" y="1125"/>
                    </a:lnTo>
                    <a:lnTo>
                      <a:pt x="3391" y="1221"/>
                    </a:lnTo>
                    <a:lnTo>
                      <a:pt x="2888" y="1260"/>
                    </a:lnTo>
                    <a:lnTo>
                      <a:pt x="2384" y="1280"/>
                    </a:lnTo>
                    <a:lnTo>
                      <a:pt x="1977" y="1280"/>
                    </a:lnTo>
                    <a:lnTo>
                      <a:pt x="1590" y="1241"/>
                    </a:lnTo>
                    <a:lnTo>
                      <a:pt x="1221" y="1183"/>
                    </a:lnTo>
                    <a:lnTo>
                      <a:pt x="892" y="1125"/>
                    </a:lnTo>
                    <a:lnTo>
                      <a:pt x="601" y="1047"/>
                    </a:lnTo>
                    <a:lnTo>
                      <a:pt x="369" y="950"/>
                    </a:lnTo>
                    <a:lnTo>
                      <a:pt x="175" y="853"/>
                    </a:lnTo>
                    <a:lnTo>
                      <a:pt x="117" y="795"/>
                    </a:lnTo>
                    <a:lnTo>
                      <a:pt x="59" y="737"/>
                    </a:lnTo>
                    <a:lnTo>
                      <a:pt x="59" y="737"/>
                    </a:lnTo>
                    <a:lnTo>
                      <a:pt x="78" y="1163"/>
                    </a:lnTo>
                    <a:lnTo>
                      <a:pt x="98" y="1590"/>
                    </a:lnTo>
                    <a:lnTo>
                      <a:pt x="59" y="2016"/>
                    </a:lnTo>
                    <a:lnTo>
                      <a:pt x="40" y="2210"/>
                    </a:lnTo>
                    <a:lnTo>
                      <a:pt x="1" y="2423"/>
                    </a:lnTo>
                    <a:lnTo>
                      <a:pt x="40" y="2442"/>
                    </a:lnTo>
                    <a:lnTo>
                      <a:pt x="427" y="2384"/>
                    </a:lnTo>
                    <a:lnTo>
                      <a:pt x="1221" y="2229"/>
                    </a:lnTo>
                    <a:lnTo>
                      <a:pt x="3391" y="1783"/>
                    </a:lnTo>
                    <a:lnTo>
                      <a:pt x="4534" y="1551"/>
                    </a:lnTo>
                    <a:lnTo>
                      <a:pt x="5522" y="1318"/>
                    </a:lnTo>
                    <a:lnTo>
                      <a:pt x="6220" y="1144"/>
                    </a:lnTo>
                    <a:lnTo>
                      <a:pt x="6414" y="1086"/>
                    </a:lnTo>
                    <a:lnTo>
                      <a:pt x="6511" y="1047"/>
                    </a:lnTo>
                    <a:lnTo>
                      <a:pt x="6511" y="989"/>
                    </a:lnTo>
                    <a:lnTo>
                      <a:pt x="6530" y="892"/>
                    </a:lnTo>
                    <a:lnTo>
                      <a:pt x="6511" y="640"/>
                    </a:lnTo>
                    <a:lnTo>
                      <a:pt x="6472" y="330"/>
                    </a:lnTo>
                    <a:lnTo>
                      <a:pt x="6414" y="1"/>
                    </a:lnTo>
                    <a:close/>
                  </a:path>
                </a:pathLst>
              </a:custGeom>
              <a:solidFill>
                <a:srgbClr val="212135">
                  <a:alpha val="150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62" name="Google Shape;1262;p25"/>
              <p:cNvSpPr/>
              <p:nvPr/>
            </p:nvSpPr>
            <p:spPr>
              <a:xfrm>
                <a:off x="4178800" y="2800325"/>
                <a:ext cx="163250" cy="61050"/>
              </a:xfrm>
              <a:custGeom>
                <a:avLst/>
                <a:gdLst/>
                <a:ahLst/>
                <a:cxnLst/>
                <a:rect l="l" t="t" r="r" b="b"/>
                <a:pathLst>
                  <a:path w="6530" h="2442" fill="none" extrusionOk="0">
                    <a:moveTo>
                      <a:pt x="6414" y="1"/>
                    </a:moveTo>
                    <a:lnTo>
                      <a:pt x="6414" y="1"/>
                    </a:lnTo>
                    <a:lnTo>
                      <a:pt x="6239" y="98"/>
                    </a:lnTo>
                    <a:lnTo>
                      <a:pt x="6239" y="98"/>
                    </a:lnTo>
                    <a:lnTo>
                      <a:pt x="6046" y="233"/>
                    </a:lnTo>
                    <a:lnTo>
                      <a:pt x="5774" y="388"/>
                    </a:lnTo>
                    <a:lnTo>
                      <a:pt x="5464" y="543"/>
                    </a:lnTo>
                    <a:lnTo>
                      <a:pt x="5116" y="718"/>
                    </a:lnTo>
                    <a:lnTo>
                      <a:pt x="4709" y="873"/>
                    </a:lnTo>
                    <a:lnTo>
                      <a:pt x="4283" y="1008"/>
                    </a:lnTo>
                    <a:lnTo>
                      <a:pt x="3837" y="1125"/>
                    </a:lnTo>
                    <a:lnTo>
                      <a:pt x="3391" y="1221"/>
                    </a:lnTo>
                    <a:lnTo>
                      <a:pt x="3391" y="1221"/>
                    </a:lnTo>
                    <a:lnTo>
                      <a:pt x="2888" y="1260"/>
                    </a:lnTo>
                    <a:lnTo>
                      <a:pt x="2384" y="1280"/>
                    </a:lnTo>
                    <a:lnTo>
                      <a:pt x="2384" y="1280"/>
                    </a:lnTo>
                    <a:lnTo>
                      <a:pt x="1977" y="1280"/>
                    </a:lnTo>
                    <a:lnTo>
                      <a:pt x="1590" y="1241"/>
                    </a:lnTo>
                    <a:lnTo>
                      <a:pt x="1221" y="1183"/>
                    </a:lnTo>
                    <a:lnTo>
                      <a:pt x="892" y="1125"/>
                    </a:lnTo>
                    <a:lnTo>
                      <a:pt x="601" y="1047"/>
                    </a:lnTo>
                    <a:lnTo>
                      <a:pt x="369" y="950"/>
                    </a:lnTo>
                    <a:lnTo>
                      <a:pt x="175" y="853"/>
                    </a:lnTo>
                    <a:lnTo>
                      <a:pt x="117" y="795"/>
                    </a:lnTo>
                    <a:lnTo>
                      <a:pt x="59" y="737"/>
                    </a:lnTo>
                    <a:lnTo>
                      <a:pt x="59" y="737"/>
                    </a:lnTo>
                    <a:lnTo>
                      <a:pt x="78" y="1163"/>
                    </a:lnTo>
                    <a:lnTo>
                      <a:pt x="98" y="1590"/>
                    </a:lnTo>
                    <a:lnTo>
                      <a:pt x="59" y="2016"/>
                    </a:lnTo>
                    <a:lnTo>
                      <a:pt x="40" y="2210"/>
                    </a:lnTo>
                    <a:lnTo>
                      <a:pt x="1" y="2423"/>
                    </a:lnTo>
                    <a:lnTo>
                      <a:pt x="1" y="2423"/>
                    </a:lnTo>
                    <a:lnTo>
                      <a:pt x="40" y="2442"/>
                    </a:lnTo>
                    <a:lnTo>
                      <a:pt x="40" y="2442"/>
                    </a:lnTo>
                    <a:lnTo>
                      <a:pt x="40" y="2442"/>
                    </a:lnTo>
                    <a:lnTo>
                      <a:pt x="40" y="2442"/>
                    </a:lnTo>
                    <a:lnTo>
                      <a:pt x="427" y="2384"/>
                    </a:lnTo>
                    <a:lnTo>
                      <a:pt x="1221" y="2229"/>
                    </a:lnTo>
                    <a:lnTo>
                      <a:pt x="3391" y="1783"/>
                    </a:lnTo>
                    <a:lnTo>
                      <a:pt x="4534" y="1551"/>
                    </a:lnTo>
                    <a:lnTo>
                      <a:pt x="5522" y="1318"/>
                    </a:lnTo>
                    <a:lnTo>
                      <a:pt x="6220" y="1144"/>
                    </a:lnTo>
                    <a:lnTo>
                      <a:pt x="6414" y="1086"/>
                    </a:lnTo>
                    <a:lnTo>
                      <a:pt x="6511" y="1047"/>
                    </a:lnTo>
                    <a:lnTo>
                      <a:pt x="6511" y="1047"/>
                    </a:lnTo>
                    <a:lnTo>
                      <a:pt x="6511" y="989"/>
                    </a:lnTo>
                    <a:lnTo>
                      <a:pt x="6530" y="892"/>
                    </a:lnTo>
                    <a:lnTo>
                      <a:pt x="6511" y="640"/>
                    </a:lnTo>
                    <a:lnTo>
                      <a:pt x="6472" y="330"/>
                    </a:lnTo>
                    <a:lnTo>
                      <a:pt x="6414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63" name="Google Shape;1263;p25"/>
              <p:cNvSpPr/>
              <p:nvPr/>
            </p:nvSpPr>
            <p:spPr>
              <a:xfrm>
                <a:off x="4164275" y="2812450"/>
                <a:ext cx="13100" cy="54750"/>
              </a:xfrm>
              <a:custGeom>
                <a:avLst/>
                <a:gdLst/>
                <a:ahLst/>
                <a:cxnLst/>
                <a:rect l="l" t="t" r="r" b="b"/>
                <a:pathLst>
                  <a:path w="524" h="2190" extrusionOk="0">
                    <a:moveTo>
                      <a:pt x="427" y="0"/>
                    </a:moveTo>
                    <a:lnTo>
                      <a:pt x="233" y="97"/>
                    </a:lnTo>
                    <a:lnTo>
                      <a:pt x="175" y="136"/>
                    </a:lnTo>
                    <a:lnTo>
                      <a:pt x="136" y="175"/>
                    </a:lnTo>
                    <a:lnTo>
                      <a:pt x="97" y="485"/>
                    </a:lnTo>
                    <a:lnTo>
                      <a:pt x="59" y="814"/>
                    </a:lnTo>
                    <a:lnTo>
                      <a:pt x="20" y="1182"/>
                    </a:lnTo>
                    <a:lnTo>
                      <a:pt x="1" y="1550"/>
                    </a:lnTo>
                    <a:lnTo>
                      <a:pt x="1" y="1725"/>
                    </a:lnTo>
                    <a:lnTo>
                      <a:pt x="20" y="1880"/>
                    </a:lnTo>
                    <a:lnTo>
                      <a:pt x="59" y="1996"/>
                    </a:lnTo>
                    <a:lnTo>
                      <a:pt x="97" y="2093"/>
                    </a:lnTo>
                    <a:lnTo>
                      <a:pt x="156" y="2170"/>
                    </a:lnTo>
                    <a:lnTo>
                      <a:pt x="175" y="2170"/>
                    </a:lnTo>
                    <a:lnTo>
                      <a:pt x="214" y="2189"/>
                    </a:lnTo>
                    <a:lnTo>
                      <a:pt x="407" y="2151"/>
                    </a:lnTo>
                    <a:lnTo>
                      <a:pt x="446" y="1841"/>
                    </a:lnTo>
                    <a:lnTo>
                      <a:pt x="485" y="1531"/>
                    </a:lnTo>
                    <a:lnTo>
                      <a:pt x="504" y="1143"/>
                    </a:lnTo>
                    <a:lnTo>
                      <a:pt x="524" y="756"/>
                    </a:lnTo>
                    <a:lnTo>
                      <a:pt x="504" y="388"/>
                    </a:lnTo>
                    <a:lnTo>
                      <a:pt x="466" y="194"/>
                    </a:lnTo>
                    <a:lnTo>
                      <a:pt x="427" y="0"/>
                    </a:lnTo>
                    <a:close/>
                  </a:path>
                </a:pathLst>
              </a:custGeom>
              <a:solidFill>
                <a:srgbClr val="000000">
                  <a:alpha val="205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264" name="Google Shape;1264;p25"/>
              <p:cNvSpPr/>
              <p:nvPr/>
            </p:nvSpPr>
            <p:spPr>
              <a:xfrm>
                <a:off x="4223850" y="2981475"/>
                <a:ext cx="131275" cy="202975"/>
              </a:xfrm>
              <a:custGeom>
                <a:avLst/>
                <a:gdLst/>
                <a:ahLst/>
                <a:cxnLst/>
                <a:rect l="l" t="t" r="r" b="b"/>
                <a:pathLst>
                  <a:path w="5251" h="8119" extrusionOk="0">
                    <a:moveTo>
                      <a:pt x="3255" y="6200"/>
                    </a:moveTo>
                    <a:lnTo>
                      <a:pt x="3255" y="7595"/>
                    </a:lnTo>
                    <a:lnTo>
                      <a:pt x="3197" y="7595"/>
                    </a:lnTo>
                    <a:lnTo>
                      <a:pt x="3217" y="7654"/>
                    </a:lnTo>
                    <a:lnTo>
                      <a:pt x="3178" y="7731"/>
                    </a:lnTo>
                    <a:lnTo>
                      <a:pt x="3159" y="7673"/>
                    </a:lnTo>
                    <a:lnTo>
                      <a:pt x="3100" y="7634"/>
                    </a:lnTo>
                    <a:lnTo>
                      <a:pt x="2849" y="7576"/>
                    </a:lnTo>
                    <a:lnTo>
                      <a:pt x="2539" y="6220"/>
                    </a:lnTo>
                    <a:lnTo>
                      <a:pt x="2752" y="6239"/>
                    </a:lnTo>
                    <a:lnTo>
                      <a:pt x="2965" y="6220"/>
                    </a:lnTo>
                    <a:lnTo>
                      <a:pt x="3255" y="6200"/>
                    </a:lnTo>
                    <a:close/>
                    <a:moveTo>
                      <a:pt x="2926" y="7770"/>
                    </a:moveTo>
                    <a:lnTo>
                      <a:pt x="3062" y="7809"/>
                    </a:lnTo>
                    <a:lnTo>
                      <a:pt x="3120" y="7809"/>
                    </a:lnTo>
                    <a:lnTo>
                      <a:pt x="3042" y="7925"/>
                    </a:lnTo>
                    <a:lnTo>
                      <a:pt x="3042" y="7983"/>
                    </a:lnTo>
                    <a:lnTo>
                      <a:pt x="2926" y="7770"/>
                    </a:lnTo>
                    <a:close/>
                    <a:moveTo>
                      <a:pt x="4418" y="1"/>
                    </a:moveTo>
                    <a:lnTo>
                      <a:pt x="4360" y="20"/>
                    </a:lnTo>
                    <a:lnTo>
                      <a:pt x="4321" y="59"/>
                    </a:lnTo>
                    <a:lnTo>
                      <a:pt x="4302" y="136"/>
                    </a:lnTo>
                    <a:lnTo>
                      <a:pt x="4282" y="195"/>
                    </a:lnTo>
                    <a:lnTo>
                      <a:pt x="4302" y="369"/>
                    </a:lnTo>
                    <a:lnTo>
                      <a:pt x="4321" y="524"/>
                    </a:lnTo>
                    <a:lnTo>
                      <a:pt x="4282" y="466"/>
                    </a:lnTo>
                    <a:lnTo>
                      <a:pt x="4224" y="408"/>
                    </a:lnTo>
                    <a:lnTo>
                      <a:pt x="4147" y="369"/>
                    </a:lnTo>
                    <a:lnTo>
                      <a:pt x="4050" y="350"/>
                    </a:lnTo>
                    <a:lnTo>
                      <a:pt x="3972" y="350"/>
                    </a:lnTo>
                    <a:lnTo>
                      <a:pt x="3953" y="369"/>
                    </a:lnTo>
                    <a:lnTo>
                      <a:pt x="3953" y="388"/>
                    </a:lnTo>
                    <a:lnTo>
                      <a:pt x="3992" y="466"/>
                    </a:lnTo>
                    <a:lnTo>
                      <a:pt x="4050" y="524"/>
                    </a:lnTo>
                    <a:lnTo>
                      <a:pt x="4205" y="679"/>
                    </a:lnTo>
                    <a:lnTo>
                      <a:pt x="4282" y="737"/>
                    </a:lnTo>
                    <a:lnTo>
                      <a:pt x="4244" y="737"/>
                    </a:lnTo>
                    <a:lnTo>
                      <a:pt x="4166" y="756"/>
                    </a:lnTo>
                    <a:lnTo>
                      <a:pt x="4108" y="814"/>
                    </a:lnTo>
                    <a:lnTo>
                      <a:pt x="4030" y="892"/>
                    </a:lnTo>
                    <a:lnTo>
                      <a:pt x="3972" y="1047"/>
                    </a:lnTo>
                    <a:lnTo>
                      <a:pt x="3934" y="1260"/>
                    </a:lnTo>
                    <a:lnTo>
                      <a:pt x="3895" y="1570"/>
                    </a:lnTo>
                    <a:lnTo>
                      <a:pt x="3895" y="2035"/>
                    </a:lnTo>
                    <a:lnTo>
                      <a:pt x="3875" y="2287"/>
                    </a:lnTo>
                    <a:lnTo>
                      <a:pt x="3837" y="2539"/>
                    </a:lnTo>
                    <a:lnTo>
                      <a:pt x="3779" y="2771"/>
                    </a:lnTo>
                    <a:lnTo>
                      <a:pt x="3740" y="2868"/>
                    </a:lnTo>
                    <a:lnTo>
                      <a:pt x="3701" y="2965"/>
                    </a:lnTo>
                    <a:lnTo>
                      <a:pt x="3643" y="3062"/>
                    </a:lnTo>
                    <a:lnTo>
                      <a:pt x="3565" y="3120"/>
                    </a:lnTo>
                    <a:lnTo>
                      <a:pt x="3488" y="3178"/>
                    </a:lnTo>
                    <a:lnTo>
                      <a:pt x="3410" y="3217"/>
                    </a:lnTo>
                    <a:lnTo>
                      <a:pt x="3217" y="3275"/>
                    </a:lnTo>
                    <a:lnTo>
                      <a:pt x="3004" y="3352"/>
                    </a:lnTo>
                    <a:lnTo>
                      <a:pt x="2616" y="3507"/>
                    </a:lnTo>
                    <a:lnTo>
                      <a:pt x="2422" y="3566"/>
                    </a:lnTo>
                    <a:lnTo>
                      <a:pt x="2209" y="3624"/>
                    </a:lnTo>
                    <a:lnTo>
                      <a:pt x="1996" y="3662"/>
                    </a:lnTo>
                    <a:lnTo>
                      <a:pt x="1764" y="3682"/>
                    </a:lnTo>
                    <a:lnTo>
                      <a:pt x="1667" y="3682"/>
                    </a:lnTo>
                    <a:lnTo>
                      <a:pt x="1551" y="3643"/>
                    </a:lnTo>
                    <a:lnTo>
                      <a:pt x="1454" y="3585"/>
                    </a:lnTo>
                    <a:lnTo>
                      <a:pt x="1337" y="3527"/>
                    </a:lnTo>
                    <a:lnTo>
                      <a:pt x="1144" y="3352"/>
                    </a:lnTo>
                    <a:lnTo>
                      <a:pt x="950" y="3139"/>
                    </a:lnTo>
                    <a:lnTo>
                      <a:pt x="756" y="2946"/>
                    </a:lnTo>
                    <a:lnTo>
                      <a:pt x="601" y="2791"/>
                    </a:lnTo>
                    <a:lnTo>
                      <a:pt x="524" y="2733"/>
                    </a:lnTo>
                    <a:lnTo>
                      <a:pt x="446" y="2694"/>
                    </a:lnTo>
                    <a:lnTo>
                      <a:pt x="369" y="2655"/>
                    </a:lnTo>
                    <a:lnTo>
                      <a:pt x="311" y="2655"/>
                    </a:lnTo>
                    <a:lnTo>
                      <a:pt x="252" y="2674"/>
                    </a:lnTo>
                    <a:lnTo>
                      <a:pt x="214" y="2713"/>
                    </a:lnTo>
                    <a:lnTo>
                      <a:pt x="175" y="2752"/>
                    </a:lnTo>
                    <a:lnTo>
                      <a:pt x="156" y="2810"/>
                    </a:lnTo>
                    <a:lnTo>
                      <a:pt x="117" y="2907"/>
                    </a:lnTo>
                    <a:lnTo>
                      <a:pt x="117" y="3023"/>
                    </a:lnTo>
                    <a:lnTo>
                      <a:pt x="136" y="3159"/>
                    </a:lnTo>
                    <a:lnTo>
                      <a:pt x="175" y="3256"/>
                    </a:lnTo>
                    <a:lnTo>
                      <a:pt x="194" y="3352"/>
                    </a:lnTo>
                    <a:lnTo>
                      <a:pt x="136" y="3391"/>
                    </a:lnTo>
                    <a:lnTo>
                      <a:pt x="78" y="3430"/>
                    </a:lnTo>
                    <a:lnTo>
                      <a:pt x="39" y="3488"/>
                    </a:lnTo>
                    <a:lnTo>
                      <a:pt x="20" y="3546"/>
                    </a:lnTo>
                    <a:lnTo>
                      <a:pt x="1" y="3682"/>
                    </a:lnTo>
                    <a:lnTo>
                      <a:pt x="20" y="3837"/>
                    </a:lnTo>
                    <a:lnTo>
                      <a:pt x="39" y="3972"/>
                    </a:lnTo>
                    <a:lnTo>
                      <a:pt x="78" y="4089"/>
                    </a:lnTo>
                    <a:lnTo>
                      <a:pt x="136" y="4186"/>
                    </a:lnTo>
                    <a:lnTo>
                      <a:pt x="98" y="4263"/>
                    </a:lnTo>
                    <a:lnTo>
                      <a:pt x="98" y="4341"/>
                    </a:lnTo>
                    <a:lnTo>
                      <a:pt x="98" y="4418"/>
                    </a:lnTo>
                    <a:lnTo>
                      <a:pt x="98" y="4476"/>
                    </a:lnTo>
                    <a:lnTo>
                      <a:pt x="156" y="4612"/>
                    </a:lnTo>
                    <a:lnTo>
                      <a:pt x="233" y="4728"/>
                    </a:lnTo>
                    <a:lnTo>
                      <a:pt x="311" y="4825"/>
                    </a:lnTo>
                    <a:lnTo>
                      <a:pt x="388" y="4883"/>
                    </a:lnTo>
                    <a:lnTo>
                      <a:pt x="466" y="4941"/>
                    </a:lnTo>
                    <a:lnTo>
                      <a:pt x="504" y="5077"/>
                    </a:lnTo>
                    <a:lnTo>
                      <a:pt x="582" y="5251"/>
                    </a:lnTo>
                    <a:lnTo>
                      <a:pt x="717" y="5426"/>
                    </a:lnTo>
                    <a:lnTo>
                      <a:pt x="911" y="5639"/>
                    </a:lnTo>
                    <a:lnTo>
                      <a:pt x="1027" y="5735"/>
                    </a:lnTo>
                    <a:lnTo>
                      <a:pt x="1163" y="5813"/>
                    </a:lnTo>
                    <a:lnTo>
                      <a:pt x="1299" y="5910"/>
                    </a:lnTo>
                    <a:lnTo>
                      <a:pt x="1473" y="5987"/>
                    </a:lnTo>
                    <a:lnTo>
                      <a:pt x="1667" y="6065"/>
                    </a:lnTo>
                    <a:lnTo>
                      <a:pt x="1880" y="6123"/>
                    </a:lnTo>
                    <a:lnTo>
                      <a:pt x="2093" y="6181"/>
                    </a:lnTo>
                    <a:lnTo>
                      <a:pt x="2345" y="6220"/>
                    </a:lnTo>
                    <a:lnTo>
                      <a:pt x="2694" y="7634"/>
                    </a:lnTo>
                    <a:lnTo>
                      <a:pt x="2267" y="7886"/>
                    </a:lnTo>
                    <a:lnTo>
                      <a:pt x="2248" y="7905"/>
                    </a:lnTo>
                    <a:lnTo>
                      <a:pt x="2229" y="7944"/>
                    </a:lnTo>
                    <a:lnTo>
                      <a:pt x="2229" y="7983"/>
                    </a:lnTo>
                    <a:lnTo>
                      <a:pt x="2248" y="8002"/>
                    </a:lnTo>
                    <a:lnTo>
                      <a:pt x="2287" y="8041"/>
                    </a:lnTo>
                    <a:lnTo>
                      <a:pt x="2326" y="8060"/>
                    </a:lnTo>
                    <a:lnTo>
                      <a:pt x="2364" y="8041"/>
                    </a:lnTo>
                    <a:lnTo>
                      <a:pt x="2752" y="7809"/>
                    </a:lnTo>
                    <a:lnTo>
                      <a:pt x="2887" y="8060"/>
                    </a:lnTo>
                    <a:lnTo>
                      <a:pt x="2926" y="8099"/>
                    </a:lnTo>
                    <a:lnTo>
                      <a:pt x="2965" y="8119"/>
                    </a:lnTo>
                    <a:lnTo>
                      <a:pt x="3004" y="8099"/>
                    </a:lnTo>
                    <a:lnTo>
                      <a:pt x="3042" y="8060"/>
                    </a:lnTo>
                    <a:lnTo>
                      <a:pt x="3062" y="8022"/>
                    </a:lnTo>
                    <a:lnTo>
                      <a:pt x="3081" y="8041"/>
                    </a:lnTo>
                    <a:lnTo>
                      <a:pt x="3120" y="8060"/>
                    </a:lnTo>
                    <a:lnTo>
                      <a:pt x="3159" y="8041"/>
                    </a:lnTo>
                    <a:lnTo>
                      <a:pt x="3197" y="8022"/>
                    </a:lnTo>
                    <a:lnTo>
                      <a:pt x="3314" y="7828"/>
                    </a:lnTo>
                    <a:lnTo>
                      <a:pt x="3410" y="8002"/>
                    </a:lnTo>
                    <a:lnTo>
                      <a:pt x="3430" y="8041"/>
                    </a:lnTo>
                    <a:lnTo>
                      <a:pt x="3488" y="8060"/>
                    </a:lnTo>
                    <a:lnTo>
                      <a:pt x="3527" y="8041"/>
                    </a:lnTo>
                    <a:lnTo>
                      <a:pt x="3546" y="8022"/>
                    </a:lnTo>
                    <a:lnTo>
                      <a:pt x="3565" y="7983"/>
                    </a:lnTo>
                    <a:lnTo>
                      <a:pt x="3565" y="7964"/>
                    </a:lnTo>
                    <a:lnTo>
                      <a:pt x="3565" y="7925"/>
                    </a:lnTo>
                    <a:lnTo>
                      <a:pt x="3469" y="7770"/>
                    </a:lnTo>
                    <a:lnTo>
                      <a:pt x="3953" y="7770"/>
                    </a:lnTo>
                    <a:lnTo>
                      <a:pt x="3992" y="7750"/>
                    </a:lnTo>
                    <a:lnTo>
                      <a:pt x="4011" y="7712"/>
                    </a:lnTo>
                    <a:lnTo>
                      <a:pt x="4011" y="7692"/>
                    </a:lnTo>
                    <a:lnTo>
                      <a:pt x="4011" y="7654"/>
                    </a:lnTo>
                    <a:lnTo>
                      <a:pt x="3992" y="7634"/>
                    </a:lnTo>
                    <a:lnTo>
                      <a:pt x="3972" y="7615"/>
                    </a:lnTo>
                    <a:lnTo>
                      <a:pt x="3934" y="7595"/>
                    </a:lnTo>
                    <a:lnTo>
                      <a:pt x="3430" y="7595"/>
                    </a:lnTo>
                    <a:lnTo>
                      <a:pt x="3430" y="6181"/>
                    </a:lnTo>
                    <a:lnTo>
                      <a:pt x="3682" y="6104"/>
                    </a:lnTo>
                    <a:lnTo>
                      <a:pt x="3934" y="6026"/>
                    </a:lnTo>
                    <a:lnTo>
                      <a:pt x="4147" y="5910"/>
                    </a:lnTo>
                    <a:lnTo>
                      <a:pt x="4340" y="5794"/>
                    </a:lnTo>
                    <a:lnTo>
                      <a:pt x="4515" y="5639"/>
                    </a:lnTo>
                    <a:lnTo>
                      <a:pt x="4670" y="5484"/>
                    </a:lnTo>
                    <a:lnTo>
                      <a:pt x="4786" y="5290"/>
                    </a:lnTo>
                    <a:lnTo>
                      <a:pt x="4883" y="5096"/>
                    </a:lnTo>
                    <a:lnTo>
                      <a:pt x="4980" y="4902"/>
                    </a:lnTo>
                    <a:lnTo>
                      <a:pt x="5038" y="4689"/>
                    </a:lnTo>
                    <a:lnTo>
                      <a:pt x="5077" y="4457"/>
                    </a:lnTo>
                    <a:lnTo>
                      <a:pt x="5077" y="4224"/>
                    </a:lnTo>
                    <a:lnTo>
                      <a:pt x="5077" y="3972"/>
                    </a:lnTo>
                    <a:lnTo>
                      <a:pt x="5057" y="3721"/>
                    </a:lnTo>
                    <a:lnTo>
                      <a:pt x="5019" y="3469"/>
                    </a:lnTo>
                    <a:lnTo>
                      <a:pt x="4960" y="3197"/>
                    </a:lnTo>
                    <a:lnTo>
                      <a:pt x="4864" y="2810"/>
                    </a:lnTo>
                    <a:lnTo>
                      <a:pt x="4786" y="2481"/>
                    </a:lnTo>
                    <a:lnTo>
                      <a:pt x="4747" y="2209"/>
                    </a:lnTo>
                    <a:lnTo>
                      <a:pt x="4709" y="1958"/>
                    </a:lnTo>
                    <a:lnTo>
                      <a:pt x="4709" y="1764"/>
                    </a:lnTo>
                    <a:lnTo>
                      <a:pt x="4709" y="1589"/>
                    </a:lnTo>
                    <a:lnTo>
                      <a:pt x="4728" y="1357"/>
                    </a:lnTo>
                    <a:lnTo>
                      <a:pt x="4767" y="1473"/>
                    </a:lnTo>
                    <a:lnTo>
                      <a:pt x="4805" y="1551"/>
                    </a:lnTo>
                    <a:lnTo>
                      <a:pt x="4844" y="1570"/>
                    </a:lnTo>
                    <a:lnTo>
                      <a:pt x="4883" y="1570"/>
                    </a:lnTo>
                    <a:lnTo>
                      <a:pt x="4941" y="1551"/>
                    </a:lnTo>
                    <a:lnTo>
                      <a:pt x="4980" y="1512"/>
                    </a:lnTo>
                    <a:lnTo>
                      <a:pt x="5019" y="1454"/>
                    </a:lnTo>
                    <a:lnTo>
                      <a:pt x="5038" y="1415"/>
                    </a:lnTo>
                    <a:lnTo>
                      <a:pt x="5115" y="1434"/>
                    </a:lnTo>
                    <a:lnTo>
                      <a:pt x="5154" y="1434"/>
                    </a:lnTo>
                    <a:lnTo>
                      <a:pt x="5193" y="1415"/>
                    </a:lnTo>
                    <a:lnTo>
                      <a:pt x="5232" y="1376"/>
                    </a:lnTo>
                    <a:lnTo>
                      <a:pt x="5251" y="1318"/>
                    </a:lnTo>
                    <a:lnTo>
                      <a:pt x="5232" y="1260"/>
                    </a:lnTo>
                    <a:lnTo>
                      <a:pt x="5193" y="1202"/>
                    </a:lnTo>
                    <a:lnTo>
                      <a:pt x="5135" y="1144"/>
                    </a:lnTo>
                    <a:lnTo>
                      <a:pt x="5077" y="1105"/>
                    </a:lnTo>
                    <a:lnTo>
                      <a:pt x="4980" y="1066"/>
                    </a:lnTo>
                    <a:lnTo>
                      <a:pt x="4883" y="1047"/>
                    </a:lnTo>
                    <a:lnTo>
                      <a:pt x="4999" y="989"/>
                    </a:lnTo>
                    <a:lnTo>
                      <a:pt x="5115" y="950"/>
                    </a:lnTo>
                    <a:lnTo>
                      <a:pt x="5251" y="911"/>
                    </a:lnTo>
                    <a:lnTo>
                      <a:pt x="5019" y="776"/>
                    </a:lnTo>
                    <a:lnTo>
                      <a:pt x="4825" y="621"/>
                    </a:lnTo>
                    <a:lnTo>
                      <a:pt x="4864" y="563"/>
                    </a:lnTo>
                    <a:lnTo>
                      <a:pt x="4960" y="408"/>
                    </a:lnTo>
                    <a:lnTo>
                      <a:pt x="4999" y="311"/>
                    </a:lnTo>
                    <a:lnTo>
                      <a:pt x="5019" y="214"/>
                    </a:lnTo>
                    <a:lnTo>
                      <a:pt x="4999" y="136"/>
                    </a:lnTo>
                    <a:lnTo>
                      <a:pt x="4960" y="98"/>
                    </a:lnTo>
                    <a:lnTo>
                      <a:pt x="4922" y="59"/>
                    </a:lnTo>
                    <a:lnTo>
                      <a:pt x="4883" y="40"/>
                    </a:lnTo>
                    <a:lnTo>
                      <a:pt x="4844" y="40"/>
                    </a:lnTo>
                    <a:lnTo>
                      <a:pt x="4805" y="59"/>
                    </a:lnTo>
                    <a:lnTo>
                      <a:pt x="4786" y="78"/>
                    </a:lnTo>
                    <a:lnTo>
                      <a:pt x="4728" y="175"/>
                    </a:lnTo>
                    <a:lnTo>
                      <a:pt x="4689" y="311"/>
                    </a:lnTo>
                    <a:lnTo>
                      <a:pt x="4650" y="543"/>
                    </a:lnTo>
                    <a:lnTo>
                      <a:pt x="4631" y="659"/>
                    </a:lnTo>
                    <a:lnTo>
                      <a:pt x="4631" y="563"/>
                    </a:lnTo>
                    <a:lnTo>
                      <a:pt x="4631" y="311"/>
                    </a:lnTo>
                    <a:lnTo>
                      <a:pt x="4592" y="175"/>
                    </a:lnTo>
                    <a:lnTo>
                      <a:pt x="4554" y="78"/>
                    </a:lnTo>
                    <a:lnTo>
                      <a:pt x="4534" y="40"/>
                    </a:lnTo>
                    <a:lnTo>
                      <a:pt x="4495" y="1"/>
                    </a:lnTo>
                    <a:close/>
                  </a:path>
                </a:pathLst>
              </a:custGeom>
              <a:solidFill>
                <a:srgbClr val="000000">
                  <a:alpha val="205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1265" name="Google Shape;1265;p25"/>
          <p:cNvGrpSpPr/>
          <p:nvPr/>
        </p:nvGrpSpPr>
        <p:grpSpPr>
          <a:xfrm>
            <a:off x="1825852" y="5860095"/>
            <a:ext cx="358963" cy="503556"/>
            <a:chOff x="1988514" y="3567171"/>
            <a:chExt cx="269222" cy="377667"/>
          </a:xfrm>
        </p:grpSpPr>
        <p:sp>
          <p:nvSpPr>
            <p:cNvPr id="1266" name="Google Shape;1266;p25"/>
            <p:cNvSpPr/>
            <p:nvPr/>
          </p:nvSpPr>
          <p:spPr>
            <a:xfrm>
              <a:off x="2056355" y="3920239"/>
              <a:ext cx="127200" cy="24600"/>
            </a:xfrm>
            <a:prstGeom prst="ellipse">
              <a:avLst/>
            </a:pr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7" name="Google Shape;1267;p25"/>
            <p:cNvSpPr/>
            <p:nvPr/>
          </p:nvSpPr>
          <p:spPr>
            <a:xfrm>
              <a:off x="2108558" y="3799588"/>
              <a:ext cx="22876" cy="138031"/>
            </a:xfrm>
            <a:custGeom>
              <a:avLst/>
              <a:gdLst/>
              <a:ahLst/>
              <a:cxnLst/>
              <a:rect l="l" t="t" r="r" b="b"/>
              <a:pathLst>
                <a:path w="1043" h="13680" extrusionOk="0">
                  <a:moveTo>
                    <a:pt x="0" y="1"/>
                  </a:moveTo>
                  <a:lnTo>
                    <a:pt x="0" y="13679"/>
                  </a:lnTo>
                  <a:lnTo>
                    <a:pt x="1042" y="13679"/>
                  </a:lnTo>
                  <a:lnTo>
                    <a:pt x="59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8" name="Google Shape;1268;p25"/>
            <p:cNvSpPr/>
            <p:nvPr/>
          </p:nvSpPr>
          <p:spPr>
            <a:xfrm>
              <a:off x="1988514" y="3567171"/>
              <a:ext cx="269222" cy="306464"/>
            </a:xfrm>
            <a:custGeom>
              <a:avLst/>
              <a:gdLst/>
              <a:ahLst/>
              <a:cxnLst/>
              <a:rect l="l" t="t" r="r" b="b"/>
              <a:pathLst>
                <a:path w="32792" h="30373" extrusionOk="0">
                  <a:moveTo>
                    <a:pt x="16396" y="1"/>
                  </a:moveTo>
                  <a:lnTo>
                    <a:pt x="15614" y="149"/>
                  </a:lnTo>
                  <a:lnTo>
                    <a:pt x="14833" y="336"/>
                  </a:lnTo>
                  <a:lnTo>
                    <a:pt x="14051" y="559"/>
                  </a:lnTo>
                  <a:lnTo>
                    <a:pt x="13269" y="801"/>
                  </a:lnTo>
                  <a:lnTo>
                    <a:pt x="12506" y="1099"/>
                  </a:lnTo>
                  <a:lnTo>
                    <a:pt x="11762" y="1396"/>
                  </a:lnTo>
                  <a:lnTo>
                    <a:pt x="11018" y="1750"/>
                  </a:lnTo>
                  <a:lnTo>
                    <a:pt x="10292" y="2122"/>
                  </a:lnTo>
                  <a:lnTo>
                    <a:pt x="9566" y="2513"/>
                  </a:lnTo>
                  <a:lnTo>
                    <a:pt x="8859" y="2941"/>
                  </a:lnTo>
                  <a:lnTo>
                    <a:pt x="8170" y="3388"/>
                  </a:lnTo>
                  <a:lnTo>
                    <a:pt x="7519" y="3853"/>
                  </a:lnTo>
                  <a:lnTo>
                    <a:pt x="6868" y="4355"/>
                  </a:lnTo>
                  <a:lnTo>
                    <a:pt x="6235" y="4876"/>
                  </a:lnTo>
                  <a:lnTo>
                    <a:pt x="5621" y="5416"/>
                  </a:lnTo>
                  <a:lnTo>
                    <a:pt x="5044" y="5974"/>
                  </a:lnTo>
                  <a:lnTo>
                    <a:pt x="4485" y="6551"/>
                  </a:lnTo>
                  <a:lnTo>
                    <a:pt x="3946" y="7165"/>
                  </a:lnTo>
                  <a:lnTo>
                    <a:pt x="3443" y="7780"/>
                  </a:lnTo>
                  <a:lnTo>
                    <a:pt x="2978" y="8412"/>
                  </a:lnTo>
                  <a:lnTo>
                    <a:pt x="2531" y="9045"/>
                  </a:lnTo>
                  <a:lnTo>
                    <a:pt x="2103" y="9715"/>
                  </a:lnTo>
                  <a:lnTo>
                    <a:pt x="1731" y="10385"/>
                  </a:lnTo>
                  <a:lnTo>
                    <a:pt x="1378" y="11074"/>
                  </a:lnTo>
                  <a:lnTo>
                    <a:pt x="1061" y="11781"/>
                  </a:lnTo>
                  <a:lnTo>
                    <a:pt x="801" y="12488"/>
                  </a:lnTo>
                  <a:lnTo>
                    <a:pt x="559" y="13214"/>
                  </a:lnTo>
                  <a:lnTo>
                    <a:pt x="354" y="13940"/>
                  </a:lnTo>
                  <a:lnTo>
                    <a:pt x="205" y="14684"/>
                  </a:lnTo>
                  <a:lnTo>
                    <a:pt x="93" y="15428"/>
                  </a:lnTo>
                  <a:lnTo>
                    <a:pt x="56" y="15801"/>
                  </a:lnTo>
                  <a:lnTo>
                    <a:pt x="19" y="16173"/>
                  </a:lnTo>
                  <a:lnTo>
                    <a:pt x="0" y="16545"/>
                  </a:lnTo>
                  <a:lnTo>
                    <a:pt x="0" y="16936"/>
                  </a:lnTo>
                  <a:lnTo>
                    <a:pt x="0" y="17308"/>
                  </a:lnTo>
                  <a:lnTo>
                    <a:pt x="19" y="17680"/>
                  </a:lnTo>
                  <a:lnTo>
                    <a:pt x="56" y="18052"/>
                  </a:lnTo>
                  <a:lnTo>
                    <a:pt x="93" y="18406"/>
                  </a:lnTo>
                  <a:lnTo>
                    <a:pt x="149" y="18760"/>
                  </a:lnTo>
                  <a:lnTo>
                    <a:pt x="205" y="19132"/>
                  </a:lnTo>
                  <a:lnTo>
                    <a:pt x="280" y="19485"/>
                  </a:lnTo>
                  <a:lnTo>
                    <a:pt x="373" y="19820"/>
                  </a:lnTo>
                  <a:lnTo>
                    <a:pt x="466" y="20174"/>
                  </a:lnTo>
                  <a:lnTo>
                    <a:pt x="577" y="20509"/>
                  </a:lnTo>
                  <a:lnTo>
                    <a:pt x="819" y="21179"/>
                  </a:lnTo>
                  <a:lnTo>
                    <a:pt x="1098" y="21812"/>
                  </a:lnTo>
                  <a:lnTo>
                    <a:pt x="1415" y="22444"/>
                  </a:lnTo>
                  <a:lnTo>
                    <a:pt x="1768" y="23040"/>
                  </a:lnTo>
                  <a:lnTo>
                    <a:pt x="2159" y="23635"/>
                  </a:lnTo>
                  <a:lnTo>
                    <a:pt x="2587" y="24194"/>
                  </a:lnTo>
                  <a:lnTo>
                    <a:pt x="3034" y="24752"/>
                  </a:lnTo>
                  <a:lnTo>
                    <a:pt x="3518" y="25273"/>
                  </a:lnTo>
                  <a:lnTo>
                    <a:pt x="4039" y="25776"/>
                  </a:lnTo>
                  <a:lnTo>
                    <a:pt x="4578" y="26259"/>
                  </a:lnTo>
                  <a:lnTo>
                    <a:pt x="5137" y="26706"/>
                  </a:lnTo>
                  <a:lnTo>
                    <a:pt x="5732" y="27134"/>
                  </a:lnTo>
                  <a:lnTo>
                    <a:pt x="6346" y="27544"/>
                  </a:lnTo>
                  <a:lnTo>
                    <a:pt x="6979" y="27934"/>
                  </a:lnTo>
                  <a:lnTo>
                    <a:pt x="7631" y="28288"/>
                  </a:lnTo>
                  <a:lnTo>
                    <a:pt x="8301" y="28604"/>
                  </a:lnTo>
                  <a:lnTo>
                    <a:pt x="8989" y="28921"/>
                  </a:lnTo>
                  <a:lnTo>
                    <a:pt x="9678" y="29200"/>
                  </a:lnTo>
                  <a:lnTo>
                    <a:pt x="10403" y="29442"/>
                  </a:lnTo>
                  <a:lnTo>
                    <a:pt x="11129" y="29665"/>
                  </a:lnTo>
                  <a:lnTo>
                    <a:pt x="11855" y="29851"/>
                  </a:lnTo>
                  <a:lnTo>
                    <a:pt x="12599" y="30019"/>
                  </a:lnTo>
                  <a:lnTo>
                    <a:pt x="13344" y="30149"/>
                  </a:lnTo>
                  <a:lnTo>
                    <a:pt x="14107" y="30261"/>
                  </a:lnTo>
                  <a:lnTo>
                    <a:pt x="14870" y="30335"/>
                  </a:lnTo>
                  <a:lnTo>
                    <a:pt x="15633" y="30372"/>
                  </a:lnTo>
                  <a:lnTo>
                    <a:pt x="16396" y="30372"/>
                  </a:lnTo>
                  <a:lnTo>
                    <a:pt x="17159" y="30354"/>
                  </a:lnTo>
                  <a:lnTo>
                    <a:pt x="17903" y="30298"/>
                  </a:lnTo>
                  <a:lnTo>
                    <a:pt x="18666" y="30223"/>
                  </a:lnTo>
                  <a:lnTo>
                    <a:pt x="19429" y="30112"/>
                  </a:lnTo>
                  <a:lnTo>
                    <a:pt x="20174" y="29963"/>
                  </a:lnTo>
                  <a:lnTo>
                    <a:pt x="20918" y="29795"/>
                  </a:lnTo>
                  <a:lnTo>
                    <a:pt x="21644" y="29609"/>
                  </a:lnTo>
                  <a:lnTo>
                    <a:pt x="22370" y="29367"/>
                  </a:lnTo>
                  <a:lnTo>
                    <a:pt x="23077" y="29125"/>
                  </a:lnTo>
                  <a:lnTo>
                    <a:pt x="23784" y="28846"/>
                  </a:lnTo>
                  <a:lnTo>
                    <a:pt x="24473" y="28549"/>
                  </a:lnTo>
                  <a:lnTo>
                    <a:pt x="25143" y="28214"/>
                  </a:lnTo>
                  <a:lnTo>
                    <a:pt x="25794" y="27860"/>
                  </a:lnTo>
                  <a:lnTo>
                    <a:pt x="26427" y="27488"/>
                  </a:lnTo>
                  <a:lnTo>
                    <a:pt x="27041" y="27078"/>
                  </a:lnTo>
                  <a:lnTo>
                    <a:pt x="27618" y="26650"/>
                  </a:lnTo>
                  <a:lnTo>
                    <a:pt x="28195" y="26204"/>
                  </a:lnTo>
                  <a:lnTo>
                    <a:pt x="28734" y="25720"/>
                  </a:lnTo>
                  <a:lnTo>
                    <a:pt x="29255" y="25217"/>
                  </a:lnTo>
                  <a:lnTo>
                    <a:pt x="29739" y="24715"/>
                  </a:lnTo>
                  <a:lnTo>
                    <a:pt x="30186" y="24175"/>
                  </a:lnTo>
                  <a:lnTo>
                    <a:pt x="30614" y="23598"/>
                  </a:lnTo>
                  <a:lnTo>
                    <a:pt x="31005" y="23021"/>
                  </a:lnTo>
                  <a:lnTo>
                    <a:pt x="31358" y="22426"/>
                  </a:lnTo>
                  <a:lnTo>
                    <a:pt x="31675" y="21793"/>
                  </a:lnTo>
                  <a:lnTo>
                    <a:pt x="31973" y="21160"/>
                  </a:lnTo>
                  <a:lnTo>
                    <a:pt x="32214" y="20490"/>
                  </a:lnTo>
                  <a:lnTo>
                    <a:pt x="32326" y="20155"/>
                  </a:lnTo>
                  <a:lnTo>
                    <a:pt x="32419" y="19820"/>
                  </a:lnTo>
                  <a:lnTo>
                    <a:pt x="32494" y="19467"/>
                  </a:lnTo>
                  <a:lnTo>
                    <a:pt x="32568" y="19113"/>
                  </a:lnTo>
                  <a:lnTo>
                    <a:pt x="32643" y="18760"/>
                  </a:lnTo>
                  <a:lnTo>
                    <a:pt x="32698" y="18406"/>
                  </a:lnTo>
                  <a:lnTo>
                    <a:pt x="32736" y="18034"/>
                  </a:lnTo>
                  <a:lnTo>
                    <a:pt x="32754" y="17680"/>
                  </a:lnTo>
                  <a:lnTo>
                    <a:pt x="32773" y="17308"/>
                  </a:lnTo>
                  <a:lnTo>
                    <a:pt x="32791" y="16936"/>
                  </a:lnTo>
                  <a:lnTo>
                    <a:pt x="32773" y="16545"/>
                  </a:lnTo>
                  <a:lnTo>
                    <a:pt x="32754" y="16173"/>
                  </a:lnTo>
                  <a:lnTo>
                    <a:pt x="32736" y="15801"/>
                  </a:lnTo>
                  <a:lnTo>
                    <a:pt x="32698" y="15428"/>
                  </a:lnTo>
                  <a:lnTo>
                    <a:pt x="32587" y="14665"/>
                  </a:lnTo>
                  <a:lnTo>
                    <a:pt x="32419" y="13940"/>
                  </a:lnTo>
                  <a:lnTo>
                    <a:pt x="32214" y="13195"/>
                  </a:lnTo>
                  <a:lnTo>
                    <a:pt x="31973" y="12469"/>
                  </a:lnTo>
                  <a:lnTo>
                    <a:pt x="31693" y="11762"/>
                  </a:lnTo>
                  <a:lnTo>
                    <a:pt x="31377" y="11055"/>
                  </a:lnTo>
                  <a:lnTo>
                    <a:pt x="31042" y="10348"/>
                  </a:lnTo>
                  <a:lnTo>
                    <a:pt x="30651" y="9659"/>
                  </a:lnTo>
                  <a:lnTo>
                    <a:pt x="30223" y="8989"/>
                  </a:lnTo>
                  <a:lnTo>
                    <a:pt x="29777" y="8338"/>
                  </a:lnTo>
                  <a:lnTo>
                    <a:pt x="29293" y="7705"/>
                  </a:lnTo>
                  <a:lnTo>
                    <a:pt x="28790" y="7072"/>
                  </a:lnTo>
                  <a:lnTo>
                    <a:pt x="28251" y="6477"/>
                  </a:lnTo>
                  <a:lnTo>
                    <a:pt x="27692" y="5881"/>
                  </a:lnTo>
                  <a:lnTo>
                    <a:pt x="27097" y="5323"/>
                  </a:lnTo>
                  <a:lnTo>
                    <a:pt x="26483" y="4783"/>
                  </a:lnTo>
                  <a:lnTo>
                    <a:pt x="25850" y="4262"/>
                  </a:lnTo>
                  <a:lnTo>
                    <a:pt x="25198" y="3760"/>
                  </a:lnTo>
                  <a:lnTo>
                    <a:pt x="24547" y="3276"/>
                  </a:lnTo>
                  <a:lnTo>
                    <a:pt x="23859" y="2829"/>
                  </a:lnTo>
                  <a:lnTo>
                    <a:pt x="23151" y="2401"/>
                  </a:lnTo>
                  <a:lnTo>
                    <a:pt x="22444" y="2010"/>
                  </a:lnTo>
                  <a:lnTo>
                    <a:pt x="21718" y="1657"/>
                  </a:lnTo>
                  <a:lnTo>
                    <a:pt x="20974" y="1322"/>
                  </a:lnTo>
                  <a:lnTo>
                    <a:pt x="20230" y="1006"/>
                  </a:lnTo>
                  <a:lnTo>
                    <a:pt x="19467" y="745"/>
                  </a:lnTo>
                  <a:lnTo>
                    <a:pt x="18704" y="503"/>
                  </a:lnTo>
                  <a:lnTo>
                    <a:pt x="17941" y="298"/>
                  </a:lnTo>
                  <a:lnTo>
                    <a:pt x="17159" y="131"/>
                  </a:lnTo>
                  <a:lnTo>
                    <a:pt x="1639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9" name="Google Shape;1269;p25"/>
            <p:cNvSpPr/>
            <p:nvPr/>
          </p:nvSpPr>
          <p:spPr>
            <a:xfrm>
              <a:off x="1988514" y="3651100"/>
              <a:ext cx="269222" cy="222525"/>
            </a:xfrm>
            <a:custGeom>
              <a:avLst/>
              <a:gdLst/>
              <a:ahLst/>
              <a:cxnLst/>
              <a:rect l="l" t="t" r="r" b="b"/>
              <a:pathLst>
                <a:path w="32792" h="22054" extrusionOk="0">
                  <a:moveTo>
                    <a:pt x="3034" y="0"/>
                  </a:moveTo>
                  <a:lnTo>
                    <a:pt x="2680" y="484"/>
                  </a:lnTo>
                  <a:lnTo>
                    <a:pt x="2364" y="987"/>
                  </a:lnTo>
                  <a:lnTo>
                    <a:pt x="2048" y="1489"/>
                  </a:lnTo>
                  <a:lnTo>
                    <a:pt x="1768" y="2010"/>
                  </a:lnTo>
                  <a:lnTo>
                    <a:pt x="1489" y="2531"/>
                  </a:lnTo>
                  <a:lnTo>
                    <a:pt x="1247" y="3052"/>
                  </a:lnTo>
                  <a:lnTo>
                    <a:pt x="1024" y="3592"/>
                  </a:lnTo>
                  <a:lnTo>
                    <a:pt x="819" y="4132"/>
                  </a:lnTo>
                  <a:lnTo>
                    <a:pt x="633" y="4671"/>
                  </a:lnTo>
                  <a:lnTo>
                    <a:pt x="466" y="5230"/>
                  </a:lnTo>
                  <a:lnTo>
                    <a:pt x="317" y="5769"/>
                  </a:lnTo>
                  <a:lnTo>
                    <a:pt x="205" y="6328"/>
                  </a:lnTo>
                  <a:lnTo>
                    <a:pt x="112" y="6905"/>
                  </a:lnTo>
                  <a:lnTo>
                    <a:pt x="56" y="7463"/>
                  </a:lnTo>
                  <a:lnTo>
                    <a:pt x="19" y="8040"/>
                  </a:lnTo>
                  <a:lnTo>
                    <a:pt x="0" y="8617"/>
                  </a:lnTo>
                  <a:lnTo>
                    <a:pt x="0" y="8989"/>
                  </a:lnTo>
                  <a:lnTo>
                    <a:pt x="19" y="9361"/>
                  </a:lnTo>
                  <a:lnTo>
                    <a:pt x="56" y="9733"/>
                  </a:lnTo>
                  <a:lnTo>
                    <a:pt x="93" y="10087"/>
                  </a:lnTo>
                  <a:lnTo>
                    <a:pt x="149" y="10441"/>
                  </a:lnTo>
                  <a:lnTo>
                    <a:pt x="205" y="10813"/>
                  </a:lnTo>
                  <a:lnTo>
                    <a:pt x="280" y="11166"/>
                  </a:lnTo>
                  <a:lnTo>
                    <a:pt x="373" y="11501"/>
                  </a:lnTo>
                  <a:lnTo>
                    <a:pt x="466" y="11855"/>
                  </a:lnTo>
                  <a:lnTo>
                    <a:pt x="577" y="12190"/>
                  </a:lnTo>
                  <a:lnTo>
                    <a:pt x="819" y="12860"/>
                  </a:lnTo>
                  <a:lnTo>
                    <a:pt x="1098" y="13493"/>
                  </a:lnTo>
                  <a:lnTo>
                    <a:pt x="1415" y="14125"/>
                  </a:lnTo>
                  <a:lnTo>
                    <a:pt x="1768" y="14721"/>
                  </a:lnTo>
                  <a:lnTo>
                    <a:pt x="2159" y="15316"/>
                  </a:lnTo>
                  <a:lnTo>
                    <a:pt x="2587" y="15875"/>
                  </a:lnTo>
                  <a:lnTo>
                    <a:pt x="3034" y="16433"/>
                  </a:lnTo>
                  <a:lnTo>
                    <a:pt x="3518" y="16954"/>
                  </a:lnTo>
                  <a:lnTo>
                    <a:pt x="4039" y="17457"/>
                  </a:lnTo>
                  <a:lnTo>
                    <a:pt x="4578" y="17940"/>
                  </a:lnTo>
                  <a:lnTo>
                    <a:pt x="5137" y="18387"/>
                  </a:lnTo>
                  <a:lnTo>
                    <a:pt x="5732" y="18815"/>
                  </a:lnTo>
                  <a:lnTo>
                    <a:pt x="6346" y="19225"/>
                  </a:lnTo>
                  <a:lnTo>
                    <a:pt x="6979" y="19615"/>
                  </a:lnTo>
                  <a:lnTo>
                    <a:pt x="7631" y="19969"/>
                  </a:lnTo>
                  <a:lnTo>
                    <a:pt x="8301" y="20285"/>
                  </a:lnTo>
                  <a:lnTo>
                    <a:pt x="8989" y="20602"/>
                  </a:lnTo>
                  <a:lnTo>
                    <a:pt x="9678" y="20881"/>
                  </a:lnTo>
                  <a:lnTo>
                    <a:pt x="10403" y="21123"/>
                  </a:lnTo>
                  <a:lnTo>
                    <a:pt x="11129" y="21346"/>
                  </a:lnTo>
                  <a:lnTo>
                    <a:pt x="11855" y="21532"/>
                  </a:lnTo>
                  <a:lnTo>
                    <a:pt x="12599" y="21700"/>
                  </a:lnTo>
                  <a:lnTo>
                    <a:pt x="13344" y="21830"/>
                  </a:lnTo>
                  <a:lnTo>
                    <a:pt x="14107" y="21942"/>
                  </a:lnTo>
                  <a:lnTo>
                    <a:pt x="14870" y="22016"/>
                  </a:lnTo>
                  <a:lnTo>
                    <a:pt x="15633" y="22053"/>
                  </a:lnTo>
                  <a:lnTo>
                    <a:pt x="16396" y="22053"/>
                  </a:lnTo>
                  <a:lnTo>
                    <a:pt x="17159" y="22035"/>
                  </a:lnTo>
                  <a:lnTo>
                    <a:pt x="17903" y="21979"/>
                  </a:lnTo>
                  <a:lnTo>
                    <a:pt x="18666" y="21904"/>
                  </a:lnTo>
                  <a:lnTo>
                    <a:pt x="19429" y="21793"/>
                  </a:lnTo>
                  <a:lnTo>
                    <a:pt x="20174" y="21644"/>
                  </a:lnTo>
                  <a:lnTo>
                    <a:pt x="20918" y="21476"/>
                  </a:lnTo>
                  <a:lnTo>
                    <a:pt x="21644" y="21290"/>
                  </a:lnTo>
                  <a:lnTo>
                    <a:pt x="22370" y="21048"/>
                  </a:lnTo>
                  <a:lnTo>
                    <a:pt x="23077" y="20806"/>
                  </a:lnTo>
                  <a:lnTo>
                    <a:pt x="23784" y="20527"/>
                  </a:lnTo>
                  <a:lnTo>
                    <a:pt x="24473" y="20230"/>
                  </a:lnTo>
                  <a:lnTo>
                    <a:pt x="25143" y="19895"/>
                  </a:lnTo>
                  <a:lnTo>
                    <a:pt x="25794" y="19541"/>
                  </a:lnTo>
                  <a:lnTo>
                    <a:pt x="26427" y="19169"/>
                  </a:lnTo>
                  <a:lnTo>
                    <a:pt x="27041" y="18759"/>
                  </a:lnTo>
                  <a:lnTo>
                    <a:pt x="27618" y="18331"/>
                  </a:lnTo>
                  <a:lnTo>
                    <a:pt x="28195" y="17885"/>
                  </a:lnTo>
                  <a:lnTo>
                    <a:pt x="28734" y="17401"/>
                  </a:lnTo>
                  <a:lnTo>
                    <a:pt x="29255" y="16898"/>
                  </a:lnTo>
                  <a:lnTo>
                    <a:pt x="29739" y="16396"/>
                  </a:lnTo>
                  <a:lnTo>
                    <a:pt x="30186" y="15856"/>
                  </a:lnTo>
                  <a:lnTo>
                    <a:pt x="30614" y="15279"/>
                  </a:lnTo>
                  <a:lnTo>
                    <a:pt x="31005" y="14702"/>
                  </a:lnTo>
                  <a:lnTo>
                    <a:pt x="31358" y="14107"/>
                  </a:lnTo>
                  <a:lnTo>
                    <a:pt x="31675" y="13474"/>
                  </a:lnTo>
                  <a:lnTo>
                    <a:pt x="31973" y="12841"/>
                  </a:lnTo>
                  <a:lnTo>
                    <a:pt x="32214" y="12171"/>
                  </a:lnTo>
                  <a:lnTo>
                    <a:pt x="32326" y="11836"/>
                  </a:lnTo>
                  <a:lnTo>
                    <a:pt x="32419" y="11501"/>
                  </a:lnTo>
                  <a:lnTo>
                    <a:pt x="32494" y="11148"/>
                  </a:lnTo>
                  <a:lnTo>
                    <a:pt x="32568" y="10794"/>
                  </a:lnTo>
                  <a:lnTo>
                    <a:pt x="32643" y="10441"/>
                  </a:lnTo>
                  <a:lnTo>
                    <a:pt x="32698" y="10087"/>
                  </a:lnTo>
                  <a:lnTo>
                    <a:pt x="32736" y="9715"/>
                  </a:lnTo>
                  <a:lnTo>
                    <a:pt x="32754" y="9361"/>
                  </a:lnTo>
                  <a:lnTo>
                    <a:pt x="32773" y="8989"/>
                  </a:lnTo>
                  <a:lnTo>
                    <a:pt x="32791" y="8617"/>
                  </a:lnTo>
                  <a:lnTo>
                    <a:pt x="32773" y="8059"/>
                  </a:lnTo>
                  <a:lnTo>
                    <a:pt x="32736" y="7500"/>
                  </a:lnTo>
                  <a:lnTo>
                    <a:pt x="32680" y="6942"/>
                  </a:lnTo>
                  <a:lnTo>
                    <a:pt x="32587" y="6402"/>
                  </a:lnTo>
                  <a:lnTo>
                    <a:pt x="32475" y="5863"/>
                  </a:lnTo>
                  <a:lnTo>
                    <a:pt x="32345" y="5323"/>
                  </a:lnTo>
                  <a:lnTo>
                    <a:pt x="32196" y="4783"/>
                  </a:lnTo>
                  <a:lnTo>
                    <a:pt x="32010" y="4243"/>
                  </a:lnTo>
                  <a:lnTo>
                    <a:pt x="31824" y="4802"/>
                  </a:lnTo>
                  <a:lnTo>
                    <a:pt x="31619" y="5360"/>
                  </a:lnTo>
                  <a:lnTo>
                    <a:pt x="31396" y="5881"/>
                  </a:lnTo>
                  <a:lnTo>
                    <a:pt x="31135" y="6402"/>
                  </a:lnTo>
                  <a:lnTo>
                    <a:pt x="30856" y="6923"/>
                  </a:lnTo>
                  <a:lnTo>
                    <a:pt x="30558" y="7407"/>
                  </a:lnTo>
                  <a:lnTo>
                    <a:pt x="30242" y="7891"/>
                  </a:lnTo>
                  <a:lnTo>
                    <a:pt x="29907" y="8356"/>
                  </a:lnTo>
                  <a:lnTo>
                    <a:pt x="29535" y="8803"/>
                  </a:lnTo>
                  <a:lnTo>
                    <a:pt x="29162" y="9231"/>
                  </a:lnTo>
                  <a:lnTo>
                    <a:pt x="28753" y="9640"/>
                  </a:lnTo>
                  <a:lnTo>
                    <a:pt x="28344" y="10050"/>
                  </a:lnTo>
                  <a:lnTo>
                    <a:pt x="27916" y="10422"/>
                  </a:lnTo>
                  <a:lnTo>
                    <a:pt x="27469" y="10794"/>
                  </a:lnTo>
                  <a:lnTo>
                    <a:pt x="27004" y="11148"/>
                  </a:lnTo>
                  <a:lnTo>
                    <a:pt x="26538" y="11464"/>
                  </a:lnTo>
                  <a:lnTo>
                    <a:pt x="26036" y="11781"/>
                  </a:lnTo>
                  <a:lnTo>
                    <a:pt x="25552" y="12078"/>
                  </a:lnTo>
                  <a:lnTo>
                    <a:pt x="25031" y="12357"/>
                  </a:lnTo>
                  <a:lnTo>
                    <a:pt x="24510" y="12618"/>
                  </a:lnTo>
                  <a:lnTo>
                    <a:pt x="23989" y="12860"/>
                  </a:lnTo>
                  <a:lnTo>
                    <a:pt x="23449" y="13083"/>
                  </a:lnTo>
                  <a:lnTo>
                    <a:pt x="22891" y="13288"/>
                  </a:lnTo>
                  <a:lnTo>
                    <a:pt x="22333" y="13474"/>
                  </a:lnTo>
                  <a:lnTo>
                    <a:pt x="21774" y="13642"/>
                  </a:lnTo>
                  <a:lnTo>
                    <a:pt x="21216" y="13772"/>
                  </a:lnTo>
                  <a:lnTo>
                    <a:pt x="20639" y="13902"/>
                  </a:lnTo>
                  <a:lnTo>
                    <a:pt x="20062" y="13995"/>
                  </a:lnTo>
                  <a:lnTo>
                    <a:pt x="19504" y="14088"/>
                  </a:lnTo>
                  <a:lnTo>
                    <a:pt x="18908" y="14144"/>
                  </a:lnTo>
                  <a:lnTo>
                    <a:pt x="18331" y="14181"/>
                  </a:lnTo>
                  <a:lnTo>
                    <a:pt x="17754" y="14200"/>
                  </a:lnTo>
                  <a:lnTo>
                    <a:pt x="17066" y="14200"/>
                  </a:lnTo>
                  <a:lnTo>
                    <a:pt x="16396" y="14144"/>
                  </a:lnTo>
                  <a:lnTo>
                    <a:pt x="15707" y="14070"/>
                  </a:lnTo>
                  <a:lnTo>
                    <a:pt x="15019" y="13977"/>
                  </a:lnTo>
                  <a:lnTo>
                    <a:pt x="14349" y="13846"/>
                  </a:lnTo>
                  <a:lnTo>
                    <a:pt x="13679" y="13679"/>
                  </a:lnTo>
                  <a:lnTo>
                    <a:pt x="13009" y="13493"/>
                  </a:lnTo>
                  <a:lnTo>
                    <a:pt x="12358" y="13269"/>
                  </a:lnTo>
                  <a:lnTo>
                    <a:pt x="11725" y="13009"/>
                  </a:lnTo>
                  <a:lnTo>
                    <a:pt x="11092" y="12748"/>
                  </a:lnTo>
                  <a:lnTo>
                    <a:pt x="10478" y="12432"/>
                  </a:lnTo>
                  <a:lnTo>
                    <a:pt x="9882" y="12097"/>
                  </a:lnTo>
                  <a:lnTo>
                    <a:pt x="9287" y="11743"/>
                  </a:lnTo>
                  <a:lnTo>
                    <a:pt x="8710" y="11371"/>
                  </a:lnTo>
                  <a:lnTo>
                    <a:pt x="8170" y="10962"/>
                  </a:lnTo>
                  <a:lnTo>
                    <a:pt x="7631" y="10534"/>
                  </a:lnTo>
                  <a:lnTo>
                    <a:pt x="7128" y="10068"/>
                  </a:lnTo>
                  <a:lnTo>
                    <a:pt x="6644" y="9603"/>
                  </a:lnTo>
                  <a:lnTo>
                    <a:pt x="6179" y="9101"/>
                  </a:lnTo>
                  <a:lnTo>
                    <a:pt x="5751" y="8580"/>
                  </a:lnTo>
                  <a:lnTo>
                    <a:pt x="5342" y="8021"/>
                  </a:lnTo>
                  <a:lnTo>
                    <a:pt x="4951" y="7463"/>
                  </a:lnTo>
                  <a:lnTo>
                    <a:pt x="4616" y="6867"/>
                  </a:lnTo>
                  <a:lnTo>
                    <a:pt x="4281" y="6272"/>
                  </a:lnTo>
                  <a:lnTo>
                    <a:pt x="4002" y="5639"/>
                  </a:lnTo>
                  <a:lnTo>
                    <a:pt x="3741" y="4988"/>
                  </a:lnTo>
                  <a:lnTo>
                    <a:pt x="3536" y="4336"/>
                  </a:lnTo>
                  <a:lnTo>
                    <a:pt x="3350" y="3648"/>
                  </a:lnTo>
                  <a:lnTo>
                    <a:pt x="3201" y="2941"/>
                  </a:lnTo>
                  <a:lnTo>
                    <a:pt x="3090" y="2234"/>
                  </a:lnTo>
                  <a:lnTo>
                    <a:pt x="3034" y="1508"/>
                  </a:lnTo>
                  <a:lnTo>
                    <a:pt x="3015" y="745"/>
                  </a:lnTo>
                  <a:lnTo>
                    <a:pt x="3034" y="0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70" name="Google Shape;1270;p25"/>
          <p:cNvGrpSpPr/>
          <p:nvPr/>
        </p:nvGrpSpPr>
        <p:grpSpPr>
          <a:xfrm>
            <a:off x="10309452" y="5891979"/>
            <a:ext cx="358963" cy="503556"/>
            <a:chOff x="1988514" y="3567171"/>
            <a:chExt cx="269222" cy="377667"/>
          </a:xfrm>
        </p:grpSpPr>
        <p:sp>
          <p:nvSpPr>
            <p:cNvPr id="1271" name="Google Shape;1271;p25"/>
            <p:cNvSpPr/>
            <p:nvPr/>
          </p:nvSpPr>
          <p:spPr>
            <a:xfrm>
              <a:off x="2056355" y="3920239"/>
              <a:ext cx="127200" cy="24600"/>
            </a:xfrm>
            <a:prstGeom prst="ellipse">
              <a:avLst/>
            </a:pr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2" name="Google Shape;1272;p25"/>
            <p:cNvSpPr/>
            <p:nvPr/>
          </p:nvSpPr>
          <p:spPr>
            <a:xfrm>
              <a:off x="2108558" y="3799588"/>
              <a:ext cx="22876" cy="138031"/>
            </a:xfrm>
            <a:custGeom>
              <a:avLst/>
              <a:gdLst/>
              <a:ahLst/>
              <a:cxnLst/>
              <a:rect l="l" t="t" r="r" b="b"/>
              <a:pathLst>
                <a:path w="1043" h="13680" extrusionOk="0">
                  <a:moveTo>
                    <a:pt x="0" y="1"/>
                  </a:moveTo>
                  <a:lnTo>
                    <a:pt x="0" y="13679"/>
                  </a:lnTo>
                  <a:lnTo>
                    <a:pt x="1042" y="13679"/>
                  </a:lnTo>
                  <a:lnTo>
                    <a:pt x="59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3" name="Google Shape;1273;p25"/>
            <p:cNvSpPr/>
            <p:nvPr/>
          </p:nvSpPr>
          <p:spPr>
            <a:xfrm>
              <a:off x="1988514" y="3567171"/>
              <a:ext cx="269222" cy="306464"/>
            </a:xfrm>
            <a:custGeom>
              <a:avLst/>
              <a:gdLst/>
              <a:ahLst/>
              <a:cxnLst/>
              <a:rect l="l" t="t" r="r" b="b"/>
              <a:pathLst>
                <a:path w="32792" h="30373" extrusionOk="0">
                  <a:moveTo>
                    <a:pt x="16396" y="1"/>
                  </a:moveTo>
                  <a:lnTo>
                    <a:pt x="15614" y="149"/>
                  </a:lnTo>
                  <a:lnTo>
                    <a:pt x="14833" y="336"/>
                  </a:lnTo>
                  <a:lnTo>
                    <a:pt x="14051" y="559"/>
                  </a:lnTo>
                  <a:lnTo>
                    <a:pt x="13269" y="801"/>
                  </a:lnTo>
                  <a:lnTo>
                    <a:pt x="12506" y="1099"/>
                  </a:lnTo>
                  <a:lnTo>
                    <a:pt x="11762" y="1396"/>
                  </a:lnTo>
                  <a:lnTo>
                    <a:pt x="11018" y="1750"/>
                  </a:lnTo>
                  <a:lnTo>
                    <a:pt x="10292" y="2122"/>
                  </a:lnTo>
                  <a:lnTo>
                    <a:pt x="9566" y="2513"/>
                  </a:lnTo>
                  <a:lnTo>
                    <a:pt x="8859" y="2941"/>
                  </a:lnTo>
                  <a:lnTo>
                    <a:pt x="8170" y="3388"/>
                  </a:lnTo>
                  <a:lnTo>
                    <a:pt x="7519" y="3853"/>
                  </a:lnTo>
                  <a:lnTo>
                    <a:pt x="6868" y="4355"/>
                  </a:lnTo>
                  <a:lnTo>
                    <a:pt x="6235" y="4876"/>
                  </a:lnTo>
                  <a:lnTo>
                    <a:pt x="5621" y="5416"/>
                  </a:lnTo>
                  <a:lnTo>
                    <a:pt x="5044" y="5974"/>
                  </a:lnTo>
                  <a:lnTo>
                    <a:pt x="4485" y="6551"/>
                  </a:lnTo>
                  <a:lnTo>
                    <a:pt x="3946" y="7165"/>
                  </a:lnTo>
                  <a:lnTo>
                    <a:pt x="3443" y="7780"/>
                  </a:lnTo>
                  <a:lnTo>
                    <a:pt x="2978" y="8412"/>
                  </a:lnTo>
                  <a:lnTo>
                    <a:pt x="2531" y="9045"/>
                  </a:lnTo>
                  <a:lnTo>
                    <a:pt x="2103" y="9715"/>
                  </a:lnTo>
                  <a:lnTo>
                    <a:pt x="1731" y="10385"/>
                  </a:lnTo>
                  <a:lnTo>
                    <a:pt x="1378" y="11074"/>
                  </a:lnTo>
                  <a:lnTo>
                    <a:pt x="1061" y="11781"/>
                  </a:lnTo>
                  <a:lnTo>
                    <a:pt x="801" y="12488"/>
                  </a:lnTo>
                  <a:lnTo>
                    <a:pt x="559" y="13214"/>
                  </a:lnTo>
                  <a:lnTo>
                    <a:pt x="354" y="13940"/>
                  </a:lnTo>
                  <a:lnTo>
                    <a:pt x="205" y="14684"/>
                  </a:lnTo>
                  <a:lnTo>
                    <a:pt x="93" y="15428"/>
                  </a:lnTo>
                  <a:lnTo>
                    <a:pt x="56" y="15801"/>
                  </a:lnTo>
                  <a:lnTo>
                    <a:pt x="19" y="16173"/>
                  </a:lnTo>
                  <a:lnTo>
                    <a:pt x="0" y="16545"/>
                  </a:lnTo>
                  <a:lnTo>
                    <a:pt x="0" y="16936"/>
                  </a:lnTo>
                  <a:lnTo>
                    <a:pt x="0" y="17308"/>
                  </a:lnTo>
                  <a:lnTo>
                    <a:pt x="19" y="17680"/>
                  </a:lnTo>
                  <a:lnTo>
                    <a:pt x="56" y="18052"/>
                  </a:lnTo>
                  <a:lnTo>
                    <a:pt x="93" y="18406"/>
                  </a:lnTo>
                  <a:lnTo>
                    <a:pt x="149" y="18760"/>
                  </a:lnTo>
                  <a:lnTo>
                    <a:pt x="205" y="19132"/>
                  </a:lnTo>
                  <a:lnTo>
                    <a:pt x="280" y="19485"/>
                  </a:lnTo>
                  <a:lnTo>
                    <a:pt x="373" y="19820"/>
                  </a:lnTo>
                  <a:lnTo>
                    <a:pt x="466" y="20174"/>
                  </a:lnTo>
                  <a:lnTo>
                    <a:pt x="577" y="20509"/>
                  </a:lnTo>
                  <a:lnTo>
                    <a:pt x="819" y="21179"/>
                  </a:lnTo>
                  <a:lnTo>
                    <a:pt x="1098" y="21812"/>
                  </a:lnTo>
                  <a:lnTo>
                    <a:pt x="1415" y="22444"/>
                  </a:lnTo>
                  <a:lnTo>
                    <a:pt x="1768" y="23040"/>
                  </a:lnTo>
                  <a:lnTo>
                    <a:pt x="2159" y="23635"/>
                  </a:lnTo>
                  <a:lnTo>
                    <a:pt x="2587" y="24194"/>
                  </a:lnTo>
                  <a:lnTo>
                    <a:pt x="3034" y="24752"/>
                  </a:lnTo>
                  <a:lnTo>
                    <a:pt x="3518" y="25273"/>
                  </a:lnTo>
                  <a:lnTo>
                    <a:pt x="4039" y="25776"/>
                  </a:lnTo>
                  <a:lnTo>
                    <a:pt x="4578" y="26259"/>
                  </a:lnTo>
                  <a:lnTo>
                    <a:pt x="5137" y="26706"/>
                  </a:lnTo>
                  <a:lnTo>
                    <a:pt x="5732" y="27134"/>
                  </a:lnTo>
                  <a:lnTo>
                    <a:pt x="6346" y="27544"/>
                  </a:lnTo>
                  <a:lnTo>
                    <a:pt x="6979" y="27934"/>
                  </a:lnTo>
                  <a:lnTo>
                    <a:pt x="7631" y="28288"/>
                  </a:lnTo>
                  <a:lnTo>
                    <a:pt x="8301" y="28604"/>
                  </a:lnTo>
                  <a:lnTo>
                    <a:pt x="8989" y="28921"/>
                  </a:lnTo>
                  <a:lnTo>
                    <a:pt x="9678" y="29200"/>
                  </a:lnTo>
                  <a:lnTo>
                    <a:pt x="10403" y="29442"/>
                  </a:lnTo>
                  <a:lnTo>
                    <a:pt x="11129" y="29665"/>
                  </a:lnTo>
                  <a:lnTo>
                    <a:pt x="11855" y="29851"/>
                  </a:lnTo>
                  <a:lnTo>
                    <a:pt x="12599" y="30019"/>
                  </a:lnTo>
                  <a:lnTo>
                    <a:pt x="13344" y="30149"/>
                  </a:lnTo>
                  <a:lnTo>
                    <a:pt x="14107" y="30261"/>
                  </a:lnTo>
                  <a:lnTo>
                    <a:pt x="14870" y="30335"/>
                  </a:lnTo>
                  <a:lnTo>
                    <a:pt x="15633" y="30372"/>
                  </a:lnTo>
                  <a:lnTo>
                    <a:pt x="16396" y="30372"/>
                  </a:lnTo>
                  <a:lnTo>
                    <a:pt x="17159" y="30354"/>
                  </a:lnTo>
                  <a:lnTo>
                    <a:pt x="17903" y="30298"/>
                  </a:lnTo>
                  <a:lnTo>
                    <a:pt x="18666" y="30223"/>
                  </a:lnTo>
                  <a:lnTo>
                    <a:pt x="19429" y="30112"/>
                  </a:lnTo>
                  <a:lnTo>
                    <a:pt x="20174" y="29963"/>
                  </a:lnTo>
                  <a:lnTo>
                    <a:pt x="20918" y="29795"/>
                  </a:lnTo>
                  <a:lnTo>
                    <a:pt x="21644" y="29609"/>
                  </a:lnTo>
                  <a:lnTo>
                    <a:pt x="22370" y="29367"/>
                  </a:lnTo>
                  <a:lnTo>
                    <a:pt x="23077" y="29125"/>
                  </a:lnTo>
                  <a:lnTo>
                    <a:pt x="23784" y="28846"/>
                  </a:lnTo>
                  <a:lnTo>
                    <a:pt x="24473" y="28549"/>
                  </a:lnTo>
                  <a:lnTo>
                    <a:pt x="25143" y="28214"/>
                  </a:lnTo>
                  <a:lnTo>
                    <a:pt x="25794" y="27860"/>
                  </a:lnTo>
                  <a:lnTo>
                    <a:pt x="26427" y="27488"/>
                  </a:lnTo>
                  <a:lnTo>
                    <a:pt x="27041" y="27078"/>
                  </a:lnTo>
                  <a:lnTo>
                    <a:pt x="27618" y="26650"/>
                  </a:lnTo>
                  <a:lnTo>
                    <a:pt x="28195" y="26204"/>
                  </a:lnTo>
                  <a:lnTo>
                    <a:pt x="28734" y="25720"/>
                  </a:lnTo>
                  <a:lnTo>
                    <a:pt x="29255" y="25217"/>
                  </a:lnTo>
                  <a:lnTo>
                    <a:pt x="29739" y="24715"/>
                  </a:lnTo>
                  <a:lnTo>
                    <a:pt x="30186" y="24175"/>
                  </a:lnTo>
                  <a:lnTo>
                    <a:pt x="30614" y="23598"/>
                  </a:lnTo>
                  <a:lnTo>
                    <a:pt x="31005" y="23021"/>
                  </a:lnTo>
                  <a:lnTo>
                    <a:pt x="31358" y="22426"/>
                  </a:lnTo>
                  <a:lnTo>
                    <a:pt x="31675" y="21793"/>
                  </a:lnTo>
                  <a:lnTo>
                    <a:pt x="31973" y="21160"/>
                  </a:lnTo>
                  <a:lnTo>
                    <a:pt x="32214" y="20490"/>
                  </a:lnTo>
                  <a:lnTo>
                    <a:pt x="32326" y="20155"/>
                  </a:lnTo>
                  <a:lnTo>
                    <a:pt x="32419" y="19820"/>
                  </a:lnTo>
                  <a:lnTo>
                    <a:pt x="32494" y="19467"/>
                  </a:lnTo>
                  <a:lnTo>
                    <a:pt x="32568" y="19113"/>
                  </a:lnTo>
                  <a:lnTo>
                    <a:pt x="32643" y="18760"/>
                  </a:lnTo>
                  <a:lnTo>
                    <a:pt x="32698" y="18406"/>
                  </a:lnTo>
                  <a:lnTo>
                    <a:pt x="32736" y="18034"/>
                  </a:lnTo>
                  <a:lnTo>
                    <a:pt x="32754" y="17680"/>
                  </a:lnTo>
                  <a:lnTo>
                    <a:pt x="32773" y="17308"/>
                  </a:lnTo>
                  <a:lnTo>
                    <a:pt x="32791" y="16936"/>
                  </a:lnTo>
                  <a:lnTo>
                    <a:pt x="32773" y="16545"/>
                  </a:lnTo>
                  <a:lnTo>
                    <a:pt x="32754" y="16173"/>
                  </a:lnTo>
                  <a:lnTo>
                    <a:pt x="32736" y="15801"/>
                  </a:lnTo>
                  <a:lnTo>
                    <a:pt x="32698" y="15428"/>
                  </a:lnTo>
                  <a:lnTo>
                    <a:pt x="32587" y="14665"/>
                  </a:lnTo>
                  <a:lnTo>
                    <a:pt x="32419" y="13940"/>
                  </a:lnTo>
                  <a:lnTo>
                    <a:pt x="32214" y="13195"/>
                  </a:lnTo>
                  <a:lnTo>
                    <a:pt x="31973" y="12469"/>
                  </a:lnTo>
                  <a:lnTo>
                    <a:pt x="31693" y="11762"/>
                  </a:lnTo>
                  <a:lnTo>
                    <a:pt x="31377" y="11055"/>
                  </a:lnTo>
                  <a:lnTo>
                    <a:pt x="31042" y="10348"/>
                  </a:lnTo>
                  <a:lnTo>
                    <a:pt x="30651" y="9659"/>
                  </a:lnTo>
                  <a:lnTo>
                    <a:pt x="30223" y="8989"/>
                  </a:lnTo>
                  <a:lnTo>
                    <a:pt x="29777" y="8338"/>
                  </a:lnTo>
                  <a:lnTo>
                    <a:pt x="29293" y="7705"/>
                  </a:lnTo>
                  <a:lnTo>
                    <a:pt x="28790" y="7072"/>
                  </a:lnTo>
                  <a:lnTo>
                    <a:pt x="28251" y="6477"/>
                  </a:lnTo>
                  <a:lnTo>
                    <a:pt x="27692" y="5881"/>
                  </a:lnTo>
                  <a:lnTo>
                    <a:pt x="27097" y="5323"/>
                  </a:lnTo>
                  <a:lnTo>
                    <a:pt x="26483" y="4783"/>
                  </a:lnTo>
                  <a:lnTo>
                    <a:pt x="25850" y="4262"/>
                  </a:lnTo>
                  <a:lnTo>
                    <a:pt x="25198" y="3760"/>
                  </a:lnTo>
                  <a:lnTo>
                    <a:pt x="24547" y="3276"/>
                  </a:lnTo>
                  <a:lnTo>
                    <a:pt x="23859" y="2829"/>
                  </a:lnTo>
                  <a:lnTo>
                    <a:pt x="23151" y="2401"/>
                  </a:lnTo>
                  <a:lnTo>
                    <a:pt x="22444" y="2010"/>
                  </a:lnTo>
                  <a:lnTo>
                    <a:pt x="21718" y="1657"/>
                  </a:lnTo>
                  <a:lnTo>
                    <a:pt x="20974" y="1322"/>
                  </a:lnTo>
                  <a:lnTo>
                    <a:pt x="20230" y="1006"/>
                  </a:lnTo>
                  <a:lnTo>
                    <a:pt x="19467" y="745"/>
                  </a:lnTo>
                  <a:lnTo>
                    <a:pt x="18704" y="503"/>
                  </a:lnTo>
                  <a:lnTo>
                    <a:pt x="17941" y="298"/>
                  </a:lnTo>
                  <a:lnTo>
                    <a:pt x="17159" y="131"/>
                  </a:lnTo>
                  <a:lnTo>
                    <a:pt x="1639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4" name="Google Shape;1274;p25"/>
            <p:cNvSpPr/>
            <p:nvPr/>
          </p:nvSpPr>
          <p:spPr>
            <a:xfrm>
              <a:off x="1988514" y="3651100"/>
              <a:ext cx="269222" cy="222525"/>
            </a:xfrm>
            <a:custGeom>
              <a:avLst/>
              <a:gdLst/>
              <a:ahLst/>
              <a:cxnLst/>
              <a:rect l="l" t="t" r="r" b="b"/>
              <a:pathLst>
                <a:path w="32792" h="22054" extrusionOk="0">
                  <a:moveTo>
                    <a:pt x="3034" y="0"/>
                  </a:moveTo>
                  <a:lnTo>
                    <a:pt x="2680" y="484"/>
                  </a:lnTo>
                  <a:lnTo>
                    <a:pt x="2364" y="987"/>
                  </a:lnTo>
                  <a:lnTo>
                    <a:pt x="2048" y="1489"/>
                  </a:lnTo>
                  <a:lnTo>
                    <a:pt x="1768" y="2010"/>
                  </a:lnTo>
                  <a:lnTo>
                    <a:pt x="1489" y="2531"/>
                  </a:lnTo>
                  <a:lnTo>
                    <a:pt x="1247" y="3052"/>
                  </a:lnTo>
                  <a:lnTo>
                    <a:pt x="1024" y="3592"/>
                  </a:lnTo>
                  <a:lnTo>
                    <a:pt x="819" y="4132"/>
                  </a:lnTo>
                  <a:lnTo>
                    <a:pt x="633" y="4671"/>
                  </a:lnTo>
                  <a:lnTo>
                    <a:pt x="466" y="5230"/>
                  </a:lnTo>
                  <a:lnTo>
                    <a:pt x="317" y="5769"/>
                  </a:lnTo>
                  <a:lnTo>
                    <a:pt x="205" y="6328"/>
                  </a:lnTo>
                  <a:lnTo>
                    <a:pt x="112" y="6905"/>
                  </a:lnTo>
                  <a:lnTo>
                    <a:pt x="56" y="7463"/>
                  </a:lnTo>
                  <a:lnTo>
                    <a:pt x="19" y="8040"/>
                  </a:lnTo>
                  <a:lnTo>
                    <a:pt x="0" y="8617"/>
                  </a:lnTo>
                  <a:lnTo>
                    <a:pt x="0" y="8989"/>
                  </a:lnTo>
                  <a:lnTo>
                    <a:pt x="19" y="9361"/>
                  </a:lnTo>
                  <a:lnTo>
                    <a:pt x="56" y="9733"/>
                  </a:lnTo>
                  <a:lnTo>
                    <a:pt x="93" y="10087"/>
                  </a:lnTo>
                  <a:lnTo>
                    <a:pt x="149" y="10441"/>
                  </a:lnTo>
                  <a:lnTo>
                    <a:pt x="205" y="10813"/>
                  </a:lnTo>
                  <a:lnTo>
                    <a:pt x="280" y="11166"/>
                  </a:lnTo>
                  <a:lnTo>
                    <a:pt x="373" y="11501"/>
                  </a:lnTo>
                  <a:lnTo>
                    <a:pt x="466" y="11855"/>
                  </a:lnTo>
                  <a:lnTo>
                    <a:pt x="577" y="12190"/>
                  </a:lnTo>
                  <a:lnTo>
                    <a:pt x="819" y="12860"/>
                  </a:lnTo>
                  <a:lnTo>
                    <a:pt x="1098" y="13493"/>
                  </a:lnTo>
                  <a:lnTo>
                    <a:pt x="1415" y="14125"/>
                  </a:lnTo>
                  <a:lnTo>
                    <a:pt x="1768" y="14721"/>
                  </a:lnTo>
                  <a:lnTo>
                    <a:pt x="2159" y="15316"/>
                  </a:lnTo>
                  <a:lnTo>
                    <a:pt x="2587" y="15875"/>
                  </a:lnTo>
                  <a:lnTo>
                    <a:pt x="3034" y="16433"/>
                  </a:lnTo>
                  <a:lnTo>
                    <a:pt x="3518" y="16954"/>
                  </a:lnTo>
                  <a:lnTo>
                    <a:pt x="4039" y="17457"/>
                  </a:lnTo>
                  <a:lnTo>
                    <a:pt x="4578" y="17940"/>
                  </a:lnTo>
                  <a:lnTo>
                    <a:pt x="5137" y="18387"/>
                  </a:lnTo>
                  <a:lnTo>
                    <a:pt x="5732" y="18815"/>
                  </a:lnTo>
                  <a:lnTo>
                    <a:pt x="6346" y="19225"/>
                  </a:lnTo>
                  <a:lnTo>
                    <a:pt x="6979" y="19615"/>
                  </a:lnTo>
                  <a:lnTo>
                    <a:pt x="7631" y="19969"/>
                  </a:lnTo>
                  <a:lnTo>
                    <a:pt x="8301" y="20285"/>
                  </a:lnTo>
                  <a:lnTo>
                    <a:pt x="8989" y="20602"/>
                  </a:lnTo>
                  <a:lnTo>
                    <a:pt x="9678" y="20881"/>
                  </a:lnTo>
                  <a:lnTo>
                    <a:pt x="10403" y="21123"/>
                  </a:lnTo>
                  <a:lnTo>
                    <a:pt x="11129" y="21346"/>
                  </a:lnTo>
                  <a:lnTo>
                    <a:pt x="11855" y="21532"/>
                  </a:lnTo>
                  <a:lnTo>
                    <a:pt x="12599" y="21700"/>
                  </a:lnTo>
                  <a:lnTo>
                    <a:pt x="13344" y="21830"/>
                  </a:lnTo>
                  <a:lnTo>
                    <a:pt x="14107" y="21942"/>
                  </a:lnTo>
                  <a:lnTo>
                    <a:pt x="14870" y="22016"/>
                  </a:lnTo>
                  <a:lnTo>
                    <a:pt x="15633" y="22053"/>
                  </a:lnTo>
                  <a:lnTo>
                    <a:pt x="16396" y="22053"/>
                  </a:lnTo>
                  <a:lnTo>
                    <a:pt x="17159" y="22035"/>
                  </a:lnTo>
                  <a:lnTo>
                    <a:pt x="17903" y="21979"/>
                  </a:lnTo>
                  <a:lnTo>
                    <a:pt x="18666" y="21904"/>
                  </a:lnTo>
                  <a:lnTo>
                    <a:pt x="19429" y="21793"/>
                  </a:lnTo>
                  <a:lnTo>
                    <a:pt x="20174" y="21644"/>
                  </a:lnTo>
                  <a:lnTo>
                    <a:pt x="20918" y="21476"/>
                  </a:lnTo>
                  <a:lnTo>
                    <a:pt x="21644" y="21290"/>
                  </a:lnTo>
                  <a:lnTo>
                    <a:pt x="22370" y="21048"/>
                  </a:lnTo>
                  <a:lnTo>
                    <a:pt x="23077" y="20806"/>
                  </a:lnTo>
                  <a:lnTo>
                    <a:pt x="23784" y="20527"/>
                  </a:lnTo>
                  <a:lnTo>
                    <a:pt x="24473" y="20230"/>
                  </a:lnTo>
                  <a:lnTo>
                    <a:pt x="25143" y="19895"/>
                  </a:lnTo>
                  <a:lnTo>
                    <a:pt x="25794" y="19541"/>
                  </a:lnTo>
                  <a:lnTo>
                    <a:pt x="26427" y="19169"/>
                  </a:lnTo>
                  <a:lnTo>
                    <a:pt x="27041" y="18759"/>
                  </a:lnTo>
                  <a:lnTo>
                    <a:pt x="27618" y="18331"/>
                  </a:lnTo>
                  <a:lnTo>
                    <a:pt x="28195" y="17885"/>
                  </a:lnTo>
                  <a:lnTo>
                    <a:pt x="28734" y="17401"/>
                  </a:lnTo>
                  <a:lnTo>
                    <a:pt x="29255" y="16898"/>
                  </a:lnTo>
                  <a:lnTo>
                    <a:pt x="29739" y="16396"/>
                  </a:lnTo>
                  <a:lnTo>
                    <a:pt x="30186" y="15856"/>
                  </a:lnTo>
                  <a:lnTo>
                    <a:pt x="30614" y="15279"/>
                  </a:lnTo>
                  <a:lnTo>
                    <a:pt x="31005" y="14702"/>
                  </a:lnTo>
                  <a:lnTo>
                    <a:pt x="31358" y="14107"/>
                  </a:lnTo>
                  <a:lnTo>
                    <a:pt x="31675" y="13474"/>
                  </a:lnTo>
                  <a:lnTo>
                    <a:pt x="31973" y="12841"/>
                  </a:lnTo>
                  <a:lnTo>
                    <a:pt x="32214" y="12171"/>
                  </a:lnTo>
                  <a:lnTo>
                    <a:pt x="32326" y="11836"/>
                  </a:lnTo>
                  <a:lnTo>
                    <a:pt x="32419" y="11501"/>
                  </a:lnTo>
                  <a:lnTo>
                    <a:pt x="32494" y="11148"/>
                  </a:lnTo>
                  <a:lnTo>
                    <a:pt x="32568" y="10794"/>
                  </a:lnTo>
                  <a:lnTo>
                    <a:pt x="32643" y="10441"/>
                  </a:lnTo>
                  <a:lnTo>
                    <a:pt x="32698" y="10087"/>
                  </a:lnTo>
                  <a:lnTo>
                    <a:pt x="32736" y="9715"/>
                  </a:lnTo>
                  <a:lnTo>
                    <a:pt x="32754" y="9361"/>
                  </a:lnTo>
                  <a:lnTo>
                    <a:pt x="32773" y="8989"/>
                  </a:lnTo>
                  <a:lnTo>
                    <a:pt x="32791" y="8617"/>
                  </a:lnTo>
                  <a:lnTo>
                    <a:pt x="32773" y="8059"/>
                  </a:lnTo>
                  <a:lnTo>
                    <a:pt x="32736" y="7500"/>
                  </a:lnTo>
                  <a:lnTo>
                    <a:pt x="32680" y="6942"/>
                  </a:lnTo>
                  <a:lnTo>
                    <a:pt x="32587" y="6402"/>
                  </a:lnTo>
                  <a:lnTo>
                    <a:pt x="32475" y="5863"/>
                  </a:lnTo>
                  <a:lnTo>
                    <a:pt x="32345" y="5323"/>
                  </a:lnTo>
                  <a:lnTo>
                    <a:pt x="32196" y="4783"/>
                  </a:lnTo>
                  <a:lnTo>
                    <a:pt x="32010" y="4243"/>
                  </a:lnTo>
                  <a:lnTo>
                    <a:pt x="31824" y="4802"/>
                  </a:lnTo>
                  <a:lnTo>
                    <a:pt x="31619" y="5360"/>
                  </a:lnTo>
                  <a:lnTo>
                    <a:pt x="31396" y="5881"/>
                  </a:lnTo>
                  <a:lnTo>
                    <a:pt x="31135" y="6402"/>
                  </a:lnTo>
                  <a:lnTo>
                    <a:pt x="30856" y="6923"/>
                  </a:lnTo>
                  <a:lnTo>
                    <a:pt x="30558" y="7407"/>
                  </a:lnTo>
                  <a:lnTo>
                    <a:pt x="30242" y="7891"/>
                  </a:lnTo>
                  <a:lnTo>
                    <a:pt x="29907" y="8356"/>
                  </a:lnTo>
                  <a:lnTo>
                    <a:pt x="29535" y="8803"/>
                  </a:lnTo>
                  <a:lnTo>
                    <a:pt x="29162" y="9231"/>
                  </a:lnTo>
                  <a:lnTo>
                    <a:pt x="28753" y="9640"/>
                  </a:lnTo>
                  <a:lnTo>
                    <a:pt x="28344" y="10050"/>
                  </a:lnTo>
                  <a:lnTo>
                    <a:pt x="27916" y="10422"/>
                  </a:lnTo>
                  <a:lnTo>
                    <a:pt x="27469" y="10794"/>
                  </a:lnTo>
                  <a:lnTo>
                    <a:pt x="27004" y="11148"/>
                  </a:lnTo>
                  <a:lnTo>
                    <a:pt x="26538" y="11464"/>
                  </a:lnTo>
                  <a:lnTo>
                    <a:pt x="26036" y="11781"/>
                  </a:lnTo>
                  <a:lnTo>
                    <a:pt x="25552" y="12078"/>
                  </a:lnTo>
                  <a:lnTo>
                    <a:pt x="25031" y="12357"/>
                  </a:lnTo>
                  <a:lnTo>
                    <a:pt x="24510" y="12618"/>
                  </a:lnTo>
                  <a:lnTo>
                    <a:pt x="23989" y="12860"/>
                  </a:lnTo>
                  <a:lnTo>
                    <a:pt x="23449" y="13083"/>
                  </a:lnTo>
                  <a:lnTo>
                    <a:pt x="22891" y="13288"/>
                  </a:lnTo>
                  <a:lnTo>
                    <a:pt x="22333" y="13474"/>
                  </a:lnTo>
                  <a:lnTo>
                    <a:pt x="21774" y="13642"/>
                  </a:lnTo>
                  <a:lnTo>
                    <a:pt x="21216" y="13772"/>
                  </a:lnTo>
                  <a:lnTo>
                    <a:pt x="20639" y="13902"/>
                  </a:lnTo>
                  <a:lnTo>
                    <a:pt x="20062" y="13995"/>
                  </a:lnTo>
                  <a:lnTo>
                    <a:pt x="19504" y="14088"/>
                  </a:lnTo>
                  <a:lnTo>
                    <a:pt x="18908" y="14144"/>
                  </a:lnTo>
                  <a:lnTo>
                    <a:pt x="18331" y="14181"/>
                  </a:lnTo>
                  <a:lnTo>
                    <a:pt x="17754" y="14200"/>
                  </a:lnTo>
                  <a:lnTo>
                    <a:pt x="17066" y="14200"/>
                  </a:lnTo>
                  <a:lnTo>
                    <a:pt x="16396" y="14144"/>
                  </a:lnTo>
                  <a:lnTo>
                    <a:pt x="15707" y="14070"/>
                  </a:lnTo>
                  <a:lnTo>
                    <a:pt x="15019" y="13977"/>
                  </a:lnTo>
                  <a:lnTo>
                    <a:pt x="14349" y="13846"/>
                  </a:lnTo>
                  <a:lnTo>
                    <a:pt x="13679" y="13679"/>
                  </a:lnTo>
                  <a:lnTo>
                    <a:pt x="13009" y="13493"/>
                  </a:lnTo>
                  <a:lnTo>
                    <a:pt x="12358" y="13269"/>
                  </a:lnTo>
                  <a:lnTo>
                    <a:pt x="11725" y="13009"/>
                  </a:lnTo>
                  <a:lnTo>
                    <a:pt x="11092" y="12748"/>
                  </a:lnTo>
                  <a:lnTo>
                    <a:pt x="10478" y="12432"/>
                  </a:lnTo>
                  <a:lnTo>
                    <a:pt x="9882" y="12097"/>
                  </a:lnTo>
                  <a:lnTo>
                    <a:pt x="9287" y="11743"/>
                  </a:lnTo>
                  <a:lnTo>
                    <a:pt x="8710" y="11371"/>
                  </a:lnTo>
                  <a:lnTo>
                    <a:pt x="8170" y="10962"/>
                  </a:lnTo>
                  <a:lnTo>
                    <a:pt x="7631" y="10534"/>
                  </a:lnTo>
                  <a:lnTo>
                    <a:pt x="7128" y="10068"/>
                  </a:lnTo>
                  <a:lnTo>
                    <a:pt x="6644" y="9603"/>
                  </a:lnTo>
                  <a:lnTo>
                    <a:pt x="6179" y="9101"/>
                  </a:lnTo>
                  <a:lnTo>
                    <a:pt x="5751" y="8580"/>
                  </a:lnTo>
                  <a:lnTo>
                    <a:pt x="5342" y="8021"/>
                  </a:lnTo>
                  <a:lnTo>
                    <a:pt x="4951" y="7463"/>
                  </a:lnTo>
                  <a:lnTo>
                    <a:pt x="4616" y="6867"/>
                  </a:lnTo>
                  <a:lnTo>
                    <a:pt x="4281" y="6272"/>
                  </a:lnTo>
                  <a:lnTo>
                    <a:pt x="4002" y="5639"/>
                  </a:lnTo>
                  <a:lnTo>
                    <a:pt x="3741" y="4988"/>
                  </a:lnTo>
                  <a:lnTo>
                    <a:pt x="3536" y="4336"/>
                  </a:lnTo>
                  <a:lnTo>
                    <a:pt x="3350" y="3648"/>
                  </a:lnTo>
                  <a:lnTo>
                    <a:pt x="3201" y="2941"/>
                  </a:lnTo>
                  <a:lnTo>
                    <a:pt x="3090" y="2234"/>
                  </a:lnTo>
                  <a:lnTo>
                    <a:pt x="3034" y="1508"/>
                  </a:lnTo>
                  <a:lnTo>
                    <a:pt x="3015" y="745"/>
                  </a:lnTo>
                  <a:lnTo>
                    <a:pt x="3034" y="0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275" name="Google Shape;1275;p25"/>
          <p:cNvGrpSpPr/>
          <p:nvPr/>
        </p:nvGrpSpPr>
        <p:grpSpPr>
          <a:xfrm>
            <a:off x="9788752" y="5790995"/>
            <a:ext cx="358963" cy="503556"/>
            <a:chOff x="1988514" y="3567171"/>
            <a:chExt cx="269222" cy="377667"/>
          </a:xfrm>
        </p:grpSpPr>
        <p:sp>
          <p:nvSpPr>
            <p:cNvPr id="1276" name="Google Shape;1276;p25"/>
            <p:cNvSpPr/>
            <p:nvPr/>
          </p:nvSpPr>
          <p:spPr>
            <a:xfrm>
              <a:off x="2056355" y="3920239"/>
              <a:ext cx="127200" cy="24600"/>
            </a:xfrm>
            <a:prstGeom prst="ellipse">
              <a:avLst/>
            </a:pr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7" name="Google Shape;1277;p25"/>
            <p:cNvSpPr/>
            <p:nvPr/>
          </p:nvSpPr>
          <p:spPr>
            <a:xfrm>
              <a:off x="2108558" y="3799588"/>
              <a:ext cx="22876" cy="138031"/>
            </a:xfrm>
            <a:custGeom>
              <a:avLst/>
              <a:gdLst/>
              <a:ahLst/>
              <a:cxnLst/>
              <a:rect l="l" t="t" r="r" b="b"/>
              <a:pathLst>
                <a:path w="1043" h="13680" extrusionOk="0">
                  <a:moveTo>
                    <a:pt x="0" y="1"/>
                  </a:moveTo>
                  <a:lnTo>
                    <a:pt x="0" y="13679"/>
                  </a:lnTo>
                  <a:lnTo>
                    <a:pt x="1042" y="13679"/>
                  </a:lnTo>
                  <a:lnTo>
                    <a:pt x="59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8" name="Google Shape;1278;p25"/>
            <p:cNvSpPr/>
            <p:nvPr/>
          </p:nvSpPr>
          <p:spPr>
            <a:xfrm>
              <a:off x="1988514" y="3567171"/>
              <a:ext cx="269222" cy="306464"/>
            </a:xfrm>
            <a:custGeom>
              <a:avLst/>
              <a:gdLst/>
              <a:ahLst/>
              <a:cxnLst/>
              <a:rect l="l" t="t" r="r" b="b"/>
              <a:pathLst>
                <a:path w="32792" h="30373" extrusionOk="0">
                  <a:moveTo>
                    <a:pt x="16396" y="1"/>
                  </a:moveTo>
                  <a:lnTo>
                    <a:pt x="15614" y="149"/>
                  </a:lnTo>
                  <a:lnTo>
                    <a:pt x="14833" y="336"/>
                  </a:lnTo>
                  <a:lnTo>
                    <a:pt x="14051" y="559"/>
                  </a:lnTo>
                  <a:lnTo>
                    <a:pt x="13269" y="801"/>
                  </a:lnTo>
                  <a:lnTo>
                    <a:pt x="12506" y="1099"/>
                  </a:lnTo>
                  <a:lnTo>
                    <a:pt x="11762" y="1396"/>
                  </a:lnTo>
                  <a:lnTo>
                    <a:pt x="11018" y="1750"/>
                  </a:lnTo>
                  <a:lnTo>
                    <a:pt x="10292" y="2122"/>
                  </a:lnTo>
                  <a:lnTo>
                    <a:pt x="9566" y="2513"/>
                  </a:lnTo>
                  <a:lnTo>
                    <a:pt x="8859" y="2941"/>
                  </a:lnTo>
                  <a:lnTo>
                    <a:pt x="8170" y="3388"/>
                  </a:lnTo>
                  <a:lnTo>
                    <a:pt x="7519" y="3853"/>
                  </a:lnTo>
                  <a:lnTo>
                    <a:pt x="6868" y="4355"/>
                  </a:lnTo>
                  <a:lnTo>
                    <a:pt x="6235" y="4876"/>
                  </a:lnTo>
                  <a:lnTo>
                    <a:pt x="5621" y="5416"/>
                  </a:lnTo>
                  <a:lnTo>
                    <a:pt x="5044" y="5974"/>
                  </a:lnTo>
                  <a:lnTo>
                    <a:pt x="4485" y="6551"/>
                  </a:lnTo>
                  <a:lnTo>
                    <a:pt x="3946" y="7165"/>
                  </a:lnTo>
                  <a:lnTo>
                    <a:pt x="3443" y="7780"/>
                  </a:lnTo>
                  <a:lnTo>
                    <a:pt x="2978" y="8412"/>
                  </a:lnTo>
                  <a:lnTo>
                    <a:pt x="2531" y="9045"/>
                  </a:lnTo>
                  <a:lnTo>
                    <a:pt x="2103" y="9715"/>
                  </a:lnTo>
                  <a:lnTo>
                    <a:pt x="1731" y="10385"/>
                  </a:lnTo>
                  <a:lnTo>
                    <a:pt x="1378" y="11074"/>
                  </a:lnTo>
                  <a:lnTo>
                    <a:pt x="1061" y="11781"/>
                  </a:lnTo>
                  <a:lnTo>
                    <a:pt x="801" y="12488"/>
                  </a:lnTo>
                  <a:lnTo>
                    <a:pt x="559" y="13214"/>
                  </a:lnTo>
                  <a:lnTo>
                    <a:pt x="354" y="13940"/>
                  </a:lnTo>
                  <a:lnTo>
                    <a:pt x="205" y="14684"/>
                  </a:lnTo>
                  <a:lnTo>
                    <a:pt x="93" y="15428"/>
                  </a:lnTo>
                  <a:lnTo>
                    <a:pt x="56" y="15801"/>
                  </a:lnTo>
                  <a:lnTo>
                    <a:pt x="19" y="16173"/>
                  </a:lnTo>
                  <a:lnTo>
                    <a:pt x="0" y="16545"/>
                  </a:lnTo>
                  <a:lnTo>
                    <a:pt x="0" y="16936"/>
                  </a:lnTo>
                  <a:lnTo>
                    <a:pt x="0" y="17308"/>
                  </a:lnTo>
                  <a:lnTo>
                    <a:pt x="19" y="17680"/>
                  </a:lnTo>
                  <a:lnTo>
                    <a:pt x="56" y="18052"/>
                  </a:lnTo>
                  <a:lnTo>
                    <a:pt x="93" y="18406"/>
                  </a:lnTo>
                  <a:lnTo>
                    <a:pt x="149" y="18760"/>
                  </a:lnTo>
                  <a:lnTo>
                    <a:pt x="205" y="19132"/>
                  </a:lnTo>
                  <a:lnTo>
                    <a:pt x="280" y="19485"/>
                  </a:lnTo>
                  <a:lnTo>
                    <a:pt x="373" y="19820"/>
                  </a:lnTo>
                  <a:lnTo>
                    <a:pt x="466" y="20174"/>
                  </a:lnTo>
                  <a:lnTo>
                    <a:pt x="577" y="20509"/>
                  </a:lnTo>
                  <a:lnTo>
                    <a:pt x="819" y="21179"/>
                  </a:lnTo>
                  <a:lnTo>
                    <a:pt x="1098" y="21812"/>
                  </a:lnTo>
                  <a:lnTo>
                    <a:pt x="1415" y="22444"/>
                  </a:lnTo>
                  <a:lnTo>
                    <a:pt x="1768" y="23040"/>
                  </a:lnTo>
                  <a:lnTo>
                    <a:pt x="2159" y="23635"/>
                  </a:lnTo>
                  <a:lnTo>
                    <a:pt x="2587" y="24194"/>
                  </a:lnTo>
                  <a:lnTo>
                    <a:pt x="3034" y="24752"/>
                  </a:lnTo>
                  <a:lnTo>
                    <a:pt x="3518" y="25273"/>
                  </a:lnTo>
                  <a:lnTo>
                    <a:pt x="4039" y="25776"/>
                  </a:lnTo>
                  <a:lnTo>
                    <a:pt x="4578" y="26259"/>
                  </a:lnTo>
                  <a:lnTo>
                    <a:pt x="5137" y="26706"/>
                  </a:lnTo>
                  <a:lnTo>
                    <a:pt x="5732" y="27134"/>
                  </a:lnTo>
                  <a:lnTo>
                    <a:pt x="6346" y="27544"/>
                  </a:lnTo>
                  <a:lnTo>
                    <a:pt x="6979" y="27934"/>
                  </a:lnTo>
                  <a:lnTo>
                    <a:pt x="7631" y="28288"/>
                  </a:lnTo>
                  <a:lnTo>
                    <a:pt x="8301" y="28604"/>
                  </a:lnTo>
                  <a:lnTo>
                    <a:pt x="8989" y="28921"/>
                  </a:lnTo>
                  <a:lnTo>
                    <a:pt x="9678" y="29200"/>
                  </a:lnTo>
                  <a:lnTo>
                    <a:pt x="10403" y="29442"/>
                  </a:lnTo>
                  <a:lnTo>
                    <a:pt x="11129" y="29665"/>
                  </a:lnTo>
                  <a:lnTo>
                    <a:pt x="11855" y="29851"/>
                  </a:lnTo>
                  <a:lnTo>
                    <a:pt x="12599" y="30019"/>
                  </a:lnTo>
                  <a:lnTo>
                    <a:pt x="13344" y="30149"/>
                  </a:lnTo>
                  <a:lnTo>
                    <a:pt x="14107" y="30261"/>
                  </a:lnTo>
                  <a:lnTo>
                    <a:pt x="14870" y="30335"/>
                  </a:lnTo>
                  <a:lnTo>
                    <a:pt x="15633" y="30372"/>
                  </a:lnTo>
                  <a:lnTo>
                    <a:pt x="16396" y="30372"/>
                  </a:lnTo>
                  <a:lnTo>
                    <a:pt x="17159" y="30354"/>
                  </a:lnTo>
                  <a:lnTo>
                    <a:pt x="17903" y="30298"/>
                  </a:lnTo>
                  <a:lnTo>
                    <a:pt x="18666" y="30223"/>
                  </a:lnTo>
                  <a:lnTo>
                    <a:pt x="19429" y="30112"/>
                  </a:lnTo>
                  <a:lnTo>
                    <a:pt x="20174" y="29963"/>
                  </a:lnTo>
                  <a:lnTo>
                    <a:pt x="20918" y="29795"/>
                  </a:lnTo>
                  <a:lnTo>
                    <a:pt x="21644" y="29609"/>
                  </a:lnTo>
                  <a:lnTo>
                    <a:pt x="22370" y="29367"/>
                  </a:lnTo>
                  <a:lnTo>
                    <a:pt x="23077" y="29125"/>
                  </a:lnTo>
                  <a:lnTo>
                    <a:pt x="23784" y="28846"/>
                  </a:lnTo>
                  <a:lnTo>
                    <a:pt x="24473" y="28549"/>
                  </a:lnTo>
                  <a:lnTo>
                    <a:pt x="25143" y="28214"/>
                  </a:lnTo>
                  <a:lnTo>
                    <a:pt x="25794" y="27860"/>
                  </a:lnTo>
                  <a:lnTo>
                    <a:pt x="26427" y="27488"/>
                  </a:lnTo>
                  <a:lnTo>
                    <a:pt x="27041" y="27078"/>
                  </a:lnTo>
                  <a:lnTo>
                    <a:pt x="27618" y="26650"/>
                  </a:lnTo>
                  <a:lnTo>
                    <a:pt x="28195" y="26204"/>
                  </a:lnTo>
                  <a:lnTo>
                    <a:pt x="28734" y="25720"/>
                  </a:lnTo>
                  <a:lnTo>
                    <a:pt x="29255" y="25217"/>
                  </a:lnTo>
                  <a:lnTo>
                    <a:pt x="29739" y="24715"/>
                  </a:lnTo>
                  <a:lnTo>
                    <a:pt x="30186" y="24175"/>
                  </a:lnTo>
                  <a:lnTo>
                    <a:pt x="30614" y="23598"/>
                  </a:lnTo>
                  <a:lnTo>
                    <a:pt x="31005" y="23021"/>
                  </a:lnTo>
                  <a:lnTo>
                    <a:pt x="31358" y="22426"/>
                  </a:lnTo>
                  <a:lnTo>
                    <a:pt x="31675" y="21793"/>
                  </a:lnTo>
                  <a:lnTo>
                    <a:pt x="31973" y="21160"/>
                  </a:lnTo>
                  <a:lnTo>
                    <a:pt x="32214" y="20490"/>
                  </a:lnTo>
                  <a:lnTo>
                    <a:pt x="32326" y="20155"/>
                  </a:lnTo>
                  <a:lnTo>
                    <a:pt x="32419" y="19820"/>
                  </a:lnTo>
                  <a:lnTo>
                    <a:pt x="32494" y="19467"/>
                  </a:lnTo>
                  <a:lnTo>
                    <a:pt x="32568" y="19113"/>
                  </a:lnTo>
                  <a:lnTo>
                    <a:pt x="32643" y="18760"/>
                  </a:lnTo>
                  <a:lnTo>
                    <a:pt x="32698" y="18406"/>
                  </a:lnTo>
                  <a:lnTo>
                    <a:pt x="32736" y="18034"/>
                  </a:lnTo>
                  <a:lnTo>
                    <a:pt x="32754" y="17680"/>
                  </a:lnTo>
                  <a:lnTo>
                    <a:pt x="32773" y="17308"/>
                  </a:lnTo>
                  <a:lnTo>
                    <a:pt x="32791" y="16936"/>
                  </a:lnTo>
                  <a:lnTo>
                    <a:pt x="32773" y="16545"/>
                  </a:lnTo>
                  <a:lnTo>
                    <a:pt x="32754" y="16173"/>
                  </a:lnTo>
                  <a:lnTo>
                    <a:pt x="32736" y="15801"/>
                  </a:lnTo>
                  <a:lnTo>
                    <a:pt x="32698" y="15428"/>
                  </a:lnTo>
                  <a:lnTo>
                    <a:pt x="32587" y="14665"/>
                  </a:lnTo>
                  <a:lnTo>
                    <a:pt x="32419" y="13940"/>
                  </a:lnTo>
                  <a:lnTo>
                    <a:pt x="32214" y="13195"/>
                  </a:lnTo>
                  <a:lnTo>
                    <a:pt x="31973" y="12469"/>
                  </a:lnTo>
                  <a:lnTo>
                    <a:pt x="31693" y="11762"/>
                  </a:lnTo>
                  <a:lnTo>
                    <a:pt x="31377" y="11055"/>
                  </a:lnTo>
                  <a:lnTo>
                    <a:pt x="31042" y="10348"/>
                  </a:lnTo>
                  <a:lnTo>
                    <a:pt x="30651" y="9659"/>
                  </a:lnTo>
                  <a:lnTo>
                    <a:pt x="30223" y="8989"/>
                  </a:lnTo>
                  <a:lnTo>
                    <a:pt x="29777" y="8338"/>
                  </a:lnTo>
                  <a:lnTo>
                    <a:pt x="29293" y="7705"/>
                  </a:lnTo>
                  <a:lnTo>
                    <a:pt x="28790" y="7072"/>
                  </a:lnTo>
                  <a:lnTo>
                    <a:pt x="28251" y="6477"/>
                  </a:lnTo>
                  <a:lnTo>
                    <a:pt x="27692" y="5881"/>
                  </a:lnTo>
                  <a:lnTo>
                    <a:pt x="27097" y="5323"/>
                  </a:lnTo>
                  <a:lnTo>
                    <a:pt x="26483" y="4783"/>
                  </a:lnTo>
                  <a:lnTo>
                    <a:pt x="25850" y="4262"/>
                  </a:lnTo>
                  <a:lnTo>
                    <a:pt x="25198" y="3760"/>
                  </a:lnTo>
                  <a:lnTo>
                    <a:pt x="24547" y="3276"/>
                  </a:lnTo>
                  <a:lnTo>
                    <a:pt x="23859" y="2829"/>
                  </a:lnTo>
                  <a:lnTo>
                    <a:pt x="23151" y="2401"/>
                  </a:lnTo>
                  <a:lnTo>
                    <a:pt x="22444" y="2010"/>
                  </a:lnTo>
                  <a:lnTo>
                    <a:pt x="21718" y="1657"/>
                  </a:lnTo>
                  <a:lnTo>
                    <a:pt x="20974" y="1322"/>
                  </a:lnTo>
                  <a:lnTo>
                    <a:pt x="20230" y="1006"/>
                  </a:lnTo>
                  <a:lnTo>
                    <a:pt x="19467" y="745"/>
                  </a:lnTo>
                  <a:lnTo>
                    <a:pt x="18704" y="503"/>
                  </a:lnTo>
                  <a:lnTo>
                    <a:pt x="17941" y="298"/>
                  </a:lnTo>
                  <a:lnTo>
                    <a:pt x="17159" y="131"/>
                  </a:lnTo>
                  <a:lnTo>
                    <a:pt x="1639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9" name="Google Shape;1279;p25"/>
            <p:cNvSpPr/>
            <p:nvPr/>
          </p:nvSpPr>
          <p:spPr>
            <a:xfrm>
              <a:off x="1988514" y="3651100"/>
              <a:ext cx="269222" cy="222525"/>
            </a:xfrm>
            <a:custGeom>
              <a:avLst/>
              <a:gdLst/>
              <a:ahLst/>
              <a:cxnLst/>
              <a:rect l="l" t="t" r="r" b="b"/>
              <a:pathLst>
                <a:path w="32792" h="22054" extrusionOk="0">
                  <a:moveTo>
                    <a:pt x="3034" y="0"/>
                  </a:moveTo>
                  <a:lnTo>
                    <a:pt x="2680" y="484"/>
                  </a:lnTo>
                  <a:lnTo>
                    <a:pt x="2364" y="987"/>
                  </a:lnTo>
                  <a:lnTo>
                    <a:pt x="2048" y="1489"/>
                  </a:lnTo>
                  <a:lnTo>
                    <a:pt x="1768" y="2010"/>
                  </a:lnTo>
                  <a:lnTo>
                    <a:pt x="1489" y="2531"/>
                  </a:lnTo>
                  <a:lnTo>
                    <a:pt x="1247" y="3052"/>
                  </a:lnTo>
                  <a:lnTo>
                    <a:pt x="1024" y="3592"/>
                  </a:lnTo>
                  <a:lnTo>
                    <a:pt x="819" y="4132"/>
                  </a:lnTo>
                  <a:lnTo>
                    <a:pt x="633" y="4671"/>
                  </a:lnTo>
                  <a:lnTo>
                    <a:pt x="466" y="5230"/>
                  </a:lnTo>
                  <a:lnTo>
                    <a:pt x="317" y="5769"/>
                  </a:lnTo>
                  <a:lnTo>
                    <a:pt x="205" y="6328"/>
                  </a:lnTo>
                  <a:lnTo>
                    <a:pt x="112" y="6905"/>
                  </a:lnTo>
                  <a:lnTo>
                    <a:pt x="56" y="7463"/>
                  </a:lnTo>
                  <a:lnTo>
                    <a:pt x="19" y="8040"/>
                  </a:lnTo>
                  <a:lnTo>
                    <a:pt x="0" y="8617"/>
                  </a:lnTo>
                  <a:lnTo>
                    <a:pt x="0" y="8989"/>
                  </a:lnTo>
                  <a:lnTo>
                    <a:pt x="19" y="9361"/>
                  </a:lnTo>
                  <a:lnTo>
                    <a:pt x="56" y="9733"/>
                  </a:lnTo>
                  <a:lnTo>
                    <a:pt x="93" y="10087"/>
                  </a:lnTo>
                  <a:lnTo>
                    <a:pt x="149" y="10441"/>
                  </a:lnTo>
                  <a:lnTo>
                    <a:pt x="205" y="10813"/>
                  </a:lnTo>
                  <a:lnTo>
                    <a:pt x="280" y="11166"/>
                  </a:lnTo>
                  <a:lnTo>
                    <a:pt x="373" y="11501"/>
                  </a:lnTo>
                  <a:lnTo>
                    <a:pt x="466" y="11855"/>
                  </a:lnTo>
                  <a:lnTo>
                    <a:pt x="577" y="12190"/>
                  </a:lnTo>
                  <a:lnTo>
                    <a:pt x="819" y="12860"/>
                  </a:lnTo>
                  <a:lnTo>
                    <a:pt x="1098" y="13493"/>
                  </a:lnTo>
                  <a:lnTo>
                    <a:pt x="1415" y="14125"/>
                  </a:lnTo>
                  <a:lnTo>
                    <a:pt x="1768" y="14721"/>
                  </a:lnTo>
                  <a:lnTo>
                    <a:pt x="2159" y="15316"/>
                  </a:lnTo>
                  <a:lnTo>
                    <a:pt x="2587" y="15875"/>
                  </a:lnTo>
                  <a:lnTo>
                    <a:pt x="3034" y="16433"/>
                  </a:lnTo>
                  <a:lnTo>
                    <a:pt x="3518" y="16954"/>
                  </a:lnTo>
                  <a:lnTo>
                    <a:pt x="4039" y="17457"/>
                  </a:lnTo>
                  <a:lnTo>
                    <a:pt x="4578" y="17940"/>
                  </a:lnTo>
                  <a:lnTo>
                    <a:pt x="5137" y="18387"/>
                  </a:lnTo>
                  <a:lnTo>
                    <a:pt x="5732" y="18815"/>
                  </a:lnTo>
                  <a:lnTo>
                    <a:pt x="6346" y="19225"/>
                  </a:lnTo>
                  <a:lnTo>
                    <a:pt x="6979" y="19615"/>
                  </a:lnTo>
                  <a:lnTo>
                    <a:pt x="7631" y="19969"/>
                  </a:lnTo>
                  <a:lnTo>
                    <a:pt x="8301" y="20285"/>
                  </a:lnTo>
                  <a:lnTo>
                    <a:pt x="8989" y="20602"/>
                  </a:lnTo>
                  <a:lnTo>
                    <a:pt x="9678" y="20881"/>
                  </a:lnTo>
                  <a:lnTo>
                    <a:pt x="10403" y="21123"/>
                  </a:lnTo>
                  <a:lnTo>
                    <a:pt x="11129" y="21346"/>
                  </a:lnTo>
                  <a:lnTo>
                    <a:pt x="11855" y="21532"/>
                  </a:lnTo>
                  <a:lnTo>
                    <a:pt x="12599" y="21700"/>
                  </a:lnTo>
                  <a:lnTo>
                    <a:pt x="13344" y="21830"/>
                  </a:lnTo>
                  <a:lnTo>
                    <a:pt x="14107" y="21942"/>
                  </a:lnTo>
                  <a:lnTo>
                    <a:pt x="14870" y="22016"/>
                  </a:lnTo>
                  <a:lnTo>
                    <a:pt x="15633" y="22053"/>
                  </a:lnTo>
                  <a:lnTo>
                    <a:pt x="16396" y="22053"/>
                  </a:lnTo>
                  <a:lnTo>
                    <a:pt x="17159" y="22035"/>
                  </a:lnTo>
                  <a:lnTo>
                    <a:pt x="17903" y="21979"/>
                  </a:lnTo>
                  <a:lnTo>
                    <a:pt x="18666" y="21904"/>
                  </a:lnTo>
                  <a:lnTo>
                    <a:pt x="19429" y="21793"/>
                  </a:lnTo>
                  <a:lnTo>
                    <a:pt x="20174" y="21644"/>
                  </a:lnTo>
                  <a:lnTo>
                    <a:pt x="20918" y="21476"/>
                  </a:lnTo>
                  <a:lnTo>
                    <a:pt x="21644" y="21290"/>
                  </a:lnTo>
                  <a:lnTo>
                    <a:pt x="22370" y="21048"/>
                  </a:lnTo>
                  <a:lnTo>
                    <a:pt x="23077" y="20806"/>
                  </a:lnTo>
                  <a:lnTo>
                    <a:pt x="23784" y="20527"/>
                  </a:lnTo>
                  <a:lnTo>
                    <a:pt x="24473" y="20230"/>
                  </a:lnTo>
                  <a:lnTo>
                    <a:pt x="25143" y="19895"/>
                  </a:lnTo>
                  <a:lnTo>
                    <a:pt x="25794" y="19541"/>
                  </a:lnTo>
                  <a:lnTo>
                    <a:pt x="26427" y="19169"/>
                  </a:lnTo>
                  <a:lnTo>
                    <a:pt x="27041" y="18759"/>
                  </a:lnTo>
                  <a:lnTo>
                    <a:pt x="27618" y="18331"/>
                  </a:lnTo>
                  <a:lnTo>
                    <a:pt x="28195" y="17885"/>
                  </a:lnTo>
                  <a:lnTo>
                    <a:pt x="28734" y="17401"/>
                  </a:lnTo>
                  <a:lnTo>
                    <a:pt x="29255" y="16898"/>
                  </a:lnTo>
                  <a:lnTo>
                    <a:pt x="29739" y="16396"/>
                  </a:lnTo>
                  <a:lnTo>
                    <a:pt x="30186" y="15856"/>
                  </a:lnTo>
                  <a:lnTo>
                    <a:pt x="30614" y="15279"/>
                  </a:lnTo>
                  <a:lnTo>
                    <a:pt x="31005" y="14702"/>
                  </a:lnTo>
                  <a:lnTo>
                    <a:pt x="31358" y="14107"/>
                  </a:lnTo>
                  <a:lnTo>
                    <a:pt x="31675" y="13474"/>
                  </a:lnTo>
                  <a:lnTo>
                    <a:pt x="31973" y="12841"/>
                  </a:lnTo>
                  <a:lnTo>
                    <a:pt x="32214" y="12171"/>
                  </a:lnTo>
                  <a:lnTo>
                    <a:pt x="32326" y="11836"/>
                  </a:lnTo>
                  <a:lnTo>
                    <a:pt x="32419" y="11501"/>
                  </a:lnTo>
                  <a:lnTo>
                    <a:pt x="32494" y="11148"/>
                  </a:lnTo>
                  <a:lnTo>
                    <a:pt x="32568" y="10794"/>
                  </a:lnTo>
                  <a:lnTo>
                    <a:pt x="32643" y="10441"/>
                  </a:lnTo>
                  <a:lnTo>
                    <a:pt x="32698" y="10087"/>
                  </a:lnTo>
                  <a:lnTo>
                    <a:pt x="32736" y="9715"/>
                  </a:lnTo>
                  <a:lnTo>
                    <a:pt x="32754" y="9361"/>
                  </a:lnTo>
                  <a:lnTo>
                    <a:pt x="32773" y="8989"/>
                  </a:lnTo>
                  <a:lnTo>
                    <a:pt x="32791" y="8617"/>
                  </a:lnTo>
                  <a:lnTo>
                    <a:pt x="32773" y="8059"/>
                  </a:lnTo>
                  <a:lnTo>
                    <a:pt x="32736" y="7500"/>
                  </a:lnTo>
                  <a:lnTo>
                    <a:pt x="32680" y="6942"/>
                  </a:lnTo>
                  <a:lnTo>
                    <a:pt x="32587" y="6402"/>
                  </a:lnTo>
                  <a:lnTo>
                    <a:pt x="32475" y="5863"/>
                  </a:lnTo>
                  <a:lnTo>
                    <a:pt x="32345" y="5323"/>
                  </a:lnTo>
                  <a:lnTo>
                    <a:pt x="32196" y="4783"/>
                  </a:lnTo>
                  <a:lnTo>
                    <a:pt x="32010" y="4243"/>
                  </a:lnTo>
                  <a:lnTo>
                    <a:pt x="31824" y="4802"/>
                  </a:lnTo>
                  <a:lnTo>
                    <a:pt x="31619" y="5360"/>
                  </a:lnTo>
                  <a:lnTo>
                    <a:pt x="31396" y="5881"/>
                  </a:lnTo>
                  <a:lnTo>
                    <a:pt x="31135" y="6402"/>
                  </a:lnTo>
                  <a:lnTo>
                    <a:pt x="30856" y="6923"/>
                  </a:lnTo>
                  <a:lnTo>
                    <a:pt x="30558" y="7407"/>
                  </a:lnTo>
                  <a:lnTo>
                    <a:pt x="30242" y="7891"/>
                  </a:lnTo>
                  <a:lnTo>
                    <a:pt x="29907" y="8356"/>
                  </a:lnTo>
                  <a:lnTo>
                    <a:pt x="29535" y="8803"/>
                  </a:lnTo>
                  <a:lnTo>
                    <a:pt x="29162" y="9231"/>
                  </a:lnTo>
                  <a:lnTo>
                    <a:pt x="28753" y="9640"/>
                  </a:lnTo>
                  <a:lnTo>
                    <a:pt x="28344" y="10050"/>
                  </a:lnTo>
                  <a:lnTo>
                    <a:pt x="27916" y="10422"/>
                  </a:lnTo>
                  <a:lnTo>
                    <a:pt x="27469" y="10794"/>
                  </a:lnTo>
                  <a:lnTo>
                    <a:pt x="27004" y="11148"/>
                  </a:lnTo>
                  <a:lnTo>
                    <a:pt x="26538" y="11464"/>
                  </a:lnTo>
                  <a:lnTo>
                    <a:pt x="26036" y="11781"/>
                  </a:lnTo>
                  <a:lnTo>
                    <a:pt x="25552" y="12078"/>
                  </a:lnTo>
                  <a:lnTo>
                    <a:pt x="25031" y="12357"/>
                  </a:lnTo>
                  <a:lnTo>
                    <a:pt x="24510" y="12618"/>
                  </a:lnTo>
                  <a:lnTo>
                    <a:pt x="23989" y="12860"/>
                  </a:lnTo>
                  <a:lnTo>
                    <a:pt x="23449" y="13083"/>
                  </a:lnTo>
                  <a:lnTo>
                    <a:pt x="22891" y="13288"/>
                  </a:lnTo>
                  <a:lnTo>
                    <a:pt x="22333" y="13474"/>
                  </a:lnTo>
                  <a:lnTo>
                    <a:pt x="21774" y="13642"/>
                  </a:lnTo>
                  <a:lnTo>
                    <a:pt x="21216" y="13772"/>
                  </a:lnTo>
                  <a:lnTo>
                    <a:pt x="20639" y="13902"/>
                  </a:lnTo>
                  <a:lnTo>
                    <a:pt x="20062" y="13995"/>
                  </a:lnTo>
                  <a:lnTo>
                    <a:pt x="19504" y="14088"/>
                  </a:lnTo>
                  <a:lnTo>
                    <a:pt x="18908" y="14144"/>
                  </a:lnTo>
                  <a:lnTo>
                    <a:pt x="18331" y="14181"/>
                  </a:lnTo>
                  <a:lnTo>
                    <a:pt x="17754" y="14200"/>
                  </a:lnTo>
                  <a:lnTo>
                    <a:pt x="17066" y="14200"/>
                  </a:lnTo>
                  <a:lnTo>
                    <a:pt x="16396" y="14144"/>
                  </a:lnTo>
                  <a:lnTo>
                    <a:pt x="15707" y="14070"/>
                  </a:lnTo>
                  <a:lnTo>
                    <a:pt x="15019" y="13977"/>
                  </a:lnTo>
                  <a:lnTo>
                    <a:pt x="14349" y="13846"/>
                  </a:lnTo>
                  <a:lnTo>
                    <a:pt x="13679" y="13679"/>
                  </a:lnTo>
                  <a:lnTo>
                    <a:pt x="13009" y="13493"/>
                  </a:lnTo>
                  <a:lnTo>
                    <a:pt x="12358" y="13269"/>
                  </a:lnTo>
                  <a:lnTo>
                    <a:pt x="11725" y="13009"/>
                  </a:lnTo>
                  <a:lnTo>
                    <a:pt x="11092" y="12748"/>
                  </a:lnTo>
                  <a:lnTo>
                    <a:pt x="10478" y="12432"/>
                  </a:lnTo>
                  <a:lnTo>
                    <a:pt x="9882" y="12097"/>
                  </a:lnTo>
                  <a:lnTo>
                    <a:pt x="9287" y="11743"/>
                  </a:lnTo>
                  <a:lnTo>
                    <a:pt x="8710" y="11371"/>
                  </a:lnTo>
                  <a:lnTo>
                    <a:pt x="8170" y="10962"/>
                  </a:lnTo>
                  <a:lnTo>
                    <a:pt x="7631" y="10534"/>
                  </a:lnTo>
                  <a:lnTo>
                    <a:pt x="7128" y="10068"/>
                  </a:lnTo>
                  <a:lnTo>
                    <a:pt x="6644" y="9603"/>
                  </a:lnTo>
                  <a:lnTo>
                    <a:pt x="6179" y="9101"/>
                  </a:lnTo>
                  <a:lnTo>
                    <a:pt x="5751" y="8580"/>
                  </a:lnTo>
                  <a:lnTo>
                    <a:pt x="5342" y="8021"/>
                  </a:lnTo>
                  <a:lnTo>
                    <a:pt x="4951" y="7463"/>
                  </a:lnTo>
                  <a:lnTo>
                    <a:pt x="4616" y="6867"/>
                  </a:lnTo>
                  <a:lnTo>
                    <a:pt x="4281" y="6272"/>
                  </a:lnTo>
                  <a:lnTo>
                    <a:pt x="4002" y="5639"/>
                  </a:lnTo>
                  <a:lnTo>
                    <a:pt x="3741" y="4988"/>
                  </a:lnTo>
                  <a:lnTo>
                    <a:pt x="3536" y="4336"/>
                  </a:lnTo>
                  <a:lnTo>
                    <a:pt x="3350" y="3648"/>
                  </a:lnTo>
                  <a:lnTo>
                    <a:pt x="3201" y="2941"/>
                  </a:lnTo>
                  <a:lnTo>
                    <a:pt x="3090" y="2234"/>
                  </a:lnTo>
                  <a:lnTo>
                    <a:pt x="3034" y="1508"/>
                  </a:lnTo>
                  <a:lnTo>
                    <a:pt x="3015" y="745"/>
                  </a:lnTo>
                  <a:lnTo>
                    <a:pt x="3034" y="0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715646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ackground 1">
  <p:cSld name="Background 1">
    <p:spTree>
      <p:nvGrpSpPr>
        <p:cNvPr id="1" name="Shape 1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1" name="Google Shape;1281;p26"/>
          <p:cNvGrpSpPr/>
          <p:nvPr/>
        </p:nvGrpSpPr>
        <p:grpSpPr>
          <a:xfrm>
            <a:off x="0" y="-4933"/>
            <a:ext cx="12192008" cy="1212584"/>
            <a:chOff x="0" y="-3700"/>
            <a:chExt cx="9144006" cy="909438"/>
          </a:xfrm>
        </p:grpSpPr>
        <p:sp>
          <p:nvSpPr>
            <p:cNvPr id="1282" name="Google Shape;1282;p26"/>
            <p:cNvSpPr/>
            <p:nvPr/>
          </p:nvSpPr>
          <p:spPr>
            <a:xfrm>
              <a:off x="0" y="-3700"/>
              <a:ext cx="2308006" cy="909438"/>
            </a:xfrm>
            <a:custGeom>
              <a:avLst/>
              <a:gdLst/>
              <a:ahLst/>
              <a:cxnLst/>
              <a:rect l="l" t="t" r="r" b="b"/>
              <a:pathLst>
                <a:path w="47351" h="18658" extrusionOk="0">
                  <a:moveTo>
                    <a:pt x="1" y="1"/>
                  </a:moveTo>
                  <a:lnTo>
                    <a:pt x="1" y="18270"/>
                  </a:lnTo>
                  <a:lnTo>
                    <a:pt x="504" y="18270"/>
                  </a:lnTo>
                  <a:lnTo>
                    <a:pt x="989" y="18251"/>
                  </a:lnTo>
                  <a:lnTo>
                    <a:pt x="1609" y="18270"/>
                  </a:lnTo>
                  <a:lnTo>
                    <a:pt x="2209" y="18290"/>
                  </a:lnTo>
                  <a:lnTo>
                    <a:pt x="3430" y="18348"/>
                  </a:lnTo>
                  <a:lnTo>
                    <a:pt x="5871" y="18522"/>
                  </a:lnTo>
                  <a:lnTo>
                    <a:pt x="7091" y="18580"/>
                  </a:lnTo>
                  <a:lnTo>
                    <a:pt x="8370" y="18619"/>
                  </a:lnTo>
                  <a:lnTo>
                    <a:pt x="9688" y="18658"/>
                  </a:lnTo>
                  <a:lnTo>
                    <a:pt x="12322" y="18658"/>
                  </a:lnTo>
                  <a:lnTo>
                    <a:pt x="13621" y="18619"/>
                  </a:lnTo>
                  <a:lnTo>
                    <a:pt x="14899" y="18580"/>
                  </a:lnTo>
                  <a:lnTo>
                    <a:pt x="16197" y="18503"/>
                  </a:lnTo>
                  <a:lnTo>
                    <a:pt x="17457" y="18406"/>
                  </a:lnTo>
                  <a:lnTo>
                    <a:pt x="18716" y="18290"/>
                  </a:lnTo>
                  <a:lnTo>
                    <a:pt x="19917" y="18154"/>
                  </a:lnTo>
                  <a:lnTo>
                    <a:pt x="21080" y="17980"/>
                  </a:lnTo>
                  <a:lnTo>
                    <a:pt x="21196" y="17941"/>
                  </a:lnTo>
                  <a:lnTo>
                    <a:pt x="21273" y="17883"/>
                  </a:lnTo>
                  <a:lnTo>
                    <a:pt x="21331" y="17786"/>
                  </a:lnTo>
                  <a:lnTo>
                    <a:pt x="21370" y="17689"/>
                  </a:lnTo>
                  <a:lnTo>
                    <a:pt x="21351" y="17592"/>
                  </a:lnTo>
                  <a:lnTo>
                    <a:pt x="21312" y="17495"/>
                  </a:lnTo>
                  <a:lnTo>
                    <a:pt x="21254" y="17418"/>
                  </a:lnTo>
                  <a:lnTo>
                    <a:pt x="21138" y="17340"/>
                  </a:lnTo>
                  <a:lnTo>
                    <a:pt x="20537" y="17127"/>
                  </a:lnTo>
                  <a:lnTo>
                    <a:pt x="19878" y="16934"/>
                  </a:lnTo>
                  <a:lnTo>
                    <a:pt x="19200" y="16759"/>
                  </a:lnTo>
                  <a:lnTo>
                    <a:pt x="18522" y="16585"/>
                  </a:lnTo>
                  <a:lnTo>
                    <a:pt x="17844" y="16449"/>
                  </a:lnTo>
                  <a:lnTo>
                    <a:pt x="17205" y="16333"/>
                  </a:lnTo>
                  <a:lnTo>
                    <a:pt x="16623" y="16255"/>
                  </a:lnTo>
                  <a:lnTo>
                    <a:pt x="16120" y="16217"/>
                  </a:lnTo>
                  <a:lnTo>
                    <a:pt x="16159" y="15984"/>
                  </a:lnTo>
                  <a:lnTo>
                    <a:pt x="16217" y="15752"/>
                  </a:lnTo>
                  <a:lnTo>
                    <a:pt x="16314" y="15558"/>
                  </a:lnTo>
                  <a:lnTo>
                    <a:pt x="16449" y="15364"/>
                  </a:lnTo>
                  <a:lnTo>
                    <a:pt x="16604" y="15190"/>
                  </a:lnTo>
                  <a:lnTo>
                    <a:pt x="16798" y="15035"/>
                  </a:lnTo>
                  <a:lnTo>
                    <a:pt x="16992" y="14899"/>
                  </a:lnTo>
                  <a:lnTo>
                    <a:pt x="17205" y="14783"/>
                  </a:lnTo>
                  <a:lnTo>
                    <a:pt x="17437" y="14706"/>
                  </a:lnTo>
                  <a:lnTo>
                    <a:pt x="17650" y="14628"/>
                  </a:lnTo>
                  <a:lnTo>
                    <a:pt x="17883" y="14589"/>
                  </a:lnTo>
                  <a:lnTo>
                    <a:pt x="18115" y="14551"/>
                  </a:lnTo>
                  <a:lnTo>
                    <a:pt x="18580" y="14492"/>
                  </a:lnTo>
                  <a:lnTo>
                    <a:pt x="19065" y="14473"/>
                  </a:lnTo>
                  <a:lnTo>
                    <a:pt x="20227" y="14415"/>
                  </a:lnTo>
                  <a:lnTo>
                    <a:pt x="21796" y="14357"/>
                  </a:lnTo>
                  <a:lnTo>
                    <a:pt x="25671" y="14221"/>
                  </a:lnTo>
                  <a:lnTo>
                    <a:pt x="27744" y="14144"/>
                  </a:lnTo>
                  <a:lnTo>
                    <a:pt x="29759" y="14027"/>
                  </a:lnTo>
                  <a:lnTo>
                    <a:pt x="30708" y="13950"/>
                  </a:lnTo>
                  <a:lnTo>
                    <a:pt x="31600" y="13872"/>
                  </a:lnTo>
                  <a:lnTo>
                    <a:pt x="32413" y="13776"/>
                  </a:lnTo>
                  <a:lnTo>
                    <a:pt x="33150" y="13679"/>
                  </a:lnTo>
                  <a:lnTo>
                    <a:pt x="33266" y="13640"/>
                  </a:lnTo>
                  <a:lnTo>
                    <a:pt x="33363" y="13562"/>
                  </a:lnTo>
                  <a:lnTo>
                    <a:pt x="33421" y="13466"/>
                  </a:lnTo>
                  <a:lnTo>
                    <a:pt x="33440" y="13369"/>
                  </a:lnTo>
                  <a:lnTo>
                    <a:pt x="33421" y="13252"/>
                  </a:lnTo>
                  <a:lnTo>
                    <a:pt x="33382" y="13156"/>
                  </a:lnTo>
                  <a:lnTo>
                    <a:pt x="33305" y="13078"/>
                  </a:lnTo>
                  <a:lnTo>
                    <a:pt x="33188" y="13020"/>
                  </a:lnTo>
                  <a:lnTo>
                    <a:pt x="32743" y="12884"/>
                  </a:lnTo>
                  <a:lnTo>
                    <a:pt x="32278" y="12749"/>
                  </a:lnTo>
                  <a:lnTo>
                    <a:pt x="31232" y="12516"/>
                  </a:lnTo>
                  <a:lnTo>
                    <a:pt x="30108" y="12284"/>
                  </a:lnTo>
                  <a:lnTo>
                    <a:pt x="28907" y="12071"/>
                  </a:lnTo>
                  <a:lnTo>
                    <a:pt x="27647" y="11896"/>
                  </a:lnTo>
                  <a:lnTo>
                    <a:pt x="26349" y="11722"/>
                  </a:lnTo>
                  <a:lnTo>
                    <a:pt x="25032" y="11567"/>
                  </a:lnTo>
                  <a:lnTo>
                    <a:pt x="23714" y="11412"/>
                  </a:lnTo>
                  <a:lnTo>
                    <a:pt x="22378" y="11296"/>
                  </a:lnTo>
                  <a:lnTo>
                    <a:pt x="21099" y="11179"/>
                  </a:lnTo>
                  <a:lnTo>
                    <a:pt x="18638" y="10986"/>
                  </a:lnTo>
                  <a:lnTo>
                    <a:pt x="16488" y="10850"/>
                  </a:lnTo>
                  <a:lnTo>
                    <a:pt x="14764" y="10734"/>
                  </a:lnTo>
                  <a:lnTo>
                    <a:pt x="4263" y="10133"/>
                  </a:lnTo>
                  <a:lnTo>
                    <a:pt x="7692" y="9126"/>
                  </a:lnTo>
                  <a:lnTo>
                    <a:pt x="11121" y="8138"/>
                  </a:lnTo>
                  <a:lnTo>
                    <a:pt x="14550" y="7169"/>
                  </a:lnTo>
                  <a:lnTo>
                    <a:pt x="17999" y="6258"/>
                  </a:lnTo>
                  <a:lnTo>
                    <a:pt x="19510" y="5871"/>
                  </a:lnTo>
                  <a:lnTo>
                    <a:pt x="21021" y="5503"/>
                  </a:lnTo>
                  <a:lnTo>
                    <a:pt x="24044" y="4786"/>
                  </a:lnTo>
                  <a:lnTo>
                    <a:pt x="27085" y="4108"/>
                  </a:lnTo>
                  <a:lnTo>
                    <a:pt x="30127" y="3469"/>
                  </a:lnTo>
                  <a:lnTo>
                    <a:pt x="33169" y="2849"/>
                  </a:lnTo>
                  <a:lnTo>
                    <a:pt x="36230" y="2248"/>
                  </a:lnTo>
                  <a:lnTo>
                    <a:pt x="42333" y="1027"/>
                  </a:lnTo>
                  <a:lnTo>
                    <a:pt x="47351" y="1"/>
                  </a:lnTo>
                  <a:close/>
                </a:path>
              </a:pathLst>
            </a:custGeom>
            <a:solidFill>
              <a:srgbClr val="FFFFFF">
                <a:alpha val="27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3" name="Google Shape;1283;p26"/>
            <p:cNvSpPr/>
            <p:nvPr/>
          </p:nvSpPr>
          <p:spPr>
            <a:xfrm flipH="1">
              <a:off x="6836000" y="-3700"/>
              <a:ext cx="2308006" cy="909438"/>
            </a:xfrm>
            <a:custGeom>
              <a:avLst/>
              <a:gdLst/>
              <a:ahLst/>
              <a:cxnLst/>
              <a:rect l="l" t="t" r="r" b="b"/>
              <a:pathLst>
                <a:path w="47351" h="18658" extrusionOk="0">
                  <a:moveTo>
                    <a:pt x="1" y="1"/>
                  </a:moveTo>
                  <a:lnTo>
                    <a:pt x="1" y="18270"/>
                  </a:lnTo>
                  <a:lnTo>
                    <a:pt x="504" y="18270"/>
                  </a:lnTo>
                  <a:lnTo>
                    <a:pt x="989" y="18251"/>
                  </a:lnTo>
                  <a:lnTo>
                    <a:pt x="1609" y="18270"/>
                  </a:lnTo>
                  <a:lnTo>
                    <a:pt x="2209" y="18290"/>
                  </a:lnTo>
                  <a:lnTo>
                    <a:pt x="3430" y="18348"/>
                  </a:lnTo>
                  <a:lnTo>
                    <a:pt x="5871" y="18522"/>
                  </a:lnTo>
                  <a:lnTo>
                    <a:pt x="7091" y="18580"/>
                  </a:lnTo>
                  <a:lnTo>
                    <a:pt x="8370" y="18619"/>
                  </a:lnTo>
                  <a:lnTo>
                    <a:pt x="9688" y="18658"/>
                  </a:lnTo>
                  <a:lnTo>
                    <a:pt x="12322" y="18658"/>
                  </a:lnTo>
                  <a:lnTo>
                    <a:pt x="13621" y="18619"/>
                  </a:lnTo>
                  <a:lnTo>
                    <a:pt x="14899" y="18580"/>
                  </a:lnTo>
                  <a:lnTo>
                    <a:pt x="16197" y="18503"/>
                  </a:lnTo>
                  <a:lnTo>
                    <a:pt x="17457" y="18406"/>
                  </a:lnTo>
                  <a:lnTo>
                    <a:pt x="18716" y="18290"/>
                  </a:lnTo>
                  <a:lnTo>
                    <a:pt x="19917" y="18154"/>
                  </a:lnTo>
                  <a:lnTo>
                    <a:pt x="21080" y="17980"/>
                  </a:lnTo>
                  <a:lnTo>
                    <a:pt x="21196" y="17941"/>
                  </a:lnTo>
                  <a:lnTo>
                    <a:pt x="21273" y="17883"/>
                  </a:lnTo>
                  <a:lnTo>
                    <a:pt x="21331" y="17786"/>
                  </a:lnTo>
                  <a:lnTo>
                    <a:pt x="21370" y="17689"/>
                  </a:lnTo>
                  <a:lnTo>
                    <a:pt x="21351" y="17592"/>
                  </a:lnTo>
                  <a:lnTo>
                    <a:pt x="21312" y="17495"/>
                  </a:lnTo>
                  <a:lnTo>
                    <a:pt x="21254" y="17418"/>
                  </a:lnTo>
                  <a:lnTo>
                    <a:pt x="21138" y="17340"/>
                  </a:lnTo>
                  <a:lnTo>
                    <a:pt x="20537" y="17127"/>
                  </a:lnTo>
                  <a:lnTo>
                    <a:pt x="19878" y="16934"/>
                  </a:lnTo>
                  <a:lnTo>
                    <a:pt x="19200" y="16759"/>
                  </a:lnTo>
                  <a:lnTo>
                    <a:pt x="18522" y="16585"/>
                  </a:lnTo>
                  <a:lnTo>
                    <a:pt x="17844" y="16449"/>
                  </a:lnTo>
                  <a:lnTo>
                    <a:pt x="17205" y="16333"/>
                  </a:lnTo>
                  <a:lnTo>
                    <a:pt x="16623" y="16255"/>
                  </a:lnTo>
                  <a:lnTo>
                    <a:pt x="16120" y="16217"/>
                  </a:lnTo>
                  <a:lnTo>
                    <a:pt x="16159" y="15984"/>
                  </a:lnTo>
                  <a:lnTo>
                    <a:pt x="16217" y="15752"/>
                  </a:lnTo>
                  <a:lnTo>
                    <a:pt x="16314" y="15558"/>
                  </a:lnTo>
                  <a:lnTo>
                    <a:pt x="16449" y="15364"/>
                  </a:lnTo>
                  <a:lnTo>
                    <a:pt x="16604" y="15190"/>
                  </a:lnTo>
                  <a:lnTo>
                    <a:pt x="16798" y="15035"/>
                  </a:lnTo>
                  <a:lnTo>
                    <a:pt x="16992" y="14899"/>
                  </a:lnTo>
                  <a:lnTo>
                    <a:pt x="17205" y="14783"/>
                  </a:lnTo>
                  <a:lnTo>
                    <a:pt x="17437" y="14706"/>
                  </a:lnTo>
                  <a:lnTo>
                    <a:pt x="17650" y="14628"/>
                  </a:lnTo>
                  <a:lnTo>
                    <a:pt x="17883" y="14589"/>
                  </a:lnTo>
                  <a:lnTo>
                    <a:pt x="18115" y="14551"/>
                  </a:lnTo>
                  <a:lnTo>
                    <a:pt x="18580" y="14492"/>
                  </a:lnTo>
                  <a:lnTo>
                    <a:pt x="19065" y="14473"/>
                  </a:lnTo>
                  <a:lnTo>
                    <a:pt x="20227" y="14415"/>
                  </a:lnTo>
                  <a:lnTo>
                    <a:pt x="21796" y="14357"/>
                  </a:lnTo>
                  <a:lnTo>
                    <a:pt x="25671" y="14221"/>
                  </a:lnTo>
                  <a:lnTo>
                    <a:pt x="27744" y="14144"/>
                  </a:lnTo>
                  <a:lnTo>
                    <a:pt x="29759" y="14027"/>
                  </a:lnTo>
                  <a:lnTo>
                    <a:pt x="30708" y="13950"/>
                  </a:lnTo>
                  <a:lnTo>
                    <a:pt x="31600" y="13872"/>
                  </a:lnTo>
                  <a:lnTo>
                    <a:pt x="32413" y="13776"/>
                  </a:lnTo>
                  <a:lnTo>
                    <a:pt x="33150" y="13679"/>
                  </a:lnTo>
                  <a:lnTo>
                    <a:pt x="33266" y="13640"/>
                  </a:lnTo>
                  <a:lnTo>
                    <a:pt x="33363" y="13562"/>
                  </a:lnTo>
                  <a:lnTo>
                    <a:pt x="33421" y="13466"/>
                  </a:lnTo>
                  <a:lnTo>
                    <a:pt x="33440" y="13369"/>
                  </a:lnTo>
                  <a:lnTo>
                    <a:pt x="33421" y="13252"/>
                  </a:lnTo>
                  <a:lnTo>
                    <a:pt x="33382" y="13156"/>
                  </a:lnTo>
                  <a:lnTo>
                    <a:pt x="33305" y="13078"/>
                  </a:lnTo>
                  <a:lnTo>
                    <a:pt x="33188" y="13020"/>
                  </a:lnTo>
                  <a:lnTo>
                    <a:pt x="32743" y="12884"/>
                  </a:lnTo>
                  <a:lnTo>
                    <a:pt x="32278" y="12749"/>
                  </a:lnTo>
                  <a:lnTo>
                    <a:pt x="31232" y="12516"/>
                  </a:lnTo>
                  <a:lnTo>
                    <a:pt x="30108" y="12284"/>
                  </a:lnTo>
                  <a:lnTo>
                    <a:pt x="28907" y="12071"/>
                  </a:lnTo>
                  <a:lnTo>
                    <a:pt x="27647" y="11896"/>
                  </a:lnTo>
                  <a:lnTo>
                    <a:pt x="26349" y="11722"/>
                  </a:lnTo>
                  <a:lnTo>
                    <a:pt x="25032" y="11567"/>
                  </a:lnTo>
                  <a:lnTo>
                    <a:pt x="23714" y="11412"/>
                  </a:lnTo>
                  <a:lnTo>
                    <a:pt x="22378" y="11296"/>
                  </a:lnTo>
                  <a:lnTo>
                    <a:pt x="21099" y="11179"/>
                  </a:lnTo>
                  <a:lnTo>
                    <a:pt x="18638" y="10986"/>
                  </a:lnTo>
                  <a:lnTo>
                    <a:pt x="16488" y="10850"/>
                  </a:lnTo>
                  <a:lnTo>
                    <a:pt x="14764" y="10734"/>
                  </a:lnTo>
                  <a:lnTo>
                    <a:pt x="4263" y="10133"/>
                  </a:lnTo>
                  <a:lnTo>
                    <a:pt x="7692" y="9126"/>
                  </a:lnTo>
                  <a:lnTo>
                    <a:pt x="11121" y="8138"/>
                  </a:lnTo>
                  <a:lnTo>
                    <a:pt x="14550" y="7169"/>
                  </a:lnTo>
                  <a:lnTo>
                    <a:pt x="17999" y="6258"/>
                  </a:lnTo>
                  <a:lnTo>
                    <a:pt x="19510" y="5871"/>
                  </a:lnTo>
                  <a:lnTo>
                    <a:pt x="21021" y="5503"/>
                  </a:lnTo>
                  <a:lnTo>
                    <a:pt x="24044" y="4786"/>
                  </a:lnTo>
                  <a:lnTo>
                    <a:pt x="27085" y="4108"/>
                  </a:lnTo>
                  <a:lnTo>
                    <a:pt x="30127" y="3469"/>
                  </a:lnTo>
                  <a:lnTo>
                    <a:pt x="33169" y="2849"/>
                  </a:lnTo>
                  <a:lnTo>
                    <a:pt x="36230" y="2248"/>
                  </a:lnTo>
                  <a:lnTo>
                    <a:pt x="42333" y="1027"/>
                  </a:lnTo>
                  <a:lnTo>
                    <a:pt x="47351" y="1"/>
                  </a:lnTo>
                  <a:close/>
                </a:path>
              </a:pathLst>
            </a:custGeom>
            <a:solidFill>
              <a:srgbClr val="FFFFFF">
                <a:alpha val="27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84" name="Google Shape;1284;p26"/>
          <p:cNvSpPr/>
          <p:nvPr/>
        </p:nvSpPr>
        <p:spPr>
          <a:xfrm>
            <a:off x="-33" y="5150434"/>
            <a:ext cx="12192085" cy="1729825"/>
          </a:xfrm>
          <a:custGeom>
            <a:avLst/>
            <a:gdLst/>
            <a:ahLst/>
            <a:cxnLst/>
            <a:rect l="l" t="t" r="r" b="b"/>
            <a:pathLst>
              <a:path w="251972" h="35598" extrusionOk="0">
                <a:moveTo>
                  <a:pt x="123066" y="0"/>
                </a:moveTo>
                <a:lnTo>
                  <a:pt x="122475" y="33"/>
                </a:lnTo>
                <a:lnTo>
                  <a:pt x="121918" y="66"/>
                </a:lnTo>
                <a:lnTo>
                  <a:pt x="121360" y="98"/>
                </a:lnTo>
                <a:lnTo>
                  <a:pt x="120802" y="164"/>
                </a:lnTo>
                <a:lnTo>
                  <a:pt x="120310" y="262"/>
                </a:lnTo>
                <a:lnTo>
                  <a:pt x="119785" y="394"/>
                </a:lnTo>
                <a:lnTo>
                  <a:pt x="119293" y="525"/>
                </a:lnTo>
                <a:lnTo>
                  <a:pt x="118834" y="656"/>
                </a:lnTo>
                <a:lnTo>
                  <a:pt x="118341" y="853"/>
                </a:lnTo>
                <a:lnTo>
                  <a:pt x="117915" y="1050"/>
                </a:lnTo>
                <a:lnTo>
                  <a:pt x="117456" y="1247"/>
                </a:lnTo>
                <a:lnTo>
                  <a:pt x="117062" y="1476"/>
                </a:lnTo>
                <a:lnTo>
                  <a:pt x="116635" y="1739"/>
                </a:lnTo>
                <a:lnTo>
                  <a:pt x="116242" y="2034"/>
                </a:lnTo>
                <a:lnTo>
                  <a:pt x="115881" y="2329"/>
                </a:lnTo>
                <a:lnTo>
                  <a:pt x="115520" y="2625"/>
                </a:lnTo>
                <a:lnTo>
                  <a:pt x="115192" y="2953"/>
                </a:lnTo>
                <a:lnTo>
                  <a:pt x="114896" y="3281"/>
                </a:lnTo>
                <a:lnTo>
                  <a:pt x="114601" y="3642"/>
                </a:lnTo>
                <a:lnTo>
                  <a:pt x="114339" y="3970"/>
                </a:lnTo>
                <a:lnTo>
                  <a:pt x="114076" y="4331"/>
                </a:lnTo>
                <a:lnTo>
                  <a:pt x="113879" y="4724"/>
                </a:lnTo>
                <a:lnTo>
                  <a:pt x="113650" y="5085"/>
                </a:lnTo>
                <a:lnTo>
                  <a:pt x="113486" y="5479"/>
                </a:lnTo>
                <a:lnTo>
                  <a:pt x="113322" y="5906"/>
                </a:lnTo>
                <a:lnTo>
                  <a:pt x="113190" y="6332"/>
                </a:lnTo>
                <a:lnTo>
                  <a:pt x="113059" y="6759"/>
                </a:lnTo>
                <a:lnTo>
                  <a:pt x="112994" y="7185"/>
                </a:lnTo>
                <a:lnTo>
                  <a:pt x="112895" y="7644"/>
                </a:lnTo>
                <a:lnTo>
                  <a:pt x="112862" y="8104"/>
                </a:lnTo>
                <a:lnTo>
                  <a:pt x="112830" y="8563"/>
                </a:lnTo>
                <a:lnTo>
                  <a:pt x="112797" y="9055"/>
                </a:lnTo>
                <a:lnTo>
                  <a:pt x="112830" y="9744"/>
                </a:lnTo>
                <a:lnTo>
                  <a:pt x="112895" y="10466"/>
                </a:lnTo>
                <a:lnTo>
                  <a:pt x="112403" y="10269"/>
                </a:lnTo>
                <a:lnTo>
                  <a:pt x="111812" y="10138"/>
                </a:lnTo>
                <a:lnTo>
                  <a:pt x="111156" y="10072"/>
                </a:lnTo>
                <a:lnTo>
                  <a:pt x="110402" y="10040"/>
                </a:lnTo>
                <a:lnTo>
                  <a:pt x="110041" y="10072"/>
                </a:lnTo>
                <a:lnTo>
                  <a:pt x="109680" y="10105"/>
                </a:lnTo>
                <a:lnTo>
                  <a:pt x="109352" y="10171"/>
                </a:lnTo>
                <a:lnTo>
                  <a:pt x="108991" y="10269"/>
                </a:lnTo>
                <a:lnTo>
                  <a:pt x="108663" y="10400"/>
                </a:lnTo>
                <a:lnTo>
                  <a:pt x="108368" y="10564"/>
                </a:lnTo>
                <a:lnTo>
                  <a:pt x="108039" y="10728"/>
                </a:lnTo>
                <a:lnTo>
                  <a:pt x="107744" y="10925"/>
                </a:lnTo>
                <a:lnTo>
                  <a:pt x="107449" y="11188"/>
                </a:lnTo>
                <a:lnTo>
                  <a:pt x="107186" y="11450"/>
                </a:lnTo>
                <a:lnTo>
                  <a:pt x="106957" y="11713"/>
                </a:lnTo>
                <a:lnTo>
                  <a:pt x="106793" y="12008"/>
                </a:lnTo>
                <a:lnTo>
                  <a:pt x="106661" y="12336"/>
                </a:lnTo>
                <a:lnTo>
                  <a:pt x="106563" y="12631"/>
                </a:lnTo>
                <a:lnTo>
                  <a:pt x="106497" y="12992"/>
                </a:lnTo>
                <a:lnTo>
                  <a:pt x="106465" y="13320"/>
                </a:lnTo>
                <a:lnTo>
                  <a:pt x="106465" y="13386"/>
                </a:lnTo>
                <a:lnTo>
                  <a:pt x="106235" y="13255"/>
                </a:lnTo>
                <a:lnTo>
                  <a:pt x="105972" y="13156"/>
                </a:lnTo>
                <a:lnTo>
                  <a:pt x="105677" y="13058"/>
                </a:lnTo>
                <a:lnTo>
                  <a:pt x="105382" y="12992"/>
                </a:lnTo>
                <a:lnTo>
                  <a:pt x="104726" y="12894"/>
                </a:lnTo>
                <a:lnTo>
                  <a:pt x="104037" y="12861"/>
                </a:lnTo>
                <a:lnTo>
                  <a:pt x="103709" y="12861"/>
                </a:lnTo>
                <a:lnTo>
                  <a:pt x="103413" y="12894"/>
                </a:lnTo>
                <a:lnTo>
                  <a:pt x="103085" y="12927"/>
                </a:lnTo>
                <a:lnTo>
                  <a:pt x="102790" y="12992"/>
                </a:lnTo>
                <a:lnTo>
                  <a:pt x="102495" y="13091"/>
                </a:lnTo>
                <a:lnTo>
                  <a:pt x="102232" y="13189"/>
                </a:lnTo>
                <a:lnTo>
                  <a:pt x="101970" y="13320"/>
                </a:lnTo>
                <a:lnTo>
                  <a:pt x="101707" y="13484"/>
                </a:lnTo>
                <a:lnTo>
                  <a:pt x="101346" y="13714"/>
                </a:lnTo>
                <a:lnTo>
                  <a:pt x="101051" y="13977"/>
                </a:lnTo>
                <a:lnTo>
                  <a:pt x="100789" y="14272"/>
                </a:lnTo>
                <a:lnTo>
                  <a:pt x="100592" y="14600"/>
                </a:lnTo>
                <a:lnTo>
                  <a:pt x="100297" y="14173"/>
                </a:lnTo>
                <a:lnTo>
                  <a:pt x="99936" y="13747"/>
                </a:lnTo>
                <a:lnTo>
                  <a:pt x="99509" y="13320"/>
                </a:lnTo>
                <a:lnTo>
                  <a:pt x="99017" y="12861"/>
                </a:lnTo>
                <a:lnTo>
                  <a:pt x="98492" y="12435"/>
                </a:lnTo>
                <a:lnTo>
                  <a:pt x="97967" y="12074"/>
                </a:lnTo>
                <a:lnTo>
                  <a:pt x="97409" y="11746"/>
                </a:lnTo>
                <a:lnTo>
                  <a:pt x="96819" y="11483"/>
                </a:lnTo>
                <a:lnTo>
                  <a:pt x="96261" y="11286"/>
                </a:lnTo>
                <a:lnTo>
                  <a:pt x="95671" y="11155"/>
                </a:lnTo>
                <a:lnTo>
                  <a:pt x="95080" y="11057"/>
                </a:lnTo>
                <a:lnTo>
                  <a:pt x="94489" y="11024"/>
                </a:lnTo>
                <a:lnTo>
                  <a:pt x="93932" y="11057"/>
                </a:lnTo>
                <a:lnTo>
                  <a:pt x="93341" y="11155"/>
                </a:lnTo>
                <a:lnTo>
                  <a:pt x="92751" y="11286"/>
                </a:lnTo>
                <a:lnTo>
                  <a:pt x="92160" y="11483"/>
                </a:lnTo>
                <a:lnTo>
                  <a:pt x="91569" y="11746"/>
                </a:lnTo>
                <a:lnTo>
                  <a:pt x="90946" y="12041"/>
                </a:lnTo>
                <a:lnTo>
                  <a:pt x="90323" y="12402"/>
                </a:lnTo>
                <a:lnTo>
                  <a:pt x="89699" y="12828"/>
                </a:lnTo>
                <a:lnTo>
                  <a:pt x="89273" y="13124"/>
                </a:lnTo>
                <a:lnTo>
                  <a:pt x="88912" y="13419"/>
                </a:lnTo>
                <a:lnTo>
                  <a:pt x="88584" y="13714"/>
                </a:lnTo>
                <a:lnTo>
                  <a:pt x="88256" y="14009"/>
                </a:lnTo>
                <a:lnTo>
                  <a:pt x="87993" y="14337"/>
                </a:lnTo>
                <a:lnTo>
                  <a:pt x="87731" y="14633"/>
                </a:lnTo>
                <a:lnTo>
                  <a:pt x="87534" y="14961"/>
                </a:lnTo>
                <a:lnTo>
                  <a:pt x="87337" y="15256"/>
                </a:lnTo>
                <a:lnTo>
                  <a:pt x="86714" y="14764"/>
                </a:lnTo>
                <a:lnTo>
                  <a:pt x="86320" y="14534"/>
                </a:lnTo>
                <a:lnTo>
                  <a:pt x="85926" y="14305"/>
                </a:lnTo>
                <a:lnTo>
                  <a:pt x="85500" y="14141"/>
                </a:lnTo>
                <a:lnTo>
                  <a:pt x="85073" y="14009"/>
                </a:lnTo>
                <a:lnTo>
                  <a:pt x="84614" y="13878"/>
                </a:lnTo>
                <a:lnTo>
                  <a:pt x="84122" y="13813"/>
                </a:lnTo>
                <a:lnTo>
                  <a:pt x="83630" y="13747"/>
                </a:lnTo>
                <a:lnTo>
                  <a:pt x="82547" y="13747"/>
                </a:lnTo>
                <a:lnTo>
                  <a:pt x="81989" y="13813"/>
                </a:lnTo>
                <a:lnTo>
                  <a:pt x="81497" y="13944"/>
                </a:lnTo>
                <a:lnTo>
                  <a:pt x="81005" y="14075"/>
                </a:lnTo>
                <a:lnTo>
                  <a:pt x="80546" y="14272"/>
                </a:lnTo>
                <a:lnTo>
                  <a:pt x="80119" y="14502"/>
                </a:lnTo>
                <a:lnTo>
                  <a:pt x="79725" y="14764"/>
                </a:lnTo>
                <a:lnTo>
                  <a:pt x="79397" y="15059"/>
                </a:lnTo>
                <a:lnTo>
                  <a:pt x="79365" y="14633"/>
                </a:lnTo>
                <a:lnTo>
                  <a:pt x="79299" y="14239"/>
                </a:lnTo>
                <a:lnTo>
                  <a:pt x="79233" y="13878"/>
                </a:lnTo>
                <a:lnTo>
                  <a:pt x="79168" y="13517"/>
                </a:lnTo>
                <a:lnTo>
                  <a:pt x="79069" y="13222"/>
                </a:lnTo>
                <a:lnTo>
                  <a:pt x="78938" y="12927"/>
                </a:lnTo>
                <a:lnTo>
                  <a:pt x="78807" y="12664"/>
                </a:lnTo>
                <a:lnTo>
                  <a:pt x="78643" y="12402"/>
                </a:lnTo>
                <a:lnTo>
                  <a:pt x="78446" y="12172"/>
                </a:lnTo>
                <a:lnTo>
                  <a:pt x="78249" y="12008"/>
                </a:lnTo>
                <a:lnTo>
                  <a:pt x="78019" y="11844"/>
                </a:lnTo>
                <a:lnTo>
                  <a:pt x="77757" y="11713"/>
                </a:lnTo>
                <a:lnTo>
                  <a:pt x="77494" y="11647"/>
                </a:lnTo>
                <a:lnTo>
                  <a:pt x="77199" y="11582"/>
                </a:lnTo>
                <a:lnTo>
                  <a:pt x="76543" y="11582"/>
                </a:lnTo>
                <a:lnTo>
                  <a:pt x="76576" y="11253"/>
                </a:lnTo>
                <a:lnTo>
                  <a:pt x="76576" y="10893"/>
                </a:lnTo>
                <a:lnTo>
                  <a:pt x="76576" y="10236"/>
                </a:lnTo>
                <a:lnTo>
                  <a:pt x="76477" y="9679"/>
                </a:lnTo>
                <a:lnTo>
                  <a:pt x="76379" y="9219"/>
                </a:lnTo>
                <a:lnTo>
                  <a:pt x="76313" y="9022"/>
                </a:lnTo>
                <a:lnTo>
                  <a:pt x="76215" y="8858"/>
                </a:lnTo>
                <a:lnTo>
                  <a:pt x="76051" y="8596"/>
                </a:lnTo>
                <a:lnTo>
                  <a:pt x="75821" y="8366"/>
                </a:lnTo>
                <a:lnTo>
                  <a:pt x="75526" y="8137"/>
                </a:lnTo>
                <a:lnTo>
                  <a:pt x="75198" y="7973"/>
                </a:lnTo>
                <a:lnTo>
                  <a:pt x="74837" y="7841"/>
                </a:lnTo>
                <a:lnTo>
                  <a:pt x="74443" y="7776"/>
                </a:lnTo>
                <a:lnTo>
                  <a:pt x="73984" y="7710"/>
                </a:lnTo>
                <a:lnTo>
                  <a:pt x="73525" y="7677"/>
                </a:lnTo>
                <a:lnTo>
                  <a:pt x="73065" y="7710"/>
                </a:lnTo>
                <a:lnTo>
                  <a:pt x="72606" y="7743"/>
                </a:lnTo>
                <a:lnTo>
                  <a:pt x="72212" y="7809"/>
                </a:lnTo>
                <a:lnTo>
                  <a:pt x="71818" y="7907"/>
                </a:lnTo>
                <a:lnTo>
                  <a:pt x="71458" y="8005"/>
                </a:lnTo>
                <a:lnTo>
                  <a:pt x="71130" y="8169"/>
                </a:lnTo>
                <a:lnTo>
                  <a:pt x="70834" y="8333"/>
                </a:lnTo>
                <a:lnTo>
                  <a:pt x="70539" y="8530"/>
                </a:lnTo>
                <a:lnTo>
                  <a:pt x="70408" y="8629"/>
                </a:lnTo>
                <a:lnTo>
                  <a:pt x="70014" y="7710"/>
                </a:lnTo>
                <a:lnTo>
                  <a:pt x="69686" y="6988"/>
                </a:lnTo>
                <a:lnTo>
                  <a:pt x="69391" y="6398"/>
                </a:lnTo>
                <a:lnTo>
                  <a:pt x="69128" y="6004"/>
                </a:lnTo>
                <a:lnTo>
                  <a:pt x="68767" y="5545"/>
                </a:lnTo>
                <a:lnTo>
                  <a:pt x="68341" y="5118"/>
                </a:lnTo>
                <a:lnTo>
                  <a:pt x="67914" y="4757"/>
                </a:lnTo>
                <a:lnTo>
                  <a:pt x="67455" y="4495"/>
                </a:lnTo>
                <a:lnTo>
                  <a:pt x="66963" y="4265"/>
                </a:lnTo>
                <a:lnTo>
                  <a:pt x="66438" y="4101"/>
                </a:lnTo>
                <a:lnTo>
                  <a:pt x="65880" y="4003"/>
                </a:lnTo>
                <a:lnTo>
                  <a:pt x="65290" y="3970"/>
                </a:lnTo>
                <a:lnTo>
                  <a:pt x="64633" y="4003"/>
                </a:lnTo>
                <a:lnTo>
                  <a:pt x="64010" y="4068"/>
                </a:lnTo>
                <a:lnTo>
                  <a:pt x="63387" y="4200"/>
                </a:lnTo>
                <a:lnTo>
                  <a:pt x="62796" y="4364"/>
                </a:lnTo>
                <a:lnTo>
                  <a:pt x="62206" y="4593"/>
                </a:lnTo>
                <a:lnTo>
                  <a:pt x="61648" y="4856"/>
                </a:lnTo>
                <a:lnTo>
                  <a:pt x="61090" y="5184"/>
                </a:lnTo>
                <a:lnTo>
                  <a:pt x="60565" y="5545"/>
                </a:lnTo>
                <a:lnTo>
                  <a:pt x="60040" y="5971"/>
                </a:lnTo>
                <a:lnTo>
                  <a:pt x="59581" y="6463"/>
                </a:lnTo>
                <a:lnTo>
                  <a:pt x="59187" y="6955"/>
                </a:lnTo>
                <a:lnTo>
                  <a:pt x="58826" y="7513"/>
                </a:lnTo>
                <a:lnTo>
                  <a:pt x="58564" y="8104"/>
                </a:lnTo>
                <a:lnTo>
                  <a:pt x="58334" y="8727"/>
                </a:lnTo>
                <a:lnTo>
                  <a:pt x="58203" y="9383"/>
                </a:lnTo>
                <a:lnTo>
                  <a:pt x="58104" y="10072"/>
                </a:lnTo>
                <a:lnTo>
                  <a:pt x="57744" y="9908"/>
                </a:lnTo>
                <a:lnTo>
                  <a:pt x="57317" y="9777"/>
                </a:lnTo>
                <a:lnTo>
                  <a:pt x="56858" y="9711"/>
                </a:lnTo>
                <a:lnTo>
                  <a:pt x="56333" y="9679"/>
                </a:lnTo>
                <a:lnTo>
                  <a:pt x="55677" y="9711"/>
                </a:lnTo>
                <a:lnTo>
                  <a:pt x="55020" y="9843"/>
                </a:lnTo>
                <a:lnTo>
                  <a:pt x="54397" y="10040"/>
                </a:lnTo>
                <a:lnTo>
                  <a:pt x="53741" y="10302"/>
                </a:lnTo>
                <a:lnTo>
                  <a:pt x="53478" y="10433"/>
                </a:lnTo>
                <a:lnTo>
                  <a:pt x="53249" y="10597"/>
                </a:lnTo>
                <a:lnTo>
                  <a:pt x="53117" y="10138"/>
                </a:lnTo>
                <a:lnTo>
                  <a:pt x="52921" y="9711"/>
                </a:lnTo>
                <a:lnTo>
                  <a:pt x="52658" y="9351"/>
                </a:lnTo>
                <a:lnTo>
                  <a:pt x="52363" y="9022"/>
                </a:lnTo>
                <a:lnTo>
                  <a:pt x="52068" y="8727"/>
                </a:lnTo>
                <a:lnTo>
                  <a:pt x="51740" y="8497"/>
                </a:lnTo>
                <a:lnTo>
                  <a:pt x="51379" y="8301"/>
                </a:lnTo>
                <a:lnTo>
                  <a:pt x="50985" y="8137"/>
                </a:lnTo>
                <a:lnTo>
                  <a:pt x="50526" y="8038"/>
                </a:lnTo>
                <a:lnTo>
                  <a:pt x="50066" y="7940"/>
                </a:lnTo>
                <a:lnTo>
                  <a:pt x="49574" y="7874"/>
                </a:lnTo>
                <a:lnTo>
                  <a:pt x="49016" y="7874"/>
                </a:lnTo>
                <a:lnTo>
                  <a:pt x="48459" y="7907"/>
                </a:lnTo>
                <a:lnTo>
                  <a:pt x="47901" y="7973"/>
                </a:lnTo>
                <a:lnTo>
                  <a:pt x="47343" y="8104"/>
                </a:lnTo>
                <a:lnTo>
                  <a:pt x="46818" y="8301"/>
                </a:lnTo>
                <a:lnTo>
                  <a:pt x="46293" y="8530"/>
                </a:lnTo>
                <a:lnTo>
                  <a:pt x="45801" y="8826"/>
                </a:lnTo>
                <a:lnTo>
                  <a:pt x="45342" y="9186"/>
                </a:lnTo>
                <a:lnTo>
                  <a:pt x="44882" y="9580"/>
                </a:lnTo>
                <a:lnTo>
                  <a:pt x="44456" y="10040"/>
                </a:lnTo>
                <a:lnTo>
                  <a:pt x="44095" y="10499"/>
                </a:lnTo>
                <a:lnTo>
                  <a:pt x="43767" y="10958"/>
                </a:lnTo>
                <a:lnTo>
                  <a:pt x="43504" y="11483"/>
                </a:lnTo>
                <a:lnTo>
                  <a:pt x="43308" y="11975"/>
                </a:lnTo>
                <a:lnTo>
                  <a:pt x="43176" y="12533"/>
                </a:lnTo>
                <a:lnTo>
                  <a:pt x="43078" y="13091"/>
                </a:lnTo>
                <a:lnTo>
                  <a:pt x="43078" y="13648"/>
                </a:lnTo>
                <a:lnTo>
                  <a:pt x="43111" y="14206"/>
                </a:lnTo>
                <a:lnTo>
                  <a:pt x="43176" y="14830"/>
                </a:lnTo>
                <a:lnTo>
                  <a:pt x="43111" y="14797"/>
                </a:lnTo>
                <a:lnTo>
                  <a:pt x="42651" y="14567"/>
                </a:lnTo>
                <a:lnTo>
                  <a:pt x="42225" y="14403"/>
                </a:lnTo>
                <a:lnTo>
                  <a:pt x="41766" y="14305"/>
                </a:lnTo>
                <a:lnTo>
                  <a:pt x="41339" y="14272"/>
                </a:lnTo>
                <a:lnTo>
                  <a:pt x="40945" y="14305"/>
                </a:lnTo>
                <a:lnTo>
                  <a:pt x="40552" y="14337"/>
                </a:lnTo>
                <a:lnTo>
                  <a:pt x="40191" y="14370"/>
                </a:lnTo>
                <a:lnTo>
                  <a:pt x="39863" y="14469"/>
                </a:lnTo>
                <a:lnTo>
                  <a:pt x="39535" y="14567"/>
                </a:lnTo>
                <a:lnTo>
                  <a:pt x="39272" y="14666"/>
                </a:lnTo>
                <a:lnTo>
                  <a:pt x="39010" y="14830"/>
                </a:lnTo>
                <a:lnTo>
                  <a:pt x="38780" y="14994"/>
                </a:lnTo>
                <a:lnTo>
                  <a:pt x="38583" y="15158"/>
                </a:lnTo>
                <a:lnTo>
                  <a:pt x="38452" y="15322"/>
                </a:lnTo>
                <a:lnTo>
                  <a:pt x="38288" y="15519"/>
                </a:lnTo>
                <a:lnTo>
                  <a:pt x="38189" y="15715"/>
                </a:lnTo>
                <a:lnTo>
                  <a:pt x="37763" y="15256"/>
                </a:lnTo>
                <a:lnTo>
                  <a:pt x="37304" y="14731"/>
                </a:lnTo>
                <a:lnTo>
                  <a:pt x="36779" y="14272"/>
                </a:lnTo>
                <a:lnTo>
                  <a:pt x="36287" y="13878"/>
                </a:lnTo>
                <a:lnTo>
                  <a:pt x="35762" y="13517"/>
                </a:lnTo>
                <a:lnTo>
                  <a:pt x="35204" y="13255"/>
                </a:lnTo>
                <a:lnTo>
                  <a:pt x="34679" y="13025"/>
                </a:lnTo>
                <a:lnTo>
                  <a:pt x="34088" y="12861"/>
                </a:lnTo>
                <a:lnTo>
                  <a:pt x="33531" y="12795"/>
                </a:lnTo>
                <a:lnTo>
                  <a:pt x="32940" y="12763"/>
                </a:lnTo>
                <a:lnTo>
                  <a:pt x="32514" y="12763"/>
                </a:lnTo>
                <a:lnTo>
                  <a:pt x="32054" y="12861"/>
                </a:lnTo>
                <a:lnTo>
                  <a:pt x="31628" y="12992"/>
                </a:lnTo>
                <a:lnTo>
                  <a:pt x="31168" y="13156"/>
                </a:lnTo>
                <a:lnTo>
                  <a:pt x="30709" y="13386"/>
                </a:lnTo>
                <a:lnTo>
                  <a:pt x="30283" y="13681"/>
                </a:lnTo>
                <a:lnTo>
                  <a:pt x="29790" y="14009"/>
                </a:lnTo>
                <a:lnTo>
                  <a:pt x="29331" y="14370"/>
                </a:lnTo>
                <a:lnTo>
                  <a:pt x="28872" y="14797"/>
                </a:lnTo>
                <a:lnTo>
                  <a:pt x="28478" y="15256"/>
                </a:lnTo>
                <a:lnTo>
                  <a:pt x="28150" y="15683"/>
                </a:lnTo>
                <a:lnTo>
                  <a:pt x="27855" y="16175"/>
                </a:lnTo>
                <a:lnTo>
                  <a:pt x="27592" y="16634"/>
                </a:lnTo>
                <a:lnTo>
                  <a:pt x="27428" y="17159"/>
                </a:lnTo>
                <a:lnTo>
                  <a:pt x="27297" y="17651"/>
                </a:lnTo>
                <a:lnTo>
                  <a:pt x="27199" y="18176"/>
                </a:lnTo>
                <a:lnTo>
                  <a:pt x="26936" y="17684"/>
                </a:lnTo>
                <a:lnTo>
                  <a:pt x="26641" y="17257"/>
                </a:lnTo>
                <a:lnTo>
                  <a:pt x="26378" y="16995"/>
                </a:lnTo>
                <a:lnTo>
                  <a:pt x="26083" y="16765"/>
                </a:lnTo>
                <a:lnTo>
                  <a:pt x="25755" y="16568"/>
                </a:lnTo>
                <a:lnTo>
                  <a:pt x="25427" y="16404"/>
                </a:lnTo>
                <a:lnTo>
                  <a:pt x="25033" y="16273"/>
                </a:lnTo>
                <a:lnTo>
                  <a:pt x="24639" y="16175"/>
                </a:lnTo>
                <a:lnTo>
                  <a:pt x="24213" y="16109"/>
                </a:lnTo>
                <a:lnTo>
                  <a:pt x="23786" y="16109"/>
                </a:lnTo>
                <a:lnTo>
                  <a:pt x="23196" y="16142"/>
                </a:lnTo>
                <a:lnTo>
                  <a:pt x="22671" y="16208"/>
                </a:lnTo>
                <a:lnTo>
                  <a:pt x="22212" y="16372"/>
                </a:lnTo>
                <a:lnTo>
                  <a:pt x="21785" y="16568"/>
                </a:lnTo>
                <a:lnTo>
                  <a:pt x="21555" y="16733"/>
                </a:lnTo>
                <a:lnTo>
                  <a:pt x="21490" y="16437"/>
                </a:lnTo>
                <a:lnTo>
                  <a:pt x="21326" y="15814"/>
                </a:lnTo>
                <a:lnTo>
                  <a:pt x="21162" y="15223"/>
                </a:lnTo>
                <a:lnTo>
                  <a:pt x="20965" y="14698"/>
                </a:lnTo>
                <a:lnTo>
                  <a:pt x="20735" y="14206"/>
                </a:lnTo>
                <a:lnTo>
                  <a:pt x="20571" y="13878"/>
                </a:lnTo>
                <a:lnTo>
                  <a:pt x="20374" y="13550"/>
                </a:lnTo>
                <a:lnTo>
                  <a:pt x="20210" y="13288"/>
                </a:lnTo>
                <a:lnTo>
                  <a:pt x="19981" y="13025"/>
                </a:lnTo>
                <a:lnTo>
                  <a:pt x="19784" y="12763"/>
                </a:lnTo>
                <a:lnTo>
                  <a:pt x="19554" y="12566"/>
                </a:lnTo>
                <a:lnTo>
                  <a:pt x="19292" y="12336"/>
                </a:lnTo>
                <a:lnTo>
                  <a:pt x="19062" y="12172"/>
                </a:lnTo>
                <a:lnTo>
                  <a:pt x="18799" y="12008"/>
                </a:lnTo>
                <a:lnTo>
                  <a:pt x="18504" y="11877"/>
                </a:lnTo>
                <a:lnTo>
                  <a:pt x="18209" y="11746"/>
                </a:lnTo>
                <a:lnTo>
                  <a:pt x="17914" y="11647"/>
                </a:lnTo>
                <a:lnTo>
                  <a:pt x="17618" y="11582"/>
                </a:lnTo>
                <a:lnTo>
                  <a:pt x="17290" y="11549"/>
                </a:lnTo>
                <a:lnTo>
                  <a:pt x="16929" y="11516"/>
                </a:lnTo>
                <a:lnTo>
                  <a:pt x="16601" y="11483"/>
                </a:lnTo>
                <a:lnTo>
                  <a:pt x="16011" y="11516"/>
                </a:lnTo>
                <a:lnTo>
                  <a:pt x="15453" y="11549"/>
                </a:lnTo>
                <a:lnTo>
                  <a:pt x="14895" y="11647"/>
                </a:lnTo>
                <a:lnTo>
                  <a:pt x="14370" y="11778"/>
                </a:lnTo>
                <a:lnTo>
                  <a:pt x="14305" y="10958"/>
                </a:lnTo>
                <a:lnTo>
                  <a:pt x="14173" y="10204"/>
                </a:lnTo>
                <a:lnTo>
                  <a:pt x="14042" y="9449"/>
                </a:lnTo>
                <a:lnTo>
                  <a:pt x="13878" y="8760"/>
                </a:lnTo>
                <a:lnTo>
                  <a:pt x="13681" y="8104"/>
                </a:lnTo>
                <a:lnTo>
                  <a:pt x="13452" y="7480"/>
                </a:lnTo>
                <a:lnTo>
                  <a:pt x="13189" y="6890"/>
                </a:lnTo>
                <a:lnTo>
                  <a:pt x="12927" y="6332"/>
                </a:lnTo>
                <a:lnTo>
                  <a:pt x="12631" y="5873"/>
                </a:lnTo>
                <a:lnTo>
                  <a:pt x="12303" y="5413"/>
                </a:lnTo>
                <a:lnTo>
                  <a:pt x="11975" y="5020"/>
                </a:lnTo>
                <a:lnTo>
                  <a:pt x="11614" y="4626"/>
                </a:lnTo>
                <a:lnTo>
                  <a:pt x="11221" y="4298"/>
                </a:lnTo>
                <a:lnTo>
                  <a:pt x="10827" y="3970"/>
                </a:lnTo>
                <a:lnTo>
                  <a:pt x="10400" y="3675"/>
                </a:lnTo>
                <a:lnTo>
                  <a:pt x="9941" y="3445"/>
                </a:lnTo>
                <a:lnTo>
                  <a:pt x="9482" y="3215"/>
                </a:lnTo>
                <a:lnTo>
                  <a:pt x="8957" y="3018"/>
                </a:lnTo>
                <a:lnTo>
                  <a:pt x="8432" y="2854"/>
                </a:lnTo>
                <a:lnTo>
                  <a:pt x="7874" y="2690"/>
                </a:lnTo>
                <a:lnTo>
                  <a:pt x="7316" y="2592"/>
                </a:lnTo>
                <a:lnTo>
                  <a:pt x="6726" y="2526"/>
                </a:lnTo>
                <a:lnTo>
                  <a:pt x="6102" y="2493"/>
                </a:lnTo>
                <a:lnTo>
                  <a:pt x="5446" y="2461"/>
                </a:lnTo>
                <a:lnTo>
                  <a:pt x="4954" y="2493"/>
                </a:lnTo>
                <a:lnTo>
                  <a:pt x="4429" y="2559"/>
                </a:lnTo>
                <a:lnTo>
                  <a:pt x="3871" y="2690"/>
                </a:lnTo>
                <a:lnTo>
                  <a:pt x="3314" y="2854"/>
                </a:lnTo>
                <a:lnTo>
                  <a:pt x="2822" y="3051"/>
                </a:lnTo>
                <a:lnTo>
                  <a:pt x="2329" y="3248"/>
                </a:lnTo>
                <a:lnTo>
                  <a:pt x="1870" y="3511"/>
                </a:lnTo>
                <a:lnTo>
                  <a:pt x="1444" y="3773"/>
                </a:lnTo>
                <a:lnTo>
                  <a:pt x="1050" y="4068"/>
                </a:lnTo>
                <a:lnTo>
                  <a:pt x="689" y="4396"/>
                </a:lnTo>
                <a:lnTo>
                  <a:pt x="328" y="4757"/>
                </a:lnTo>
                <a:lnTo>
                  <a:pt x="0" y="5151"/>
                </a:lnTo>
                <a:lnTo>
                  <a:pt x="0" y="35598"/>
                </a:lnTo>
                <a:lnTo>
                  <a:pt x="251972" y="35598"/>
                </a:lnTo>
                <a:lnTo>
                  <a:pt x="251972" y="5151"/>
                </a:lnTo>
                <a:lnTo>
                  <a:pt x="251644" y="4757"/>
                </a:lnTo>
                <a:lnTo>
                  <a:pt x="251316" y="4396"/>
                </a:lnTo>
                <a:lnTo>
                  <a:pt x="250922" y="4068"/>
                </a:lnTo>
                <a:lnTo>
                  <a:pt x="250528" y="3773"/>
                </a:lnTo>
                <a:lnTo>
                  <a:pt x="250102" y="3511"/>
                </a:lnTo>
                <a:lnTo>
                  <a:pt x="249642" y="3248"/>
                </a:lnTo>
                <a:lnTo>
                  <a:pt x="249183" y="3051"/>
                </a:lnTo>
                <a:lnTo>
                  <a:pt x="248658" y="2854"/>
                </a:lnTo>
                <a:lnTo>
                  <a:pt x="248100" y="2690"/>
                </a:lnTo>
                <a:lnTo>
                  <a:pt x="247543" y="2559"/>
                </a:lnTo>
                <a:lnTo>
                  <a:pt x="247050" y="2493"/>
                </a:lnTo>
                <a:lnTo>
                  <a:pt x="246525" y="2461"/>
                </a:lnTo>
                <a:lnTo>
                  <a:pt x="245902" y="2493"/>
                </a:lnTo>
                <a:lnTo>
                  <a:pt x="245279" y="2526"/>
                </a:lnTo>
                <a:lnTo>
                  <a:pt x="244688" y="2592"/>
                </a:lnTo>
                <a:lnTo>
                  <a:pt x="244098" y="2690"/>
                </a:lnTo>
                <a:lnTo>
                  <a:pt x="243540" y="2854"/>
                </a:lnTo>
                <a:lnTo>
                  <a:pt x="243015" y="3018"/>
                </a:lnTo>
                <a:lnTo>
                  <a:pt x="242523" y="3215"/>
                </a:lnTo>
                <a:lnTo>
                  <a:pt x="242031" y="3445"/>
                </a:lnTo>
                <a:lnTo>
                  <a:pt x="241604" y="3675"/>
                </a:lnTo>
                <a:lnTo>
                  <a:pt x="241145" y="3970"/>
                </a:lnTo>
                <a:lnTo>
                  <a:pt x="240751" y="4298"/>
                </a:lnTo>
                <a:lnTo>
                  <a:pt x="240357" y="4626"/>
                </a:lnTo>
                <a:lnTo>
                  <a:pt x="239996" y="5020"/>
                </a:lnTo>
                <a:lnTo>
                  <a:pt x="239668" y="5413"/>
                </a:lnTo>
                <a:lnTo>
                  <a:pt x="239373" y="5873"/>
                </a:lnTo>
                <a:lnTo>
                  <a:pt x="239078" y="6332"/>
                </a:lnTo>
                <a:lnTo>
                  <a:pt x="238783" y="6890"/>
                </a:lnTo>
                <a:lnTo>
                  <a:pt x="238520" y="7480"/>
                </a:lnTo>
                <a:lnTo>
                  <a:pt x="238290" y="8104"/>
                </a:lnTo>
                <a:lnTo>
                  <a:pt x="238094" y="8760"/>
                </a:lnTo>
                <a:lnTo>
                  <a:pt x="237930" y="9449"/>
                </a:lnTo>
                <a:lnTo>
                  <a:pt x="237798" y="10204"/>
                </a:lnTo>
                <a:lnTo>
                  <a:pt x="237700" y="10958"/>
                </a:lnTo>
                <a:lnTo>
                  <a:pt x="237601" y="11778"/>
                </a:lnTo>
                <a:lnTo>
                  <a:pt x="237076" y="11647"/>
                </a:lnTo>
                <a:lnTo>
                  <a:pt x="236552" y="11549"/>
                </a:lnTo>
                <a:lnTo>
                  <a:pt x="235961" y="11516"/>
                </a:lnTo>
                <a:lnTo>
                  <a:pt x="235403" y="11483"/>
                </a:lnTo>
                <a:lnTo>
                  <a:pt x="235042" y="11516"/>
                </a:lnTo>
                <a:lnTo>
                  <a:pt x="234714" y="11549"/>
                </a:lnTo>
                <a:lnTo>
                  <a:pt x="234386" y="11582"/>
                </a:lnTo>
                <a:lnTo>
                  <a:pt x="234058" y="11647"/>
                </a:lnTo>
                <a:lnTo>
                  <a:pt x="233763" y="11746"/>
                </a:lnTo>
                <a:lnTo>
                  <a:pt x="233468" y="11877"/>
                </a:lnTo>
                <a:lnTo>
                  <a:pt x="233205" y="12008"/>
                </a:lnTo>
                <a:lnTo>
                  <a:pt x="232943" y="12172"/>
                </a:lnTo>
                <a:lnTo>
                  <a:pt x="232680" y="12336"/>
                </a:lnTo>
                <a:lnTo>
                  <a:pt x="232450" y="12566"/>
                </a:lnTo>
                <a:lnTo>
                  <a:pt x="232221" y="12763"/>
                </a:lnTo>
                <a:lnTo>
                  <a:pt x="231991" y="13025"/>
                </a:lnTo>
                <a:lnTo>
                  <a:pt x="231794" y="13288"/>
                </a:lnTo>
                <a:lnTo>
                  <a:pt x="231597" y="13550"/>
                </a:lnTo>
                <a:lnTo>
                  <a:pt x="231401" y="13878"/>
                </a:lnTo>
                <a:lnTo>
                  <a:pt x="231237" y="14206"/>
                </a:lnTo>
                <a:lnTo>
                  <a:pt x="231040" y="14698"/>
                </a:lnTo>
                <a:lnTo>
                  <a:pt x="230843" y="15223"/>
                </a:lnTo>
                <a:lnTo>
                  <a:pt x="230646" y="15814"/>
                </a:lnTo>
                <a:lnTo>
                  <a:pt x="230515" y="16437"/>
                </a:lnTo>
                <a:lnTo>
                  <a:pt x="230449" y="16733"/>
                </a:lnTo>
                <a:lnTo>
                  <a:pt x="230187" y="16568"/>
                </a:lnTo>
                <a:lnTo>
                  <a:pt x="229793" y="16372"/>
                </a:lnTo>
                <a:lnTo>
                  <a:pt x="229334" y="16208"/>
                </a:lnTo>
                <a:lnTo>
                  <a:pt x="228809" y="16142"/>
                </a:lnTo>
                <a:lnTo>
                  <a:pt x="228218" y="16109"/>
                </a:lnTo>
                <a:lnTo>
                  <a:pt x="227759" y="16109"/>
                </a:lnTo>
                <a:lnTo>
                  <a:pt x="227332" y="16175"/>
                </a:lnTo>
                <a:lnTo>
                  <a:pt x="226939" y="16273"/>
                </a:lnTo>
                <a:lnTo>
                  <a:pt x="226578" y="16404"/>
                </a:lnTo>
                <a:lnTo>
                  <a:pt x="226217" y="16568"/>
                </a:lnTo>
                <a:lnTo>
                  <a:pt x="225921" y="16765"/>
                </a:lnTo>
                <a:lnTo>
                  <a:pt x="225626" y="16995"/>
                </a:lnTo>
                <a:lnTo>
                  <a:pt x="225364" y="17257"/>
                </a:lnTo>
                <a:lnTo>
                  <a:pt x="225068" y="17684"/>
                </a:lnTo>
                <a:lnTo>
                  <a:pt x="224773" y="18176"/>
                </a:lnTo>
                <a:lnTo>
                  <a:pt x="224708" y="17651"/>
                </a:lnTo>
                <a:lnTo>
                  <a:pt x="224576" y="17159"/>
                </a:lnTo>
                <a:lnTo>
                  <a:pt x="224379" y="16634"/>
                </a:lnTo>
                <a:lnTo>
                  <a:pt x="224150" y="16175"/>
                </a:lnTo>
                <a:lnTo>
                  <a:pt x="223855" y="15683"/>
                </a:lnTo>
                <a:lnTo>
                  <a:pt x="223494" y="15256"/>
                </a:lnTo>
                <a:lnTo>
                  <a:pt x="223100" y="14797"/>
                </a:lnTo>
                <a:lnTo>
                  <a:pt x="222641" y="14370"/>
                </a:lnTo>
                <a:lnTo>
                  <a:pt x="222181" y="14009"/>
                </a:lnTo>
                <a:lnTo>
                  <a:pt x="221722" y="13681"/>
                </a:lnTo>
                <a:lnTo>
                  <a:pt x="221263" y="13386"/>
                </a:lnTo>
                <a:lnTo>
                  <a:pt x="220803" y="13156"/>
                </a:lnTo>
                <a:lnTo>
                  <a:pt x="220377" y="12992"/>
                </a:lnTo>
                <a:lnTo>
                  <a:pt x="219917" y="12861"/>
                </a:lnTo>
                <a:lnTo>
                  <a:pt x="219491" y="12763"/>
                </a:lnTo>
                <a:lnTo>
                  <a:pt x="219064" y="12763"/>
                </a:lnTo>
                <a:lnTo>
                  <a:pt x="218474" y="12795"/>
                </a:lnTo>
                <a:lnTo>
                  <a:pt x="217883" y="12861"/>
                </a:lnTo>
                <a:lnTo>
                  <a:pt x="217326" y="13025"/>
                </a:lnTo>
                <a:lnTo>
                  <a:pt x="216768" y="13255"/>
                </a:lnTo>
                <a:lnTo>
                  <a:pt x="216243" y="13517"/>
                </a:lnTo>
                <a:lnTo>
                  <a:pt x="215718" y="13878"/>
                </a:lnTo>
                <a:lnTo>
                  <a:pt x="215193" y="14272"/>
                </a:lnTo>
                <a:lnTo>
                  <a:pt x="214701" y="14731"/>
                </a:lnTo>
                <a:lnTo>
                  <a:pt x="214209" y="15256"/>
                </a:lnTo>
                <a:lnTo>
                  <a:pt x="213815" y="15715"/>
                </a:lnTo>
                <a:lnTo>
                  <a:pt x="213684" y="15519"/>
                </a:lnTo>
                <a:lnTo>
                  <a:pt x="213553" y="15322"/>
                </a:lnTo>
                <a:lnTo>
                  <a:pt x="213389" y="15158"/>
                </a:lnTo>
                <a:lnTo>
                  <a:pt x="213224" y="14994"/>
                </a:lnTo>
                <a:lnTo>
                  <a:pt x="212995" y="14830"/>
                </a:lnTo>
                <a:lnTo>
                  <a:pt x="212732" y="14666"/>
                </a:lnTo>
                <a:lnTo>
                  <a:pt x="212437" y="14567"/>
                </a:lnTo>
                <a:lnTo>
                  <a:pt x="212142" y="14469"/>
                </a:lnTo>
                <a:lnTo>
                  <a:pt x="211814" y="14370"/>
                </a:lnTo>
                <a:lnTo>
                  <a:pt x="211453" y="14337"/>
                </a:lnTo>
                <a:lnTo>
                  <a:pt x="211059" y="14305"/>
                </a:lnTo>
                <a:lnTo>
                  <a:pt x="210633" y="14272"/>
                </a:lnTo>
                <a:lnTo>
                  <a:pt x="210206" y="14305"/>
                </a:lnTo>
                <a:lnTo>
                  <a:pt x="209780" y="14403"/>
                </a:lnTo>
                <a:lnTo>
                  <a:pt x="209320" y="14567"/>
                </a:lnTo>
                <a:lnTo>
                  <a:pt x="208894" y="14797"/>
                </a:lnTo>
                <a:lnTo>
                  <a:pt x="208795" y="14830"/>
                </a:lnTo>
                <a:lnTo>
                  <a:pt x="208894" y="14206"/>
                </a:lnTo>
                <a:lnTo>
                  <a:pt x="208927" y="13648"/>
                </a:lnTo>
                <a:lnTo>
                  <a:pt x="208894" y="13091"/>
                </a:lnTo>
                <a:lnTo>
                  <a:pt x="208795" y="12533"/>
                </a:lnTo>
                <a:lnTo>
                  <a:pt x="208664" y="11975"/>
                </a:lnTo>
                <a:lnTo>
                  <a:pt x="208467" y="11483"/>
                </a:lnTo>
                <a:lnTo>
                  <a:pt x="208205" y="10958"/>
                </a:lnTo>
                <a:lnTo>
                  <a:pt x="207909" y="10499"/>
                </a:lnTo>
                <a:lnTo>
                  <a:pt x="207549" y="10040"/>
                </a:lnTo>
                <a:lnTo>
                  <a:pt x="207122" y="9580"/>
                </a:lnTo>
                <a:lnTo>
                  <a:pt x="206663" y="9186"/>
                </a:lnTo>
                <a:lnTo>
                  <a:pt x="206171" y="8826"/>
                </a:lnTo>
                <a:lnTo>
                  <a:pt x="205678" y="8530"/>
                </a:lnTo>
                <a:lnTo>
                  <a:pt x="205186" y="8301"/>
                </a:lnTo>
                <a:lnTo>
                  <a:pt x="204629" y="8104"/>
                </a:lnTo>
                <a:lnTo>
                  <a:pt x="204104" y="7973"/>
                </a:lnTo>
                <a:lnTo>
                  <a:pt x="203546" y="7907"/>
                </a:lnTo>
                <a:lnTo>
                  <a:pt x="202955" y="7874"/>
                </a:lnTo>
                <a:lnTo>
                  <a:pt x="202430" y="7874"/>
                </a:lnTo>
                <a:lnTo>
                  <a:pt x="201905" y="7940"/>
                </a:lnTo>
                <a:lnTo>
                  <a:pt x="201446" y="8038"/>
                </a:lnTo>
                <a:lnTo>
                  <a:pt x="201020" y="8137"/>
                </a:lnTo>
                <a:lnTo>
                  <a:pt x="200626" y="8301"/>
                </a:lnTo>
                <a:lnTo>
                  <a:pt x="200232" y="8497"/>
                </a:lnTo>
                <a:lnTo>
                  <a:pt x="199904" y="8727"/>
                </a:lnTo>
                <a:lnTo>
                  <a:pt x="199609" y="9022"/>
                </a:lnTo>
                <a:lnTo>
                  <a:pt x="199314" y="9351"/>
                </a:lnTo>
                <a:lnTo>
                  <a:pt x="199084" y="9711"/>
                </a:lnTo>
                <a:lnTo>
                  <a:pt x="198887" y="10138"/>
                </a:lnTo>
                <a:lnTo>
                  <a:pt x="198756" y="10597"/>
                </a:lnTo>
                <a:lnTo>
                  <a:pt x="198493" y="10433"/>
                </a:lnTo>
                <a:lnTo>
                  <a:pt x="198231" y="10302"/>
                </a:lnTo>
                <a:lnTo>
                  <a:pt x="197607" y="10040"/>
                </a:lnTo>
                <a:lnTo>
                  <a:pt x="196951" y="9843"/>
                </a:lnTo>
                <a:lnTo>
                  <a:pt x="196295" y="9711"/>
                </a:lnTo>
                <a:lnTo>
                  <a:pt x="195639" y="9679"/>
                </a:lnTo>
                <a:lnTo>
                  <a:pt x="195147" y="9711"/>
                </a:lnTo>
                <a:lnTo>
                  <a:pt x="194655" y="9777"/>
                </a:lnTo>
                <a:lnTo>
                  <a:pt x="194261" y="9908"/>
                </a:lnTo>
                <a:lnTo>
                  <a:pt x="193867" y="10072"/>
                </a:lnTo>
                <a:lnTo>
                  <a:pt x="193802" y="9383"/>
                </a:lnTo>
                <a:lnTo>
                  <a:pt x="193638" y="8727"/>
                </a:lnTo>
                <a:lnTo>
                  <a:pt x="193441" y="8104"/>
                </a:lnTo>
                <a:lnTo>
                  <a:pt x="193145" y="7513"/>
                </a:lnTo>
                <a:lnTo>
                  <a:pt x="192817" y="6955"/>
                </a:lnTo>
                <a:lnTo>
                  <a:pt x="192424" y="6463"/>
                </a:lnTo>
                <a:lnTo>
                  <a:pt x="191932" y="5971"/>
                </a:lnTo>
                <a:lnTo>
                  <a:pt x="191407" y="5545"/>
                </a:lnTo>
                <a:lnTo>
                  <a:pt x="190882" y="5184"/>
                </a:lnTo>
                <a:lnTo>
                  <a:pt x="190324" y="4856"/>
                </a:lnTo>
                <a:lnTo>
                  <a:pt x="189766" y="4593"/>
                </a:lnTo>
                <a:lnTo>
                  <a:pt x="189176" y="4364"/>
                </a:lnTo>
                <a:lnTo>
                  <a:pt x="188585" y="4200"/>
                </a:lnTo>
                <a:lnTo>
                  <a:pt x="187962" y="4068"/>
                </a:lnTo>
                <a:lnTo>
                  <a:pt x="187338" y="4003"/>
                </a:lnTo>
                <a:lnTo>
                  <a:pt x="186682" y="3970"/>
                </a:lnTo>
                <a:lnTo>
                  <a:pt x="186124" y="4003"/>
                </a:lnTo>
                <a:lnTo>
                  <a:pt x="185567" y="4101"/>
                </a:lnTo>
                <a:lnTo>
                  <a:pt x="185042" y="4265"/>
                </a:lnTo>
                <a:lnTo>
                  <a:pt x="184550" y="4495"/>
                </a:lnTo>
                <a:lnTo>
                  <a:pt x="184090" y="4757"/>
                </a:lnTo>
                <a:lnTo>
                  <a:pt x="183631" y="5118"/>
                </a:lnTo>
                <a:lnTo>
                  <a:pt x="183237" y="5545"/>
                </a:lnTo>
                <a:lnTo>
                  <a:pt x="182844" y="6004"/>
                </a:lnTo>
                <a:lnTo>
                  <a:pt x="182614" y="6398"/>
                </a:lnTo>
                <a:lnTo>
                  <a:pt x="182319" y="6988"/>
                </a:lnTo>
                <a:lnTo>
                  <a:pt x="181958" y="7710"/>
                </a:lnTo>
                <a:lnTo>
                  <a:pt x="181564" y="8629"/>
                </a:lnTo>
                <a:lnTo>
                  <a:pt x="181433" y="8530"/>
                </a:lnTo>
                <a:lnTo>
                  <a:pt x="181170" y="8333"/>
                </a:lnTo>
                <a:lnTo>
                  <a:pt x="180842" y="8169"/>
                </a:lnTo>
                <a:lnTo>
                  <a:pt x="180514" y="8005"/>
                </a:lnTo>
                <a:lnTo>
                  <a:pt x="180153" y="7907"/>
                </a:lnTo>
                <a:lnTo>
                  <a:pt x="179792" y="7809"/>
                </a:lnTo>
                <a:lnTo>
                  <a:pt x="179366" y="7743"/>
                </a:lnTo>
                <a:lnTo>
                  <a:pt x="178939" y="7710"/>
                </a:lnTo>
                <a:lnTo>
                  <a:pt x="178480" y="7677"/>
                </a:lnTo>
                <a:lnTo>
                  <a:pt x="177988" y="7710"/>
                </a:lnTo>
                <a:lnTo>
                  <a:pt x="177528" y="7776"/>
                </a:lnTo>
                <a:lnTo>
                  <a:pt x="177135" y="7841"/>
                </a:lnTo>
                <a:lnTo>
                  <a:pt x="176774" y="7973"/>
                </a:lnTo>
                <a:lnTo>
                  <a:pt x="176446" y="8137"/>
                </a:lnTo>
                <a:lnTo>
                  <a:pt x="176183" y="8366"/>
                </a:lnTo>
                <a:lnTo>
                  <a:pt x="175954" y="8596"/>
                </a:lnTo>
                <a:lnTo>
                  <a:pt x="175757" y="8858"/>
                </a:lnTo>
                <a:lnTo>
                  <a:pt x="175691" y="9022"/>
                </a:lnTo>
                <a:lnTo>
                  <a:pt x="175593" y="9219"/>
                </a:lnTo>
                <a:lnTo>
                  <a:pt x="175494" y="9679"/>
                </a:lnTo>
                <a:lnTo>
                  <a:pt x="175429" y="10236"/>
                </a:lnTo>
                <a:lnTo>
                  <a:pt x="175396" y="10893"/>
                </a:lnTo>
                <a:lnTo>
                  <a:pt x="175429" y="11253"/>
                </a:lnTo>
                <a:lnTo>
                  <a:pt x="175429" y="11582"/>
                </a:lnTo>
                <a:lnTo>
                  <a:pt x="174805" y="11582"/>
                </a:lnTo>
                <a:lnTo>
                  <a:pt x="174510" y="11647"/>
                </a:lnTo>
                <a:lnTo>
                  <a:pt x="174248" y="11713"/>
                </a:lnTo>
                <a:lnTo>
                  <a:pt x="173985" y="11844"/>
                </a:lnTo>
                <a:lnTo>
                  <a:pt x="173755" y="12008"/>
                </a:lnTo>
                <a:lnTo>
                  <a:pt x="173526" y="12172"/>
                </a:lnTo>
                <a:lnTo>
                  <a:pt x="173362" y="12402"/>
                </a:lnTo>
                <a:lnTo>
                  <a:pt x="173198" y="12664"/>
                </a:lnTo>
                <a:lnTo>
                  <a:pt x="173034" y="12927"/>
                </a:lnTo>
                <a:lnTo>
                  <a:pt x="172935" y="13222"/>
                </a:lnTo>
                <a:lnTo>
                  <a:pt x="172837" y="13517"/>
                </a:lnTo>
                <a:lnTo>
                  <a:pt x="172738" y="13878"/>
                </a:lnTo>
                <a:lnTo>
                  <a:pt x="172673" y="14239"/>
                </a:lnTo>
                <a:lnTo>
                  <a:pt x="172640" y="14633"/>
                </a:lnTo>
                <a:lnTo>
                  <a:pt x="172607" y="15059"/>
                </a:lnTo>
                <a:lnTo>
                  <a:pt x="172246" y="14764"/>
                </a:lnTo>
                <a:lnTo>
                  <a:pt x="171853" y="14502"/>
                </a:lnTo>
                <a:lnTo>
                  <a:pt x="171426" y="14272"/>
                </a:lnTo>
                <a:lnTo>
                  <a:pt x="171000" y="14075"/>
                </a:lnTo>
                <a:lnTo>
                  <a:pt x="170507" y="13944"/>
                </a:lnTo>
                <a:lnTo>
                  <a:pt x="169982" y="13813"/>
                </a:lnTo>
                <a:lnTo>
                  <a:pt x="169425" y="13747"/>
                </a:lnTo>
                <a:lnTo>
                  <a:pt x="168342" y="13747"/>
                </a:lnTo>
                <a:lnTo>
                  <a:pt x="167850" y="13813"/>
                </a:lnTo>
                <a:lnTo>
                  <a:pt x="167391" y="13878"/>
                </a:lnTo>
                <a:lnTo>
                  <a:pt x="166931" y="14009"/>
                </a:lnTo>
                <a:lnTo>
                  <a:pt x="166505" y="14141"/>
                </a:lnTo>
                <a:lnTo>
                  <a:pt x="166078" y="14305"/>
                </a:lnTo>
                <a:lnTo>
                  <a:pt x="165652" y="14534"/>
                </a:lnTo>
                <a:lnTo>
                  <a:pt x="165291" y="14764"/>
                </a:lnTo>
                <a:lnTo>
                  <a:pt x="164635" y="15256"/>
                </a:lnTo>
                <a:lnTo>
                  <a:pt x="164471" y="14961"/>
                </a:lnTo>
                <a:lnTo>
                  <a:pt x="164241" y="14633"/>
                </a:lnTo>
                <a:lnTo>
                  <a:pt x="164011" y="14337"/>
                </a:lnTo>
                <a:lnTo>
                  <a:pt x="163716" y="14009"/>
                </a:lnTo>
                <a:lnTo>
                  <a:pt x="163421" y="13714"/>
                </a:lnTo>
                <a:lnTo>
                  <a:pt x="163093" y="13419"/>
                </a:lnTo>
                <a:lnTo>
                  <a:pt x="162699" y="13124"/>
                </a:lnTo>
                <a:lnTo>
                  <a:pt x="162305" y="12828"/>
                </a:lnTo>
                <a:lnTo>
                  <a:pt x="161649" y="12402"/>
                </a:lnTo>
                <a:lnTo>
                  <a:pt x="161026" y="12041"/>
                </a:lnTo>
                <a:lnTo>
                  <a:pt x="160435" y="11746"/>
                </a:lnTo>
                <a:lnTo>
                  <a:pt x="159812" y="11483"/>
                </a:lnTo>
                <a:lnTo>
                  <a:pt x="159221" y="11286"/>
                </a:lnTo>
                <a:lnTo>
                  <a:pt x="158631" y="11155"/>
                </a:lnTo>
                <a:lnTo>
                  <a:pt x="158073" y="11057"/>
                </a:lnTo>
                <a:lnTo>
                  <a:pt x="157515" y="11024"/>
                </a:lnTo>
                <a:lnTo>
                  <a:pt x="156892" y="11057"/>
                </a:lnTo>
                <a:lnTo>
                  <a:pt x="156301" y="11155"/>
                </a:lnTo>
                <a:lnTo>
                  <a:pt x="155743" y="11286"/>
                </a:lnTo>
                <a:lnTo>
                  <a:pt x="155153" y="11483"/>
                </a:lnTo>
                <a:lnTo>
                  <a:pt x="154595" y="11746"/>
                </a:lnTo>
                <a:lnTo>
                  <a:pt x="154037" y="12074"/>
                </a:lnTo>
                <a:lnTo>
                  <a:pt x="153480" y="12435"/>
                </a:lnTo>
                <a:lnTo>
                  <a:pt x="152955" y="12861"/>
                </a:lnTo>
                <a:lnTo>
                  <a:pt x="152463" y="13320"/>
                </a:lnTo>
                <a:lnTo>
                  <a:pt x="152069" y="13747"/>
                </a:lnTo>
                <a:lnTo>
                  <a:pt x="151708" y="14173"/>
                </a:lnTo>
                <a:lnTo>
                  <a:pt x="151380" y="14600"/>
                </a:lnTo>
                <a:lnTo>
                  <a:pt x="151183" y="14272"/>
                </a:lnTo>
                <a:lnTo>
                  <a:pt x="150953" y="13977"/>
                </a:lnTo>
                <a:lnTo>
                  <a:pt x="150625" y="13714"/>
                </a:lnTo>
                <a:lnTo>
                  <a:pt x="150297" y="13484"/>
                </a:lnTo>
                <a:lnTo>
                  <a:pt x="150035" y="13320"/>
                </a:lnTo>
                <a:lnTo>
                  <a:pt x="149772" y="13189"/>
                </a:lnTo>
                <a:lnTo>
                  <a:pt x="149477" y="13091"/>
                </a:lnTo>
                <a:lnTo>
                  <a:pt x="149182" y="12992"/>
                </a:lnTo>
                <a:lnTo>
                  <a:pt x="148886" y="12927"/>
                </a:lnTo>
                <a:lnTo>
                  <a:pt x="148591" y="12894"/>
                </a:lnTo>
                <a:lnTo>
                  <a:pt x="148263" y="12861"/>
                </a:lnTo>
                <a:lnTo>
                  <a:pt x="147935" y="12861"/>
                </a:lnTo>
                <a:lnTo>
                  <a:pt x="147246" y="12894"/>
                </a:lnTo>
                <a:lnTo>
                  <a:pt x="146623" y="12992"/>
                </a:lnTo>
                <a:lnTo>
                  <a:pt x="146295" y="13058"/>
                </a:lnTo>
                <a:lnTo>
                  <a:pt x="146032" y="13156"/>
                </a:lnTo>
                <a:lnTo>
                  <a:pt x="145770" y="13255"/>
                </a:lnTo>
                <a:lnTo>
                  <a:pt x="145507" y="13386"/>
                </a:lnTo>
                <a:lnTo>
                  <a:pt x="145507" y="13320"/>
                </a:lnTo>
                <a:lnTo>
                  <a:pt x="145507" y="12992"/>
                </a:lnTo>
                <a:lnTo>
                  <a:pt x="145441" y="12631"/>
                </a:lnTo>
                <a:lnTo>
                  <a:pt x="145343" y="12336"/>
                </a:lnTo>
                <a:lnTo>
                  <a:pt x="145212" y="12008"/>
                </a:lnTo>
                <a:lnTo>
                  <a:pt x="145015" y="11713"/>
                </a:lnTo>
                <a:lnTo>
                  <a:pt x="144785" y="11450"/>
                </a:lnTo>
                <a:lnTo>
                  <a:pt x="144556" y="11188"/>
                </a:lnTo>
                <a:lnTo>
                  <a:pt x="144228" y="10925"/>
                </a:lnTo>
                <a:lnTo>
                  <a:pt x="143932" y="10728"/>
                </a:lnTo>
                <a:lnTo>
                  <a:pt x="143637" y="10564"/>
                </a:lnTo>
                <a:lnTo>
                  <a:pt x="143309" y="10400"/>
                </a:lnTo>
                <a:lnTo>
                  <a:pt x="142981" y="10269"/>
                </a:lnTo>
                <a:lnTo>
                  <a:pt x="142653" y="10171"/>
                </a:lnTo>
                <a:lnTo>
                  <a:pt x="142292" y="10105"/>
                </a:lnTo>
                <a:lnTo>
                  <a:pt x="141964" y="10072"/>
                </a:lnTo>
                <a:lnTo>
                  <a:pt x="141570" y="10040"/>
                </a:lnTo>
                <a:lnTo>
                  <a:pt x="140848" y="10072"/>
                </a:lnTo>
                <a:lnTo>
                  <a:pt x="140192" y="10138"/>
                </a:lnTo>
                <a:lnTo>
                  <a:pt x="139602" y="10269"/>
                </a:lnTo>
                <a:lnTo>
                  <a:pt x="139077" y="10466"/>
                </a:lnTo>
                <a:lnTo>
                  <a:pt x="139142" y="9744"/>
                </a:lnTo>
                <a:lnTo>
                  <a:pt x="139175" y="9055"/>
                </a:lnTo>
                <a:lnTo>
                  <a:pt x="139175" y="8563"/>
                </a:lnTo>
                <a:lnTo>
                  <a:pt x="139142" y="8104"/>
                </a:lnTo>
                <a:lnTo>
                  <a:pt x="139077" y="7644"/>
                </a:lnTo>
                <a:lnTo>
                  <a:pt x="139011" y="7185"/>
                </a:lnTo>
                <a:lnTo>
                  <a:pt x="138913" y="6759"/>
                </a:lnTo>
                <a:lnTo>
                  <a:pt x="138814" y="6332"/>
                </a:lnTo>
                <a:lnTo>
                  <a:pt x="138650" y="5906"/>
                </a:lnTo>
                <a:lnTo>
                  <a:pt x="138519" y="5479"/>
                </a:lnTo>
                <a:lnTo>
                  <a:pt x="138322" y="5085"/>
                </a:lnTo>
                <a:lnTo>
                  <a:pt x="138125" y="4724"/>
                </a:lnTo>
                <a:lnTo>
                  <a:pt x="137895" y="4331"/>
                </a:lnTo>
                <a:lnTo>
                  <a:pt x="137666" y="3970"/>
                </a:lnTo>
                <a:lnTo>
                  <a:pt x="137403" y="3642"/>
                </a:lnTo>
                <a:lnTo>
                  <a:pt x="137108" y="3281"/>
                </a:lnTo>
                <a:lnTo>
                  <a:pt x="136813" y="2953"/>
                </a:lnTo>
                <a:lnTo>
                  <a:pt x="136485" y="2625"/>
                </a:lnTo>
                <a:lnTo>
                  <a:pt x="136124" y="2329"/>
                </a:lnTo>
                <a:lnTo>
                  <a:pt x="135730" y="2034"/>
                </a:lnTo>
                <a:lnTo>
                  <a:pt x="135336" y="1739"/>
                </a:lnTo>
                <a:lnTo>
                  <a:pt x="134943" y="1476"/>
                </a:lnTo>
                <a:lnTo>
                  <a:pt x="134516" y="1247"/>
                </a:lnTo>
                <a:lnTo>
                  <a:pt x="134090" y="1050"/>
                </a:lnTo>
                <a:lnTo>
                  <a:pt x="133630" y="853"/>
                </a:lnTo>
                <a:lnTo>
                  <a:pt x="133171" y="656"/>
                </a:lnTo>
                <a:lnTo>
                  <a:pt x="132679" y="525"/>
                </a:lnTo>
                <a:lnTo>
                  <a:pt x="132187" y="394"/>
                </a:lnTo>
                <a:lnTo>
                  <a:pt x="131695" y="262"/>
                </a:lnTo>
                <a:lnTo>
                  <a:pt x="131170" y="164"/>
                </a:lnTo>
                <a:lnTo>
                  <a:pt x="130645" y="98"/>
                </a:lnTo>
                <a:lnTo>
                  <a:pt x="130087" y="66"/>
                </a:lnTo>
                <a:lnTo>
                  <a:pt x="129529" y="33"/>
                </a:lnTo>
                <a:lnTo>
                  <a:pt x="128939" y="0"/>
                </a:lnTo>
                <a:lnTo>
                  <a:pt x="128447" y="33"/>
                </a:lnTo>
                <a:lnTo>
                  <a:pt x="127758" y="98"/>
                </a:lnTo>
                <a:lnTo>
                  <a:pt x="126740" y="230"/>
                </a:lnTo>
                <a:lnTo>
                  <a:pt x="126347" y="295"/>
                </a:lnTo>
                <a:lnTo>
                  <a:pt x="125986" y="394"/>
                </a:lnTo>
                <a:lnTo>
                  <a:pt x="125658" y="295"/>
                </a:lnTo>
                <a:lnTo>
                  <a:pt x="125231" y="230"/>
                </a:lnTo>
                <a:lnTo>
                  <a:pt x="124247" y="98"/>
                </a:lnTo>
                <a:lnTo>
                  <a:pt x="123525" y="33"/>
                </a:lnTo>
                <a:lnTo>
                  <a:pt x="123066" y="0"/>
                </a:lnTo>
                <a:close/>
              </a:path>
            </a:pathLst>
          </a:custGeom>
          <a:solidFill>
            <a:srgbClr val="FFFFFF">
              <a:alpha val="188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85" name="Google Shape;1285;p26"/>
          <p:cNvSpPr/>
          <p:nvPr/>
        </p:nvSpPr>
        <p:spPr>
          <a:xfrm>
            <a:off x="-253121" y="6090301"/>
            <a:ext cx="13042900" cy="758767"/>
          </a:xfrm>
          <a:custGeom>
            <a:avLst/>
            <a:gdLst/>
            <a:ahLst/>
            <a:cxnLst/>
            <a:rect l="l" t="t" r="r" b="b"/>
            <a:pathLst>
              <a:path w="391287" h="22763" extrusionOk="0">
                <a:moveTo>
                  <a:pt x="5507" y="11428"/>
                </a:moveTo>
                <a:cubicBezTo>
                  <a:pt x="9444" y="8253"/>
                  <a:pt x="36241" y="4507"/>
                  <a:pt x="54275" y="3427"/>
                </a:cubicBezTo>
                <a:cubicBezTo>
                  <a:pt x="72309" y="2348"/>
                  <a:pt x="91423" y="3554"/>
                  <a:pt x="113711" y="4951"/>
                </a:cubicBezTo>
                <a:cubicBezTo>
                  <a:pt x="136000" y="6348"/>
                  <a:pt x="163749" y="12190"/>
                  <a:pt x="188006" y="11809"/>
                </a:cubicBezTo>
                <a:cubicBezTo>
                  <a:pt x="212263" y="11428"/>
                  <a:pt x="227440" y="4507"/>
                  <a:pt x="259253" y="2665"/>
                </a:cubicBezTo>
                <a:cubicBezTo>
                  <a:pt x="291067" y="824"/>
                  <a:pt x="357551" y="-1018"/>
                  <a:pt x="378887" y="760"/>
                </a:cubicBezTo>
                <a:cubicBezTo>
                  <a:pt x="400223" y="2538"/>
                  <a:pt x="387460" y="10793"/>
                  <a:pt x="387269" y="13333"/>
                </a:cubicBezTo>
                <a:cubicBezTo>
                  <a:pt x="387079" y="15873"/>
                  <a:pt x="398001" y="15175"/>
                  <a:pt x="377744" y="16000"/>
                </a:cubicBezTo>
                <a:cubicBezTo>
                  <a:pt x="357488" y="16826"/>
                  <a:pt x="323579" y="17207"/>
                  <a:pt x="265730" y="18286"/>
                </a:cubicBezTo>
                <a:cubicBezTo>
                  <a:pt x="207882" y="19366"/>
                  <a:pt x="74024" y="23620"/>
                  <a:pt x="30653" y="22477"/>
                </a:cubicBezTo>
                <a:cubicBezTo>
                  <a:pt x="-12717" y="21334"/>
                  <a:pt x="1570" y="14603"/>
                  <a:pt x="5507" y="11428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</p:sp>
      <p:sp>
        <p:nvSpPr>
          <p:cNvPr id="1286" name="Google Shape;1286;p26"/>
          <p:cNvSpPr/>
          <p:nvPr/>
        </p:nvSpPr>
        <p:spPr>
          <a:xfrm>
            <a:off x="-253121" y="6090301"/>
            <a:ext cx="13042900" cy="758767"/>
          </a:xfrm>
          <a:custGeom>
            <a:avLst/>
            <a:gdLst/>
            <a:ahLst/>
            <a:cxnLst/>
            <a:rect l="l" t="t" r="r" b="b"/>
            <a:pathLst>
              <a:path w="391287" h="22763" extrusionOk="0">
                <a:moveTo>
                  <a:pt x="5507" y="11428"/>
                </a:moveTo>
                <a:cubicBezTo>
                  <a:pt x="9444" y="8253"/>
                  <a:pt x="36241" y="4507"/>
                  <a:pt x="54275" y="3427"/>
                </a:cubicBezTo>
                <a:cubicBezTo>
                  <a:pt x="72309" y="2348"/>
                  <a:pt x="91423" y="3554"/>
                  <a:pt x="113711" y="4951"/>
                </a:cubicBezTo>
                <a:cubicBezTo>
                  <a:pt x="136000" y="6348"/>
                  <a:pt x="163749" y="12190"/>
                  <a:pt x="188006" y="11809"/>
                </a:cubicBezTo>
                <a:cubicBezTo>
                  <a:pt x="212263" y="11428"/>
                  <a:pt x="227440" y="4507"/>
                  <a:pt x="259253" y="2665"/>
                </a:cubicBezTo>
                <a:cubicBezTo>
                  <a:pt x="291067" y="824"/>
                  <a:pt x="357551" y="-1018"/>
                  <a:pt x="378887" y="760"/>
                </a:cubicBezTo>
                <a:cubicBezTo>
                  <a:pt x="400223" y="2538"/>
                  <a:pt x="387460" y="10793"/>
                  <a:pt x="387269" y="13333"/>
                </a:cubicBezTo>
                <a:cubicBezTo>
                  <a:pt x="387079" y="15873"/>
                  <a:pt x="398001" y="15175"/>
                  <a:pt x="377744" y="16000"/>
                </a:cubicBezTo>
                <a:cubicBezTo>
                  <a:pt x="357488" y="16826"/>
                  <a:pt x="323579" y="17207"/>
                  <a:pt x="265730" y="18286"/>
                </a:cubicBezTo>
                <a:cubicBezTo>
                  <a:pt x="207882" y="19366"/>
                  <a:pt x="74024" y="23620"/>
                  <a:pt x="30653" y="22477"/>
                </a:cubicBezTo>
                <a:cubicBezTo>
                  <a:pt x="-12717" y="21334"/>
                  <a:pt x="1570" y="14603"/>
                  <a:pt x="5507" y="11428"/>
                </a:cubicBezTo>
                <a:close/>
              </a:path>
            </a:pathLst>
          </a:custGeom>
          <a:solidFill>
            <a:srgbClr val="000000">
              <a:alpha val="6110"/>
            </a:srgbClr>
          </a:solidFill>
          <a:ln>
            <a:noFill/>
          </a:ln>
        </p:spPr>
      </p:sp>
      <p:sp>
        <p:nvSpPr>
          <p:cNvPr id="1287" name="Google Shape;1287;p26"/>
          <p:cNvSpPr/>
          <p:nvPr/>
        </p:nvSpPr>
        <p:spPr>
          <a:xfrm>
            <a:off x="-703706" y="6035745"/>
            <a:ext cx="13443867" cy="958867"/>
          </a:xfrm>
          <a:custGeom>
            <a:avLst/>
            <a:gdLst/>
            <a:ahLst/>
            <a:cxnLst/>
            <a:rect l="l" t="t" r="r" b="b"/>
            <a:pathLst>
              <a:path w="403316" h="28766" extrusionOk="0">
                <a:moveTo>
                  <a:pt x="21117" y="302"/>
                </a:moveTo>
                <a:cubicBezTo>
                  <a:pt x="26261" y="-904"/>
                  <a:pt x="37373" y="4430"/>
                  <a:pt x="49311" y="5636"/>
                </a:cubicBezTo>
                <a:cubicBezTo>
                  <a:pt x="61249" y="6843"/>
                  <a:pt x="77632" y="7732"/>
                  <a:pt x="92745" y="7541"/>
                </a:cubicBezTo>
                <a:cubicBezTo>
                  <a:pt x="107858" y="7351"/>
                  <a:pt x="121638" y="4684"/>
                  <a:pt x="139989" y="4493"/>
                </a:cubicBezTo>
                <a:cubicBezTo>
                  <a:pt x="158341" y="4303"/>
                  <a:pt x="181391" y="5128"/>
                  <a:pt x="202854" y="6398"/>
                </a:cubicBezTo>
                <a:cubicBezTo>
                  <a:pt x="224317" y="7668"/>
                  <a:pt x="248701" y="12748"/>
                  <a:pt x="268767" y="12113"/>
                </a:cubicBezTo>
                <a:cubicBezTo>
                  <a:pt x="288833" y="11478"/>
                  <a:pt x="305216" y="3668"/>
                  <a:pt x="323250" y="2588"/>
                </a:cubicBezTo>
                <a:cubicBezTo>
                  <a:pt x="341284" y="1509"/>
                  <a:pt x="365668" y="4366"/>
                  <a:pt x="376971" y="5636"/>
                </a:cubicBezTo>
                <a:cubicBezTo>
                  <a:pt x="388274" y="6906"/>
                  <a:pt x="388782" y="6906"/>
                  <a:pt x="391068" y="10208"/>
                </a:cubicBezTo>
                <a:cubicBezTo>
                  <a:pt x="393354" y="13510"/>
                  <a:pt x="417611" y="22400"/>
                  <a:pt x="390687" y="25448"/>
                </a:cubicBezTo>
                <a:cubicBezTo>
                  <a:pt x="363763" y="28496"/>
                  <a:pt x="292135" y="28306"/>
                  <a:pt x="229524" y="28496"/>
                </a:cubicBezTo>
                <a:cubicBezTo>
                  <a:pt x="166913" y="28687"/>
                  <a:pt x="50200" y="29195"/>
                  <a:pt x="15021" y="26591"/>
                </a:cubicBezTo>
                <a:cubicBezTo>
                  <a:pt x="-20158" y="23988"/>
                  <a:pt x="17434" y="17257"/>
                  <a:pt x="18450" y="12875"/>
                </a:cubicBezTo>
                <a:cubicBezTo>
                  <a:pt x="19466" y="8494"/>
                  <a:pt x="15974" y="1509"/>
                  <a:pt x="21117" y="302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</p:sp>
      <p:grpSp>
        <p:nvGrpSpPr>
          <p:cNvPr id="1288" name="Google Shape;1288;p26"/>
          <p:cNvGrpSpPr/>
          <p:nvPr/>
        </p:nvGrpSpPr>
        <p:grpSpPr>
          <a:xfrm>
            <a:off x="10421849" y="4429160"/>
            <a:ext cx="1643628" cy="1903472"/>
            <a:chOff x="4010125" y="6389409"/>
            <a:chExt cx="1123823" cy="1301490"/>
          </a:xfrm>
        </p:grpSpPr>
        <p:sp>
          <p:nvSpPr>
            <p:cNvPr id="1289" name="Google Shape;1289;p26"/>
            <p:cNvSpPr/>
            <p:nvPr/>
          </p:nvSpPr>
          <p:spPr>
            <a:xfrm>
              <a:off x="4044872" y="7564380"/>
              <a:ext cx="754200" cy="119700"/>
            </a:xfrm>
            <a:prstGeom prst="ellipse">
              <a:avLst/>
            </a:pr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0" name="Google Shape;1290;p26"/>
            <p:cNvSpPr/>
            <p:nvPr/>
          </p:nvSpPr>
          <p:spPr>
            <a:xfrm>
              <a:off x="4703047" y="6504469"/>
              <a:ext cx="400265" cy="526847"/>
            </a:xfrm>
            <a:custGeom>
              <a:avLst/>
              <a:gdLst/>
              <a:ahLst/>
              <a:cxnLst/>
              <a:rect l="l" t="t" r="r" b="b"/>
              <a:pathLst>
                <a:path w="11393" h="14996" extrusionOk="0">
                  <a:moveTo>
                    <a:pt x="6820" y="0"/>
                  </a:moveTo>
                  <a:lnTo>
                    <a:pt x="6239" y="39"/>
                  </a:lnTo>
                  <a:lnTo>
                    <a:pt x="5639" y="116"/>
                  </a:lnTo>
                  <a:lnTo>
                    <a:pt x="5057" y="233"/>
                  </a:lnTo>
                  <a:lnTo>
                    <a:pt x="4651" y="736"/>
                  </a:lnTo>
                  <a:lnTo>
                    <a:pt x="4651" y="736"/>
                  </a:lnTo>
                  <a:lnTo>
                    <a:pt x="4786" y="291"/>
                  </a:lnTo>
                  <a:lnTo>
                    <a:pt x="4321" y="446"/>
                  </a:lnTo>
                  <a:lnTo>
                    <a:pt x="3856" y="620"/>
                  </a:lnTo>
                  <a:lnTo>
                    <a:pt x="3411" y="814"/>
                  </a:lnTo>
                  <a:lnTo>
                    <a:pt x="2984" y="1046"/>
                  </a:lnTo>
                  <a:lnTo>
                    <a:pt x="2713" y="1628"/>
                  </a:lnTo>
                  <a:lnTo>
                    <a:pt x="2810" y="1163"/>
                  </a:lnTo>
                  <a:lnTo>
                    <a:pt x="2810" y="1163"/>
                  </a:lnTo>
                  <a:lnTo>
                    <a:pt x="2558" y="1337"/>
                  </a:lnTo>
                  <a:lnTo>
                    <a:pt x="2306" y="1531"/>
                  </a:lnTo>
                  <a:lnTo>
                    <a:pt x="2074" y="1724"/>
                  </a:lnTo>
                  <a:lnTo>
                    <a:pt x="1841" y="1938"/>
                  </a:lnTo>
                  <a:lnTo>
                    <a:pt x="1628" y="2170"/>
                  </a:lnTo>
                  <a:lnTo>
                    <a:pt x="1434" y="2422"/>
                  </a:lnTo>
                  <a:lnTo>
                    <a:pt x="1260" y="2674"/>
                  </a:lnTo>
                  <a:lnTo>
                    <a:pt x="1105" y="2945"/>
                  </a:lnTo>
                  <a:lnTo>
                    <a:pt x="1105" y="3991"/>
                  </a:lnTo>
                  <a:lnTo>
                    <a:pt x="1008" y="3119"/>
                  </a:lnTo>
                  <a:lnTo>
                    <a:pt x="814" y="3526"/>
                  </a:lnTo>
                  <a:lnTo>
                    <a:pt x="640" y="4030"/>
                  </a:lnTo>
                  <a:lnTo>
                    <a:pt x="485" y="4534"/>
                  </a:lnTo>
                  <a:lnTo>
                    <a:pt x="369" y="5076"/>
                  </a:lnTo>
                  <a:lnTo>
                    <a:pt x="272" y="5619"/>
                  </a:lnTo>
                  <a:lnTo>
                    <a:pt x="446" y="6704"/>
                  </a:lnTo>
                  <a:lnTo>
                    <a:pt x="446" y="6704"/>
                  </a:lnTo>
                  <a:lnTo>
                    <a:pt x="175" y="6180"/>
                  </a:lnTo>
                  <a:lnTo>
                    <a:pt x="98" y="6936"/>
                  </a:lnTo>
                  <a:lnTo>
                    <a:pt x="40" y="7711"/>
                  </a:lnTo>
                  <a:lnTo>
                    <a:pt x="20" y="8486"/>
                  </a:lnTo>
                  <a:lnTo>
                    <a:pt x="1" y="9261"/>
                  </a:lnTo>
                  <a:lnTo>
                    <a:pt x="20" y="10017"/>
                  </a:lnTo>
                  <a:lnTo>
                    <a:pt x="59" y="10753"/>
                  </a:lnTo>
                  <a:lnTo>
                    <a:pt x="98" y="11450"/>
                  </a:lnTo>
                  <a:lnTo>
                    <a:pt x="156" y="12109"/>
                  </a:lnTo>
                  <a:lnTo>
                    <a:pt x="272" y="13271"/>
                  </a:lnTo>
                  <a:lnTo>
                    <a:pt x="388" y="14182"/>
                  </a:lnTo>
                  <a:lnTo>
                    <a:pt x="524" y="14996"/>
                  </a:lnTo>
                  <a:lnTo>
                    <a:pt x="504" y="14705"/>
                  </a:lnTo>
                  <a:lnTo>
                    <a:pt x="504" y="14221"/>
                  </a:lnTo>
                  <a:lnTo>
                    <a:pt x="524" y="13562"/>
                  </a:lnTo>
                  <a:lnTo>
                    <a:pt x="563" y="12748"/>
                  </a:lnTo>
                  <a:lnTo>
                    <a:pt x="621" y="11818"/>
                  </a:lnTo>
                  <a:lnTo>
                    <a:pt x="698" y="10830"/>
                  </a:lnTo>
                  <a:lnTo>
                    <a:pt x="795" y="9765"/>
                  </a:lnTo>
                  <a:lnTo>
                    <a:pt x="911" y="8699"/>
                  </a:lnTo>
                  <a:lnTo>
                    <a:pt x="659" y="8932"/>
                  </a:lnTo>
                  <a:lnTo>
                    <a:pt x="950" y="8486"/>
                  </a:lnTo>
                  <a:lnTo>
                    <a:pt x="1047" y="7788"/>
                  </a:lnTo>
                  <a:lnTo>
                    <a:pt x="1163" y="7091"/>
                  </a:lnTo>
                  <a:lnTo>
                    <a:pt x="1299" y="6413"/>
                  </a:lnTo>
                  <a:lnTo>
                    <a:pt x="1434" y="5793"/>
                  </a:lnTo>
                  <a:lnTo>
                    <a:pt x="1105" y="6006"/>
                  </a:lnTo>
                  <a:lnTo>
                    <a:pt x="1105" y="6006"/>
                  </a:lnTo>
                  <a:lnTo>
                    <a:pt x="1512" y="5522"/>
                  </a:lnTo>
                  <a:lnTo>
                    <a:pt x="1706" y="4902"/>
                  </a:lnTo>
                  <a:lnTo>
                    <a:pt x="1803" y="4631"/>
                  </a:lnTo>
                  <a:lnTo>
                    <a:pt x="1899" y="4359"/>
                  </a:lnTo>
                  <a:lnTo>
                    <a:pt x="2132" y="3894"/>
                  </a:lnTo>
                  <a:lnTo>
                    <a:pt x="2384" y="3468"/>
                  </a:lnTo>
                  <a:lnTo>
                    <a:pt x="2655" y="3081"/>
                  </a:lnTo>
                  <a:lnTo>
                    <a:pt x="2946" y="2751"/>
                  </a:lnTo>
                  <a:lnTo>
                    <a:pt x="2287" y="2848"/>
                  </a:lnTo>
                  <a:lnTo>
                    <a:pt x="3139" y="2557"/>
                  </a:lnTo>
                  <a:lnTo>
                    <a:pt x="3449" y="2267"/>
                  </a:lnTo>
                  <a:lnTo>
                    <a:pt x="3759" y="2034"/>
                  </a:lnTo>
                  <a:lnTo>
                    <a:pt x="4089" y="1821"/>
                  </a:lnTo>
                  <a:lnTo>
                    <a:pt x="4418" y="1647"/>
                  </a:lnTo>
                  <a:lnTo>
                    <a:pt x="4767" y="1492"/>
                  </a:lnTo>
                  <a:lnTo>
                    <a:pt x="5096" y="1376"/>
                  </a:lnTo>
                  <a:lnTo>
                    <a:pt x="5425" y="1279"/>
                  </a:lnTo>
                  <a:lnTo>
                    <a:pt x="5755" y="1201"/>
                  </a:lnTo>
                  <a:lnTo>
                    <a:pt x="5387" y="911"/>
                  </a:lnTo>
                  <a:lnTo>
                    <a:pt x="5387" y="911"/>
                  </a:lnTo>
                  <a:lnTo>
                    <a:pt x="6084" y="1163"/>
                  </a:lnTo>
                  <a:lnTo>
                    <a:pt x="6394" y="1124"/>
                  </a:lnTo>
                  <a:lnTo>
                    <a:pt x="6704" y="1104"/>
                  </a:lnTo>
                  <a:lnTo>
                    <a:pt x="6995" y="1104"/>
                  </a:lnTo>
                  <a:lnTo>
                    <a:pt x="7266" y="1124"/>
                  </a:lnTo>
                  <a:lnTo>
                    <a:pt x="7499" y="1163"/>
                  </a:lnTo>
                  <a:lnTo>
                    <a:pt x="7731" y="1201"/>
                  </a:lnTo>
                  <a:lnTo>
                    <a:pt x="7925" y="1240"/>
                  </a:lnTo>
                  <a:lnTo>
                    <a:pt x="8080" y="1298"/>
                  </a:lnTo>
                  <a:lnTo>
                    <a:pt x="8312" y="1395"/>
                  </a:lnTo>
                  <a:lnTo>
                    <a:pt x="8525" y="1550"/>
                  </a:lnTo>
                  <a:lnTo>
                    <a:pt x="8583" y="1066"/>
                  </a:lnTo>
                  <a:lnTo>
                    <a:pt x="8835" y="1783"/>
                  </a:lnTo>
                  <a:lnTo>
                    <a:pt x="9010" y="1957"/>
                  </a:lnTo>
                  <a:lnTo>
                    <a:pt x="9165" y="2151"/>
                  </a:lnTo>
                  <a:lnTo>
                    <a:pt x="9320" y="2344"/>
                  </a:lnTo>
                  <a:lnTo>
                    <a:pt x="9455" y="2557"/>
                  </a:lnTo>
                  <a:lnTo>
                    <a:pt x="9572" y="2790"/>
                  </a:lnTo>
                  <a:lnTo>
                    <a:pt x="9668" y="3022"/>
                  </a:lnTo>
                  <a:lnTo>
                    <a:pt x="9727" y="3255"/>
                  </a:lnTo>
                  <a:lnTo>
                    <a:pt x="9765" y="3507"/>
                  </a:lnTo>
                  <a:lnTo>
                    <a:pt x="10037" y="3061"/>
                  </a:lnTo>
                  <a:lnTo>
                    <a:pt x="10056" y="3177"/>
                  </a:lnTo>
                  <a:lnTo>
                    <a:pt x="10037" y="3332"/>
                  </a:lnTo>
                  <a:lnTo>
                    <a:pt x="10017" y="3507"/>
                  </a:lnTo>
                  <a:lnTo>
                    <a:pt x="9978" y="3701"/>
                  </a:lnTo>
                  <a:lnTo>
                    <a:pt x="9920" y="3914"/>
                  </a:lnTo>
                  <a:lnTo>
                    <a:pt x="9804" y="4127"/>
                  </a:lnTo>
                  <a:lnTo>
                    <a:pt x="9746" y="4243"/>
                  </a:lnTo>
                  <a:lnTo>
                    <a:pt x="9668" y="4340"/>
                  </a:lnTo>
                  <a:lnTo>
                    <a:pt x="9572" y="4553"/>
                  </a:lnTo>
                  <a:lnTo>
                    <a:pt x="9436" y="4766"/>
                  </a:lnTo>
                  <a:lnTo>
                    <a:pt x="9281" y="4979"/>
                  </a:lnTo>
                  <a:lnTo>
                    <a:pt x="9087" y="5192"/>
                  </a:lnTo>
                  <a:lnTo>
                    <a:pt x="8913" y="5367"/>
                  </a:lnTo>
                  <a:lnTo>
                    <a:pt x="8777" y="5522"/>
                  </a:lnTo>
                  <a:lnTo>
                    <a:pt x="9475" y="5367"/>
                  </a:lnTo>
                  <a:lnTo>
                    <a:pt x="8312" y="6200"/>
                  </a:lnTo>
                  <a:lnTo>
                    <a:pt x="8235" y="6394"/>
                  </a:lnTo>
                  <a:lnTo>
                    <a:pt x="8177" y="6568"/>
                  </a:lnTo>
                  <a:lnTo>
                    <a:pt x="8157" y="6723"/>
                  </a:lnTo>
                  <a:lnTo>
                    <a:pt x="8118" y="6878"/>
                  </a:lnTo>
                  <a:lnTo>
                    <a:pt x="8118" y="7014"/>
                  </a:lnTo>
                  <a:lnTo>
                    <a:pt x="8118" y="7149"/>
                  </a:lnTo>
                  <a:lnTo>
                    <a:pt x="8157" y="7382"/>
                  </a:lnTo>
                  <a:lnTo>
                    <a:pt x="8215" y="7556"/>
                  </a:lnTo>
                  <a:lnTo>
                    <a:pt x="8293" y="7692"/>
                  </a:lnTo>
                  <a:lnTo>
                    <a:pt x="8351" y="7808"/>
                  </a:lnTo>
                  <a:lnTo>
                    <a:pt x="8506" y="7866"/>
                  </a:lnTo>
                  <a:lnTo>
                    <a:pt x="8661" y="7905"/>
                  </a:lnTo>
                  <a:lnTo>
                    <a:pt x="8816" y="7924"/>
                  </a:lnTo>
                  <a:lnTo>
                    <a:pt x="9242" y="7924"/>
                  </a:lnTo>
                  <a:lnTo>
                    <a:pt x="9378" y="7885"/>
                  </a:lnTo>
                  <a:lnTo>
                    <a:pt x="9494" y="7847"/>
                  </a:lnTo>
                  <a:lnTo>
                    <a:pt x="9746" y="7750"/>
                  </a:lnTo>
                  <a:lnTo>
                    <a:pt x="9978" y="7595"/>
                  </a:lnTo>
                  <a:lnTo>
                    <a:pt x="10211" y="7401"/>
                  </a:lnTo>
                  <a:lnTo>
                    <a:pt x="10405" y="7169"/>
                  </a:lnTo>
                  <a:lnTo>
                    <a:pt x="10501" y="6025"/>
                  </a:lnTo>
                  <a:lnTo>
                    <a:pt x="10618" y="6878"/>
                  </a:lnTo>
                  <a:lnTo>
                    <a:pt x="10753" y="6626"/>
                  </a:lnTo>
                  <a:lnTo>
                    <a:pt x="10889" y="6374"/>
                  </a:lnTo>
                  <a:lnTo>
                    <a:pt x="10986" y="6103"/>
                  </a:lnTo>
                  <a:lnTo>
                    <a:pt x="11102" y="5812"/>
                  </a:lnTo>
                  <a:lnTo>
                    <a:pt x="11180" y="5522"/>
                  </a:lnTo>
                  <a:lnTo>
                    <a:pt x="11257" y="5212"/>
                  </a:lnTo>
                  <a:lnTo>
                    <a:pt x="11315" y="4902"/>
                  </a:lnTo>
                  <a:lnTo>
                    <a:pt x="11354" y="4572"/>
                  </a:lnTo>
                  <a:lnTo>
                    <a:pt x="11083" y="3468"/>
                  </a:lnTo>
                  <a:lnTo>
                    <a:pt x="11393" y="3952"/>
                  </a:lnTo>
                  <a:lnTo>
                    <a:pt x="11393" y="3623"/>
                  </a:lnTo>
                  <a:lnTo>
                    <a:pt x="11373" y="3294"/>
                  </a:lnTo>
                  <a:lnTo>
                    <a:pt x="11335" y="2984"/>
                  </a:lnTo>
                  <a:lnTo>
                    <a:pt x="11276" y="2674"/>
                  </a:lnTo>
                  <a:lnTo>
                    <a:pt x="11199" y="2364"/>
                  </a:lnTo>
                  <a:lnTo>
                    <a:pt x="11102" y="2073"/>
                  </a:lnTo>
                  <a:lnTo>
                    <a:pt x="11005" y="1802"/>
                  </a:lnTo>
                  <a:lnTo>
                    <a:pt x="10870" y="1531"/>
                  </a:lnTo>
                  <a:lnTo>
                    <a:pt x="10850" y="1511"/>
                  </a:lnTo>
                  <a:lnTo>
                    <a:pt x="9862" y="1163"/>
                  </a:lnTo>
                  <a:lnTo>
                    <a:pt x="10715" y="1298"/>
                  </a:lnTo>
                  <a:lnTo>
                    <a:pt x="10618" y="1182"/>
                  </a:lnTo>
                  <a:lnTo>
                    <a:pt x="10482" y="1046"/>
                  </a:lnTo>
                  <a:lnTo>
                    <a:pt x="10366" y="949"/>
                  </a:lnTo>
                  <a:lnTo>
                    <a:pt x="10230" y="833"/>
                  </a:lnTo>
                  <a:lnTo>
                    <a:pt x="9920" y="639"/>
                  </a:lnTo>
                  <a:lnTo>
                    <a:pt x="9572" y="465"/>
                  </a:lnTo>
                  <a:lnTo>
                    <a:pt x="9184" y="310"/>
                  </a:lnTo>
                  <a:lnTo>
                    <a:pt x="8777" y="194"/>
                  </a:lnTo>
                  <a:lnTo>
                    <a:pt x="8351" y="97"/>
                  </a:lnTo>
                  <a:lnTo>
                    <a:pt x="7886" y="39"/>
                  </a:lnTo>
                  <a:lnTo>
                    <a:pt x="7150" y="310"/>
                  </a:lnTo>
                  <a:lnTo>
                    <a:pt x="740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1" name="Google Shape;1291;p26"/>
            <p:cNvSpPr/>
            <p:nvPr/>
          </p:nvSpPr>
          <p:spPr>
            <a:xfrm>
              <a:off x="4730978" y="6669873"/>
              <a:ext cx="237566" cy="375742"/>
            </a:xfrm>
            <a:custGeom>
              <a:avLst/>
              <a:gdLst/>
              <a:ahLst/>
              <a:cxnLst/>
              <a:rect l="l" t="t" r="r" b="b"/>
              <a:pathLst>
                <a:path w="6762" h="10695" extrusionOk="0">
                  <a:moveTo>
                    <a:pt x="4514" y="0"/>
                  </a:moveTo>
                  <a:lnTo>
                    <a:pt x="4262" y="19"/>
                  </a:lnTo>
                  <a:lnTo>
                    <a:pt x="4011" y="97"/>
                  </a:lnTo>
                  <a:lnTo>
                    <a:pt x="3739" y="194"/>
                  </a:lnTo>
                  <a:lnTo>
                    <a:pt x="3487" y="329"/>
                  </a:lnTo>
                  <a:lnTo>
                    <a:pt x="3236" y="504"/>
                  </a:lnTo>
                  <a:lnTo>
                    <a:pt x="3003" y="717"/>
                  </a:lnTo>
                  <a:lnTo>
                    <a:pt x="2867" y="1647"/>
                  </a:lnTo>
                  <a:lnTo>
                    <a:pt x="2771" y="1007"/>
                  </a:lnTo>
                  <a:lnTo>
                    <a:pt x="2461" y="1395"/>
                  </a:lnTo>
                  <a:lnTo>
                    <a:pt x="2151" y="1841"/>
                  </a:lnTo>
                  <a:lnTo>
                    <a:pt x="1802" y="2364"/>
                  </a:lnTo>
                  <a:lnTo>
                    <a:pt x="1453" y="2964"/>
                  </a:lnTo>
                  <a:lnTo>
                    <a:pt x="1453" y="2984"/>
                  </a:lnTo>
                  <a:lnTo>
                    <a:pt x="1356" y="3739"/>
                  </a:lnTo>
                  <a:lnTo>
                    <a:pt x="1279" y="3313"/>
                  </a:lnTo>
                  <a:lnTo>
                    <a:pt x="1104" y="3642"/>
                  </a:lnTo>
                  <a:lnTo>
                    <a:pt x="949" y="3991"/>
                  </a:lnTo>
                  <a:lnTo>
                    <a:pt x="814" y="4320"/>
                  </a:lnTo>
                  <a:lnTo>
                    <a:pt x="698" y="4650"/>
                  </a:lnTo>
                  <a:lnTo>
                    <a:pt x="484" y="5328"/>
                  </a:lnTo>
                  <a:lnTo>
                    <a:pt x="310" y="5967"/>
                  </a:lnTo>
                  <a:lnTo>
                    <a:pt x="194" y="6607"/>
                  </a:lnTo>
                  <a:lnTo>
                    <a:pt x="97" y="7227"/>
                  </a:lnTo>
                  <a:lnTo>
                    <a:pt x="39" y="7808"/>
                  </a:lnTo>
                  <a:lnTo>
                    <a:pt x="0" y="8350"/>
                  </a:lnTo>
                  <a:lnTo>
                    <a:pt x="0" y="8854"/>
                  </a:lnTo>
                  <a:lnTo>
                    <a:pt x="0" y="9300"/>
                  </a:lnTo>
                  <a:lnTo>
                    <a:pt x="19" y="9706"/>
                  </a:lnTo>
                  <a:lnTo>
                    <a:pt x="39" y="10055"/>
                  </a:lnTo>
                  <a:lnTo>
                    <a:pt x="97" y="10520"/>
                  </a:lnTo>
                  <a:lnTo>
                    <a:pt x="116" y="10695"/>
                  </a:lnTo>
                  <a:lnTo>
                    <a:pt x="155" y="10075"/>
                  </a:lnTo>
                  <a:lnTo>
                    <a:pt x="194" y="9358"/>
                  </a:lnTo>
                  <a:lnTo>
                    <a:pt x="271" y="8583"/>
                  </a:lnTo>
                  <a:lnTo>
                    <a:pt x="329" y="8157"/>
                  </a:lnTo>
                  <a:lnTo>
                    <a:pt x="426" y="7730"/>
                  </a:lnTo>
                  <a:lnTo>
                    <a:pt x="523" y="7285"/>
                  </a:lnTo>
                  <a:lnTo>
                    <a:pt x="639" y="6820"/>
                  </a:lnTo>
                  <a:lnTo>
                    <a:pt x="794" y="6355"/>
                  </a:lnTo>
                  <a:lnTo>
                    <a:pt x="969" y="5870"/>
                  </a:lnTo>
                  <a:lnTo>
                    <a:pt x="1163" y="5367"/>
                  </a:lnTo>
                  <a:lnTo>
                    <a:pt x="1414" y="4863"/>
                  </a:lnTo>
                  <a:lnTo>
                    <a:pt x="1705" y="4340"/>
                  </a:lnTo>
                  <a:lnTo>
                    <a:pt x="2015" y="3817"/>
                  </a:lnTo>
                  <a:lnTo>
                    <a:pt x="2267" y="3468"/>
                  </a:lnTo>
                  <a:lnTo>
                    <a:pt x="2499" y="3158"/>
                  </a:lnTo>
                  <a:lnTo>
                    <a:pt x="2712" y="2906"/>
                  </a:lnTo>
                  <a:lnTo>
                    <a:pt x="2926" y="2693"/>
                  </a:lnTo>
                  <a:lnTo>
                    <a:pt x="2635" y="2519"/>
                  </a:lnTo>
                  <a:lnTo>
                    <a:pt x="3042" y="2596"/>
                  </a:lnTo>
                  <a:lnTo>
                    <a:pt x="3274" y="2441"/>
                  </a:lnTo>
                  <a:lnTo>
                    <a:pt x="3507" y="2325"/>
                  </a:lnTo>
                  <a:lnTo>
                    <a:pt x="3701" y="2247"/>
                  </a:lnTo>
                  <a:lnTo>
                    <a:pt x="3914" y="2228"/>
                  </a:lnTo>
                  <a:lnTo>
                    <a:pt x="4088" y="2267"/>
                  </a:lnTo>
                  <a:lnTo>
                    <a:pt x="4243" y="2325"/>
                  </a:lnTo>
                  <a:lnTo>
                    <a:pt x="4398" y="2422"/>
                  </a:lnTo>
                  <a:lnTo>
                    <a:pt x="4534" y="2538"/>
                  </a:lnTo>
                  <a:lnTo>
                    <a:pt x="4766" y="2054"/>
                  </a:lnTo>
                  <a:lnTo>
                    <a:pt x="4708" y="2790"/>
                  </a:lnTo>
                  <a:lnTo>
                    <a:pt x="4844" y="3061"/>
                  </a:lnTo>
                  <a:lnTo>
                    <a:pt x="4921" y="3352"/>
                  </a:lnTo>
                  <a:lnTo>
                    <a:pt x="4979" y="3662"/>
                  </a:lnTo>
                  <a:lnTo>
                    <a:pt x="4999" y="3972"/>
                  </a:lnTo>
                  <a:lnTo>
                    <a:pt x="5018" y="4320"/>
                  </a:lnTo>
                  <a:lnTo>
                    <a:pt x="5057" y="4611"/>
                  </a:lnTo>
                  <a:lnTo>
                    <a:pt x="5386" y="4088"/>
                  </a:lnTo>
                  <a:lnTo>
                    <a:pt x="5134" y="4921"/>
                  </a:lnTo>
                  <a:lnTo>
                    <a:pt x="5212" y="5076"/>
                  </a:lnTo>
                  <a:lnTo>
                    <a:pt x="5289" y="5173"/>
                  </a:lnTo>
                  <a:lnTo>
                    <a:pt x="5367" y="5250"/>
                  </a:lnTo>
                  <a:lnTo>
                    <a:pt x="5425" y="5289"/>
                  </a:lnTo>
                  <a:lnTo>
                    <a:pt x="5483" y="5309"/>
                  </a:lnTo>
                  <a:lnTo>
                    <a:pt x="5541" y="5328"/>
                  </a:lnTo>
                  <a:lnTo>
                    <a:pt x="5832" y="5328"/>
                  </a:lnTo>
                  <a:lnTo>
                    <a:pt x="6045" y="5289"/>
                  </a:lnTo>
                  <a:lnTo>
                    <a:pt x="6219" y="5231"/>
                  </a:lnTo>
                  <a:lnTo>
                    <a:pt x="6374" y="5154"/>
                  </a:lnTo>
                  <a:lnTo>
                    <a:pt x="6510" y="5037"/>
                  </a:lnTo>
                  <a:lnTo>
                    <a:pt x="6607" y="4902"/>
                  </a:lnTo>
                  <a:lnTo>
                    <a:pt x="6684" y="4747"/>
                  </a:lnTo>
                  <a:lnTo>
                    <a:pt x="6723" y="4572"/>
                  </a:lnTo>
                  <a:lnTo>
                    <a:pt x="6413" y="3855"/>
                  </a:lnTo>
                  <a:lnTo>
                    <a:pt x="6762" y="3855"/>
                  </a:lnTo>
                  <a:lnTo>
                    <a:pt x="6704" y="3449"/>
                  </a:lnTo>
                  <a:lnTo>
                    <a:pt x="6587" y="3042"/>
                  </a:lnTo>
                  <a:lnTo>
                    <a:pt x="6452" y="2596"/>
                  </a:lnTo>
                  <a:lnTo>
                    <a:pt x="6297" y="2170"/>
                  </a:lnTo>
                  <a:lnTo>
                    <a:pt x="5657" y="1705"/>
                  </a:lnTo>
                  <a:lnTo>
                    <a:pt x="6084" y="1705"/>
                  </a:lnTo>
                  <a:lnTo>
                    <a:pt x="5832" y="1221"/>
                  </a:lnTo>
                  <a:lnTo>
                    <a:pt x="5580" y="814"/>
                  </a:lnTo>
                  <a:lnTo>
                    <a:pt x="5367" y="523"/>
                  </a:lnTo>
                  <a:lnTo>
                    <a:pt x="5270" y="387"/>
                  </a:lnTo>
                  <a:lnTo>
                    <a:pt x="5154" y="271"/>
                  </a:lnTo>
                  <a:lnTo>
                    <a:pt x="4340" y="446"/>
                  </a:lnTo>
                  <a:lnTo>
                    <a:pt x="4902" y="19"/>
                  </a:lnTo>
                  <a:lnTo>
                    <a:pt x="4727" y="0"/>
                  </a:lnTo>
                  <a:close/>
                </a:path>
              </a:pathLst>
            </a:custGeom>
            <a:solidFill>
              <a:srgbClr val="004F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2" name="Google Shape;1292;p26"/>
            <p:cNvSpPr/>
            <p:nvPr/>
          </p:nvSpPr>
          <p:spPr>
            <a:xfrm>
              <a:off x="4730978" y="6835243"/>
              <a:ext cx="402970" cy="210373"/>
            </a:xfrm>
            <a:custGeom>
              <a:avLst/>
              <a:gdLst/>
              <a:ahLst/>
              <a:cxnLst/>
              <a:rect l="l" t="t" r="r" b="b"/>
              <a:pathLst>
                <a:path w="11470" h="5988" extrusionOk="0">
                  <a:moveTo>
                    <a:pt x="7110" y="1"/>
                  </a:moveTo>
                  <a:lnTo>
                    <a:pt x="6742" y="59"/>
                  </a:lnTo>
                  <a:lnTo>
                    <a:pt x="6374" y="137"/>
                  </a:lnTo>
                  <a:lnTo>
                    <a:pt x="6006" y="253"/>
                  </a:lnTo>
                  <a:lnTo>
                    <a:pt x="5638" y="388"/>
                  </a:lnTo>
                  <a:lnTo>
                    <a:pt x="5270" y="563"/>
                  </a:lnTo>
                  <a:lnTo>
                    <a:pt x="4921" y="757"/>
                  </a:lnTo>
                  <a:lnTo>
                    <a:pt x="4572" y="950"/>
                  </a:lnTo>
                  <a:lnTo>
                    <a:pt x="4243" y="1183"/>
                  </a:lnTo>
                  <a:lnTo>
                    <a:pt x="3914" y="1435"/>
                  </a:lnTo>
                  <a:lnTo>
                    <a:pt x="3584" y="1686"/>
                  </a:lnTo>
                  <a:lnTo>
                    <a:pt x="3274" y="1958"/>
                  </a:lnTo>
                  <a:lnTo>
                    <a:pt x="2984" y="2248"/>
                  </a:lnTo>
                  <a:lnTo>
                    <a:pt x="2402" y="2830"/>
                  </a:lnTo>
                  <a:lnTo>
                    <a:pt x="1879" y="3411"/>
                  </a:lnTo>
                  <a:lnTo>
                    <a:pt x="1414" y="3973"/>
                  </a:lnTo>
                  <a:lnTo>
                    <a:pt x="1008" y="4515"/>
                  </a:lnTo>
                  <a:lnTo>
                    <a:pt x="659" y="4999"/>
                  </a:lnTo>
                  <a:lnTo>
                    <a:pt x="368" y="5406"/>
                  </a:lnTo>
                  <a:lnTo>
                    <a:pt x="174" y="5716"/>
                  </a:lnTo>
                  <a:lnTo>
                    <a:pt x="0" y="5988"/>
                  </a:lnTo>
                  <a:lnTo>
                    <a:pt x="833" y="5271"/>
                  </a:lnTo>
                  <a:lnTo>
                    <a:pt x="1589" y="4612"/>
                  </a:lnTo>
                  <a:lnTo>
                    <a:pt x="2306" y="4031"/>
                  </a:lnTo>
                  <a:lnTo>
                    <a:pt x="2964" y="3508"/>
                  </a:lnTo>
                  <a:lnTo>
                    <a:pt x="3584" y="3062"/>
                  </a:lnTo>
                  <a:lnTo>
                    <a:pt x="4146" y="2675"/>
                  </a:lnTo>
                  <a:lnTo>
                    <a:pt x="4650" y="2326"/>
                  </a:lnTo>
                  <a:lnTo>
                    <a:pt x="5134" y="2055"/>
                  </a:lnTo>
                  <a:lnTo>
                    <a:pt x="5560" y="1822"/>
                  </a:lnTo>
                  <a:lnTo>
                    <a:pt x="5967" y="1628"/>
                  </a:lnTo>
                  <a:lnTo>
                    <a:pt x="6316" y="1493"/>
                  </a:lnTo>
                  <a:lnTo>
                    <a:pt x="6645" y="1415"/>
                  </a:lnTo>
                  <a:lnTo>
                    <a:pt x="6955" y="1357"/>
                  </a:lnTo>
                  <a:lnTo>
                    <a:pt x="7227" y="1338"/>
                  </a:lnTo>
                  <a:lnTo>
                    <a:pt x="7478" y="1357"/>
                  </a:lnTo>
                  <a:lnTo>
                    <a:pt x="7711" y="1415"/>
                  </a:lnTo>
                  <a:lnTo>
                    <a:pt x="7711" y="911"/>
                  </a:lnTo>
                  <a:lnTo>
                    <a:pt x="7885" y="1473"/>
                  </a:lnTo>
                  <a:lnTo>
                    <a:pt x="8079" y="1570"/>
                  </a:lnTo>
                  <a:lnTo>
                    <a:pt x="8273" y="1686"/>
                  </a:lnTo>
                  <a:lnTo>
                    <a:pt x="8428" y="1822"/>
                  </a:lnTo>
                  <a:lnTo>
                    <a:pt x="8602" y="1977"/>
                  </a:lnTo>
                  <a:lnTo>
                    <a:pt x="8912" y="2306"/>
                  </a:lnTo>
                  <a:lnTo>
                    <a:pt x="9242" y="2694"/>
                  </a:lnTo>
                  <a:lnTo>
                    <a:pt x="9416" y="2055"/>
                  </a:lnTo>
                  <a:lnTo>
                    <a:pt x="9571" y="3043"/>
                  </a:lnTo>
                  <a:lnTo>
                    <a:pt x="9765" y="3198"/>
                  </a:lnTo>
                  <a:lnTo>
                    <a:pt x="10016" y="3353"/>
                  </a:lnTo>
                  <a:lnTo>
                    <a:pt x="10268" y="3508"/>
                  </a:lnTo>
                  <a:lnTo>
                    <a:pt x="10520" y="3643"/>
                  </a:lnTo>
                  <a:lnTo>
                    <a:pt x="10772" y="3721"/>
                  </a:lnTo>
                  <a:lnTo>
                    <a:pt x="11005" y="3779"/>
                  </a:lnTo>
                  <a:lnTo>
                    <a:pt x="11101" y="3779"/>
                  </a:lnTo>
                  <a:lnTo>
                    <a:pt x="11198" y="3759"/>
                  </a:lnTo>
                  <a:lnTo>
                    <a:pt x="11276" y="3740"/>
                  </a:lnTo>
                  <a:lnTo>
                    <a:pt x="11334" y="3682"/>
                  </a:lnTo>
                  <a:lnTo>
                    <a:pt x="11392" y="3604"/>
                  </a:lnTo>
                  <a:lnTo>
                    <a:pt x="11450" y="3508"/>
                  </a:lnTo>
                  <a:lnTo>
                    <a:pt x="11470" y="3372"/>
                  </a:lnTo>
                  <a:lnTo>
                    <a:pt x="11470" y="3236"/>
                  </a:lnTo>
                  <a:lnTo>
                    <a:pt x="11470" y="3081"/>
                  </a:lnTo>
                  <a:lnTo>
                    <a:pt x="11450" y="2907"/>
                  </a:lnTo>
                  <a:lnTo>
                    <a:pt x="11411" y="2733"/>
                  </a:lnTo>
                  <a:lnTo>
                    <a:pt x="11353" y="2558"/>
                  </a:lnTo>
                  <a:lnTo>
                    <a:pt x="11276" y="2365"/>
                  </a:lnTo>
                  <a:lnTo>
                    <a:pt x="11198" y="2190"/>
                  </a:lnTo>
                  <a:lnTo>
                    <a:pt x="11101" y="1996"/>
                  </a:lnTo>
                  <a:lnTo>
                    <a:pt x="11005" y="1822"/>
                  </a:lnTo>
                  <a:lnTo>
                    <a:pt x="10869" y="1628"/>
                  </a:lnTo>
                  <a:lnTo>
                    <a:pt x="10753" y="1473"/>
                  </a:lnTo>
                  <a:lnTo>
                    <a:pt x="10617" y="1299"/>
                  </a:lnTo>
                  <a:lnTo>
                    <a:pt x="10462" y="1163"/>
                  </a:lnTo>
                  <a:lnTo>
                    <a:pt x="9397" y="911"/>
                  </a:lnTo>
                  <a:lnTo>
                    <a:pt x="9939" y="776"/>
                  </a:lnTo>
                  <a:lnTo>
                    <a:pt x="9648" y="602"/>
                  </a:lnTo>
                  <a:lnTo>
                    <a:pt x="9300" y="447"/>
                  </a:lnTo>
                  <a:lnTo>
                    <a:pt x="8932" y="292"/>
                  </a:lnTo>
                  <a:lnTo>
                    <a:pt x="8505" y="156"/>
                  </a:lnTo>
                  <a:lnTo>
                    <a:pt x="8176" y="59"/>
                  </a:lnTo>
                  <a:lnTo>
                    <a:pt x="7188" y="408"/>
                  </a:lnTo>
                  <a:lnTo>
                    <a:pt x="7885" y="20"/>
                  </a:lnTo>
                  <a:lnTo>
                    <a:pt x="7498" y="1"/>
                  </a:lnTo>
                  <a:close/>
                </a:path>
              </a:pathLst>
            </a:custGeom>
            <a:solidFill>
              <a:srgbClr val="004F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3" name="Google Shape;1293;p26"/>
            <p:cNvSpPr/>
            <p:nvPr/>
          </p:nvSpPr>
          <p:spPr>
            <a:xfrm>
              <a:off x="4726200" y="6940079"/>
              <a:ext cx="370999" cy="164771"/>
            </a:xfrm>
            <a:custGeom>
              <a:avLst/>
              <a:gdLst/>
              <a:ahLst/>
              <a:cxnLst/>
              <a:rect l="l" t="t" r="r" b="b"/>
              <a:pathLst>
                <a:path w="10560" h="4690" extrusionOk="0">
                  <a:moveTo>
                    <a:pt x="6549" y="1"/>
                  </a:moveTo>
                  <a:lnTo>
                    <a:pt x="6200" y="39"/>
                  </a:lnTo>
                  <a:lnTo>
                    <a:pt x="5871" y="78"/>
                  </a:lnTo>
                  <a:lnTo>
                    <a:pt x="5522" y="156"/>
                  </a:lnTo>
                  <a:lnTo>
                    <a:pt x="5193" y="252"/>
                  </a:lnTo>
                  <a:lnTo>
                    <a:pt x="4844" y="349"/>
                  </a:lnTo>
                  <a:lnTo>
                    <a:pt x="4515" y="466"/>
                  </a:lnTo>
                  <a:lnTo>
                    <a:pt x="4185" y="601"/>
                  </a:lnTo>
                  <a:lnTo>
                    <a:pt x="3856" y="737"/>
                  </a:lnTo>
                  <a:lnTo>
                    <a:pt x="3236" y="1047"/>
                  </a:lnTo>
                  <a:lnTo>
                    <a:pt x="2635" y="1395"/>
                  </a:lnTo>
                  <a:lnTo>
                    <a:pt x="2093" y="1744"/>
                  </a:lnTo>
                  <a:lnTo>
                    <a:pt x="1570" y="2074"/>
                  </a:lnTo>
                  <a:lnTo>
                    <a:pt x="1124" y="2403"/>
                  </a:lnTo>
                  <a:lnTo>
                    <a:pt x="737" y="2713"/>
                  </a:lnTo>
                  <a:lnTo>
                    <a:pt x="194" y="3158"/>
                  </a:lnTo>
                  <a:lnTo>
                    <a:pt x="0" y="3333"/>
                  </a:lnTo>
                  <a:lnTo>
                    <a:pt x="969" y="2945"/>
                  </a:lnTo>
                  <a:lnTo>
                    <a:pt x="1860" y="2597"/>
                  </a:lnTo>
                  <a:lnTo>
                    <a:pt x="2674" y="2325"/>
                  </a:lnTo>
                  <a:lnTo>
                    <a:pt x="3410" y="2112"/>
                  </a:lnTo>
                  <a:lnTo>
                    <a:pt x="4069" y="1957"/>
                  </a:lnTo>
                  <a:lnTo>
                    <a:pt x="4650" y="1841"/>
                  </a:lnTo>
                  <a:lnTo>
                    <a:pt x="5173" y="1783"/>
                  </a:lnTo>
                  <a:lnTo>
                    <a:pt x="5638" y="1783"/>
                  </a:lnTo>
                  <a:lnTo>
                    <a:pt x="5851" y="1802"/>
                  </a:lnTo>
                  <a:lnTo>
                    <a:pt x="6045" y="1841"/>
                  </a:lnTo>
                  <a:lnTo>
                    <a:pt x="6239" y="1880"/>
                  </a:lnTo>
                  <a:lnTo>
                    <a:pt x="6413" y="1919"/>
                  </a:lnTo>
                  <a:lnTo>
                    <a:pt x="6588" y="1996"/>
                  </a:lnTo>
                  <a:lnTo>
                    <a:pt x="6743" y="2054"/>
                  </a:lnTo>
                  <a:lnTo>
                    <a:pt x="6878" y="2151"/>
                  </a:lnTo>
                  <a:lnTo>
                    <a:pt x="7033" y="2248"/>
                  </a:lnTo>
                  <a:lnTo>
                    <a:pt x="7149" y="2345"/>
                  </a:lnTo>
                  <a:lnTo>
                    <a:pt x="7285" y="2461"/>
                  </a:lnTo>
                  <a:lnTo>
                    <a:pt x="7498" y="2713"/>
                  </a:lnTo>
                  <a:lnTo>
                    <a:pt x="7692" y="3004"/>
                  </a:lnTo>
                  <a:lnTo>
                    <a:pt x="7886" y="3333"/>
                  </a:lnTo>
                  <a:lnTo>
                    <a:pt x="7983" y="3488"/>
                  </a:lnTo>
                  <a:lnTo>
                    <a:pt x="8060" y="2868"/>
                  </a:lnTo>
                  <a:lnTo>
                    <a:pt x="8273" y="3798"/>
                  </a:lnTo>
                  <a:lnTo>
                    <a:pt x="8699" y="4069"/>
                  </a:lnTo>
                  <a:lnTo>
                    <a:pt x="8990" y="4224"/>
                  </a:lnTo>
                  <a:lnTo>
                    <a:pt x="9300" y="4398"/>
                  </a:lnTo>
                  <a:lnTo>
                    <a:pt x="9610" y="4534"/>
                  </a:lnTo>
                  <a:lnTo>
                    <a:pt x="9881" y="4631"/>
                  </a:lnTo>
                  <a:lnTo>
                    <a:pt x="10017" y="4670"/>
                  </a:lnTo>
                  <a:lnTo>
                    <a:pt x="10133" y="4689"/>
                  </a:lnTo>
                  <a:lnTo>
                    <a:pt x="10249" y="4670"/>
                  </a:lnTo>
                  <a:lnTo>
                    <a:pt x="10327" y="4650"/>
                  </a:lnTo>
                  <a:lnTo>
                    <a:pt x="10404" y="4573"/>
                  </a:lnTo>
                  <a:lnTo>
                    <a:pt x="10482" y="4495"/>
                  </a:lnTo>
                  <a:lnTo>
                    <a:pt x="10521" y="4379"/>
                  </a:lnTo>
                  <a:lnTo>
                    <a:pt x="10540" y="4263"/>
                  </a:lnTo>
                  <a:lnTo>
                    <a:pt x="10559" y="4108"/>
                  </a:lnTo>
                  <a:lnTo>
                    <a:pt x="10559" y="3953"/>
                  </a:lnTo>
                  <a:lnTo>
                    <a:pt x="10540" y="3623"/>
                  </a:lnTo>
                  <a:lnTo>
                    <a:pt x="10501" y="3255"/>
                  </a:lnTo>
                  <a:lnTo>
                    <a:pt x="10424" y="2907"/>
                  </a:lnTo>
                  <a:lnTo>
                    <a:pt x="10307" y="2306"/>
                  </a:lnTo>
                  <a:lnTo>
                    <a:pt x="8971" y="1318"/>
                  </a:lnTo>
                  <a:lnTo>
                    <a:pt x="9784" y="1318"/>
                  </a:lnTo>
                  <a:lnTo>
                    <a:pt x="9591" y="1124"/>
                  </a:lnTo>
                  <a:lnTo>
                    <a:pt x="9378" y="911"/>
                  </a:lnTo>
                  <a:lnTo>
                    <a:pt x="9106" y="717"/>
                  </a:lnTo>
                  <a:lnTo>
                    <a:pt x="8796" y="524"/>
                  </a:lnTo>
                  <a:lnTo>
                    <a:pt x="8622" y="407"/>
                  </a:lnTo>
                  <a:lnTo>
                    <a:pt x="8428" y="330"/>
                  </a:lnTo>
                  <a:lnTo>
                    <a:pt x="6336" y="407"/>
                  </a:lnTo>
                  <a:lnTo>
                    <a:pt x="6336" y="407"/>
                  </a:lnTo>
                  <a:lnTo>
                    <a:pt x="7866" y="136"/>
                  </a:lnTo>
                  <a:lnTo>
                    <a:pt x="7537" y="59"/>
                  </a:lnTo>
                  <a:lnTo>
                    <a:pt x="7208" y="20"/>
                  </a:lnTo>
                  <a:lnTo>
                    <a:pt x="6878" y="1"/>
                  </a:lnTo>
                  <a:close/>
                </a:path>
              </a:pathLst>
            </a:custGeom>
            <a:solidFill>
              <a:srgbClr val="004F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4" name="Google Shape;1294;p26"/>
            <p:cNvSpPr/>
            <p:nvPr/>
          </p:nvSpPr>
          <p:spPr>
            <a:xfrm>
              <a:off x="4720754" y="6774674"/>
              <a:ext cx="188591" cy="266164"/>
            </a:xfrm>
            <a:custGeom>
              <a:avLst/>
              <a:gdLst/>
              <a:ahLst/>
              <a:cxnLst/>
              <a:rect l="l" t="t" r="r" b="b"/>
              <a:pathLst>
                <a:path w="5368" h="7576" extrusionOk="0">
                  <a:moveTo>
                    <a:pt x="3682" y="1"/>
                  </a:moveTo>
                  <a:lnTo>
                    <a:pt x="3468" y="39"/>
                  </a:lnTo>
                  <a:lnTo>
                    <a:pt x="3255" y="97"/>
                  </a:lnTo>
                  <a:lnTo>
                    <a:pt x="3062" y="194"/>
                  </a:lnTo>
                  <a:lnTo>
                    <a:pt x="2868" y="311"/>
                  </a:lnTo>
                  <a:lnTo>
                    <a:pt x="2403" y="1531"/>
                  </a:lnTo>
                  <a:lnTo>
                    <a:pt x="2403" y="737"/>
                  </a:lnTo>
                  <a:lnTo>
                    <a:pt x="2228" y="950"/>
                  </a:lnTo>
                  <a:lnTo>
                    <a:pt x="2054" y="1182"/>
                  </a:lnTo>
                  <a:lnTo>
                    <a:pt x="1899" y="1454"/>
                  </a:lnTo>
                  <a:lnTo>
                    <a:pt x="1744" y="1706"/>
                  </a:lnTo>
                  <a:lnTo>
                    <a:pt x="1609" y="1996"/>
                  </a:lnTo>
                  <a:lnTo>
                    <a:pt x="1454" y="2287"/>
                  </a:lnTo>
                  <a:lnTo>
                    <a:pt x="1202" y="2907"/>
                  </a:lnTo>
                  <a:lnTo>
                    <a:pt x="1202" y="3779"/>
                  </a:lnTo>
                  <a:lnTo>
                    <a:pt x="1047" y="3352"/>
                  </a:lnTo>
                  <a:lnTo>
                    <a:pt x="795" y="4108"/>
                  </a:lnTo>
                  <a:lnTo>
                    <a:pt x="582" y="4864"/>
                  </a:lnTo>
                  <a:lnTo>
                    <a:pt x="407" y="5580"/>
                  </a:lnTo>
                  <a:lnTo>
                    <a:pt x="252" y="6220"/>
                  </a:lnTo>
                  <a:lnTo>
                    <a:pt x="78" y="7208"/>
                  </a:lnTo>
                  <a:lnTo>
                    <a:pt x="0" y="7576"/>
                  </a:lnTo>
                  <a:lnTo>
                    <a:pt x="39" y="7460"/>
                  </a:lnTo>
                  <a:lnTo>
                    <a:pt x="117" y="7324"/>
                  </a:lnTo>
                  <a:lnTo>
                    <a:pt x="252" y="7092"/>
                  </a:lnTo>
                  <a:lnTo>
                    <a:pt x="543" y="6510"/>
                  </a:lnTo>
                  <a:lnTo>
                    <a:pt x="853" y="5948"/>
                  </a:lnTo>
                  <a:lnTo>
                    <a:pt x="950" y="5774"/>
                  </a:lnTo>
                  <a:lnTo>
                    <a:pt x="1085" y="5580"/>
                  </a:lnTo>
                  <a:lnTo>
                    <a:pt x="1454" y="5154"/>
                  </a:lnTo>
                  <a:lnTo>
                    <a:pt x="1899" y="4670"/>
                  </a:lnTo>
                  <a:lnTo>
                    <a:pt x="2403" y="4166"/>
                  </a:lnTo>
                  <a:lnTo>
                    <a:pt x="2887" y="3701"/>
                  </a:lnTo>
                  <a:lnTo>
                    <a:pt x="3333" y="3294"/>
                  </a:lnTo>
                  <a:lnTo>
                    <a:pt x="3701" y="2965"/>
                  </a:lnTo>
                  <a:lnTo>
                    <a:pt x="3933" y="2790"/>
                  </a:lnTo>
                  <a:lnTo>
                    <a:pt x="4127" y="2635"/>
                  </a:lnTo>
                  <a:lnTo>
                    <a:pt x="3546" y="2616"/>
                  </a:lnTo>
                  <a:lnTo>
                    <a:pt x="4457" y="2345"/>
                  </a:lnTo>
                  <a:lnTo>
                    <a:pt x="4747" y="2054"/>
                  </a:lnTo>
                  <a:lnTo>
                    <a:pt x="4883" y="1880"/>
                  </a:lnTo>
                  <a:lnTo>
                    <a:pt x="5018" y="1706"/>
                  </a:lnTo>
                  <a:lnTo>
                    <a:pt x="5135" y="1531"/>
                  </a:lnTo>
                  <a:lnTo>
                    <a:pt x="5231" y="1337"/>
                  </a:lnTo>
                  <a:lnTo>
                    <a:pt x="5309" y="1163"/>
                  </a:lnTo>
                  <a:lnTo>
                    <a:pt x="5348" y="989"/>
                  </a:lnTo>
                  <a:lnTo>
                    <a:pt x="5367" y="814"/>
                  </a:lnTo>
                  <a:lnTo>
                    <a:pt x="5348" y="659"/>
                  </a:lnTo>
                  <a:lnTo>
                    <a:pt x="5309" y="504"/>
                  </a:lnTo>
                  <a:lnTo>
                    <a:pt x="5212" y="388"/>
                  </a:lnTo>
                  <a:lnTo>
                    <a:pt x="4553" y="814"/>
                  </a:lnTo>
                  <a:lnTo>
                    <a:pt x="4863" y="136"/>
                  </a:lnTo>
                  <a:lnTo>
                    <a:pt x="4631" y="59"/>
                  </a:lnTo>
                  <a:lnTo>
                    <a:pt x="4360" y="20"/>
                  </a:lnTo>
                  <a:lnTo>
                    <a:pt x="405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5" name="Google Shape;1295;p26"/>
            <p:cNvSpPr/>
            <p:nvPr/>
          </p:nvSpPr>
          <p:spPr>
            <a:xfrm>
              <a:off x="4726200" y="7046953"/>
              <a:ext cx="192667" cy="205595"/>
            </a:xfrm>
            <a:custGeom>
              <a:avLst/>
              <a:gdLst/>
              <a:ahLst/>
              <a:cxnLst/>
              <a:rect l="l" t="t" r="r" b="b"/>
              <a:pathLst>
                <a:path w="5484" h="5852" extrusionOk="0">
                  <a:moveTo>
                    <a:pt x="1027" y="0"/>
                  </a:moveTo>
                  <a:lnTo>
                    <a:pt x="737" y="20"/>
                  </a:lnTo>
                  <a:lnTo>
                    <a:pt x="485" y="39"/>
                  </a:lnTo>
                  <a:lnTo>
                    <a:pt x="117" y="97"/>
                  </a:lnTo>
                  <a:lnTo>
                    <a:pt x="0" y="136"/>
                  </a:lnTo>
                  <a:lnTo>
                    <a:pt x="214" y="136"/>
                  </a:lnTo>
                  <a:lnTo>
                    <a:pt x="446" y="155"/>
                  </a:lnTo>
                  <a:lnTo>
                    <a:pt x="640" y="194"/>
                  </a:lnTo>
                  <a:lnTo>
                    <a:pt x="834" y="233"/>
                  </a:lnTo>
                  <a:lnTo>
                    <a:pt x="1027" y="291"/>
                  </a:lnTo>
                  <a:lnTo>
                    <a:pt x="1202" y="368"/>
                  </a:lnTo>
                  <a:lnTo>
                    <a:pt x="1357" y="446"/>
                  </a:lnTo>
                  <a:lnTo>
                    <a:pt x="1531" y="523"/>
                  </a:lnTo>
                  <a:lnTo>
                    <a:pt x="1667" y="620"/>
                  </a:lnTo>
                  <a:lnTo>
                    <a:pt x="1802" y="717"/>
                  </a:lnTo>
                  <a:lnTo>
                    <a:pt x="2073" y="950"/>
                  </a:lnTo>
                  <a:lnTo>
                    <a:pt x="2287" y="1221"/>
                  </a:lnTo>
                  <a:lnTo>
                    <a:pt x="2500" y="1511"/>
                  </a:lnTo>
                  <a:lnTo>
                    <a:pt x="2674" y="1802"/>
                  </a:lnTo>
                  <a:lnTo>
                    <a:pt x="2829" y="2131"/>
                  </a:lnTo>
                  <a:lnTo>
                    <a:pt x="2984" y="2461"/>
                  </a:lnTo>
                  <a:lnTo>
                    <a:pt x="3120" y="2809"/>
                  </a:lnTo>
                  <a:lnTo>
                    <a:pt x="3372" y="3488"/>
                  </a:lnTo>
                  <a:lnTo>
                    <a:pt x="3604" y="4166"/>
                  </a:lnTo>
                  <a:lnTo>
                    <a:pt x="3992" y="3371"/>
                  </a:lnTo>
                  <a:lnTo>
                    <a:pt x="3875" y="4824"/>
                  </a:lnTo>
                  <a:lnTo>
                    <a:pt x="4011" y="5076"/>
                  </a:lnTo>
                  <a:lnTo>
                    <a:pt x="4147" y="5309"/>
                  </a:lnTo>
                  <a:lnTo>
                    <a:pt x="4302" y="5502"/>
                  </a:lnTo>
                  <a:lnTo>
                    <a:pt x="4457" y="5657"/>
                  </a:lnTo>
                  <a:lnTo>
                    <a:pt x="4611" y="5774"/>
                  </a:lnTo>
                  <a:lnTo>
                    <a:pt x="4689" y="5812"/>
                  </a:lnTo>
                  <a:lnTo>
                    <a:pt x="4766" y="5832"/>
                  </a:lnTo>
                  <a:lnTo>
                    <a:pt x="4825" y="5851"/>
                  </a:lnTo>
                  <a:lnTo>
                    <a:pt x="4902" y="5832"/>
                  </a:lnTo>
                  <a:lnTo>
                    <a:pt x="4980" y="5793"/>
                  </a:lnTo>
                  <a:lnTo>
                    <a:pt x="5038" y="5754"/>
                  </a:lnTo>
                  <a:lnTo>
                    <a:pt x="5115" y="5657"/>
                  </a:lnTo>
                  <a:lnTo>
                    <a:pt x="5193" y="5541"/>
                  </a:lnTo>
                  <a:lnTo>
                    <a:pt x="5270" y="5386"/>
                  </a:lnTo>
                  <a:lnTo>
                    <a:pt x="5328" y="5231"/>
                  </a:lnTo>
                  <a:lnTo>
                    <a:pt x="5386" y="5038"/>
                  </a:lnTo>
                  <a:lnTo>
                    <a:pt x="5425" y="4844"/>
                  </a:lnTo>
                  <a:lnTo>
                    <a:pt x="5445" y="4631"/>
                  </a:lnTo>
                  <a:lnTo>
                    <a:pt x="5464" y="4398"/>
                  </a:lnTo>
                  <a:lnTo>
                    <a:pt x="5038" y="3817"/>
                  </a:lnTo>
                  <a:lnTo>
                    <a:pt x="5483" y="3972"/>
                  </a:lnTo>
                  <a:lnTo>
                    <a:pt x="5445" y="3623"/>
                  </a:lnTo>
                  <a:lnTo>
                    <a:pt x="5386" y="3255"/>
                  </a:lnTo>
                  <a:lnTo>
                    <a:pt x="5309" y="2887"/>
                  </a:lnTo>
                  <a:lnTo>
                    <a:pt x="5173" y="2519"/>
                  </a:lnTo>
                  <a:lnTo>
                    <a:pt x="3992" y="1647"/>
                  </a:lnTo>
                  <a:lnTo>
                    <a:pt x="4670" y="1608"/>
                  </a:lnTo>
                  <a:lnTo>
                    <a:pt x="4515" y="1395"/>
                  </a:lnTo>
                  <a:lnTo>
                    <a:pt x="4340" y="1221"/>
                  </a:lnTo>
                  <a:lnTo>
                    <a:pt x="4166" y="1046"/>
                  </a:lnTo>
                  <a:lnTo>
                    <a:pt x="3992" y="891"/>
                  </a:lnTo>
                  <a:lnTo>
                    <a:pt x="3817" y="756"/>
                  </a:lnTo>
                  <a:lnTo>
                    <a:pt x="3623" y="620"/>
                  </a:lnTo>
                  <a:lnTo>
                    <a:pt x="3430" y="504"/>
                  </a:lnTo>
                  <a:lnTo>
                    <a:pt x="3236" y="407"/>
                  </a:lnTo>
                  <a:lnTo>
                    <a:pt x="2848" y="252"/>
                  </a:lnTo>
                  <a:lnTo>
                    <a:pt x="2461" y="136"/>
                  </a:lnTo>
                  <a:lnTo>
                    <a:pt x="2073" y="58"/>
                  </a:lnTo>
                  <a:lnTo>
                    <a:pt x="1705" y="20"/>
                  </a:lnTo>
                  <a:lnTo>
                    <a:pt x="1357" y="0"/>
                  </a:lnTo>
                  <a:close/>
                </a:path>
              </a:pathLst>
            </a:custGeom>
            <a:solidFill>
              <a:srgbClr val="004F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6" name="Google Shape;1296;p26"/>
            <p:cNvSpPr/>
            <p:nvPr/>
          </p:nvSpPr>
          <p:spPr>
            <a:xfrm>
              <a:off x="4179640" y="7415881"/>
              <a:ext cx="230083" cy="206263"/>
            </a:xfrm>
            <a:custGeom>
              <a:avLst/>
              <a:gdLst/>
              <a:ahLst/>
              <a:cxnLst/>
              <a:rect l="l" t="t" r="r" b="b"/>
              <a:pathLst>
                <a:path w="6549" h="5871" extrusionOk="0">
                  <a:moveTo>
                    <a:pt x="5173" y="0"/>
                  </a:moveTo>
                  <a:lnTo>
                    <a:pt x="4921" y="620"/>
                  </a:lnTo>
                  <a:lnTo>
                    <a:pt x="4340" y="2034"/>
                  </a:lnTo>
                  <a:lnTo>
                    <a:pt x="4011" y="2790"/>
                  </a:lnTo>
                  <a:lnTo>
                    <a:pt x="3701" y="3468"/>
                  </a:lnTo>
                  <a:lnTo>
                    <a:pt x="3429" y="3972"/>
                  </a:lnTo>
                  <a:lnTo>
                    <a:pt x="3332" y="4127"/>
                  </a:lnTo>
                  <a:lnTo>
                    <a:pt x="3255" y="4204"/>
                  </a:lnTo>
                  <a:lnTo>
                    <a:pt x="3081" y="4301"/>
                  </a:lnTo>
                  <a:lnTo>
                    <a:pt x="2790" y="4379"/>
                  </a:lnTo>
                  <a:lnTo>
                    <a:pt x="2402" y="4475"/>
                  </a:lnTo>
                  <a:lnTo>
                    <a:pt x="1957" y="4553"/>
                  </a:lnTo>
                  <a:lnTo>
                    <a:pt x="1473" y="4611"/>
                  </a:lnTo>
                  <a:lnTo>
                    <a:pt x="969" y="4650"/>
                  </a:lnTo>
                  <a:lnTo>
                    <a:pt x="465" y="4669"/>
                  </a:lnTo>
                  <a:lnTo>
                    <a:pt x="0" y="4650"/>
                  </a:lnTo>
                  <a:lnTo>
                    <a:pt x="19" y="4669"/>
                  </a:lnTo>
                  <a:lnTo>
                    <a:pt x="116" y="4747"/>
                  </a:lnTo>
                  <a:lnTo>
                    <a:pt x="271" y="4844"/>
                  </a:lnTo>
                  <a:lnTo>
                    <a:pt x="523" y="4960"/>
                  </a:lnTo>
                  <a:lnTo>
                    <a:pt x="678" y="4999"/>
                  </a:lnTo>
                  <a:lnTo>
                    <a:pt x="853" y="5057"/>
                  </a:lnTo>
                  <a:lnTo>
                    <a:pt x="1066" y="5076"/>
                  </a:lnTo>
                  <a:lnTo>
                    <a:pt x="1279" y="5115"/>
                  </a:lnTo>
                  <a:lnTo>
                    <a:pt x="1821" y="5115"/>
                  </a:lnTo>
                  <a:lnTo>
                    <a:pt x="2131" y="5095"/>
                  </a:lnTo>
                  <a:lnTo>
                    <a:pt x="2461" y="5057"/>
                  </a:lnTo>
                  <a:lnTo>
                    <a:pt x="2422" y="5115"/>
                  </a:lnTo>
                  <a:lnTo>
                    <a:pt x="2344" y="5212"/>
                  </a:lnTo>
                  <a:lnTo>
                    <a:pt x="2248" y="5308"/>
                  </a:lnTo>
                  <a:lnTo>
                    <a:pt x="2112" y="5425"/>
                  </a:lnTo>
                  <a:lnTo>
                    <a:pt x="1918" y="5560"/>
                  </a:lnTo>
                  <a:lnTo>
                    <a:pt x="1647" y="5696"/>
                  </a:lnTo>
                  <a:lnTo>
                    <a:pt x="1337" y="5851"/>
                  </a:lnTo>
                  <a:lnTo>
                    <a:pt x="1569" y="5870"/>
                  </a:lnTo>
                  <a:lnTo>
                    <a:pt x="1841" y="5870"/>
                  </a:lnTo>
                  <a:lnTo>
                    <a:pt x="2170" y="5832"/>
                  </a:lnTo>
                  <a:lnTo>
                    <a:pt x="2364" y="5793"/>
                  </a:lnTo>
                  <a:lnTo>
                    <a:pt x="2557" y="5735"/>
                  </a:lnTo>
                  <a:lnTo>
                    <a:pt x="2751" y="5677"/>
                  </a:lnTo>
                  <a:lnTo>
                    <a:pt x="2945" y="5580"/>
                  </a:lnTo>
                  <a:lnTo>
                    <a:pt x="3158" y="5483"/>
                  </a:lnTo>
                  <a:lnTo>
                    <a:pt x="3352" y="5347"/>
                  </a:lnTo>
                  <a:lnTo>
                    <a:pt x="3546" y="5192"/>
                  </a:lnTo>
                  <a:lnTo>
                    <a:pt x="3739" y="4999"/>
                  </a:lnTo>
                  <a:lnTo>
                    <a:pt x="3894" y="5115"/>
                  </a:lnTo>
                  <a:lnTo>
                    <a:pt x="4069" y="5212"/>
                  </a:lnTo>
                  <a:lnTo>
                    <a:pt x="4321" y="5328"/>
                  </a:lnTo>
                  <a:lnTo>
                    <a:pt x="4611" y="5425"/>
                  </a:lnTo>
                  <a:lnTo>
                    <a:pt x="4786" y="5463"/>
                  </a:lnTo>
                  <a:lnTo>
                    <a:pt x="4960" y="5483"/>
                  </a:lnTo>
                  <a:lnTo>
                    <a:pt x="5134" y="5502"/>
                  </a:lnTo>
                  <a:lnTo>
                    <a:pt x="5541" y="5502"/>
                  </a:lnTo>
                  <a:lnTo>
                    <a:pt x="5735" y="5463"/>
                  </a:lnTo>
                  <a:lnTo>
                    <a:pt x="5483" y="5308"/>
                  </a:lnTo>
                  <a:lnTo>
                    <a:pt x="4902" y="4960"/>
                  </a:lnTo>
                  <a:lnTo>
                    <a:pt x="4592" y="4747"/>
                  </a:lnTo>
                  <a:lnTo>
                    <a:pt x="4321" y="4553"/>
                  </a:lnTo>
                  <a:lnTo>
                    <a:pt x="4224" y="4456"/>
                  </a:lnTo>
                  <a:lnTo>
                    <a:pt x="4127" y="4359"/>
                  </a:lnTo>
                  <a:lnTo>
                    <a:pt x="4088" y="4282"/>
                  </a:lnTo>
                  <a:lnTo>
                    <a:pt x="4069" y="4204"/>
                  </a:lnTo>
                  <a:lnTo>
                    <a:pt x="4088" y="4127"/>
                  </a:lnTo>
                  <a:lnTo>
                    <a:pt x="4166" y="3952"/>
                  </a:lnTo>
                  <a:lnTo>
                    <a:pt x="4417" y="3468"/>
                  </a:lnTo>
                  <a:lnTo>
                    <a:pt x="5677" y="3759"/>
                  </a:lnTo>
                  <a:lnTo>
                    <a:pt x="5580" y="3662"/>
                  </a:lnTo>
                  <a:lnTo>
                    <a:pt x="5347" y="3429"/>
                  </a:lnTo>
                  <a:lnTo>
                    <a:pt x="5076" y="3080"/>
                  </a:lnTo>
                  <a:lnTo>
                    <a:pt x="4940" y="2906"/>
                  </a:lnTo>
                  <a:lnTo>
                    <a:pt x="4844" y="2732"/>
                  </a:lnTo>
                  <a:lnTo>
                    <a:pt x="5425" y="1782"/>
                  </a:lnTo>
                  <a:lnTo>
                    <a:pt x="5967" y="891"/>
                  </a:lnTo>
                  <a:lnTo>
                    <a:pt x="654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7" name="Google Shape;1297;p26"/>
            <p:cNvSpPr/>
            <p:nvPr/>
          </p:nvSpPr>
          <p:spPr>
            <a:xfrm>
              <a:off x="4485927" y="7464189"/>
              <a:ext cx="194037" cy="226710"/>
            </a:xfrm>
            <a:custGeom>
              <a:avLst/>
              <a:gdLst/>
              <a:ahLst/>
              <a:cxnLst/>
              <a:rect l="l" t="t" r="r" b="b"/>
              <a:pathLst>
                <a:path w="5523" h="6453" extrusionOk="0">
                  <a:moveTo>
                    <a:pt x="3565" y="1"/>
                  </a:moveTo>
                  <a:lnTo>
                    <a:pt x="2442" y="97"/>
                  </a:lnTo>
                  <a:lnTo>
                    <a:pt x="2519" y="698"/>
                  </a:lnTo>
                  <a:lnTo>
                    <a:pt x="2635" y="2074"/>
                  </a:lnTo>
                  <a:lnTo>
                    <a:pt x="2693" y="2829"/>
                  </a:lnTo>
                  <a:lnTo>
                    <a:pt x="2732" y="3488"/>
                  </a:lnTo>
                  <a:lnTo>
                    <a:pt x="2732" y="3779"/>
                  </a:lnTo>
                  <a:lnTo>
                    <a:pt x="2713" y="3992"/>
                  </a:lnTo>
                  <a:lnTo>
                    <a:pt x="2693" y="4166"/>
                  </a:lnTo>
                  <a:lnTo>
                    <a:pt x="2655" y="4243"/>
                  </a:lnTo>
                  <a:lnTo>
                    <a:pt x="2597" y="4302"/>
                  </a:lnTo>
                  <a:lnTo>
                    <a:pt x="2500" y="4360"/>
                  </a:lnTo>
                  <a:lnTo>
                    <a:pt x="2267" y="4476"/>
                  </a:lnTo>
                  <a:lnTo>
                    <a:pt x="1938" y="4573"/>
                  </a:lnTo>
                  <a:lnTo>
                    <a:pt x="1570" y="4689"/>
                  </a:lnTo>
                  <a:lnTo>
                    <a:pt x="1182" y="4767"/>
                  </a:lnTo>
                  <a:lnTo>
                    <a:pt x="756" y="4844"/>
                  </a:lnTo>
                  <a:lnTo>
                    <a:pt x="369" y="4883"/>
                  </a:lnTo>
                  <a:lnTo>
                    <a:pt x="0" y="4883"/>
                  </a:lnTo>
                  <a:lnTo>
                    <a:pt x="175" y="4980"/>
                  </a:lnTo>
                  <a:lnTo>
                    <a:pt x="388" y="5077"/>
                  </a:lnTo>
                  <a:lnTo>
                    <a:pt x="679" y="5173"/>
                  </a:lnTo>
                  <a:lnTo>
                    <a:pt x="1047" y="5232"/>
                  </a:lnTo>
                  <a:lnTo>
                    <a:pt x="1260" y="5251"/>
                  </a:lnTo>
                  <a:lnTo>
                    <a:pt x="1492" y="5270"/>
                  </a:lnTo>
                  <a:lnTo>
                    <a:pt x="1744" y="5270"/>
                  </a:lnTo>
                  <a:lnTo>
                    <a:pt x="1996" y="5232"/>
                  </a:lnTo>
                  <a:lnTo>
                    <a:pt x="2287" y="5193"/>
                  </a:lnTo>
                  <a:lnTo>
                    <a:pt x="2597" y="5135"/>
                  </a:lnTo>
                  <a:lnTo>
                    <a:pt x="2597" y="5135"/>
                  </a:lnTo>
                  <a:lnTo>
                    <a:pt x="2461" y="5309"/>
                  </a:lnTo>
                  <a:lnTo>
                    <a:pt x="2151" y="5677"/>
                  </a:lnTo>
                  <a:lnTo>
                    <a:pt x="1957" y="5910"/>
                  </a:lnTo>
                  <a:lnTo>
                    <a:pt x="1744" y="6123"/>
                  </a:lnTo>
                  <a:lnTo>
                    <a:pt x="1492" y="6317"/>
                  </a:lnTo>
                  <a:lnTo>
                    <a:pt x="1376" y="6394"/>
                  </a:lnTo>
                  <a:lnTo>
                    <a:pt x="1260" y="6452"/>
                  </a:lnTo>
                  <a:lnTo>
                    <a:pt x="1550" y="6413"/>
                  </a:lnTo>
                  <a:lnTo>
                    <a:pt x="1860" y="6336"/>
                  </a:lnTo>
                  <a:lnTo>
                    <a:pt x="2209" y="6239"/>
                  </a:lnTo>
                  <a:lnTo>
                    <a:pt x="2403" y="6162"/>
                  </a:lnTo>
                  <a:lnTo>
                    <a:pt x="2597" y="6084"/>
                  </a:lnTo>
                  <a:lnTo>
                    <a:pt x="2790" y="5987"/>
                  </a:lnTo>
                  <a:lnTo>
                    <a:pt x="2965" y="5871"/>
                  </a:lnTo>
                  <a:lnTo>
                    <a:pt x="3139" y="5735"/>
                  </a:lnTo>
                  <a:lnTo>
                    <a:pt x="3294" y="5600"/>
                  </a:lnTo>
                  <a:lnTo>
                    <a:pt x="3410" y="5425"/>
                  </a:lnTo>
                  <a:lnTo>
                    <a:pt x="3527" y="5251"/>
                  </a:lnTo>
                  <a:lnTo>
                    <a:pt x="3740" y="5270"/>
                  </a:lnTo>
                  <a:lnTo>
                    <a:pt x="4301" y="5328"/>
                  </a:lnTo>
                  <a:lnTo>
                    <a:pt x="4631" y="5328"/>
                  </a:lnTo>
                  <a:lnTo>
                    <a:pt x="4960" y="5309"/>
                  </a:lnTo>
                  <a:lnTo>
                    <a:pt x="5270" y="5270"/>
                  </a:lnTo>
                  <a:lnTo>
                    <a:pt x="5406" y="5232"/>
                  </a:lnTo>
                  <a:lnTo>
                    <a:pt x="5522" y="5173"/>
                  </a:lnTo>
                  <a:lnTo>
                    <a:pt x="5193" y="5077"/>
                  </a:lnTo>
                  <a:lnTo>
                    <a:pt x="4456" y="4844"/>
                  </a:lnTo>
                  <a:lnTo>
                    <a:pt x="4069" y="4708"/>
                  </a:lnTo>
                  <a:lnTo>
                    <a:pt x="3720" y="4573"/>
                  </a:lnTo>
                  <a:lnTo>
                    <a:pt x="3468" y="4437"/>
                  </a:lnTo>
                  <a:lnTo>
                    <a:pt x="3391" y="4379"/>
                  </a:lnTo>
                  <a:lnTo>
                    <a:pt x="3352" y="4321"/>
                  </a:lnTo>
                  <a:lnTo>
                    <a:pt x="3352" y="3953"/>
                  </a:lnTo>
                  <a:lnTo>
                    <a:pt x="3391" y="3197"/>
                  </a:lnTo>
                  <a:lnTo>
                    <a:pt x="4766" y="2694"/>
                  </a:lnTo>
                  <a:lnTo>
                    <a:pt x="4631" y="2655"/>
                  </a:lnTo>
                  <a:lnTo>
                    <a:pt x="4263" y="2539"/>
                  </a:lnTo>
                  <a:lnTo>
                    <a:pt x="3817" y="2364"/>
                  </a:lnTo>
                  <a:lnTo>
                    <a:pt x="3623" y="2248"/>
                  </a:lnTo>
                  <a:lnTo>
                    <a:pt x="3449" y="2132"/>
                  </a:lnTo>
                  <a:lnTo>
                    <a:pt x="356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8" name="Google Shape;1298;p26"/>
            <p:cNvSpPr/>
            <p:nvPr/>
          </p:nvSpPr>
          <p:spPr>
            <a:xfrm>
              <a:off x="4321190" y="7282447"/>
              <a:ext cx="138211" cy="162031"/>
            </a:xfrm>
            <a:custGeom>
              <a:avLst/>
              <a:gdLst/>
              <a:ahLst/>
              <a:cxnLst/>
              <a:rect l="l" t="t" r="r" b="b"/>
              <a:pathLst>
                <a:path w="3934" h="4612" extrusionOk="0">
                  <a:moveTo>
                    <a:pt x="2035" y="1"/>
                  </a:moveTo>
                  <a:lnTo>
                    <a:pt x="1648" y="20"/>
                  </a:lnTo>
                  <a:lnTo>
                    <a:pt x="1280" y="59"/>
                  </a:lnTo>
                  <a:lnTo>
                    <a:pt x="931" y="117"/>
                  </a:lnTo>
                  <a:lnTo>
                    <a:pt x="621" y="194"/>
                  </a:lnTo>
                  <a:lnTo>
                    <a:pt x="369" y="272"/>
                  </a:lnTo>
                  <a:lnTo>
                    <a:pt x="156" y="349"/>
                  </a:lnTo>
                  <a:lnTo>
                    <a:pt x="40" y="427"/>
                  </a:lnTo>
                  <a:lnTo>
                    <a:pt x="1" y="466"/>
                  </a:lnTo>
                  <a:lnTo>
                    <a:pt x="1" y="504"/>
                  </a:lnTo>
                  <a:lnTo>
                    <a:pt x="78" y="1144"/>
                  </a:lnTo>
                  <a:lnTo>
                    <a:pt x="195" y="1802"/>
                  </a:lnTo>
                  <a:lnTo>
                    <a:pt x="369" y="2539"/>
                  </a:lnTo>
                  <a:lnTo>
                    <a:pt x="466" y="2926"/>
                  </a:lnTo>
                  <a:lnTo>
                    <a:pt x="563" y="3294"/>
                  </a:lnTo>
                  <a:lnTo>
                    <a:pt x="698" y="3643"/>
                  </a:lnTo>
                  <a:lnTo>
                    <a:pt x="834" y="3953"/>
                  </a:lnTo>
                  <a:lnTo>
                    <a:pt x="989" y="4224"/>
                  </a:lnTo>
                  <a:lnTo>
                    <a:pt x="1066" y="4340"/>
                  </a:lnTo>
                  <a:lnTo>
                    <a:pt x="1144" y="4418"/>
                  </a:lnTo>
                  <a:lnTo>
                    <a:pt x="1241" y="4495"/>
                  </a:lnTo>
                  <a:lnTo>
                    <a:pt x="1338" y="4554"/>
                  </a:lnTo>
                  <a:lnTo>
                    <a:pt x="1415" y="4592"/>
                  </a:lnTo>
                  <a:lnTo>
                    <a:pt x="1531" y="4612"/>
                  </a:lnTo>
                  <a:lnTo>
                    <a:pt x="1725" y="4612"/>
                  </a:lnTo>
                  <a:lnTo>
                    <a:pt x="1919" y="4573"/>
                  </a:lnTo>
                  <a:lnTo>
                    <a:pt x="2113" y="4495"/>
                  </a:lnTo>
                  <a:lnTo>
                    <a:pt x="2306" y="4379"/>
                  </a:lnTo>
                  <a:lnTo>
                    <a:pt x="2500" y="4244"/>
                  </a:lnTo>
                  <a:lnTo>
                    <a:pt x="2694" y="4089"/>
                  </a:lnTo>
                  <a:lnTo>
                    <a:pt x="2868" y="3895"/>
                  </a:lnTo>
                  <a:lnTo>
                    <a:pt x="3023" y="3682"/>
                  </a:lnTo>
                  <a:lnTo>
                    <a:pt x="3178" y="3449"/>
                  </a:lnTo>
                  <a:lnTo>
                    <a:pt x="3333" y="3178"/>
                  </a:lnTo>
                  <a:lnTo>
                    <a:pt x="3469" y="2907"/>
                  </a:lnTo>
                  <a:lnTo>
                    <a:pt x="3585" y="2597"/>
                  </a:lnTo>
                  <a:lnTo>
                    <a:pt x="3701" y="2287"/>
                  </a:lnTo>
                  <a:lnTo>
                    <a:pt x="3779" y="1957"/>
                  </a:lnTo>
                  <a:lnTo>
                    <a:pt x="3856" y="1609"/>
                  </a:lnTo>
                  <a:lnTo>
                    <a:pt x="3914" y="1241"/>
                  </a:lnTo>
                  <a:lnTo>
                    <a:pt x="3934" y="1066"/>
                  </a:lnTo>
                  <a:lnTo>
                    <a:pt x="3914" y="911"/>
                  </a:lnTo>
                  <a:lnTo>
                    <a:pt x="3876" y="756"/>
                  </a:lnTo>
                  <a:lnTo>
                    <a:pt x="3818" y="640"/>
                  </a:lnTo>
                  <a:lnTo>
                    <a:pt x="3740" y="524"/>
                  </a:lnTo>
                  <a:lnTo>
                    <a:pt x="3643" y="408"/>
                  </a:lnTo>
                  <a:lnTo>
                    <a:pt x="3527" y="330"/>
                  </a:lnTo>
                  <a:lnTo>
                    <a:pt x="3391" y="253"/>
                  </a:lnTo>
                  <a:lnTo>
                    <a:pt x="3256" y="175"/>
                  </a:lnTo>
                  <a:lnTo>
                    <a:pt x="3101" y="136"/>
                  </a:lnTo>
                  <a:lnTo>
                    <a:pt x="2946" y="78"/>
                  </a:lnTo>
                  <a:lnTo>
                    <a:pt x="2771" y="59"/>
                  </a:lnTo>
                  <a:lnTo>
                    <a:pt x="2403" y="20"/>
                  </a:lnTo>
                  <a:lnTo>
                    <a:pt x="2035" y="1"/>
                  </a:lnTo>
                  <a:close/>
                </a:path>
              </a:pathLst>
            </a:custGeom>
            <a:solidFill>
              <a:srgbClr val="003F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9" name="Google Shape;1299;p26"/>
            <p:cNvSpPr/>
            <p:nvPr/>
          </p:nvSpPr>
          <p:spPr>
            <a:xfrm>
              <a:off x="4321190" y="7282447"/>
              <a:ext cx="138211" cy="162031"/>
            </a:xfrm>
            <a:custGeom>
              <a:avLst/>
              <a:gdLst/>
              <a:ahLst/>
              <a:cxnLst/>
              <a:rect l="l" t="t" r="r" b="b"/>
              <a:pathLst>
                <a:path w="3934" h="4612" fill="none" extrusionOk="0">
                  <a:moveTo>
                    <a:pt x="1" y="504"/>
                  </a:moveTo>
                  <a:lnTo>
                    <a:pt x="1" y="504"/>
                  </a:lnTo>
                  <a:lnTo>
                    <a:pt x="78" y="1144"/>
                  </a:lnTo>
                  <a:lnTo>
                    <a:pt x="195" y="1802"/>
                  </a:lnTo>
                  <a:lnTo>
                    <a:pt x="369" y="2539"/>
                  </a:lnTo>
                  <a:lnTo>
                    <a:pt x="466" y="2926"/>
                  </a:lnTo>
                  <a:lnTo>
                    <a:pt x="563" y="3294"/>
                  </a:lnTo>
                  <a:lnTo>
                    <a:pt x="698" y="3643"/>
                  </a:lnTo>
                  <a:lnTo>
                    <a:pt x="834" y="3953"/>
                  </a:lnTo>
                  <a:lnTo>
                    <a:pt x="989" y="4224"/>
                  </a:lnTo>
                  <a:lnTo>
                    <a:pt x="1066" y="4340"/>
                  </a:lnTo>
                  <a:lnTo>
                    <a:pt x="1144" y="4418"/>
                  </a:lnTo>
                  <a:lnTo>
                    <a:pt x="1241" y="4495"/>
                  </a:lnTo>
                  <a:lnTo>
                    <a:pt x="1338" y="4554"/>
                  </a:lnTo>
                  <a:lnTo>
                    <a:pt x="1415" y="4592"/>
                  </a:lnTo>
                  <a:lnTo>
                    <a:pt x="1531" y="4612"/>
                  </a:lnTo>
                  <a:lnTo>
                    <a:pt x="1531" y="4612"/>
                  </a:lnTo>
                  <a:lnTo>
                    <a:pt x="1725" y="4612"/>
                  </a:lnTo>
                  <a:lnTo>
                    <a:pt x="1919" y="4573"/>
                  </a:lnTo>
                  <a:lnTo>
                    <a:pt x="2113" y="4495"/>
                  </a:lnTo>
                  <a:lnTo>
                    <a:pt x="2306" y="4379"/>
                  </a:lnTo>
                  <a:lnTo>
                    <a:pt x="2500" y="4244"/>
                  </a:lnTo>
                  <a:lnTo>
                    <a:pt x="2694" y="4089"/>
                  </a:lnTo>
                  <a:lnTo>
                    <a:pt x="2868" y="3895"/>
                  </a:lnTo>
                  <a:lnTo>
                    <a:pt x="3023" y="3682"/>
                  </a:lnTo>
                  <a:lnTo>
                    <a:pt x="3178" y="3449"/>
                  </a:lnTo>
                  <a:lnTo>
                    <a:pt x="3333" y="3178"/>
                  </a:lnTo>
                  <a:lnTo>
                    <a:pt x="3469" y="2907"/>
                  </a:lnTo>
                  <a:lnTo>
                    <a:pt x="3585" y="2597"/>
                  </a:lnTo>
                  <a:lnTo>
                    <a:pt x="3701" y="2287"/>
                  </a:lnTo>
                  <a:lnTo>
                    <a:pt x="3779" y="1957"/>
                  </a:lnTo>
                  <a:lnTo>
                    <a:pt x="3856" y="1609"/>
                  </a:lnTo>
                  <a:lnTo>
                    <a:pt x="3914" y="1241"/>
                  </a:lnTo>
                  <a:lnTo>
                    <a:pt x="3914" y="1241"/>
                  </a:lnTo>
                  <a:lnTo>
                    <a:pt x="3934" y="1066"/>
                  </a:lnTo>
                  <a:lnTo>
                    <a:pt x="3914" y="911"/>
                  </a:lnTo>
                  <a:lnTo>
                    <a:pt x="3876" y="756"/>
                  </a:lnTo>
                  <a:lnTo>
                    <a:pt x="3818" y="640"/>
                  </a:lnTo>
                  <a:lnTo>
                    <a:pt x="3740" y="524"/>
                  </a:lnTo>
                  <a:lnTo>
                    <a:pt x="3643" y="408"/>
                  </a:lnTo>
                  <a:lnTo>
                    <a:pt x="3527" y="330"/>
                  </a:lnTo>
                  <a:lnTo>
                    <a:pt x="3391" y="253"/>
                  </a:lnTo>
                  <a:lnTo>
                    <a:pt x="3256" y="175"/>
                  </a:lnTo>
                  <a:lnTo>
                    <a:pt x="3101" y="136"/>
                  </a:lnTo>
                  <a:lnTo>
                    <a:pt x="2946" y="78"/>
                  </a:lnTo>
                  <a:lnTo>
                    <a:pt x="2771" y="59"/>
                  </a:lnTo>
                  <a:lnTo>
                    <a:pt x="2403" y="20"/>
                  </a:lnTo>
                  <a:lnTo>
                    <a:pt x="2035" y="1"/>
                  </a:lnTo>
                  <a:lnTo>
                    <a:pt x="1648" y="20"/>
                  </a:lnTo>
                  <a:lnTo>
                    <a:pt x="1280" y="59"/>
                  </a:lnTo>
                  <a:lnTo>
                    <a:pt x="931" y="117"/>
                  </a:lnTo>
                  <a:lnTo>
                    <a:pt x="621" y="194"/>
                  </a:lnTo>
                  <a:lnTo>
                    <a:pt x="369" y="272"/>
                  </a:lnTo>
                  <a:lnTo>
                    <a:pt x="156" y="349"/>
                  </a:lnTo>
                  <a:lnTo>
                    <a:pt x="40" y="427"/>
                  </a:lnTo>
                  <a:lnTo>
                    <a:pt x="1" y="466"/>
                  </a:lnTo>
                  <a:lnTo>
                    <a:pt x="1" y="504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0" name="Google Shape;1300;p26"/>
            <p:cNvSpPr/>
            <p:nvPr/>
          </p:nvSpPr>
          <p:spPr>
            <a:xfrm>
              <a:off x="4054392" y="6389409"/>
              <a:ext cx="382558" cy="245084"/>
            </a:xfrm>
            <a:custGeom>
              <a:avLst/>
              <a:gdLst/>
              <a:ahLst/>
              <a:cxnLst/>
              <a:rect l="l" t="t" r="r" b="b"/>
              <a:pathLst>
                <a:path w="10889" h="6976" extrusionOk="0">
                  <a:moveTo>
                    <a:pt x="5348" y="1"/>
                  </a:moveTo>
                  <a:lnTo>
                    <a:pt x="5134" y="20"/>
                  </a:lnTo>
                  <a:lnTo>
                    <a:pt x="4941" y="78"/>
                  </a:lnTo>
                  <a:lnTo>
                    <a:pt x="4747" y="156"/>
                  </a:lnTo>
                  <a:lnTo>
                    <a:pt x="4573" y="233"/>
                  </a:lnTo>
                  <a:lnTo>
                    <a:pt x="4398" y="350"/>
                  </a:lnTo>
                  <a:lnTo>
                    <a:pt x="4243" y="485"/>
                  </a:lnTo>
                  <a:lnTo>
                    <a:pt x="4108" y="640"/>
                  </a:lnTo>
                  <a:lnTo>
                    <a:pt x="3991" y="795"/>
                  </a:lnTo>
                  <a:lnTo>
                    <a:pt x="3894" y="950"/>
                  </a:lnTo>
                  <a:lnTo>
                    <a:pt x="3798" y="1125"/>
                  </a:lnTo>
                  <a:lnTo>
                    <a:pt x="3739" y="1299"/>
                  </a:lnTo>
                  <a:lnTo>
                    <a:pt x="3681" y="1473"/>
                  </a:lnTo>
                  <a:lnTo>
                    <a:pt x="3584" y="1648"/>
                  </a:lnTo>
                  <a:lnTo>
                    <a:pt x="3488" y="1822"/>
                  </a:lnTo>
                  <a:lnTo>
                    <a:pt x="3391" y="1996"/>
                  </a:lnTo>
                  <a:lnTo>
                    <a:pt x="3139" y="2326"/>
                  </a:lnTo>
                  <a:lnTo>
                    <a:pt x="2887" y="2636"/>
                  </a:lnTo>
                  <a:lnTo>
                    <a:pt x="2635" y="2888"/>
                  </a:lnTo>
                  <a:lnTo>
                    <a:pt x="2441" y="3101"/>
                  </a:lnTo>
                  <a:lnTo>
                    <a:pt x="2248" y="3275"/>
                  </a:lnTo>
                  <a:lnTo>
                    <a:pt x="2190" y="3004"/>
                  </a:lnTo>
                  <a:lnTo>
                    <a:pt x="2190" y="2752"/>
                  </a:lnTo>
                  <a:lnTo>
                    <a:pt x="2209" y="2520"/>
                  </a:lnTo>
                  <a:lnTo>
                    <a:pt x="2267" y="2306"/>
                  </a:lnTo>
                  <a:lnTo>
                    <a:pt x="2325" y="2113"/>
                  </a:lnTo>
                  <a:lnTo>
                    <a:pt x="2422" y="1919"/>
                  </a:lnTo>
                  <a:lnTo>
                    <a:pt x="2519" y="1764"/>
                  </a:lnTo>
                  <a:lnTo>
                    <a:pt x="2635" y="1609"/>
                  </a:lnTo>
                  <a:lnTo>
                    <a:pt x="2751" y="1493"/>
                  </a:lnTo>
                  <a:lnTo>
                    <a:pt x="2868" y="1376"/>
                  </a:lnTo>
                  <a:lnTo>
                    <a:pt x="3081" y="1202"/>
                  </a:lnTo>
                  <a:lnTo>
                    <a:pt x="3236" y="1086"/>
                  </a:lnTo>
                  <a:lnTo>
                    <a:pt x="3294" y="1066"/>
                  </a:lnTo>
                  <a:lnTo>
                    <a:pt x="3178" y="1008"/>
                  </a:lnTo>
                  <a:lnTo>
                    <a:pt x="3042" y="950"/>
                  </a:lnTo>
                  <a:lnTo>
                    <a:pt x="2868" y="911"/>
                  </a:lnTo>
                  <a:lnTo>
                    <a:pt x="2674" y="873"/>
                  </a:lnTo>
                  <a:lnTo>
                    <a:pt x="2441" y="853"/>
                  </a:lnTo>
                  <a:lnTo>
                    <a:pt x="2209" y="853"/>
                  </a:lnTo>
                  <a:lnTo>
                    <a:pt x="1976" y="873"/>
                  </a:lnTo>
                  <a:lnTo>
                    <a:pt x="1725" y="950"/>
                  </a:lnTo>
                  <a:lnTo>
                    <a:pt x="1473" y="1047"/>
                  </a:lnTo>
                  <a:lnTo>
                    <a:pt x="1221" y="1183"/>
                  </a:lnTo>
                  <a:lnTo>
                    <a:pt x="1105" y="1280"/>
                  </a:lnTo>
                  <a:lnTo>
                    <a:pt x="988" y="1376"/>
                  </a:lnTo>
                  <a:lnTo>
                    <a:pt x="872" y="1493"/>
                  </a:lnTo>
                  <a:lnTo>
                    <a:pt x="756" y="1628"/>
                  </a:lnTo>
                  <a:lnTo>
                    <a:pt x="659" y="1764"/>
                  </a:lnTo>
                  <a:lnTo>
                    <a:pt x="562" y="1938"/>
                  </a:lnTo>
                  <a:lnTo>
                    <a:pt x="465" y="2113"/>
                  </a:lnTo>
                  <a:lnTo>
                    <a:pt x="368" y="2306"/>
                  </a:lnTo>
                  <a:lnTo>
                    <a:pt x="291" y="2520"/>
                  </a:lnTo>
                  <a:lnTo>
                    <a:pt x="213" y="2752"/>
                  </a:lnTo>
                  <a:lnTo>
                    <a:pt x="155" y="3004"/>
                  </a:lnTo>
                  <a:lnTo>
                    <a:pt x="97" y="3275"/>
                  </a:lnTo>
                  <a:lnTo>
                    <a:pt x="58" y="3546"/>
                  </a:lnTo>
                  <a:lnTo>
                    <a:pt x="20" y="3798"/>
                  </a:lnTo>
                  <a:lnTo>
                    <a:pt x="0" y="4050"/>
                  </a:lnTo>
                  <a:lnTo>
                    <a:pt x="0" y="4283"/>
                  </a:lnTo>
                  <a:lnTo>
                    <a:pt x="20" y="4496"/>
                  </a:lnTo>
                  <a:lnTo>
                    <a:pt x="39" y="4709"/>
                  </a:lnTo>
                  <a:lnTo>
                    <a:pt x="97" y="5096"/>
                  </a:lnTo>
                  <a:lnTo>
                    <a:pt x="194" y="5445"/>
                  </a:lnTo>
                  <a:lnTo>
                    <a:pt x="330" y="5736"/>
                  </a:lnTo>
                  <a:lnTo>
                    <a:pt x="485" y="5987"/>
                  </a:lnTo>
                  <a:lnTo>
                    <a:pt x="640" y="6201"/>
                  </a:lnTo>
                  <a:lnTo>
                    <a:pt x="814" y="6394"/>
                  </a:lnTo>
                  <a:lnTo>
                    <a:pt x="988" y="6549"/>
                  </a:lnTo>
                  <a:lnTo>
                    <a:pt x="1143" y="6666"/>
                  </a:lnTo>
                  <a:lnTo>
                    <a:pt x="1298" y="6762"/>
                  </a:lnTo>
                  <a:lnTo>
                    <a:pt x="1511" y="6859"/>
                  </a:lnTo>
                  <a:lnTo>
                    <a:pt x="1608" y="6898"/>
                  </a:lnTo>
                  <a:lnTo>
                    <a:pt x="1783" y="6685"/>
                  </a:lnTo>
                  <a:lnTo>
                    <a:pt x="1957" y="6491"/>
                  </a:lnTo>
                  <a:lnTo>
                    <a:pt x="2151" y="6356"/>
                  </a:lnTo>
                  <a:lnTo>
                    <a:pt x="2345" y="6239"/>
                  </a:lnTo>
                  <a:lnTo>
                    <a:pt x="2558" y="6142"/>
                  </a:lnTo>
                  <a:lnTo>
                    <a:pt x="2751" y="6084"/>
                  </a:lnTo>
                  <a:lnTo>
                    <a:pt x="2945" y="6046"/>
                  </a:lnTo>
                  <a:lnTo>
                    <a:pt x="3139" y="6007"/>
                  </a:lnTo>
                  <a:lnTo>
                    <a:pt x="3468" y="6007"/>
                  </a:lnTo>
                  <a:lnTo>
                    <a:pt x="3759" y="6026"/>
                  </a:lnTo>
                  <a:lnTo>
                    <a:pt x="3933" y="6065"/>
                  </a:lnTo>
                  <a:lnTo>
                    <a:pt x="4011" y="6084"/>
                  </a:lnTo>
                  <a:lnTo>
                    <a:pt x="4108" y="5871"/>
                  </a:lnTo>
                  <a:lnTo>
                    <a:pt x="4224" y="5697"/>
                  </a:lnTo>
                  <a:lnTo>
                    <a:pt x="4359" y="5561"/>
                  </a:lnTo>
                  <a:lnTo>
                    <a:pt x="4514" y="5464"/>
                  </a:lnTo>
                  <a:lnTo>
                    <a:pt x="4669" y="5387"/>
                  </a:lnTo>
                  <a:lnTo>
                    <a:pt x="4844" y="5348"/>
                  </a:lnTo>
                  <a:lnTo>
                    <a:pt x="5018" y="5348"/>
                  </a:lnTo>
                  <a:lnTo>
                    <a:pt x="5212" y="5368"/>
                  </a:lnTo>
                  <a:lnTo>
                    <a:pt x="5386" y="5406"/>
                  </a:lnTo>
                  <a:lnTo>
                    <a:pt x="5580" y="5484"/>
                  </a:lnTo>
                  <a:lnTo>
                    <a:pt x="5774" y="5581"/>
                  </a:lnTo>
                  <a:lnTo>
                    <a:pt x="5948" y="5697"/>
                  </a:lnTo>
                  <a:lnTo>
                    <a:pt x="6142" y="5832"/>
                  </a:lnTo>
                  <a:lnTo>
                    <a:pt x="6316" y="5987"/>
                  </a:lnTo>
                  <a:lnTo>
                    <a:pt x="6491" y="6162"/>
                  </a:lnTo>
                  <a:lnTo>
                    <a:pt x="6665" y="6356"/>
                  </a:lnTo>
                  <a:lnTo>
                    <a:pt x="6839" y="6549"/>
                  </a:lnTo>
                  <a:lnTo>
                    <a:pt x="7014" y="6685"/>
                  </a:lnTo>
                  <a:lnTo>
                    <a:pt x="7207" y="6801"/>
                  </a:lnTo>
                  <a:lnTo>
                    <a:pt x="7421" y="6898"/>
                  </a:lnTo>
                  <a:lnTo>
                    <a:pt x="7614" y="6956"/>
                  </a:lnTo>
                  <a:lnTo>
                    <a:pt x="7827" y="6976"/>
                  </a:lnTo>
                  <a:lnTo>
                    <a:pt x="8041" y="6976"/>
                  </a:lnTo>
                  <a:lnTo>
                    <a:pt x="8254" y="6956"/>
                  </a:lnTo>
                  <a:lnTo>
                    <a:pt x="8447" y="6917"/>
                  </a:lnTo>
                  <a:lnTo>
                    <a:pt x="8641" y="6859"/>
                  </a:lnTo>
                  <a:lnTo>
                    <a:pt x="8835" y="6782"/>
                  </a:lnTo>
                  <a:lnTo>
                    <a:pt x="9009" y="6685"/>
                  </a:lnTo>
                  <a:lnTo>
                    <a:pt x="9164" y="6569"/>
                  </a:lnTo>
                  <a:lnTo>
                    <a:pt x="9300" y="6452"/>
                  </a:lnTo>
                  <a:lnTo>
                    <a:pt x="9416" y="6336"/>
                  </a:lnTo>
                  <a:lnTo>
                    <a:pt x="9513" y="6201"/>
                  </a:lnTo>
                  <a:lnTo>
                    <a:pt x="9707" y="5949"/>
                  </a:lnTo>
                  <a:lnTo>
                    <a:pt x="9920" y="5697"/>
                  </a:lnTo>
                  <a:lnTo>
                    <a:pt x="10152" y="5503"/>
                  </a:lnTo>
                  <a:lnTo>
                    <a:pt x="10365" y="5309"/>
                  </a:lnTo>
                  <a:lnTo>
                    <a:pt x="10579" y="5174"/>
                  </a:lnTo>
                  <a:lnTo>
                    <a:pt x="10734" y="5058"/>
                  </a:lnTo>
                  <a:lnTo>
                    <a:pt x="10889" y="4980"/>
                  </a:lnTo>
                  <a:lnTo>
                    <a:pt x="10772" y="4903"/>
                  </a:lnTo>
                  <a:lnTo>
                    <a:pt x="10637" y="4864"/>
                  </a:lnTo>
                  <a:lnTo>
                    <a:pt x="10501" y="4825"/>
                  </a:lnTo>
                  <a:lnTo>
                    <a:pt x="10385" y="4806"/>
                  </a:lnTo>
                  <a:lnTo>
                    <a:pt x="10114" y="4786"/>
                  </a:lnTo>
                  <a:lnTo>
                    <a:pt x="9842" y="4825"/>
                  </a:lnTo>
                  <a:lnTo>
                    <a:pt x="9590" y="4864"/>
                  </a:lnTo>
                  <a:lnTo>
                    <a:pt x="9339" y="4941"/>
                  </a:lnTo>
                  <a:lnTo>
                    <a:pt x="8874" y="5058"/>
                  </a:lnTo>
                  <a:lnTo>
                    <a:pt x="8777" y="5077"/>
                  </a:lnTo>
                  <a:lnTo>
                    <a:pt x="8447" y="5077"/>
                  </a:lnTo>
                  <a:lnTo>
                    <a:pt x="8215" y="5038"/>
                  </a:lnTo>
                  <a:lnTo>
                    <a:pt x="8002" y="4980"/>
                  </a:lnTo>
                  <a:lnTo>
                    <a:pt x="7672" y="4864"/>
                  </a:lnTo>
                  <a:lnTo>
                    <a:pt x="7517" y="4786"/>
                  </a:lnTo>
                  <a:lnTo>
                    <a:pt x="7750" y="4767"/>
                  </a:lnTo>
                  <a:lnTo>
                    <a:pt x="7944" y="4728"/>
                  </a:lnTo>
                  <a:lnTo>
                    <a:pt x="8137" y="4631"/>
                  </a:lnTo>
                  <a:lnTo>
                    <a:pt x="8312" y="4515"/>
                  </a:lnTo>
                  <a:lnTo>
                    <a:pt x="8467" y="4360"/>
                  </a:lnTo>
                  <a:lnTo>
                    <a:pt x="8622" y="4186"/>
                  </a:lnTo>
                  <a:lnTo>
                    <a:pt x="8796" y="3973"/>
                  </a:lnTo>
                  <a:lnTo>
                    <a:pt x="8951" y="3759"/>
                  </a:lnTo>
                  <a:lnTo>
                    <a:pt x="9029" y="3643"/>
                  </a:lnTo>
                  <a:lnTo>
                    <a:pt x="9125" y="3546"/>
                  </a:lnTo>
                  <a:lnTo>
                    <a:pt x="9222" y="3469"/>
                  </a:lnTo>
                  <a:lnTo>
                    <a:pt x="9339" y="3411"/>
                  </a:lnTo>
                  <a:lnTo>
                    <a:pt x="9552" y="3333"/>
                  </a:lnTo>
                  <a:lnTo>
                    <a:pt x="9784" y="3275"/>
                  </a:lnTo>
                  <a:lnTo>
                    <a:pt x="9978" y="3256"/>
                  </a:lnTo>
                  <a:lnTo>
                    <a:pt x="10133" y="3256"/>
                  </a:lnTo>
                  <a:lnTo>
                    <a:pt x="10288" y="3275"/>
                  </a:lnTo>
                  <a:lnTo>
                    <a:pt x="10172" y="3101"/>
                  </a:lnTo>
                  <a:lnTo>
                    <a:pt x="10036" y="2946"/>
                  </a:lnTo>
                  <a:lnTo>
                    <a:pt x="9920" y="2810"/>
                  </a:lnTo>
                  <a:lnTo>
                    <a:pt x="9784" y="2694"/>
                  </a:lnTo>
                  <a:lnTo>
                    <a:pt x="9649" y="2578"/>
                  </a:lnTo>
                  <a:lnTo>
                    <a:pt x="9513" y="2481"/>
                  </a:lnTo>
                  <a:lnTo>
                    <a:pt x="9358" y="2423"/>
                  </a:lnTo>
                  <a:lnTo>
                    <a:pt x="9203" y="2365"/>
                  </a:lnTo>
                  <a:lnTo>
                    <a:pt x="9067" y="2326"/>
                  </a:lnTo>
                  <a:lnTo>
                    <a:pt x="8893" y="2306"/>
                  </a:lnTo>
                  <a:lnTo>
                    <a:pt x="8738" y="2306"/>
                  </a:lnTo>
                  <a:lnTo>
                    <a:pt x="8583" y="2345"/>
                  </a:lnTo>
                  <a:lnTo>
                    <a:pt x="8409" y="2384"/>
                  </a:lnTo>
                  <a:lnTo>
                    <a:pt x="8234" y="2461"/>
                  </a:lnTo>
                  <a:lnTo>
                    <a:pt x="8060" y="2558"/>
                  </a:lnTo>
                  <a:lnTo>
                    <a:pt x="7866" y="2675"/>
                  </a:lnTo>
                  <a:lnTo>
                    <a:pt x="7517" y="2907"/>
                  </a:lnTo>
                  <a:lnTo>
                    <a:pt x="7227" y="3062"/>
                  </a:lnTo>
                  <a:lnTo>
                    <a:pt x="6956" y="3178"/>
                  </a:lnTo>
                  <a:lnTo>
                    <a:pt x="6742" y="3236"/>
                  </a:lnTo>
                  <a:lnTo>
                    <a:pt x="6587" y="3256"/>
                  </a:lnTo>
                  <a:lnTo>
                    <a:pt x="6471" y="3275"/>
                  </a:lnTo>
                  <a:lnTo>
                    <a:pt x="6374" y="3275"/>
                  </a:lnTo>
                  <a:lnTo>
                    <a:pt x="6510" y="3236"/>
                  </a:lnTo>
                  <a:lnTo>
                    <a:pt x="6646" y="3178"/>
                  </a:lnTo>
                  <a:lnTo>
                    <a:pt x="6781" y="3101"/>
                  </a:lnTo>
                  <a:lnTo>
                    <a:pt x="6897" y="3004"/>
                  </a:lnTo>
                  <a:lnTo>
                    <a:pt x="7014" y="2926"/>
                  </a:lnTo>
                  <a:lnTo>
                    <a:pt x="7111" y="2810"/>
                  </a:lnTo>
                  <a:lnTo>
                    <a:pt x="7188" y="2694"/>
                  </a:lnTo>
                  <a:lnTo>
                    <a:pt x="7266" y="2578"/>
                  </a:lnTo>
                  <a:lnTo>
                    <a:pt x="7401" y="2345"/>
                  </a:lnTo>
                  <a:lnTo>
                    <a:pt x="7479" y="2093"/>
                  </a:lnTo>
                  <a:lnTo>
                    <a:pt x="7517" y="1880"/>
                  </a:lnTo>
                  <a:lnTo>
                    <a:pt x="7517" y="1686"/>
                  </a:lnTo>
                  <a:lnTo>
                    <a:pt x="7498" y="1493"/>
                  </a:lnTo>
                  <a:lnTo>
                    <a:pt x="7537" y="1280"/>
                  </a:lnTo>
                  <a:lnTo>
                    <a:pt x="7595" y="1066"/>
                  </a:lnTo>
                  <a:lnTo>
                    <a:pt x="7672" y="873"/>
                  </a:lnTo>
                  <a:lnTo>
                    <a:pt x="7808" y="543"/>
                  </a:lnTo>
                  <a:lnTo>
                    <a:pt x="7866" y="408"/>
                  </a:lnTo>
                  <a:lnTo>
                    <a:pt x="7750" y="388"/>
                  </a:lnTo>
                  <a:lnTo>
                    <a:pt x="7479" y="388"/>
                  </a:lnTo>
                  <a:lnTo>
                    <a:pt x="7324" y="427"/>
                  </a:lnTo>
                  <a:lnTo>
                    <a:pt x="7188" y="466"/>
                  </a:lnTo>
                  <a:lnTo>
                    <a:pt x="7033" y="524"/>
                  </a:lnTo>
                  <a:lnTo>
                    <a:pt x="6742" y="660"/>
                  </a:lnTo>
                  <a:lnTo>
                    <a:pt x="6471" y="853"/>
                  </a:lnTo>
                  <a:lnTo>
                    <a:pt x="6200" y="1086"/>
                  </a:lnTo>
                  <a:lnTo>
                    <a:pt x="6084" y="1221"/>
                  </a:lnTo>
                  <a:lnTo>
                    <a:pt x="5967" y="1357"/>
                  </a:lnTo>
                  <a:lnTo>
                    <a:pt x="5871" y="1512"/>
                  </a:lnTo>
                  <a:lnTo>
                    <a:pt x="5774" y="1667"/>
                  </a:lnTo>
                  <a:lnTo>
                    <a:pt x="5696" y="1822"/>
                  </a:lnTo>
                  <a:lnTo>
                    <a:pt x="5580" y="1958"/>
                  </a:lnTo>
                  <a:lnTo>
                    <a:pt x="5464" y="2093"/>
                  </a:lnTo>
                  <a:lnTo>
                    <a:pt x="5328" y="2210"/>
                  </a:lnTo>
                  <a:lnTo>
                    <a:pt x="5076" y="2423"/>
                  </a:lnTo>
                  <a:lnTo>
                    <a:pt x="4805" y="2597"/>
                  </a:lnTo>
                  <a:lnTo>
                    <a:pt x="4553" y="2733"/>
                  </a:lnTo>
                  <a:lnTo>
                    <a:pt x="4359" y="2830"/>
                  </a:lnTo>
                  <a:lnTo>
                    <a:pt x="4166" y="2907"/>
                  </a:lnTo>
                  <a:lnTo>
                    <a:pt x="4166" y="2907"/>
                  </a:lnTo>
                  <a:lnTo>
                    <a:pt x="4398" y="2752"/>
                  </a:lnTo>
                  <a:lnTo>
                    <a:pt x="4592" y="2597"/>
                  </a:lnTo>
                  <a:lnTo>
                    <a:pt x="4786" y="2403"/>
                  </a:lnTo>
                  <a:lnTo>
                    <a:pt x="4941" y="2210"/>
                  </a:lnTo>
                  <a:lnTo>
                    <a:pt x="5076" y="2016"/>
                  </a:lnTo>
                  <a:lnTo>
                    <a:pt x="5212" y="1822"/>
                  </a:lnTo>
                  <a:lnTo>
                    <a:pt x="5289" y="1609"/>
                  </a:lnTo>
                  <a:lnTo>
                    <a:pt x="5348" y="1435"/>
                  </a:lnTo>
                  <a:lnTo>
                    <a:pt x="5386" y="1338"/>
                  </a:lnTo>
                  <a:lnTo>
                    <a:pt x="5444" y="1260"/>
                  </a:lnTo>
                  <a:lnTo>
                    <a:pt x="5580" y="1086"/>
                  </a:lnTo>
                  <a:lnTo>
                    <a:pt x="5754" y="911"/>
                  </a:lnTo>
                  <a:lnTo>
                    <a:pt x="5948" y="756"/>
                  </a:lnTo>
                  <a:lnTo>
                    <a:pt x="6297" y="524"/>
                  </a:lnTo>
                  <a:lnTo>
                    <a:pt x="6452" y="446"/>
                  </a:lnTo>
                  <a:lnTo>
                    <a:pt x="6219" y="272"/>
                  </a:lnTo>
                  <a:lnTo>
                    <a:pt x="5987" y="156"/>
                  </a:lnTo>
                  <a:lnTo>
                    <a:pt x="5774" y="59"/>
                  </a:lnTo>
                  <a:lnTo>
                    <a:pt x="5561" y="20"/>
                  </a:lnTo>
                  <a:lnTo>
                    <a:pt x="534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1" name="Google Shape;1301;p26"/>
            <p:cNvSpPr/>
            <p:nvPr/>
          </p:nvSpPr>
          <p:spPr>
            <a:xfrm>
              <a:off x="4092511" y="6524881"/>
              <a:ext cx="312433" cy="104835"/>
            </a:xfrm>
            <a:custGeom>
              <a:avLst/>
              <a:gdLst/>
              <a:ahLst/>
              <a:cxnLst/>
              <a:rect l="l" t="t" r="r" b="b"/>
              <a:pathLst>
                <a:path w="8893" h="2984" extrusionOk="0">
                  <a:moveTo>
                    <a:pt x="3623" y="0"/>
                  </a:moveTo>
                  <a:lnTo>
                    <a:pt x="3429" y="20"/>
                  </a:lnTo>
                  <a:lnTo>
                    <a:pt x="2829" y="175"/>
                  </a:lnTo>
                  <a:lnTo>
                    <a:pt x="2209" y="349"/>
                  </a:lnTo>
                  <a:lnTo>
                    <a:pt x="1608" y="504"/>
                  </a:lnTo>
                  <a:lnTo>
                    <a:pt x="1298" y="562"/>
                  </a:lnTo>
                  <a:lnTo>
                    <a:pt x="1008" y="620"/>
                  </a:lnTo>
                  <a:lnTo>
                    <a:pt x="795" y="678"/>
                  </a:lnTo>
                  <a:lnTo>
                    <a:pt x="620" y="756"/>
                  </a:lnTo>
                  <a:lnTo>
                    <a:pt x="465" y="853"/>
                  </a:lnTo>
                  <a:lnTo>
                    <a:pt x="330" y="969"/>
                  </a:lnTo>
                  <a:lnTo>
                    <a:pt x="213" y="1124"/>
                  </a:lnTo>
                  <a:lnTo>
                    <a:pt x="116" y="1279"/>
                  </a:lnTo>
                  <a:lnTo>
                    <a:pt x="58" y="1434"/>
                  </a:lnTo>
                  <a:lnTo>
                    <a:pt x="20" y="1608"/>
                  </a:lnTo>
                  <a:lnTo>
                    <a:pt x="0" y="1802"/>
                  </a:lnTo>
                  <a:lnTo>
                    <a:pt x="0" y="1976"/>
                  </a:lnTo>
                  <a:lnTo>
                    <a:pt x="39" y="2151"/>
                  </a:lnTo>
                  <a:lnTo>
                    <a:pt x="116" y="2325"/>
                  </a:lnTo>
                  <a:lnTo>
                    <a:pt x="194" y="2480"/>
                  </a:lnTo>
                  <a:lnTo>
                    <a:pt x="330" y="2616"/>
                  </a:lnTo>
                  <a:lnTo>
                    <a:pt x="465" y="2751"/>
                  </a:lnTo>
                  <a:lnTo>
                    <a:pt x="659" y="2848"/>
                  </a:lnTo>
                  <a:lnTo>
                    <a:pt x="659" y="2868"/>
                  </a:lnTo>
                  <a:lnTo>
                    <a:pt x="795" y="2732"/>
                  </a:lnTo>
                  <a:lnTo>
                    <a:pt x="911" y="2616"/>
                  </a:lnTo>
                  <a:lnTo>
                    <a:pt x="1046" y="2519"/>
                  </a:lnTo>
                  <a:lnTo>
                    <a:pt x="1182" y="2441"/>
                  </a:lnTo>
                  <a:lnTo>
                    <a:pt x="1298" y="2364"/>
                  </a:lnTo>
                  <a:lnTo>
                    <a:pt x="1434" y="2306"/>
                  </a:lnTo>
                  <a:lnTo>
                    <a:pt x="1705" y="2209"/>
                  </a:lnTo>
                  <a:lnTo>
                    <a:pt x="1918" y="2151"/>
                  </a:lnTo>
                  <a:lnTo>
                    <a:pt x="2112" y="2112"/>
                  </a:lnTo>
                  <a:lnTo>
                    <a:pt x="2306" y="2093"/>
                  </a:lnTo>
                  <a:lnTo>
                    <a:pt x="2480" y="2093"/>
                  </a:lnTo>
                  <a:lnTo>
                    <a:pt x="2771" y="2112"/>
                  </a:lnTo>
                  <a:lnTo>
                    <a:pt x="2945" y="2151"/>
                  </a:lnTo>
                  <a:lnTo>
                    <a:pt x="3042" y="1996"/>
                  </a:lnTo>
                  <a:lnTo>
                    <a:pt x="3158" y="1841"/>
                  </a:lnTo>
                  <a:lnTo>
                    <a:pt x="3255" y="1725"/>
                  </a:lnTo>
                  <a:lnTo>
                    <a:pt x="3391" y="1628"/>
                  </a:lnTo>
                  <a:lnTo>
                    <a:pt x="3507" y="1570"/>
                  </a:lnTo>
                  <a:lnTo>
                    <a:pt x="3662" y="1512"/>
                  </a:lnTo>
                  <a:lnTo>
                    <a:pt x="3798" y="1492"/>
                  </a:lnTo>
                  <a:lnTo>
                    <a:pt x="3953" y="1492"/>
                  </a:lnTo>
                  <a:lnTo>
                    <a:pt x="4127" y="1512"/>
                  </a:lnTo>
                  <a:lnTo>
                    <a:pt x="4301" y="1550"/>
                  </a:lnTo>
                  <a:lnTo>
                    <a:pt x="4456" y="1608"/>
                  </a:lnTo>
                  <a:lnTo>
                    <a:pt x="4631" y="1686"/>
                  </a:lnTo>
                  <a:lnTo>
                    <a:pt x="4805" y="1783"/>
                  </a:lnTo>
                  <a:lnTo>
                    <a:pt x="4960" y="1899"/>
                  </a:lnTo>
                  <a:lnTo>
                    <a:pt x="5115" y="2035"/>
                  </a:lnTo>
                  <a:lnTo>
                    <a:pt x="5270" y="2170"/>
                  </a:lnTo>
                  <a:lnTo>
                    <a:pt x="5425" y="2345"/>
                  </a:lnTo>
                  <a:lnTo>
                    <a:pt x="5580" y="2500"/>
                  </a:lnTo>
                  <a:lnTo>
                    <a:pt x="5696" y="2635"/>
                  </a:lnTo>
                  <a:lnTo>
                    <a:pt x="5832" y="2751"/>
                  </a:lnTo>
                  <a:lnTo>
                    <a:pt x="5987" y="2848"/>
                  </a:lnTo>
                  <a:lnTo>
                    <a:pt x="6142" y="2906"/>
                  </a:lnTo>
                  <a:lnTo>
                    <a:pt x="6297" y="2945"/>
                  </a:lnTo>
                  <a:lnTo>
                    <a:pt x="6471" y="2984"/>
                  </a:lnTo>
                  <a:lnTo>
                    <a:pt x="6801" y="2984"/>
                  </a:lnTo>
                  <a:lnTo>
                    <a:pt x="6975" y="2965"/>
                  </a:lnTo>
                  <a:lnTo>
                    <a:pt x="7130" y="2926"/>
                  </a:lnTo>
                  <a:lnTo>
                    <a:pt x="7285" y="2868"/>
                  </a:lnTo>
                  <a:lnTo>
                    <a:pt x="7420" y="2810"/>
                  </a:lnTo>
                  <a:lnTo>
                    <a:pt x="7575" y="2732"/>
                  </a:lnTo>
                  <a:lnTo>
                    <a:pt x="7692" y="2655"/>
                  </a:lnTo>
                  <a:lnTo>
                    <a:pt x="7808" y="2577"/>
                  </a:lnTo>
                  <a:lnTo>
                    <a:pt x="7924" y="2480"/>
                  </a:lnTo>
                  <a:lnTo>
                    <a:pt x="8002" y="2383"/>
                  </a:lnTo>
                  <a:lnTo>
                    <a:pt x="8079" y="2267"/>
                  </a:lnTo>
                  <a:lnTo>
                    <a:pt x="8254" y="2035"/>
                  </a:lnTo>
                  <a:lnTo>
                    <a:pt x="8467" y="1802"/>
                  </a:lnTo>
                  <a:lnTo>
                    <a:pt x="8680" y="1608"/>
                  </a:lnTo>
                  <a:lnTo>
                    <a:pt x="8893" y="1434"/>
                  </a:lnTo>
                  <a:lnTo>
                    <a:pt x="8564" y="1550"/>
                  </a:lnTo>
                  <a:lnTo>
                    <a:pt x="8234" y="1628"/>
                  </a:lnTo>
                  <a:lnTo>
                    <a:pt x="7885" y="1667"/>
                  </a:lnTo>
                  <a:lnTo>
                    <a:pt x="7537" y="1667"/>
                  </a:lnTo>
                  <a:lnTo>
                    <a:pt x="7188" y="1628"/>
                  </a:lnTo>
                  <a:lnTo>
                    <a:pt x="6820" y="1550"/>
                  </a:lnTo>
                  <a:lnTo>
                    <a:pt x="6452" y="1434"/>
                  </a:lnTo>
                  <a:lnTo>
                    <a:pt x="6084" y="1279"/>
                  </a:lnTo>
                  <a:lnTo>
                    <a:pt x="5948" y="1202"/>
                  </a:lnTo>
                  <a:lnTo>
                    <a:pt x="5812" y="1105"/>
                  </a:lnTo>
                  <a:lnTo>
                    <a:pt x="5502" y="892"/>
                  </a:lnTo>
                  <a:lnTo>
                    <a:pt x="5192" y="659"/>
                  </a:lnTo>
                  <a:lnTo>
                    <a:pt x="4882" y="427"/>
                  </a:lnTo>
                  <a:lnTo>
                    <a:pt x="4534" y="213"/>
                  </a:lnTo>
                  <a:lnTo>
                    <a:pt x="4359" y="136"/>
                  </a:lnTo>
                  <a:lnTo>
                    <a:pt x="4185" y="78"/>
                  </a:lnTo>
                  <a:lnTo>
                    <a:pt x="4011" y="20"/>
                  </a:lnTo>
                  <a:lnTo>
                    <a:pt x="3817" y="0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2" name="Google Shape;1302;p26"/>
            <p:cNvSpPr/>
            <p:nvPr/>
          </p:nvSpPr>
          <p:spPr>
            <a:xfrm>
              <a:off x="4151042" y="6954378"/>
              <a:ext cx="650724" cy="537071"/>
            </a:xfrm>
            <a:custGeom>
              <a:avLst/>
              <a:gdLst/>
              <a:ahLst/>
              <a:cxnLst/>
              <a:rect l="l" t="t" r="r" b="b"/>
              <a:pathLst>
                <a:path w="18522" h="15287" extrusionOk="0">
                  <a:moveTo>
                    <a:pt x="6026" y="0"/>
                  </a:moveTo>
                  <a:lnTo>
                    <a:pt x="5793" y="20"/>
                  </a:lnTo>
                  <a:lnTo>
                    <a:pt x="5561" y="39"/>
                  </a:lnTo>
                  <a:lnTo>
                    <a:pt x="5309" y="97"/>
                  </a:lnTo>
                  <a:lnTo>
                    <a:pt x="5076" y="194"/>
                  </a:lnTo>
                  <a:lnTo>
                    <a:pt x="4825" y="310"/>
                  </a:lnTo>
                  <a:lnTo>
                    <a:pt x="4573" y="446"/>
                  </a:lnTo>
                  <a:lnTo>
                    <a:pt x="4321" y="640"/>
                  </a:lnTo>
                  <a:lnTo>
                    <a:pt x="601" y="2480"/>
                  </a:lnTo>
                  <a:lnTo>
                    <a:pt x="465" y="2984"/>
                  </a:lnTo>
                  <a:lnTo>
                    <a:pt x="330" y="3526"/>
                  </a:lnTo>
                  <a:lnTo>
                    <a:pt x="194" y="4185"/>
                  </a:lnTo>
                  <a:lnTo>
                    <a:pt x="78" y="4863"/>
                  </a:lnTo>
                  <a:lnTo>
                    <a:pt x="39" y="5193"/>
                  </a:lnTo>
                  <a:lnTo>
                    <a:pt x="0" y="5503"/>
                  </a:lnTo>
                  <a:lnTo>
                    <a:pt x="0" y="5813"/>
                  </a:lnTo>
                  <a:lnTo>
                    <a:pt x="0" y="6064"/>
                  </a:lnTo>
                  <a:lnTo>
                    <a:pt x="39" y="6278"/>
                  </a:lnTo>
                  <a:lnTo>
                    <a:pt x="78" y="6374"/>
                  </a:lnTo>
                  <a:lnTo>
                    <a:pt x="117" y="6452"/>
                  </a:lnTo>
                  <a:lnTo>
                    <a:pt x="369" y="6898"/>
                  </a:lnTo>
                  <a:lnTo>
                    <a:pt x="601" y="7227"/>
                  </a:lnTo>
                  <a:lnTo>
                    <a:pt x="911" y="7634"/>
                  </a:lnTo>
                  <a:lnTo>
                    <a:pt x="1279" y="8079"/>
                  </a:lnTo>
                  <a:lnTo>
                    <a:pt x="1705" y="8564"/>
                  </a:lnTo>
                  <a:lnTo>
                    <a:pt x="2209" y="9067"/>
                  </a:lnTo>
                  <a:lnTo>
                    <a:pt x="2500" y="9339"/>
                  </a:lnTo>
                  <a:lnTo>
                    <a:pt x="2790" y="9591"/>
                  </a:lnTo>
                  <a:lnTo>
                    <a:pt x="3120" y="9862"/>
                  </a:lnTo>
                  <a:lnTo>
                    <a:pt x="3468" y="10114"/>
                  </a:lnTo>
                  <a:lnTo>
                    <a:pt x="3817" y="10385"/>
                  </a:lnTo>
                  <a:lnTo>
                    <a:pt x="4205" y="10637"/>
                  </a:lnTo>
                  <a:lnTo>
                    <a:pt x="4592" y="10889"/>
                  </a:lnTo>
                  <a:lnTo>
                    <a:pt x="5018" y="11121"/>
                  </a:lnTo>
                  <a:lnTo>
                    <a:pt x="5464" y="11354"/>
                  </a:lnTo>
                  <a:lnTo>
                    <a:pt x="5909" y="11586"/>
                  </a:lnTo>
                  <a:lnTo>
                    <a:pt x="6394" y="11799"/>
                  </a:lnTo>
                  <a:lnTo>
                    <a:pt x="6898" y="11993"/>
                  </a:lnTo>
                  <a:lnTo>
                    <a:pt x="7421" y="12167"/>
                  </a:lnTo>
                  <a:lnTo>
                    <a:pt x="7963" y="12342"/>
                  </a:lnTo>
                  <a:lnTo>
                    <a:pt x="8544" y="12497"/>
                  </a:lnTo>
                  <a:lnTo>
                    <a:pt x="9126" y="12613"/>
                  </a:lnTo>
                  <a:lnTo>
                    <a:pt x="9746" y="12729"/>
                  </a:lnTo>
                  <a:lnTo>
                    <a:pt x="10385" y="12807"/>
                  </a:lnTo>
                  <a:lnTo>
                    <a:pt x="10559" y="13233"/>
                  </a:lnTo>
                  <a:lnTo>
                    <a:pt x="10792" y="13659"/>
                  </a:lnTo>
                  <a:lnTo>
                    <a:pt x="11044" y="14085"/>
                  </a:lnTo>
                  <a:lnTo>
                    <a:pt x="11179" y="14279"/>
                  </a:lnTo>
                  <a:lnTo>
                    <a:pt x="11315" y="14453"/>
                  </a:lnTo>
                  <a:lnTo>
                    <a:pt x="11489" y="14628"/>
                  </a:lnTo>
                  <a:lnTo>
                    <a:pt x="11644" y="14783"/>
                  </a:lnTo>
                  <a:lnTo>
                    <a:pt x="11819" y="14938"/>
                  </a:lnTo>
                  <a:lnTo>
                    <a:pt x="12012" y="15054"/>
                  </a:lnTo>
                  <a:lnTo>
                    <a:pt x="12206" y="15151"/>
                  </a:lnTo>
                  <a:lnTo>
                    <a:pt x="12419" y="15228"/>
                  </a:lnTo>
                  <a:lnTo>
                    <a:pt x="12632" y="15267"/>
                  </a:lnTo>
                  <a:lnTo>
                    <a:pt x="12845" y="15287"/>
                  </a:lnTo>
                  <a:lnTo>
                    <a:pt x="12884" y="15287"/>
                  </a:lnTo>
                  <a:lnTo>
                    <a:pt x="13000" y="15248"/>
                  </a:lnTo>
                  <a:lnTo>
                    <a:pt x="13078" y="15209"/>
                  </a:lnTo>
                  <a:lnTo>
                    <a:pt x="13175" y="15132"/>
                  </a:lnTo>
                  <a:lnTo>
                    <a:pt x="13272" y="15035"/>
                  </a:lnTo>
                  <a:lnTo>
                    <a:pt x="13388" y="14918"/>
                  </a:lnTo>
                  <a:lnTo>
                    <a:pt x="13504" y="14744"/>
                  </a:lnTo>
                  <a:lnTo>
                    <a:pt x="13640" y="14512"/>
                  </a:lnTo>
                  <a:lnTo>
                    <a:pt x="13775" y="14240"/>
                  </a:lnTo>
                  <a:lnTo>
                    <a:pt x="13911" y="13911"/>
                  </a:lnTo>
                  <a:lnTo>
                    <a:pt x="14066" y="13523"/>
                  </a:lnTo>
                  <a:lnTo>
                    <a:pt x="14202" y="13059"/>
                  </a:lnTo>
                  <a:lnTo>
                    <a:pt x="14357" y="12516"/>
                  </a:lnTo>
                  <a:lnTo>
                    <a:pt x="14492" y="11896"/>
                  </a:lnTo>
                  <a:lnTo>
                    <a:pt x="14860" y="11683"/>
                  </a:lnTo>
                  <a:lnTo>
                    <a:pt x="15209" y="11431"/>
                  </a:lnTo>
                  <a:lnTo>
                    <a:pt x="15577" y="11140"/>
                  </a:lnTo>
                  <a:lnTo>
                    <a:pt x="15945" y="10830"/>
                  </a:lnTo>
                  <a:lnTo>
                    <a:pt x="16294" y="10501"/>
                  </a:lnTo>
                  <a:lnTo>
                    <a:pt x="16643" y="10133"/>
                  </a:lnTo>
                  <a:lnTo>
                    <a:pt x="16972" y="9726"/>
                  </a:lnTo>
                  <a:lnTo>
                    <a:pt x="17282" y="9300"/>
                  </a:lnTo>
                  <a:lnTo>
                    <a:pt x="17553" y="8835"/>
                  </a:lnTo>
                  <a:lnTo>
                    <a:pt x="17825" y="8331"/>
                  </a:lnTo>
                  <a:lnTo>
                    <a:pt x="17941" y="8060"/>
                  </a:lnTo>
                  <a:lnTo>
                    <a:pt x="18038" y="7789"/>
                  </a:lnTo>
                  <a:lnTo>
                    <a:pt x="18135" y="7518"/>
                  </a:lnTo>
                  <a:lnTo>
                    <a:pt x="18231" y="7227"/>
                  </a:lnTo>
                  <a:lnTo>
                    <a:pt x="18309" y="6917"/>
                  </a:lnTo>
                  <a:lnTo>
                    <a:pt x="18367" y="6626"/>
                  </a:lnTo>
                  <a:lnTo>
                    <a:pt x="18425" y="6297"/>
                  </a:lnTo>
                  <a:lnTo>
                    <a:pt x="18483" y="5968"/>
                  </a:lnTo>
                  <a:lnTo>
                    <a:pt x="18503" y="5638"/>
                  </a:lnTo>
                  <a:lnTo>
                    <a:pt x="18522" y="5290"/>
                  </a:lnTo>
                  <a:lnTo>
                    <a:pt x="18522" y="4921"/>
                  </a:lnTo>
                  <a:lnTo>
                    <a:pt x="18522" y="4573"/>
                  </a:lnTo>
                  <a:lnTo>
                    <a:pt x="18503" y="4321"/>
                  </a:lnTo>
                  <a:lnTo>
                    <a:pt x="18464" y="4069"/>
                  </a:lnTo>
                  <a:lnTo>
                    <a:pt x="18386" y="3759"/>
                  </a:lnTo>
                  <a:lnTo>
                    <a:pt x="18270" y="3410"/>
                  </a:lnTo>
                  <a:lnTo>
                    <a:pt x="18212" y="3236"/>
                  </a:lnTo>
                  <a:lnTo>
                    <a:pt x="18115" y="3081"/>
                  </a:lnTo>
                  <a:lnTo>
                    <a:pt x="18018" y="2906"/>
                  </a:lnTo>
                  <a:lnTo>
                    <a:pt x="17902" y="2771"/>
                  </a:lnTo>
                  <a:lnTo>
                    <a:pt x="17786" y="2635"/>
                  </a:lnTo>
                  <a:lnTo>
                    <a:pt x="17631" y="2500"/>
                  </a:lnTo>
                  <a:lnTo>
                    <a:pt x="17476" y="2403"/>
                  </a:lnTo>
                  <a:lnTo>
                    <a:pt x="17282" y="2306"/>
                  </a:lnTo>
                  <a:lnTo>
                    <a:pt x="17069" y="2228"/>
                  </a:lnTo>
                  <a:lnTo>
                    <a:pt x="16856" y="2170"/>
                  </a:lnTo>
                  <a:lnTo>
                    <a:pt x="16604" y="2132"/>
                  </a:lnTo>
                  <a:lnTo>
                    <a:pt x="16352" y="2093"/>
                  </a:lnTo>
                  <a:lnTo>
                    <a:pt x="16061" y="2093"/>
                  </a:lnTo>
                  <a:lnTo>
                    <a:pt x="15771" y="2112"/>
                  </a:lnTo>
                  <a:lnTo>
                    <a:pt x="15461" y="2170"/>
                  </a:lnTo>
                  <a:lnTo>
                    <a:pt x="15151" y="2228"/>
                  </a:lnTo>
                  <a:lnTo>
                    <a:pt x="14822" y="2345"/>
                  </a:lnTo>
                  <a:lnTo>
                    <a:pt x="14492" y="2461"/>
                  </a:lnTo>
                  <a:lnTo>
                    <a:pt x="14143" y="2635"/>
                  </a:lnTo>
                  <a:lnTo>
                    <a:pt x="13814" y="2829"/>
                  </a:lnTo>
                  <a:lnTo>
                    <a:pt x="13446" y="3061"/>
                  </a:lnTo>
                  <a:lnTo>
                    <a:pt x="13097" y="3333"/>
                  </a:lnTo>
                  <a:lnTo>
                    <a:pt x="12923" y="3449"/>
                  </a:lnTo>
                  <a:lnTo>
                    <a:pt x="12749" y="3565"/>
                  </a:lnTo>
                  <a:lnTo>
                    <a:pt x="12574" y="3662"/>
                  </a:lnTo>
                  <a:lnTo>
                    <a:pt x="12419" y="3720"/>
                  </a:lnTo>
                  <a:lnTo>
                    <a:pt x="12245" y="3778"/>
                  </a:lnTo>
                  <a:lnTo>
                    <a:pt x="12090" y="3817"/>
                  </a:lnTo>
                  <a:lnTo>
                    <a:pt x="11935" y="3836"/>
                  </a:lnTo>
                  <a:lnTo>
                    <a:pt x="11625" y="3836"/>
                  </a:lnTo>
                  <a:lnTo>
                    <a:pt x="11470" y="3817"/>
                  </a:lnTo>
                  <a:lnTo>
                    <a:pt x="11199" y="3740"/>
                  </a:lnTo>
                  <a:lnTo>
                    <a:pt x="10927" y="3623"/>
                  </a:lnTo>
                  <a:lnTo>
                    <a:pt x="10676" y="3488"/>
                  </a:lnTo>
                  <a:lnTo>
                    <a:pt x="10462" y="3313"/>
                  </a:lnTo>
                  <a:lnTo>
                    <a:pt x="10249" y="3139"/>
                  </a:lnTo>
                  <a:lnTo>
                    <a:pt x="10075" y="2965"/>
                  </a:lnTo>
                  <a:lnTo>
                    <a:pt x="9901" y="2810"/>
                  </a:lnTo>
                  <a:lnTo>
                    <a:pt x="9668" y="2538"/>
                  </a:lnTo>
                  <a:lnTo>
                    <a:pt x="9571" y="2461"/>
                  </a:lnTo>
                  <a:lnTo>
                    <a:pt x="9532" y="2403"/>
                  </a:lnTo>
                  <a:lnTo>
                    <a:pt x="9455" y="2345"/>
                  </a:lnTo>
                  <a:lnTo>
                    <a:pt x="9358" y="2209"/>
                  </a:lnTo>
                  <a:lnTo>
                    <a:pt x="9009" y="1802"/>
                  </a:lnTo>
                  <a:lnTo>
                    <a:pt x="8777" y="1531"/>
                  </a:lnTo>
                  <a:lnTo>
                    <a:pt x="8506" y="1260"/>
                  </a:lnTo>
                  <a:lnTo>
                    <a:pt x="8196" y="969"/>
                  </a:lnTo>
                  <a:lnTo>
                    <a:pt x="7866" y="698"/>
                  </a:lnTo>
                  <a:lnTo>
                    <a:pt x="7498" y="446"/>
                  </a:lnTo>
                  <a:lnTo>
                    <a:pt x="7304" y="349"/>
                  </a:lnTo>
                  <a:lnTo>
                    <a:pt x="7111" y="252"/>
                  </a:lnTo>
                  <a:lnTo>
                    <a:pt x="6898" y="155"/>
                  </a:lnTo>
                  <a:lnTo>
                    <a:pt x="6684" y="97"/>
                  </a:lnTo>
                  <a:lnTo>
                    <a:pt x="6471" y="39"/>
                  </a:lnTo>
                  <a:lnTo>
                    <a:pt x="6239" y="20"/>
                  </a:lnTo>
                  <a:lnTo>
                    <a:pt x="602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3" name="Google Shape;1303;p26"/>
            <p:cNvSpPr/>
            <p:nvPr/>
          </p:nvSpPr>
          <p:spPr>
            <a:xfrm>
              <a:off x="4151042" y="6954378"/>
              <a:ext cx="650724" cy="537071"/>
            </a:xfrm>
            <a:custGeom>
              <a:avLst/>
              <a:gdLst/>
              <a:ahLst/>
              <a:cxnLst/>
              <a:rect l="l" t="t" r="r" b="b"/>
              <a:pathLst>
                <a:path w="18522" h="15287" fill="none" extrusionOk="0">
                  <a:moveTo>
                    <a:pt x="18522" y="4573"/>
                  </a:moveTo>
                  <a:lnTo>
                    <a:pt x="18522" y="4573"/>
                  </a:lnTo>
                  <a:lnTo>
                    <a:pt x="18503" y="4321"/>
                  </a:lnTo>
                  <a:lnTo>
                    <a:pt x="18464" y="4069"/>
                  </a:lnTo>
                  <a:lnTo>
                    <a:pt x="18386" y="3759"/>
                  </a:lnTo>
                  <a:lnTo>
                    <a:pt x="18270" y="3410"/>
                  </a:lnTo>
                  <a:lnTo>
                    <a:pt x="18212" y="3236"/>
                  </a:lnTo>
                  <a:lnTo>
                    <a:pt x="18115" y="3081"/>
                  </a:lnTo>
                  <a:lnTo>
                    <a:pt x="18018" y="2906"/>
                  </a:lnTo>
                  <a:lnTo>
                    <a:pt x="17902" y="2771"/>
                  </a:lnTo>
                  <a:lnTo>
                    <a:pt x="17786" y="2635"/>
                  </a:lnTo>
                  <a:lnTo>
                    <a:pt x="17631" y="2500"/>
                  </a:lnTo>
                  <a:lnTo>
                    <a:pt x="17631" y="2500"/>
                  </a:lnTo>
                  <a:lnTo>
                    <a:pt x="17476" y="2403"/>
                  </a:lnTo>
                  <a:lnTo>
                    <a:pt x="17282" y="2306"/>
                  </a:lnTo>
                  <a:lnTo>
                    <a:pt x="17069" y="2228"/>
                  </a:lnTo>
                  <a:lnTo>
                    <a:pt x="16856" y="2170"/>
                  </a:lnTo>
                  <a:lnTo>
                    <a:pt x="16604" y="2132"/>
                  </a:lnTo>
                  <a:lnTo>
                    <a:pt x="16352" y="2093"/>
                  </a:lnTo>
                  <a:lnTo>
                    <a:pt x="16061" y="2093"/>
                  </a:lnTo>
                  <a:lnTo>
                    <a:pt x="15771" y="2112"/>
                  </a:lnTo>
                  <a:lnTo>
                    <a:pt x="15461" y="2170"/>
                  </a:lnTo>
                  <a:lnTo>
                    <a:pt x="15151" y="2228"/>
                  </a:lnTo>
                  <a:lnTo>
                    <a:pt x="14822" y="2345"/>
                  </a:lnTo>
                  <a:lnTo>
                    <a:pt x="14492" y="2461"/>
                  </a:lnTo>
                  <a:lnTo>
                    <a:pt x="14143" y="2635"/>
                  </a:lnTo>
                  <a:lnTo>
                    <a:pt x="13814" y="2829"/>
                  </a:lnTo>
                  <a:lnTo>
                    <a:pt x="13446" y="3061"/>
                  </a:lnTo>
                  <a:lnTo>
                    <a:pt x="13097" y="3333"/>
                  </a:lnTo>
                  <a:lnTo>
                    <a:pt x="13097" y="3333"/>
                  </a:lnTo>
                  <a:lnTo>
                    <a:pt x="12923" y="3449"/>
                  </a:lnTo>
                  <a:lnTo>
                    <a:pt x="12749" y="3565"/>
                  </a:lnTo>
                  <a:lnTo>
                    <a:pt x="12574" y="3662"/>
                  </a:lnTo>
                  <a:lnTo>
                    <a:pt x="12419" y="3720"/>
                  </a:lnTo>
                  <a:lnTo>
                    <a:pt x="12245" y="3778"/>
                  </a:lnTo>
                  <a:lnTo>
                    <a:pt x="12090" y="3817"/>
                  </a:lnTo>
                  <a:lnTo>
                    <a:pt x="11935" y="3836"/>
                  </a:lnTo>
                  <a:lnTo>
                    <a:pt x="11780" y="3836"/>
                  </a:lnTo>
                  <a:lnTo>
                    <a:pt x="11625" y="3836"/>
                  </a:lnTo>
                  <a:lnTo>
                    <a:pt x="11470" y="3817"/>
                  </a:lnTo>
                  <a:lnTo>
                    <a:pt x="11199" y="3740"/>
                  </a:lnTo>
                  <a:lnTo>
                    <a:pt x="10927" y="3623"/>
                  </a:lnTo>
                  <a:lnTo>
                    <a:pt x="10676" y="3488"/>
                  </a:lnTo>
                  <a:lnTo>
                    <a:pt x="10462" y="3313"/>
                  </a:lnTo>
                  <a:lnTo>
                    <a:pt x="10249" y="3139"/>
                  </a:lnTo>
                  <a:lnTo>
                    <a:pt x="10075" y="2965"/>
                  </a:lnTo>
                  <a:lnTo>
                    <a:pt x="9901" y="2810"/>
                  </a:lnTo>
                  <a:lnTo>
                    <a:pt x="9668" y="2538"/>
                  </a:lnTo>
                  <a:lnTo>
                    <a:pt x="9571" y="2461"/>
                  </a:lnTo>
                  <a:lnTo>
                    <a:pt x="9532" y="2403"/>
                  </a:lnTo>
                  <a:lnTo>
                    <a:pt x="9532" y="2403"/>
                  </a:lnTo>
                  <a:lnTo>
                    <a:pt x="9455" y="2345"/>
                  </a:lnTo>
                  <a:lnTo>
                    <a:pt x="9358" y="2209"/>
                  </a:lnTo>
                  <a:lnTo>
                    <a:pt x="9009" y="1802"/>
                  </a:lnTo>
                  <a:lnTo>
                    <a:pt x="8777" y="1531"/>
                  </a:lnTo>
                  <a:lnTo>
                    <a:pt x="8506" y="1260"/>
                  </a:lnTo>
                  <a:lnTo>
                    <a:pt x="8196" y="969"/>
                  </a:lnTo>
                  <a:lnTo>
                    <a:pt x="7866" y="698"/>
                  </a:lnTo>
                  <a:lnTo>
                    <a:pt x="7498" y="446"/>
                  </a:lnTo>
                  <a:lnTo>
                    <a:pt x="7304" y="349"/>
                  </a:lnTo>
                  <a:lnTo>
                    <a:pt x="7111" y="252"/>
                  </a:lnTo>
                  <a:lnTo>
                    <a:pt x="6898" y="155"/>
                  </a:lnTo>
                  <a:lnTo>
                    <a:pt x="6684" y="97"/>
                  </a:lnTo>
                  <a:lnTo>
                    <a:pt x="6471" y="39"/>
                  </a:lnTo>
                  <a:lnTo>
                    <a:pt x="6239" y="20"/>
                  </a:lnTo>
                  <a:lnTo>
                    <a:pt x="6026" y="0"/>
                  </a:lnTo>
                  <a:lnTo>
                    <a:pt x="5793" y="20"/>
                  </a:lnTo>
                  <a:lnTo>
                    <a:pt x="5561" y="39"/>
                  </a:lnTo>
                  <a:lnTo>
                    <a:pt x="5309" y="97"/>
                  </a:lnTo>
                  <a:lnTo>
                    <a:pt x="5076" y="194"/>
                  </a:lnTo>
                  <a:lnTo>
                    <a:pt x="4825" y="310"/>
                  </a:lnTo>
                  <a:lnTo>
                    <a:pt x="4573" y="446"/>
                  </a:lnTo>
                  <a:lnTo>
                    <a:pt x="4321" y="640"/>
                  </a:lnTo>
                  <a:lnTo>
                    <a:pt x="601" y="2480"/>
                  </a:lnTo>
                  <a:lnTo>
                    <a:pt x="601" y="2480"/>
                  </a:lnTo>
                  <a:lnTo>
                    <a:pt x="465" y="2984"/>
                  </a:lnTo>
                  <a:lnTo>
                    <a:pt x="330" y="3526"/>
                  </a:lnTo>
                  <a:lnTo>
                    <a:pt x="194" y="4185"/>
                  </a:lnTo>
                  <a:lnTo>
                    <a:pt x="78" y="4863"/>
                  </a:lnTo>
                  <a:lnTo>
                    <a:pt x="39" y="5193"/>
                  </a:lnTo>
                  <a:lnTo>
                    <a:pt x="0" y="5503"/>
                  </a:lnTo>
                  <a:lnTo>
                    <a:pt x="0" y="5813"/>
                  </a:lnTo>
                  <a:lnTo>
                    <a:pt x="0" y="6064"/>
                  </a:lnTo>
                  <a:lnTo>
                    <a:pt x="39" y="6278"/>
                  </a:lnTo>
                  <a:lnTo>
                    <a:pt x="78" y="6374"/>
                  </a:lnTo>
                  <a:lnTo>
                    <a:pt x="117" y="6452"/>
                  </a:lnTo>
                  <a:lnTo>
                    <a:pt x="117" y="6452"/>
                  </a:lnTo>
                  <a:lnTo>
                    <a:pt x="369" y="6898"/>
                  </a:lnTo>
                  <a:lnTo>
                    <a:pt x="601" y="7227"/>
                  </a:lnTo>
                  <a:lnTo>
                    <a:pt x="911" y="7634"/>
                  </a:lnTo>
                  <a:lnTo>
                    <a:pt x="1279" y="8079"/>
                  </a:lnTo>
                  <a:lnTo>
                    <a:pt x="1705" y="8564"/>
                  </a:lnTo>
                  <a:lnTo>
                    <a:pt x="2209" y="9067"/>
                  </a:lnTo>
                  <a:lnTo>
                    <a:pt x="2500" y="9339"/>
                  </a:lnTo>
                  <a:lnTo>
                    <a:pt x="2790" y="9591"/>
                  </a:lnTo>
                  <a:lnTo>
                    <a:pt x="3120" y="9862"/>
                  </a:lnTo>
                  <a:lnTo>
                    <a:pt x="3468" y="10114"/>
                  </a:lnTo>
                  <a:lnTo>
                    <a:pt x="3817" y="10385"/>
                  </a:lnTo>
                  <a:lnTo>
                    <a:pt x="4205" y="10637"/>
                  </a:lnTo>
                  <a:lnTo>
                    <a:pt x="4592" y="10889"/>
                  </a:lnTo>
                  <a:lnTo>
                    <a:pt x="5018" y="11121"/>
                  </a:lnTo>
                  <a:lnTo>
                    <a:pt x="5464" y="11354"/>
                  </a:lnTo>
                  <a:lnTo>
                    <a:pt x="5909" y="11586"/>
                  </a:lnTo>
                  <a:lnTo>
                    <a:pt x="6394" y="11799"/>
                  </a:lnTo>
                  <a:lnTo>
                    <a:pt x="6898" y="11993"/>
                  </a:lnTo>
                  <a:lnTo>
                    <a:pt x="7421" y="12167"/>
                  </a:lnTo>
                  <a:lnTo>
                    <a:pt x="7963" y="12342"/>
                  </a:lnTo>
                  <a:lnTo>
                    <a:pt x="8544" y="12497"/>
                  </a:lnTo>
                  <a:lnTo>
                    <a:pt x="9126" y="12613"/>
                  </a:lnTo>
                  <a:lnTo>
                    <a:pt x="9746" y="12729"/>
                  </a:lnTo>
                  <a:lnTo>
                    <a:pt x="10385" y="12807"/>
                  </a:lnTo>
                  <a:lnTo>
                    <a:pt x="10385" y="12807"/>
                  </a:lnTo>
                  <a:lnTo>
                    <a:pt x="10559" y="13233"/>
                  </a:lnTo>
                  <a:lnTo>
                    <a:pt x="10792" y="13659"/>
                  </a:lnTo>
                  <a:lnTo>
                    <a:pt x="11044" y="14085"/>
                  </a:lnTo>
                  <a:lnTo>
                    <a:pt x="11179" y="14279"/>
                  </a:lnTo>
                  <a:lnTo>
                    <a:pt x="11315" y="14453"/>
                  </a:lnTo>
                  <a:lnTo>
                    <a:pt x="11489" y="14628"/>
                  </a:lnTo>
                  <a:lnTo>
                    <a:pt x="11644" y="14783"/>
                  </a:lnTo>
                  <a:lnTo>
                    <a:pt x="11819" y="14938"/>
                  </a:lnTo>
                  <a:lnTo>
                    <a:pt x="12012" y="15054"/>
                  </a:lnTo>
                  <a:lnTo>
                    <a:pt x="12206" y="15151"/>
                  </a:lnTo>
                  <a:lnTo>
                    <a:pt x="12419" y="15228"/>
                  </a:lnTo>
                  <a:lnTo>
                    <a:pt x="12632" y="15267"/>
                  </a:lnTo>
                  <a:lnTo>
                    <a:pt x="12845" y="15287"/>
                  </a:lnTo>
                  <a:lnTo>
                    <a:pt x="12845" y="15287"/>
                  </a:lnTo>
                  <a:lnTo>
                    <a:pt x="12884" y="15287"/>
                  </a:lnTo>
                  <a:lnTo>
                    <a:pt x="13000" y="15248"/>
                  </a:lnTo>
                  <a:lnTo>
                    <a:pt x="13078" y="15209"/>
                  </a:lnTo>
                  <a:lnTo>
                    <a:pt x="13175" y="15132"/>
                  </a:lnTo>
                  <a:lnTo>
                    <a:pt x="13272" y="15035"/>
                  </a:lnTo>
                  <a:lnTo>
                    <a:pt x="13388" y="14918"/>
                  </a:lnTo>
                  <a:lnTo>
                    <a:pt x="13504" y="14744"/>
                  </a:lnTo>
                  <a:lnTo>
                    <a:pt x="13640" y="14512"/>
                  </a:lnTo>
                  <a:lnTo>
                    <a:pt x="13775" y="14240"/>
                  </a:lnTo>
                  <a:lnTo>
                    <a:pt x="13911" y="13911"/>
                  </a:lnTo>
                  <a:lnTo>
                    <a:pt x="14066" y="13523"/>
                  </a:lnTo>
                  <a:lnTo>
                    <a:pt x="14202" y="13059"/>
                  </a:lnTo>
                  <a:lnTo>
                    <a:pt x="14357" y="12516"/>
                  </a:lnTo>
                  <a:lnTo>
                    <a:pt x="14492" y="11896"/>
                  </a:lnTo>
                  <a:lnTo>
                    <a:pt x="14492" y="11896"/>
                  </a:lnTo>
                  <a:lnTo>
                    <a:pt x="14860" y="11683"/>
                  </a:lnTo>
                  <a:lnTo>
                    <a:pt x="15209" y="11431"/>
                  </a:lnTo>
                  <a:lnTo>
                    <a:pt x="15577" y="11140"/>
                  </a:lnTo>
                  <a:lnTo>
                    <a:pt x="15945" y="10830"/>
                  </a:lnTo>
                  <a:lnTo>
                    <a:pt x="16294" y="10501"/>
                  </a:lnTo>
                  <a:lnTo>
                    <a:pt x="16643" y="10133"/>
                  </a:lnTo>
                  <a:lnTo>
                    <a:pt x="16972" y="9726"/>
                  </a:lnTo>
                  <a:lnTo>
                    <a:pt x="17282" y="9300"/>
                  </a:lnTo>
                  <a:lnTo>
                    <a:pt x="17553" y="8835"/>
                  </a:lnTo>
                  <a:lnTo>
                    <a:pt x="17825" y="8331"/>
                  </a:lnTo>
                  <a:lnTo>
                    <a:pt x="17941" y="8060"/>
                  </a:lnTo>
                  <a:lnTo>
                    <a:pt x="18038" y="7789"/>
                  </a:lnTo>
                  <a:lnTo>
                    <a:pt x="18135" y="7518"/>
                  </a:lnTo>
                  <a:lnTo>
                    <a:pt x="18231" y="7227"/>
                  </a:lnTo>
                  <a:lnTo>
                    <a:pt x="18309" y="6917"/>
                  </a:lnTo>
                  <a:lnTo>
                    <a:pt x="18367" y="6626"/>
                  </a:lnTo>
                  <a:lnTo>
                    <a:pt x="18425" y="6297"/>
                  </a:lnTo>
                  <a:lnTo>
                    <a:pt x="18483" y="5968"/>
                  </a:lnTo>
                  <a:lnTo>
                    <a:pt x="18503" y="5638"/>
                  </a:lnTo>
                  <a:lnTo>
                    <a:pt x="18522" y="5290"/>
                  </a:lnTo>
                  <a:lnTo>
                    <a:pt x="18522" y="4921"/>
                  </a:lnTo>
                  <a:lnTo>
                    <a:pt x="18522" y="4573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4" name="Google Shape;1304;p26"/>
            <p:cNvSpPr/>
            <p:nvPr/>
          </p:nvSpPr>
          <p:spPr>
            <a:xfrm>
              <a:off x="4229318" y="7209617"/>
              <a:ext cx="532293" cy="245084"/>
            </a:xfrm>
            <a:custGeom>
              <a:avLst/>
              <a:gdLst/>
              <a:ahLst/>
              <a:cxnLst/>
              <a:rect l="l" t="t" r="r" b="b"/>
              <a:pathLst>
                <a:path w="15151" h="6976" extrusionOk="0">
                  <a:moveTo>
                    <a:pt x="0" y="1"/>
                  </a:moveTo>
                  <a:lnTo>
                    <a:pt x="194" y="272"/>
                  </a:lnTo>
                  <a:lnTo>
                    <a:pt x="446" y="582"/>
                  </a:lnTo>
                  <a:lnTo>
                    <a:pt x="717" y="911"/>
                  </a:lnTo>
                  <a:lnTo>
                    <a:pt x="1047" y="1260"/>
                  </a:lnTo>
                  <a:lnTo>
                    <a:pt x="1415" y="1628"/>
                  </a:lnTo>
                  <a:lnTo>
                    <a:pt x="1822" y="1996"/>
                  </a:lnTo>
                  <a:lnTo>
                    <a:pt x="2267" y="2364"/>
                  </a:lnTo>
                  <a:lnTo>
                    <a:pt x="2771" y="2732"/>
                  </a:lnTo>
                  <a:lnTo>
                    <a:pt x="3313" y="3081"/>
                  </a:lnTo>
                  <a:lnTo>
                    <a:pt x="3895" y="3430"/>
                  </a:lnTo>
                  <a:lnTo>
                    <a:pt x="4534" y="3759"/>
                  </a:lnTo>
                  <a:lnTo>
                    <a:pt x="4863" y="3895"/>
                  </a:lnTo>
                  <a:lnTo>
                    <a:pt x="5212" y="4050"/>
                  </a:lnTo>
                  <a:lnTo>
                    <a:pt x="5580" y="4185"/>
                  </a:lnTo>
                  <a:lnTo>
                    <a:pt x="5948" y="4302"/>
                  </a:lnTo>
                  <a:lnTo>
                    <a:pt x="6336" y="4418"/>
                  </a:lnTo>
                  <a:lnTo>
                    <a:pt x="6723" y="4534"/>
                  </a:lnTo>
                  <a:lnTo>
                    <a:pt x="7149" y="4631"/>
                  </a:lnTo>
                  <a:lnTo>
                    <a:pt x="7576" y="4709"/>
                  </a:lnTo>
                  <a:lnTo>
                    <a:pt x="8002" y="4786"/>
                  </a:lnTo>
                  <a:lnTo>
                    <a:pt x="8448" y="4844"/>
                  </a:lnTo>
                  <a:lnTo>
                    <a:pt x="8602" y="5212"/>
                  </a:lnTo>
                  <a:lnTo>
                    <a:pt x="8796" y="5580"/>
                  </a:lnTo>
                  <a:lnTo>
                    <a:pt x="9009" y="5929"/>
                  </a:lnTo>
                  <a:lnTo>
                    <a:pt x="9145" y="6103"/>
                  </a:lnTo>
                  <a:lnTo>
                    <a:pt x="9261" y="6258"/>
                  </a:lnTo>
                  <a:lnTo>
                    <a:pt x="9397" y="6413"/>
                  </a:lnTo>
                  <a:lnTo>
                    <a:pt x="9552" y="6549"/>
                  </a:lnTo>
                  <a:lnTo>
                    <a:pt x="9707" y="6665"/>
                  </a:lnTo>
                  <a:lnTo>
                    <a:pt x="9862" y="6782"/>
                  </a:lnTo>
                  <a:lnTo>
                    <a:pt x="10036" y="6859"/>
                  </a:lnTo>
                  <a:lnTo>
                    <a:pt x="10211" y="6917"/>
                  </a:lnTo>
                  <a:lnTo>
                    <a:pt x="10385" y="6956"/>
                  </a:lnTo>
                  <a:lnTo>
                    <a:pt x="10579" y="6975"/>
                  </a:lnTo>
                  <a:lnTo>
                    <a:pt x="10656" y="6975"/>
                  </a:lnTo>
                  <a:lnTo>
                    <a:pt x="10772" y="6917"/>
                  </a:lnTo>
                  <a:lnTo>
                    <a:pt x="10850" y="6859"/>
                  </a:lnTo>
                  <a:lnTo>
                    <a:pt x="10927" y="6801"/>
                  </a:lnTo>
                  <a:lnTo>
                    <a:pt x="11024" y="6704"/>
                  </a:lnTo>
                  <a:lnTo>
                    <a:pt x="11121" y="6568"/>
                  </a:lnTo>
                  <a:lnTo>
                    <a:pt x="11218" y="6413"/>
                  </a:lnTo>
                  <a:lnTo>
                    <a:pt x="11315" y="6220"/>
                  </a:lnTo>
                  <a:lnTo>
                    <a:pt x="11431" y="5987"/>
                  </a:lnTo>
                  <a:lnTo>
                    <a:pt x="11547" y="5697"/>
                  </a:lnTo>
                  <a:lnTo>
                    <a:pt x="11664" y="5367"/>
                  </a:lnTo>
                  <a:lnTo>
                    <a:pt x="11780" y="4999"/>
                  </a:lnTo>
                  <a:lnTo>
                    <a:pt x="11896" y="4554"/>
                  </a:lnTo>
                  <a:lnTo>
                    <a:pt x="12012" y="4050"/>
                  </a:lnTo>
                  <a:lnTo>
                    <a:pt x="12458" y="3779"/>
                  </a:lnTo>
                  <a:lnTo>
                    <a:pt x="12904" y="3430"/>
                  </a:lnTo>
                  <a:lnTo>
                    <a:pt x="13349" y="3042"/>
                  </a:lnTo>
                  <a:lnTo>
                    <a:pt x="13562" y="2829"/>
                  </a:lnTo>
                  <a:lnTo>
                    <a:pt x="13775" y="2616"/>
                  </a:lnTo>
                  <a:lnTo>
                    <a:pt x="13988" y="2364"/>
                  </a:lnTo>
                  <a:lnTo>
                    <a:pt x="14182" y="2112"/>
                  </a:lnTo>
                  <a:lnTo>
                    <a:pt x="14376" y="1841"/>
                  </a:lnTo>
                  <a:lnTo>
                    <a:pt x="14550" y="1570"/>
                  </a:lnTo>
                  <a:lnTo>
                    <a:pt x="14725" y="1260"/>
                  </a:lnTo>
                  <a:lnTo>
                    <a:pt x="14880" y="950"/>
                  </a:lnTo>
                  <a:lnTo>
                    <a:pt x="15015" y="621"/>
                  </a:lnTo>
                  <a:lnTo>
                    <a:pt x="15151" y="291"/>
                  </a:lnTo>
                  <a:lnTo>
                    <a:pt x="15151" y="291"/>
                  </a:lnTo>
                  <a:lnTo>
                    <a:pt x="14841" y="349"/>
                  </a:lnTo>
                  <a:lnTo>
                    <a:pt x="14512" y="388"/>
                  </a:lnTo>
                  <a:lnTo>
                    <a:pt x="14202" y="408"/>
                  </a:lnTo>
                  <a:lnTo>
                    <a:pt x="13872" y="427"/>
                  </a:lnTo>
                  <a:lnTo>
                    <a:pt x="13717" y="427"/>
                  </a:lnTo>
                  <a:lnTo>
                    <a:pt x="13814" y="504"/>
                  </a:lnTo>
                  <a:lnTo>
                    <a:pt x="13872" y="563"/>
                  </a:lnTo>
                  <a:lnTo>
                    <a:pt x="13930" y="659"/>
                  </a:lnTo>
                  <a:lnTo>
                    <a:pt x="13950" y="717"/>
                  </a:lnTo>
                  <a:lnTo>
                    <a:pt x="13930" y="717"/>
                  </a:lnTo>
                  <a:lnTo>
                    <a:pt x="13853" y="892"/>
                  </a:lnTo>
                  <a:lnTo>
                    <a:pt x="13756" y="1027"/>
                  </a:lnTo>
                  <a:lnTo>
                    <a:pt x="13620" y="1124"/>
                  </a:lnTo>
                  <a:lnTo>
                    <a:pt x="13465" y="1202"/>
                  </a:lnTo>
                  <a:lnTo>
                    <a:pt x="13291" y="1260"/>
                  </a:lnTo>
                  <a:lnTo>
                    <a:pt x="13097" y="1318"/>
                  </a:lnTo>
                  <a:lnTo>
                    <a:pt x="12884" y="1337"/>
                  </a:lnTo>
                  <a:lnTo>
                    <a:pt x="12671" y="1337"/>
                  </a:lnTo>
                  <a:lnTo>
                    <a:pt x="12380" y="1318"/>
                  </a:lnTo>
                  <a:lnTo>
                    <a:pt x="12090" y="1299"/>
                  </a:lnTo>
                  <a:lnTo>
                    <a:pt x="12264" y="1357"/>
                  </a:lnTo>
                  <a:lnTo>
                    <a:pt x="12439" y="1434"/>
                  </a:lnTo>
                  <a:lnTo>
                    <a:pt x="12555" y="1512"/>
                  </a:lnTo>
                  <a:lnTo>
                    <a:pt x="12652" y="1609"/>
                  </a:lnTo>
                  <a:lnTo>
                    <a:pt x="12710" y="1686"/>
                  </a:lnTo>
                  <a:lnTo>
                    <a:pt x="12729" y="1744"/>
                  </a:lnTo>
                  <a:lnTo>
                    <a:pt x="12710" y="1783"/>
                  </a:lnTo>
                  <a:lnTo>
                    <a:pt x="12710" y="1841"/>
                  </a:lnTo>
                  <a:lnTo>
                    <a:pt x="12671" y="1899"/>
                  </a:lnTo>
                  <a:lnTo>
                    <a:pt x="12555" y="1996"/>
                  </a:lnTo>
                  <a:lnTo>
                    <a:pt x="12303" y="2171"/>
                  </a:lnTo>
                  <a:lnTo>
                    <a:pt x="12051" y="2287"/>
                  </a:lnTo>
                  <a:lnTo>
                    <a:pt x="11799" y="2384"/>
                  </a:lnTo>
                  <a:lnTo>
                    <a:pt x="11547" y="2461"/>
                  </a:lnTo>
                  <a:lnTo>
                    <a:pt x="11315" y="2500"/>
                  </a:lnTo>
                  <a:lnTo>
                    <a:pt x="11102" y="2519"/>
                  </a:lnTo>
                  <a:lnTo>
                    <a:pt x="10753" y="2539"/>
                  </a:lnTo>
                  <a:lnTo>
                    <a:pt x="10598" y="2539"/>
                  </a:lnTo>
                  <a:lnTo>
                    <a:pt x="10307" y="2577"/>
                  </a:lnTo>
                  <a:lnTo>
                    <a:pt x="10017" y="2597"/>
                  </a:lnTo>
                  <a:lnTo>
                    <a:pt x="9455" y="2616"/>
                  </a:lnTo>
                  <a:lnTo>
                    <a:pt x="9029" y="2616"/>
                  </a:lnTo>
                  <a:lnTo>
                    <a:pt x="8602" y="2577"/>
                  </a:lnTo>
                  <a:lnTo>
                    <a:pt x="8196" y="2519"/>
                  </a:lnTo>
                  <a:lnTo>
                    <a:pt x="7808" y="2442"/>
                  </a:lnTo>
                  <a:lnTo>
                    <a:pt x="7440" y="2364"/>
                  </a:lnTo>
                  <a:lnTo>
                    <a:pt x="7091" y="2267"/>
                  </a:lnTo>
                  <a:lnTo>
                    <a:pt x="6781" y="2171"/>
                  </a:lnTo>
                  <a:lnTo>
                    <a:pt x="6471" y="2074"/>
                  </a:lnTo>
                  <a:lnTo>
                    <a:pt x="5968" y="1861"/>
                  </a:lnTo>
                  <a:lnTo>
                    <a:pt x="5600" y="1686"/>
                  </a:lnTo>
                  <a:lnTo>
                    <a:pt x="5270" y="1512"/>
                  </a:lnTo>
                  <a:lnTo>
                    <a:pt x="5038" y="1357"/>
                  </a:lnTo>
                  <a:lnTo>
                    <a:pt x="4825" y="1221"/>
                  </a:lnTo>
                  <a:lnTo>
                    <a:pt x="4418" y="892"/>
                  </a:lnTo>
                  <a:lnTo>
                    <a:pt x="4050" y="563"/>
                  </a:lnTo>
                  <a:lnTo>
                    <a:pt x="3740" y="214"/>
                  </a:lnTo>
                  <a:lnTo>
                    <a:pt x="3042" y="233"/>
                  </a:lnTo>
                  <a:lnTo>
                    <a:pt x="2325" y="253"/>
                  </a:lnTo>
                  <a:lnTo>
                    <a:pt x="1725" y="233"/>
                  </a:lnTo>
                  <a:lnTo>
                    <a:pt x="1143" y="194"/>
                  </a:lnTo>
                  <a:lnTo>
                    <a:pt x="562" y="117"/>
                  </a:lnTo>
                  <a:lnTo>
                    <a:pt x="272" y="7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5" name="Google Shape;1305;p26"/>
            <p:cNvSpPr/>
            <p:nvPr/>
          </p:nvSpPr>
          <p:spPr>
            <a:xfrm>
              <a:off x="4229318" y="7209617"/>
              <a:ext cx="532293" cy="245084"/>
            </a:xfrm>
            <a:custGeom>
              <a:avLst/>
              <a:gdLst/>
              <a:ahLst/>
              <a:cxnLst/>
              <a:rect l="l" t="t" r="r" b="b"/>
              <a:pathLst>
                <a:path w="15151" h="6976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194" y="272"/>
                  </a:lnTo>
                  <a:lnTo>
                    <a:pt x="446" y="582"/>
                  </a:lnTo>
                  <a:lnTo>
                    <a:pt x="717" y="911"/>
                  </a:lnTo>
                  <a:lnTo>
                    <a:pt x="1047" y="1260"/>
                  </a:lnTo>
                  <a:lnTo>
                    <a:pt x="1415" y="1628"/>
                  </a:lnTo>
                  <a:lnTo>
                    <a:pt x="1822" y="1996"/>
                  </a:lnTo>
                  <a:lnTo>
                    <a:pt x="2267" y="2364"/>
                  </a:lnTo>
                  <a:lnTo>
                    <a:pt x="2771" y="2732"/>
                  </a:lnTo>
                  <a:lnTo>
                    <a:pt x="3313" y="3081"/>
                  </a:lnTo>
                  <a:lnTo>
                    <a:pt x="3895" y="3430"/>
                  </a:lnTo>
                  <a:lnTo>
                    <a:pt x="4534" y="3759"/>
                  </a:lnTo>
                  <a:lnTo>
                    <a:pt x="4863" y="3895"/>
                  </a:lnTo>
                  <a:lnTo>
                    <a:pt x="5212" y="4050"/>
                  </a:lnTo>
                  <a:lnTo>
                    <a:pt x="5580" y="4185"/>
                  </a:lnTo>
                  <a:lnTo>
                    <a:pt x="5948" y="4302"/>
                  </a:lnTo>
                  <a:lnTo>
                    <a:pt x="6336" y="4418"/>
                  </a:lnTo>
                  <a:lnTo>
                    <a:pt x="6723" y="4534"/>
                  </a:lnTo>
                  <a:lnTo>
                    <a:pt x="7149" y="4631"/>
                  </a:lnTo>
                  <a:lnTo>
                    <a:pt x="7576" y="4709"/>
                  </a:lnTo>
                  <a:lnTo>
                    <a:pt x="8002" y="4786"/>
                  </a:lnTo>
                  <a:lnTo>
                    <a:pt x="8448" y="4844"/>
                  </a:lnTo>
                  <a:lnTo>
                    <a:pt x="8448" y="4844"/>
                  </a:lnTo>
                  <a:lnTo>
                    <a:pt x="8602" y="5212"/>
                  </a:lnTo>
                  <a:lnTo>
                    <a:pt x="8796" y="5580"/>
                  </a:lnTo>
                  <a:lnTo>
                    <a:pt x="9009" y="5929"/>
                  </a:lnTo>
                  <a:lnTo>
                    <a:pt x="9145" y="6103"/>
                  </a:lnTo>
                  <a:lnTo>
                    <a:pt x="9261" y="6258"/>
                  </a:lnTo>
                  <a:lnTo>
                    <a:pt x="9397" y="6413"/>
                  </a:lnTo>
                  <a:lnTo>
                    <a:pt x="9552" y="6549"/>
                  </a:lnTo>
                  <a:lnTo>
                    <a:pt x="9707" y="6665"/>
                  </a:lnTo>
                  <a:lnTo>
                    <a:pt x="9862" y="6782"/>
                  </a:lnTo>
                  <a:lnTo>
                    <a:pt x="10036" y="6859"/>
                  </a:lnTo>
                  <a:lnTo>
                    <a:pt x="10211" y="6917"/>
                  </a:lnTo>
                  <a:lnTo>
                    <a:pt x="10385" y="6956"/>
                  </a:lnTo>
                  <a:lnTo>
                    <a:pt x="10579" y="6975"/>
                  </a:lnTo>
                  <a:lnTo>
                    <a:pt x="10579" y="6975"/>
                  </a:lnTo>
                  <a:lnTo>
                    <a:pt x="10598" y="6975"/>
                  </a:lnTo>
                  <a:lnTo>
                    <a:pt x="10598" y="6975"/>
                  </a:lnTo>
                  <a:lnTo>
                    <a:pt x="10656" y="6975"/>
                  </a:lnTo>
                  <a:lnTo>
                    <a:pt x="10772" y="6917"/>
                  </a:lnTo>
                  <a:lnTo>
                    <a:pt x="10850" y="6859"/>
                  </a:lnTo>
                  <a:lnTo>
                    <a:pt x="10927" y="6801"/>
                  </a:lnTo>
                  <a:lnTo>
                    <a:pt x="11024" y="6704"/>
                  </a:lnTo>
                  <a:lnTo>
                    <a:pt x="11121" y="6568"/>
                  </a:lnTo>
                  <a:lnTo>
                    <a:pt x="11218" y="6413"/>
                  </a:lnTo>
                  <a:lnTo>
                    <a:pt x="11315" y="6220"/>
                  </a:lnTo>
                  <a:lnTo>
                    <a:pt x="11431" y="5987"/>
                  </a:lnTo>
                  <a:lnTo>
                    <a:pt x="11547" y="5697"/>
                  </a:lnTo>
                  <a:lnTo>
                    <a:pt x="11664" y="5367"/>
                  </a:lnTo>
                  <a:lnTo>
                    <a:pt x="11780" y="4999"/>
                  </a:lnTo>
                  <a:lnTo>
                    <a:pt x="11896" y="4554"/>
                  </a:lnTo>
                  <a:lnTo>
                    <a:pt x="12012" y="4050"/>
                  </a:lnTo>
                  <a:lnTo>
                    <a:pt x="12012" y="4050"/>
                  </a:lnTo>
                  <a:lnTo>
                    <a:pt x="12458" y="3779"/>
                  </a:lnTo>
                  <a:lnTo>
                    <a:pt x="12904" y="3430"/>
                  </a:lnTo>
                  <a:lnTo>
                    <a:pt x="13349" y="3042"/>
                  </a:lnTo>
                  <a:lnTo>
                    <a:pt x="13562" y="2829"/>
                  </a:lnTo>
                  <a:lnTo>
                    <a:pt x="13775" y="2616"/>
                  </a:lnTo>
                  <a:lnTo>
                    <a:pt x="13988" y="2364"/>
                  </a:lnTo>
                  <a:lnTo>
                    <a:pt x="14182" y="2112"/>
                  </a:lnTo>
                  <a:lnTo>
                    <a:pt x="14376" y="1841"/>
                  </a:lnTo>
                  <a:lnTo>
                    <a:pt x="14550" y="1570"/>
                  </a:lnTo>
                  <a:lnTo>
                    <a:pt x="14725" y="1260"/>
                  </a:lnTo>
                  <a:lnTo>
                    <a:pt x="14880" y="950"/>
                  </a:lnTo>
                  <a:lnTo>
                    <a:pt x="15015" y="621"/>
                  </a:lnTo>
                  <a:lnTo>
                    <a:pt x="15151" y="291"/>
                  </a:lnTo>
                  <a:lnTo>
                    <a:pt x="15151" y="291"/>
                  </a:lnTo>
                  <a:lnTo>
                    <a:pt x="14841" y="349"/>
                  </a:lnTo>
                  <a:lnTo>
                    <a:pt x="14512" y="388"/>
                  </a:lnTo>
                  <a:lnTo>
                    <a:pt x="14202" y="408"/>
                  </a:lnTo>
                  <a:lnTo>
                    <a:pt x="13872" y="427"/>
                  </a:lnTo>
                  <a:lnTo>
                    <a:pt x="13872" y="427"/>
                  </a:lnTo>
                  <a:lnTo>
                    <a:pt x="13717" y="427"/>
                  </a:lnTo>
                  <a:lnTo>
                    <a:pt x="13717" y="427"/>
                  </a:lnTo>
                  <a:lnTo>
                    <a:pt x="13814" y="504"/>
                  </a:lnTo>
                  <a:lnTo>
                    <a:pt x="13872" y="563"/>
                  </a:lnTo>
                  <a:lnTo>
                    <a:pt x="13930" y="659"/>
                  </a:lnTo>
                  <a:lnTo>
                    <a:pt x="13950" y="717"/>
                  </a:lnTo>
                  <a:lnTo>
                    <a:pt x="13930" y="717"/>
                  </a:lnTo>
                  <a:lnTo>
                    <a:pt x="13930" y="717"/>
                  </a:lnTo>
                  <a:lnTo>
                    <a:pt x="13853" y="892"/>
                  </a:lnTo>
                  <a:lnTo>
                    <a:pt x="13756" y="1027"/>
                  </a:lnTo>
                  <a:lnTo>
                    <a:pt x="13620" y="1124"/>
                  </a:lnTo>
                  <a:lnTo>
                    <a:pt x="13465" y="1202"/>
                  </a:lnTo>
                  <a:lnTo>
                    <a:pt x="13291" y="1260"/>
                  </a:lnTo>
                  <a:lnTo>
                    <a:pt x="13097" y="1318"/>
                  </a:lnTo>
                  <a:lnTo>
                    <a:pt x="12884" y="1337"/>
                  </a:lnTo>
                  <a:lnTo>
                    <a:pt x="12671" y="1337"/>
                  </a:lnTo>
                  <a:lnTo>
                    <a:pt x="12671" y="1337"/>
                  </a:lnTo>
                  <a:lnTo>
                    <a:pt x="12380" y="1318"/>
                  </a:lnTo>
                  <a:lnTo>
                    <a:pt x="12090" y="1299"/>
                  </a:lnTo>
                  <a:lnTo>
                    <a:pt x="12090" y="1299"/>
                  </a:lnTo>
                  <a:lnTo>
                    <a:pt x="12264" y="1357"/>
                  </a:lnTo>
                  <a:lnTo>
                    <a:pt x="12439" y="1434"/>
                  </a:lnTo>
                  <a:lnTo>
                    <a:pt x="12555" y="1512"/>
                  </a:lnTo>
                  <a:lnTo>
                    <a:pt x="12652" y="1609"/>
                  </a:lnTo>
                  <a:lnTo>
                    <a:pt x="12710" y="1686"/>
                  </a:lnTo>
                  <a:lnTo>
                    <a:pt x="12729" y="1744"/>
                  </a:lnTo>
                  <a:lnTo>
                    <a:pt x="12710" y="1783"/>
                  </a:lnTo>
                  <a:lnTo>
                    <a:pt x="12710" y="1841"/>
                  </a:lnTo>
                  <a:lnTo>
                    <a:pt x="12671" y="1899"/>
                  </a:lnTo>
                  <a:lnTo>
                    <a:pt x="12555" y="1996"/>
                  </a:lnTo>
                  <a:lnTo>
                    <a:pt x="12555" y="1996"/>
                  </a:lnTo>
                  <a:lnTo>
                    <a:pt x="12303" y="2171"/>
                  </a:lnTo>
                  <a:lnTo>
                    <a:pt x="12051" y="2287"/>
                  </a:lnTo>
                  <a:lnTo>
                    <a:pt x="11799" y="2384"/>
                  </a:lnTo>
                  <a:lnTo>
                    <a:pt x="11547" y="2461"/>
                  </a:lnTo>
                  <a:lnTo>
                    <a:pt x="11315" y="2500"/>
                  </a:lnTo>
                  <a:lnTo>
                    <a:pt x="11102" y="2519"/>
                  </a:lnTo>
                  <a:lnTo>
                    <a:pt x="10753" y="2539"/>
                  </a:lnTo>
                  <a:lnTo>
                    <a:pt x="10753" y="2539"/>
                  </a:lnTo>
                  <a:lnTo>
                    <a:pt x="10598" y="2539"/>
                  </a:lnTo>
                  <a:lnTo>
                    <a:pt x="10598" y="2539"/>
                  </a:lnTo>
                  <a:lnTo>
                    <a:pt x="10307" y="2577"/>
                  </a:lnTo>
                  <a:lnTo>
                    <a:pt x="10017" y="2597"/>
                  </a:lnTo>
                  <a:lnTo>
                    <a:pt x="9455" y="2616"/>
                  </a:lnTo>
                  <a:lnTo>
                    <a:pt x="9455" y="2616"/>
                  </a:lnTo>
                  <a:lnTo>
                    <a:pt x="9029" y="2616"/>
                  </a:lnTo>
                  <a:lnTo>
                    <a:pt x="8602" y="2577"/>
                  </a:lnTo>
                  <a:lnTo>
                    <a:pt x="8196" y="2519"/>
                  </a:lnTo>
                  <a:lnTo>
                    <a:pt x="7808" y="2442"/>
                  </a:lnTo>
                  <a:lnTo>
                    <a:pt x="7440" y="2364"/>
                  </a:lnTo>
                  <a:lnTo>
                    <a:pt x="7091" y="2267"/>
                  </a:lnTo>
                  <a:lnTo>
                    <a:pt x="6781" y="2171"/>
                  </a:lnTo>
                  <a:lnTo>
                    <a:pt x="6471" y="2074"/>
                  </a:lnTo>
                  <a:lnTo>
                    <a:pt x="5968" y="1861"/>
                  </a:lnTo>
                  <a:lnTo>
                    <a:pt x="5600" y="1686"/>
                  </a:lnTo>
                  <a:lnTo>
                    <a:pt x="5270" y="1512"/>
                  </a:lnTo>
                  <a:lnTo>
                    <a:pt x="5270" y="1512"/>
                  </a:lnTo>
                  <a:lnTo>
                    <a:pt x="5270" y="1512"/>
                  </a:lnTo>
                  <a:lnTo>
                    <a:pt x="5270" y="1512"/>
                  </a:lnTo>
                  <a:lnTo>
                    <a:pt x="5270" y="1512"/>
                  </a:lnTo>
                  <a:lnTo>
                    <a:pt x="5038" y="1357"/>
                  </a:lnTo>
                  <a:lnTo>
                    <a:pt x="4825" y="1221"/>
                  </a:lnTo>
                  <a:lnTo>
                    <a:pt x="4418" y="892"/>
                  </a:lnTo>
                  <a:lnTo>
                    <a:pt x="4050" y="563"/>
                  </a:lnTo>
                  <a:lnTo>
                    <a:pt x="3740" y="214"/>
                  </a:lnTo>
                  <a:lnTo>
                    <a:pt x="3740" y="214"/>
                  </a:lnTo>
                  <a:lnTo>
                    <a:pt x="3042" y="233"/>
                  </a:lnTo>
                  <a:lnTo>
                    <a:pt x="2325" y="253"/>
                  </a:lnTo>
                  <a:lnTo>
                    <a:pt x="2325" y="253"/>
                  </a:lnTo>
                  <a:lnTo>
                    <a:pt x="1725" y="233"/>
                  </a:lnTo>
                  <a:lnTo>
                    <a:pt x="1143" y="194"/>
                  </a:lnTo>
                  <a:lnTo>
                    <a:pt x="562" y="117"/>
                  </a:lnTo>
                  <a:lnTo>
                    <a:pt x="272" y="78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6" name="Google Shape;1306;p26"/>
            <p:cNvSpPr/>
            <p:nvPr/>
          </p:nvSpPr>
          <p:spPr>
            <a:xfrm>
              <a:off x="4312372" y="6983643"/>
              <a:ext cx="473762" cy="317914"/>
            </a:xfrm>
            <a:custGeom>
              <a:avLst/>
              <a:gdLst/>
              <a:ahLst/>
              <a:cxnLst/>
              <a:rect l="l" t="t" r="r" b="b"/>
              <a:pathLst>
                <a:path w="13485" h="9049" extrusionOk="0">
                  <a:moveTo>
                    <a:pt x="562" y="0"/>
                  </a:moveTo>
                  <a:lnTo>
                    <a:pt x="484" y="39"/>
                  </a:lnTo>
                  <a:lnTo>
                    <a:pt x="426" y="97"/>
                  </a:lnTo>
                  <a:lnTo>
                    <a:pt x="349" y="194"/>
                  </a:lnTo>
                  <a:lnTo>
                    <a:pt x="252" y="330"/>
                  </a:lnTo>
                  <a:lnTo>
                    <a:pt x="194" y="543"/>
                  </a:lnTo>
                  <a:lnTo>
                    <a:pt x="136" y="814"/>
                  </a:lnTo>
                  <a:lnTo>
                    <a:pt x="78" y="1163"/>
                  </a:lnTo>
                  <a:lnTo>
                    <a:pt x="39" y="1609"/>
                  </a:lnTo>
                  <a:lnTo>
                    <a:pt x="0" y="2093"/>
                  </a:lnTo>
                  <a:lnTo>
                    <a:pt x="0" y="2635"/>
                  </a:lnTo>
                  <a:lnTo>
                    <a:pt x="39" y="3217"/>
                  </a:lnTo>
                  <a:lnTo>
                    <a:pt x="78" y="3527"/>
                  </a:lnTo>
                  <a:lnTo>
                    <a:pt x="116" y="3837"/>
                  </a:lnTo>
                  <a:lnTo>
                    <a:pt x="174" y="4147"/>
                  </a:lnTo>
                  <a:lnTo>
                    <a:pt x="252" y="4457"/>
                  </a:lnTo>
                  <a:lnTo>
                    <a:pt x="349" y="4786"/>
                  </a:lnTo>
                  <a:lnTo>
                    <a:pt x="465" y="5096"/>
                  </a:lnTo>
                  <a:lnTo>
                    <a:pt x="601" y="5406"/>
                  </a:lnTo>
                  <a:lnTo>
                    <a:pt x="756" y="5716"/>
                  </a:lnTo>
                  <a:lnTo>
                    <a:pt x="930" y="6026"/>
                  </a:lnTo>
                  <a:lnTo>
                    <a:pt x="1124" y="6336"/>
                  </a:lnTo>
                  <a:lnTo>
                    <a:pt x="1356" y="6626"/>
                  </a:lnTo>
                  <a:lnTo>
                    <a:pt x="1608" y="6917"/>
                  </a:lnTo>
                  <a:lnTo>
                    <a:pt x="1879" y="7188"/>
                  </a:lnTo>
                  <a:lnTo>
                    <a:pt x="2189" y="7459"/>
                  </a:lnTo>
                  <a:lnTo>
                    <a:pt x="2538" y="7711"/>
                  </a:lnTo>
                  <a:lnTo>
                    <a:pt x="2906" y="7944"/>
                  </a:lnTo>
                  <a:lnTo>
                    <a:pt x="3022" y="8002"/>
                  </a:lnTo>
                  <a:lnTo>
                    <a:pt x="3332" y="8157"/>
                  </a:lnTo>
                  <a:lnTo>
                    <a:pt x="3817" y="8389"/>
                  </a:lnTo>
                  <a:lnTo>
                    <a:pt x="4127" y="8506"/>
                  </a:lnTo>
                  <a:lnTo>
                    <a:pt x="4475" y="8622"/>
                  </a:lnTo>
                  <a:lnTo>
                    <a:pt x="4863" y="8738"/>
                  </a:lnTo>
                  <a:lnTo>
                    <a:pt x="5270" y="8854"/>
                  </a:lnTo>
                  <a:lnTo>
                    <a:pt x="5715" y="8932"/>
                  </a:lnTo>
                  <a:lnTo>
                    <a:pt x="6180" y="9009"/>
                  </a:lnTo>
                  <a:lnTo>
                    <a:pt x="6665" y="9048"/>
                  </a:lnTo>
                  <a:lnTo>
                    <a:pt x="7168" y="9048"/>
                  </a:lnTo>
                  <a:lnTo>
                    <a:pt x="7692" y="9029"/>
                  </a:lnTo>
                  <a:lnTo>
                    <a:pt x="8234" y="8971"/>
                  </a:lnTo>
                  <a:lnTo>
                    <a:pt x="8622" y="8971"/>
                  </a:lnTo>
                  <a:lnTo>
                    <a:pt x="8893" y="8932"/>
                  </a:lnTo>
                  <a:lnTo>
                    <a:pt x="9203" y="8874"/>
                  </a:lnTo>
                  <a:lnTo>
                    <a:pt x="9532" y="8777"/>
                  </a:lnTo>
                  <a:lnTo>
                    <a:pt x="9687" y="8719"/>
                  </a:lnTo>
                  <a:lnTo>
                    <a:pt x="9861" y="8641"/>
                  </a:lnTo>
                  <a:lnTo>
                    <a:pt x="10036" y="8544"/>
                  </a:lnTo>
                  <a:lnTo>
                    <a:pt x="10191" y="8428"/>
                  </a:lnTo>
                  <a:lnTo>
                    <a:pt x="10268" y="8370"/>
                  </a:lnTo>
                  <a:lnTo>
                    <a:pt x="10307" y="8312"/>
                  </a:lnTo>
                  <a:lnTo>
                    <a:pt x="10346" y="8254"/>
                  </a:lnTo>
                  <a:lnTo>
                    <a:pt x="10365" y="8215"/>
                  </a:lnTo>
                  <a:lnTo>
                    <a:pt x="10365" y="8157"/>
                  </a:lnTo>
                  <a:lnTo>
                    <a:pt x="10346" y="8099"/>
                  </a:lnTo>
                  <a:lnTo>
                    <a:pt x="10268" y="8002"/>
                  </a:lnTo>
                  <a:lnTo>
                    <a:pt x="10152" y="7924"/>
                  </a:lnTo>
                  <a:lnTo>
                    <a:pt x="9997" y="7828"/>
                  </a:lnTo>
                  <a:lnTo>
                    <a:pt x="9823" y="7769"/>
                  </a:lnTo>
                  <a:lnTo>
                    <a:pt x="9722" y="7733"/>
                  </a:lnTo>
                  <a:lnTo>
                    <a:pt x="9722" y="7733"/>
                  </a:lnTo>
                  <a:lnTo>
                    <a:pt x="9842" y="7750"/>
                  </a:lnTo>
                  <a:lnTo>
                    <a:pt x="10113" y="7769"/>
                  </a:lnTo>
                  <a:lnTo>
                    <a:pt x="10404" y="7769"/>
                  </a:lnTo>
                  <a:lnTo>
                    <a:pt x="10656" y="7750"/>
                  </a:lnTo>
                  <a:lnTo>
                    <a:pt x="10908" y="7711"/>
                  </a:lnTo>
                  <a:lnTo>
                    <a:pt x="11121" y="7634"/>
                  </a:lnTo>
                  <a:lnTo>
                    <a:pt x="11237" y="7576"/>
                  </a:lnTo>
                  <a:lnTo>
                    <a:pt x="11314" y="7518"/>
                  </a:lnTo>
                  <a:lnTo>
                    <a:pt x="11392" y="7440"/>
                  </a:lnTo>
                  <a:lnTo>
                    <a:pt x="11469" y="7363"/>
                  </a:lnTo>
                  <a:lnTo>
                    <a:pt x="11528" y="7266"/>
                  </a:lnTo>
                  <a:lnTo>
                    <a:pt x="11566" y="7149"/>
                  </a:lnTo>
                  <a:lnTo>
                    <a:pt x="11586" y="7130"/>
                  </a:lnTo>
                  <a:lnTo>
                    <a:pt x="11566" y="7091"/>
                  </a:lnTo>
                  <a:lnTo>
                    <a:pt x="11547" y="7033"/>
                  </a:lnTo>
                  <a:lnTo>
                    <a:pt x="11469" y="6956"/>
                  </a:lnTo>
                  <a:lnTo>
                    <a:pt x="11373" y="6859"/>
                  </a:lnTo>
                  <a:lnTo>
                    <a:pt x="11198" y="6743"/>
                  </a:lnTo>
                  <a:lnTo>
                    <a:pt x="10966" y="6626"/>
                  </a:lnTo>
                  <a:lnTo>
                    <a:pt x="11218" y="6626"/>
                  </a:lnTo>
                  <a:lnTo>
                    <a:pt x="11469" y="6607"/>
                  </a:lnTo>
                  <a:lnTo>
                    <a:pt x="11741" y="6568"/>
                  </a:lnTo>
                  <a:lnTo>
                    <a:pt x="11896" y="6530"/>
                  </a:lnTo>
                  <a:lnTo>
                    <a:pt x="12051" y="6471"/>
                  </a:lnTo>
                  <a:lnTo>
                    <a:pt x="12186" y="6413"/>
                  </a:lnTo>
                  <a:lnTo>
                    <a:pt x="12303" y="6336"/>
                  </a:lnTo>
                  <a:lnTo>
                    <a:pt x="12419" y="6239"/>
                  </a:lnTo>
                  <a:lnTo>
                    <a:pt x="12516" y="6123"/>
                  </a:lnTo>
                  <a:lnTo>
                    <a:pt x="12574" y="5987"/>
                  </a:lnTo>
                  <a:lnTo>
                    <a:pt x="12613" y="5832"/>
                  </a:lnTo>
                  <a:lnTo>
                    <a:pt x="12632" y="5813"/>
                  </a:lnTo>
                  <a:lnTo>
                    <a:pt x="12632" y="5755"/>
                  </a:lnTo>
                  <a:lnTo>
                    <a:pt x="12632" y="5677"/>
                  </a:lnTo>
                  <a:lnTo>
                    <a:pt x="12554" y="5580"/>
                  </a:lnTo>
                  <a:lnTo>
                    <a:pt x="12516" y="5541"/>
                  </a:lnTo>
                  <a:lnTo>
                    <a:pt x="12438" y="5483"/>
                  </a:lnTo>
                  <a:lnTo>
                    <a:pt x="12322" y="5425"/>
                  </a:lnTo>
                  <a:lnTo>
                    <a:pt x="12206" y="5367"/>
                  </a:lnTo>
                  <a:lnTo>
                    <a:pt x="11857" y="5251"/>
                  </a:lnTo>
                  <a:lnTo>
                    <a:pt x="11455" y="5154"/>
                  </a:lnTo>
                  <a:lnTo>
                    <a:pt x="11455" y="5154"/>
                  </a:lnTo>
                  <a:lnTo>
                    <a:pt x="11702" y="5173"/>
                  </a:lnTo>
                  <a:lnTo>
                    <a:pt x="12225" y="5173"/>
                  </a:lnTo>
                  <a:lnTo>
                    <a:pt x="12419" y="5135"/>
                  </a:lnTo>
                  <a:lnTo>
                    <a:pt x="12632" y="5096"/>
                  </a:lnTo>
                  <a:lnTo>
                    <a:pt x="12806" y="5057"/>
                  </a:lnTo>
                  <a:lnTo>
                    <a:pt x="13000" y="4980"/>
                  </a:lnTo>
                  <a:lnTo>
                    <a:pt x="13155" y="4863"/>
                  </a:lnTo>
                  <a:lnTo>
                    <a:pt x="13291" y="4747"/>
                  </a:lnTo>
                  <a:lnTo>
                    <a:pt x="13349" y="4670"/>
                  </a:lnTo>
                  <a:lnTo>
                    <a:pt x="13388" y="4592"/>
                  </a:lnTo>
                  <a:lnTo>
                    <a:pt x="13426" y="4495"/>
                  </a:lnTo>
                  <a:lnTo>
                    <a:pt x="13465" y="4398"/>
                  </a:lnTo>
                  <a:lnTo>
                    <a:pt x="13484" y="4282"/>
                  </a:lnTo>
                  <a:lnTo>
                    <a:pt x="13484" y="4166"/>
                  </a:lnTo>
                  <a:lnTo>
                    <a:pt x="13465" y="4127"/>
                  </a:lnTo>
                  <a:lnTo>
                    <a:pt x="13426" y="4069"/>
                  </a:lnTo>
                  <a:lnTo>
                    <a:pt x="13368" y="4011"/>
                  </a:lnTo>
                  <a:lnTo>
                    <a:pt x="13252" y="3972"/>
                  </a:lnTo>
                  <a:lnTo>
                    <a:pt x="13097" y="3914"/>
                  </a:lnTo>
                  <a:lnTo>
                    <a:pt x="12864" y="3875"/>
                  </a:lnTo>
                  <a:lnTo>
                    <a:pt x="12574" y="3856"/>
                  </a:lnTo>
                  <a:lnTo>
                    <a:pt x="12380" y="3856"/>
                  </a:lnTo>
                  <a:lnTo>
                    <a:pt x="12186" y="3817"/>
                  </a:lnTo>
                  <a:lnTo>
                    <a:pt x="11721" y="3720"/>
                  </a:lnTo>
                  <a:lnTo>
                    <a:pt x="11198" y="3565"/>
                  </a:lnTo>
                  <a:lnTo>
                    <a:pt x="10675" y="3391"/>
                  </a:lnTo>
                  <a:lnTo>
                    <a:pt x="9610" y="3003"/>
                  </a:lnTo>
                  <a:lnTo>
                    <a:pt x="8718" y="2693"/>
                  </a:lnTo>
                  <a:lnTo>
                    <a:pt x="8253" y="2519"/>
                  </a:lnTo>
                  <a:lnTo>
                    <a:pt x="7614" y="2267"/>
                  </a:lnTo>
                  <a:lnTo>
                    <a:pt x="6839" y="1938"/>
                  </a:lnTo>
                  <a:lnTo>
                    <a:pt x="5967" y="1589"/>
                  </a:lnTo>
                  <a:lnTo>
                    <a:pt x="5057" y="1260"/>
                  </a:lnTo>
                  <a:lnTo>
                    <a:pt x="4592" y="1105"/>
                  </a:lnTo>
                  <a:lnTo>
                    <a:pt x="4146" y="969"/>
                  </a:lnTo>
                  <a:lnTo>
                    <a:pt x="3700" y="853"/>
                  </a:lnTo>
                  <a:lnTo>
                    <a:pt x="3255" y="756"/>
                  </a:lnTo>
                  <a:lnTo>
                    <a:pt x="2848" y="698"/>
                  </a:lnTo>
                  <a:lnTo>
                    <a:pt x="2461" y="659"/>
                  </a:lnTo>
                  <a:lnTo>
                    <a:pt x="2131" y="640"/>
                  </a:lnTo>
                  <a:lnTo>
                    <a:pt x="1841" y="601"/>
                  </a:lnTo>
                  <a:lnTo>
                    <a:pt x="1589" y="524"/>
                  </a:lnTo>
                  <a:lnTo>
                    <a:pt x="1376" y="465"/>
                  </a:lnTo>
                  <a:lnTo>
                    <a:pt x="1201" y="388"/>
                  </a:lnTo>
                  <a:lnTo>
                    <a:pt x="1046" y="291"/>
                  </a:lnTo>
                  <a:lnTo>
                    <a:pt x="833" y="155"/>
                  </a:lnTo>
                  <a:lnTo>
                    <a:pt x="678" y="39"/>
                  </a:lnTo>
                  <a:lnTo>
                    <a:pt x="62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7" name="Google Shape;1307;p26"/>
            <p:cNvSpPr/>
            <p:nvPr/>
          </p:nvSpPr>
          <p:spPr>
            <a:xfrm>
              <a:off x="4312372" y="6983643"/>
              <a:ext cx="473762" cy="317914"/>
            </a:xfrm>
            <a:custGeom>
              <a:avLst/>
              <a:gdLst/>
              <a:ahLst/>
              <a:cxnLst/>
              <a:rect l="l" t="t" r="r" b="b"/>
              <a:pathLst>
                <a:path w="13485" h="9049" fill="none" extrusionOk="0">
                  <a:moveTo>
                    <a:pt x="252" y="330"/>
                  </a:moveTo>
                  <a:lnTo>
                    <a:pt x="252" y="330"/>
                  </a:lnTo>
                  <a:lnTo>
                    <a:pt x="194" y="543"/>
                  </a:lnTo>
                  <a:lnTo>
                    <a:pt x="136" y="814"/>
                  </a:lnTo>
                  <a:lnTo>
                    <a:pt x="78" y="1163"/>
                  </a:lnTo>
                  <a:lnTo>
                    <a:pt x="39" y="1609"/>
                  </a:lnTo>
                  <a:lnTo>
                    <a:pt x="0" y="2093"/>
                  </a:lnTo>
                  <a:lnTo>
                    <a:pt x="0" y="2635"/>
                  </a:lnTo>
                  <a:lnTo>
                    <a:pt x="39" y="3217"/>
                  </a:lnTo>
                  <a:lnTo>
                    <a:pt x="78" y="3527"/>
                  </a:lnTo>
                  <a:lnTo>
                    <a:pt x="116" y="3837"/>
                  </a:lnTo>
                  <a:lnTo>
                    <a:pt x="174" y="4147"/>
                  </a:lnTo>
                  <a:lnTo>
                    <a:pt x="252" y="4457"/>
                  </a:lnTo>
                  <a:lnTo>
                    <a:pt x="349" y="4786"/>
                  </a:lnTo>
                  <a:lnTo>
                    <a:pt x="465" y="5096"/>
                  </a:lnTo>
                  <a:lnTo>
                    <a:pt x="601" y="5406"/>
                  </a:lnTo>
                  <a:lnTo>
                    <a:pt x="756" y="5716"/>
                  </a:lnTo>
                  <a:lnTo>
                    <a:pt x="930" y="6026"/>
                  </a:lnTo>
                  <a:lnTo>
                    <a:pt x="1124" y="6336"/>
                  </a:lnTo>
                  <a:lnTo>
                    <a:pt x="1356" y="6626"/>
                  </a:lnTo>
                  <a:lnTo>
                    <a:pt x="1608" y="6917"/>
                  </a:lnTo>
                  <a:lnTo>
                    <a:pt x="1879" y="7188"/>
                  </a:lnTo>
                  <a:lnTo>
                    <a:pt x="2189" y="7459"/>
                  </a:lnTo>
                  <a:lnTo>
                    <a:pt x="2538" y="7711"/>
                  </a:lnTo>
                  <a:lnTo>
                    <a:pt x="2906" y="7944"/>
                  </a:lnTo>
                  <a:lnTo>
                    <a:pt x="2906" y="7944"/>
                  </a:lnTo>
                  <a:lnTo>
                    <a:pt x="3022" y="8002"/>
                  </a:lnTo>
                  <a:lnTo>
                    <a:pt x="3332" y="8157"/>
                  </a:lnTo>
                  <a:lnTo>
                    <a:pt x="3817" y="8389"/>
                  </a:lnTo>
                  <a:lnTo>
                    <a:pt x="4127" y="8506"/>
                  </a:lnTo>
                  <a:lnTo>
                    <a:pt x="4475" y="8622"/>
                  </a:lnTo>
                  <a:lnTo>
                    <a:pt x="4863" y="8738"/>
                  </a:lnTo>
                  <a:lnTo>
                    <a:pt x="5270" y="8854"/>
                  </a:lnTo>
                  <a:lnTo>
                    <a:pt x="5715" y="8932"/>
                  </a:lnTo>
                  <a:lnTo>
                    <a:pt x="6180" y="9009"/>
                  </a:lnTo>
                  <a:lnTo>
                    <a:pt x="6665" y="9048"/>
                  </a:lnTo>
                  <a:lnTo>
                    <a:pt x="7168" y="9048"/>
                  </a:lnTo>
                  <a:lnTo>
                    <a:pt x="7692" y="9029"/>
                  </a:lnTo>
                  <a:lnTo>
                    <a:pt x="8234" y="8971"/>
                  </a:lnTo>
                  <a:lnTo>
                    <a:pt x="8234" y="8971"/>
                  </a:lnTo>
                  <a:lnTo>
                    <a:pt x="8408" y="8971"/>
                  </a:lnTo>
                  <a:lnTo>
                    <a:pt x="8622" y="8971"/>
                  </a:lnTo>
                  <a:lnTo>
                    <a:pt x="8893" y="8932"/>
                  </a:lnTo>
                  <a:lnTo>
                    <a:pt x="9203" y="8874"/>
                  </a:lnTo>
                  <a:lnTo>
                    <a:pt x="9532" y="8777"/>
                  </a:lnTo>
                  <a:lnTo>
                    <a:pt x="9687" y="8719"/>
                  </a:lnTo>
                  <a:lnTo>
                    <a:pt x="9861" y="8641"/>
                  </a:lnTo>
                  <a:lnTo>
                    <a:pt x="10036" y="8544"/>
                  </a:lnTo>
                  <a:lnTo>
                    <a:pt x="10191" y="8428"/>
                  </a:lnTo>
                  <a:lnTo>
                    <a:pt x="10191" y="8428"/>
                  </a:lnTo>
                  <a:lnTo>
                    <a:pt x="10268" y="8370"/>
                  </a:lnTo>
                  <a:lnTo>
                    <a:pt x="10307" y="8312"/>
                  </a:lnTo>
                  <a:lnTo>
                    <a:pt x="10346" y="8254"/>
                  </a:lnTo>
                  <a:lnTo>
                    <a:pt x="10365" y="8215"/>
                  </a:lnTo>
                  <a:lnTo>
                    <a:pt x="10365" y="8157"/>
                  </a:lnTo>
                  <a:lnTo>
                    <a:pt x="10346" y="8099"/>
                  </a:lnTo>
                  <a:lnTo>
                    <a:pt x="10268" y="8002"/>
                  </a:lnTo>
                  <a:lnTo>
                    <a:pt x="10152" y="7924"/>
                  </a:lnTo>
                  <a:lnTo>
                    <a:pt x="9997" y="7828"/>
                  </a:lnTo>
                  <a:lnTo>
                    <a:pt x="9823" y="7769"/>
                  </a:lnTo>
                  <a:lnTo>
                    <a:pt x="9610" y="7692"/>
                  </a:lnTo>
                  <a:lnTo>
                    <a:pt x="9203" y="7576"/>
                  </a:lnTo>
                  <a:lnTo>
                    <a:pt x="8815" y="7498"/>
                  </a:lnTo>
                  <a:lnTo>
                    <a:pt x="8408" y="7440"/>
                  </a:lnTo>
                  <a:lnTo>
                    <a:pt x="8408" y="7440"/>
                  </a:lnTo>
                  <a:lnTo>
                    <a:pt x="8525" y="7479"/>
                  </a:lnTo>
                  <a:lnTo>
                    <a:pt x="8854" y="7556"/>
                  </a:lnTo>
                  <a:lnTo>
                    <a:pt x="9300" y="7653"/>
                  </a:lnTo>
                  <a:lnTo>
                    <a:pt x="9571" y="7711"/>
                  </a:lnTo>
                  <a:lnTo>
                    <a:pt x="9842" y="7750"/>
                  </a:lnTo>
                  <a:lnTo>
                    <a:pt x="10113" y="7769"/>
                  </a:lnTo>
                  <a:lnTo>
                    <a:pt x="10404" y="7769"/>
                  </a:lnTo>
                  <a:lnTo>
                    <a:pt x="10656" y="7750"/>
                  </a:lnTo>
                  <a:lnTo>
                    <a:pt x="10908" y="7711"/>
                  </a:lnTo>
                  <a:lnTo>
                    <a:pt x="11121" y="7634"/>
                  </a:lnTo>
                  <a:lnTo>
                    <a:pt x="11237" y="7576"/>
                  </a:lnTo>
                  <a:lnTo>
                    <a:pt x="11314" y="7518"/>
                  </a:lnTo>
                  <a:lnTo>
                    <a:pt x="11392" y="7440"/>
                  </a:lnTo>
                  <a:lnTo>
                    <a:pt x="11469" y="7363"/>
                  </a:lnTo>
                  <a:lnTo>
                    <a:pt x="11528" y="7266"/>
                  </a:lnTo>
                  <a:lnTo>
                    <a:pt x="11566" y="7149"/>
                  </a:lnTo>
                  <a:lnTo>
                    <a:pt x="11566" y="7149"/>
                  </a:lnTo>
                  <a:lnTo>
                    <a:pt x="11586" y="7130"/>
                  </a:lnTo>
                  <a:lnTo>
                    <a:pt x="11566" y="7091"/>
                  </a:lnTo>
                  <a:lnTo>
                    <a:pt x="11547" y="7033"/>
                  </a:lnTo>
                  <a:lnTo>
                    <a:pt x="11469" y="6956"/>
                  </a:lnTo>
                  <a:lnTo>
                    <a:pt x="11373" y="6859"/>
                  </a:lnTo>
                  <a:lnTo>
                    <a:pt x="11198" y="6743"/>
                  </a:lnTo>
                  <a:lnTo>
                    <a:pt x="10966" y="6626"/>
                  </a:lnTo>
                  <a:lnTo>
                    <a:pt x="10966" y="6626"/>
                  </a:lnTo>
                  <a:lnTo>
                    <a:pt x="11218" y="6626"/>
                  </a:lnTo>
                  <a:lnTo>
                    <a:pt x="11469" y="6607"/>
                  </a:lnTo>
                  <a:lnTo>
                    <a:pt x="11741" y="6568"/>
                  </a:lnTo>
                  <a:lnTo>
                    <a:pt x="11896" y="6530"/>
                  </a:lnTo>
                  <a:lnTo>
                    <a:pt x="12051" y="6471"/>
                  </a:lnTo>
                  <a:lnTo>
                    <a:pt x="12186" y="6413"/>
                  </a:lnTo>
                  <a:lnTo>
                    <a:pt x="12303" y="6336"/>
                  </a:lnTo>
                  <a:lnTo>
                    <a:pt x="12419" y="6239"/>
                  </a:lnTo>
                  <a:lnTo>
                    <a:pt x="12516" y="6123"/>
                  </a:lnTo>
                  <a:lnTo>
                    <a:pt x="12574" y="5987"/>
                  </a:lnTo>
                  <a:lnTo>
                    <a:pt x="12613" y="5832"/>
                  </a:lnTo>
                  <a:lnTo>
                    <a:pt x="12613" y="5832"/>
                  </a:lnTo>
                  <a:lnTo>
                    <a:pt x="12632" y="5813"/>
                  </a:lnTo>
                  <a:lnTo>
                    <a:pt x="12632" y="5755"/>
                  </a:lnTo>
                  <a:lnTo>
                    <a:pt x="12632" y="5677"/>
                  </a:lnTo>
                  <a:lnTo>
                    <a:pt x="12554" y="5580"/>
                  </a:lnTo>
                  <a:lnTo>
                    <a:pt x="12516" y="5541"/>
                  </a:lnTo>
                  <a:lnTo>
                    <a:pt x="12438" y="5483"/>
                  </a:lnTo>
                  <a:lnTo>
                    <a:pt x="12322" y="5425"/>
                  </a:lnTo>
                  <a:lnTo>
                    <a:pt x="12206" y="5367"/>
                  </a:lnTo>
                  <a:lnTo>
                    <a:pt x="11857" y="5251"/>
                  </a:lnTo>
                  <a:lnTo>
                    <a:pt x="11373" y="5135"/>
                  </a:lnTo>
                  <a:lnTo>
                    <a:pt x="11373" y="5135"/>
                  </a:lnTo>
                  <a:lnTo>
                    <a:pt x="11450" y="5154"/>
                  </a:lnTo>
                  <a:lnTo>
                    <a:pt x="11702" y="5173"/>
                  </a:lnTo>
                  <a:lnTo>
                    <a:pt x="12031" y="5173"/>
                  </a:lnTo>
                  <a:lnTo>
                    <a:pt x="12225" y="5173"/>
                  </a:lnTo>
                  <a:lnTo>
                    <a:pt x="12419" y="5135"/>
                  </a:lnTo>
                  <a:lnTo>
                    <a:pt x="12632" y="5096"/>
                  </a:lnTo>
                  <a:lnTo>
                    <a:pt x="12806" y="5057"/>
                  </a:lnTo>
                  <a:lnTo>
                    <a:pt x="13000" y="4980"/>
                  </a:lnTo>
                  <a:lnTo>
                    <a:pt x="13155" y="4863"/>
                  </a:lnTo>
                  <a:lnTo>
                    <a:pt x="13291" y="4747"/>
                  </a:lnTo>
                  <a:lnTo>
                    <a:pt x="13349" y="4670"/>
                  </a:lnTo>
                  <a:lnTo>
                    <a:pt x="13388" y="4592"/>
                  </a:lnTo>
                  <a:lnTo>
                    <a:pt x="13426" y="4495"/>
                  </a:lnTo>
                  <a:lnTo>
                    <a:pt x="13465" y="4398"/>
                  </a:lnTo>
                  <a:lnTo>
                    <a:pt x="13484" y="4282"/>
                  </a:lnTo>
                  <a:lnTo>
                    <a:pt x="13484" y="4166"/>
                  </a:lnTo>
                  <a:lnTo>
                    <a:pt x="13484" y="4166"/>
                  </a:lnTo>
                  <a:lnTo>
                    <a:pt x="13465" y="4127"/>
                  </a:lnTo>
                  <a:lnTo>
                    <a:pt x="13426" y="4069"/>
                  </a:lnTo>
                  <a:lnTo>
                    <a:pt x="13368" y="4011"/>
                  </a:lnTo>
                  <a:lnTo>
                    <a:pt x="13252" y="3972"/>
                  </a:lnTo>
                  <a:lnTo>
                    <a:pt x="13097" y="3914"/>
                  </a:lnTo>
                  <a:lnTo>
                    <a:pt x="12864" y="3875"/>
                  </a:lnTo>
                  <a:lnTo>
                    <a:pt x="12574" y="3856"/>
                  </a:lnTo>
                  <a:lnTo>
                    <a:pt x="12574" y="3856"/>
                  </a:lnTo>
                  <a:lnTo>
                    <a:pt x="12380" y="3856"/>
                  </a:lnTo>
                  <a:lnTo>
                    <a:pt x="12186" y="3817"/>
                  </a:lnTo>
                  <a:lnTo>
                    <a:pt x="11721" y="3720"/>
                  </a:lnTo>
                  <a:lnTo>
                    <a:pt x="11198" y="3565"/>
                  </a:lnTo>
                  <a:lnTo>
                    <a:pt x="10675" y="3391"/>
                  </a:lnTo>
                  <a:lnTo>
                    <a:pt x="9610" y="3003"/>
                  </a:lnTo>
                  <a:lnTo>
                    <a:pt x="8718" y="2693"/>
                  </a:lnTo>
                  <a:lnTo>
                    <a:pt x="8718" y="2693"/>
                  </a:lnTo>
                  <a:lnTo>
                    <a:pt x="8253" y="2519"/>
                  </a:lnTo>
                  <a:lnTo>
                    <a:pt x="7614" y="2267"/>
                  </a:lnTo>
                  <a:lnTo>
                    <a:pt x="6839" y="1938"/>
                  </a:lnTo>
                  <a:lnTo>
                    <a:pt x="5967" y="1589"/>
                  </a:lnTo>
                  <a:lnTo>
                    <a:pt x="5057" y="1260"/>
                  </a:lnTo>
                  <a:lnTo>
                    <a:pt x="4592" y="1105"/>
                  </a:lnTo>
                  <a:lnTo>
                    <a:pt x="4146" y="969"/>
                  </a:lnTo>
                  <a:lnTo>
                    <a:pt x="3700" y="853"/>
                  </a:lnTo>
                  <a:lnTo>
                    <a:pt x="3255" y="756"/>
                  </a:lnTo>
                  <a:lnTo>
                    <a:pt x="2848" y="698"/>
                  </a:lnTo>
                  <a:lnTo>
                    <a:pt x="2461" y="659"/>
                  </a:lnTo>
                  <a:lnTo>
                    <a:pt x="2461" y="659"/>
                  </a:lnTo>
                  <a:lnTo>
                    <a:pt x="2131" y="640"/>
                  </a:lnTo>
                  <a:lnTo>
                    <a:pt x="1841" y="601"/>
                  </a:lnTo>
                  <a:lnTo>
                    <a:pt x="1589" y="524"/>
                  </a:lnTo>
                  <a:lnTo>
                    <a:pt x="1376" y="465"/>
                  </a:lnTo>
                  <a:lnTo>
                    <a:pt x="1201" y="388"/>
                  </a:lnTo>
                  <a:lnTo>
                    <a:pt x="1046" y="291"/>
                  </a:lnTo>
                  <a:lnTo>
                    <a:pt x="833" y="155"/>
                  </a:lnTo>
                  <a:lnTo>
                    <a:pt x="678" y="39"/>
                  </a:lnTo>
                  <a:lnTo>
                    <a:pt x="620" y="0"/>
                  </a:lnTo>
                  <a:lnTo>
                    <a:pt x="562" y="0"/>
                  </a:lnTo>
                  <a:lnTo>
                    <a:pt x="484" y="39"/>
                  </a:lnTo>
                  <a:lnTo>
                    <a:pt x="426" y="97"/>
                  </a:lnTo>
                  <a:lnTo>
                    <a:pt x="349" y="194"/>
                  </a:lnTo>
                  <a:lnTo>
                    <a:pt x="252" y="33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8" name="Google Shape;1308;p26"/>
            <p:cNvSpPr/>
            <p:nvPr/>
          </p:nvSpPr>
          <p:spPr>
            <a:xfrm>
              <a:off x="4312372" y="6983643"/>
              <a:ext cx="398192" cy="309061"/>
            </a:xfrm>
            <a:custGeom>
              <a:avLst/>
              <a:gdLst/>
              <a:ahLst/>
              <a:cxnLst/>
              <a:rect l="l" t="t" r="r" b="b"/>
              <a:pathLst>
                <a:path w="11334" h="8797" extrusionOk="0">
                  <a:moveTo>
                    <a:pt x="562" y="0"/>
                  </a:moveTo>
                  <a:lnTo>
                    <a:pt x="484" y="39"/>
                  </a:lnTo>
                  <a:lnTo>
                    <a:pt x="426" y="97"/>
                  </a:lnTo>
                  <a:lnTo>
                    <a:pt x="349" y="194"/>
                  </a:lnTo>
                  <a:lnTo>
                    <a:pt x="252" y="330"/>
                  </a:lnTo>
                  <a:lnTo>
                    <a:pt x="194" y="543"/>
                  </a:lnTo>
                  <a:lnTo>
                    <a:pt x="136" y="814"/>
                  </a:lnTo>
                  <a:lnTo>
                    <a:pt x="78" y="1163"/>
                  </a:lnTo>
                  <a:lnTo>
                    <a:pt x="39" y="1609"/>
                  </a:lnTo>
                  <a:lnTo>
                    <a:pt x="0" y="2093"/>
                  </a:lnTo>
                  <a:lnTo>
                    <a:pt x="0" y="2635"/>
                  </a:lnTo>
                  <a:lnTo>
                    <a:pt x="39" y="3217"/>
                  </a:lnTo>
                  <a:lnTo>
                    <a:pt x="78" y="3527"/>
                  </a:lnTo>
                  <a:lnTo>
                    <a:pt x="116" y="3837"/>
                  </a:lnTo>
                  <a:lnTo>
                    <a:pt x="174" y="4147"/>
                  </a:lnTo>
                  <a:lnTo>
                    <a:pt x="252" y="4457"/>
                  </a:lnTo>
                  <a:lnTo>
                    <a:pt x="349" y="4786"/>
                  </a:lnTo>
                  <a:lnTo>
                    <a:pt x="465" y="5096"/>
                  </a:lnTo>
                  <a:lnTo>
                    <a:pt x="601" y="5406"/>
                  </a:lnTo>
                  <a:lnTo>
                    <a:pt x="756" y="5716"/>
                  </a:lnTo>
                  <a:lnTo>
                    <a:pt x="930" y="6026"/>
                  </a:lnTo>
                  <a:lnTo>
                    <a:pt x="1124" y="6336"/>
                  </a:lnTo>
                  <a:lnTo>
                    <a:pt x="1356" y="6626"/>
                  </a:lnTo>
                  <a:lnTo>
                    <a:pt x="1608" y="6917"/>
                  </a:lnTo>
                  <a:lnTo>
                    <a:pt x="1879" y="7188"/>
                  </a:lnTo>
                  <a:lnTo>
                    <a:pt x="2189" y="7459"/>
                  </a:lnTo>
                  <a:lnTo>
                    <a:pt x="2538" y="7711"/>
                  </a:lnTo>
                  <a:lnTo>
                    <a:pt x="2906" y="7944"/>
                  </a:lnTo>
                  <a:lnTo>
                    <a:pt x="3022" y="8002"/>
                  </a:lnTo>
                  <a:lnTo>
                    <a:pt x="3371" y="8196"/>
                  </a:lnTo>
                  <a:lnTo>
                    <a:pt x="3933" y="8428"/>
                  </a:lnTo>
                  <a:lnTo>
                    <a:pt x="4282" y="8564"/>
                  </a:lnTo>
                  <a:lnTo>
                    <a:pt x="4650" y="8680"/>
                  </a:lnTo>
                  <a:lnTo>
                    <a:pt x="5095" y="8738"/>
                  </a:lnTo>
                  <a:lnTo>
                    <a:pt x="5522" y="8777"/>
                  </a:lnTo>
                  <a:lnTo>
                    <a:pt x="5909" y="8796"/>
                  </a:lnTo>
                  <a:lnTo>
                    <a:pt x="6258" y="8796"/>
                  </a:lnTo>
                  <a:lnTo>
                    <a:pt x="6413" y="8777"/>
                  </a:lnTo>
                  <a:lnTo>
                    <a:pt x="6529" y="8758"/>
                  </a:lnTo>
                  <a:lnTo>
                    <a:pt x="6645" y="8738"/>
                  </a:lnTo>
                  <a:lnTo>
                    <a:pt x="6723" y="8680"/>
                  </a:lnTo>
                  <a:lnTo>
                    <a:pt x="6781" y="8622"/>
                  </a:lnTo>
                  <a:lnTo>
                    <a:pt x="6800" y="8564"/>
                  </a:lnTo>
                  <a:lnTo>
                    <a:pt x="6781" y="8486"/>
                  </a:lnTo>
                  <a:lnTo>
                    <a:pt x="6742" y="8389"/>
                  </a:lnTo>
                  <a:lnTo>
                    <a:pt x="6626" y="8196"/>
                  </a:lnTo>
                  <a:lnTo>
                    <a:pt x="6471" y="8021"/>
                  </a:lnTo>
                  <a:lnTo>
                    <a:pt x="6297" y="7847"/>
                  </a:lnTo>
                  <a:lnTo>
                    <a:pt x="6122" y="7692"/>
                  </a:lnTo>
                  <a:lnTo>
                    <a:pt x="6432" y="7847"/>
                  </a:lnTo>
                  <a:lnTo>
                    <a:pt x="6742" y="8002"/>
                  </a:lnTo>
                  <a:lnTo>
                    <a:pt x="7072" y="8138"/>
                  </a:lnTo>
                  <a:lnTo>
                    <a:pt x="7362" y="8234"/>
                  </a:lnTo>
                  <a:lnTo>
                    <a:pt x="7653" y="8293"/>
                  </a:lnTo>
                  <a:lnTo>
                    <a:pt x="8040" y="8293"/>
                  </a:lnTo>
                  <a:lnTo>
                    <a:pt x="8157" y="8273"/>
                  </a:lnTo>
                  <a:lnTo>
                    <a:pt x="8273" y="8215"/>
                  </a:lnTo>
                  <a:lnTo>
                    <a:pt x="8370" y="8176"/>
                  </a:lnTo>
                  <a:lnTo>
                    <a:pt x="8447" y="8099"/>
                  </a:lnTo>
                  <a:lnTo>
                    <a:pt x="8505" y="8041"/>
                  </a:lnTo>
                  <a:lnTo>
                    <a:pt x="8544" y="7983"/>
                  </a:lnTo>
                  <a:lnTo>
                    <a:pt x="8563" y="7905"/>
                  </a:lnTo>
                  <a:lnTo>
                    <a:pt x="8583" y="7847"/>
                  </a:lnTo>
                  <a:lnTo>
                    <a:pt x="8583" y="7769"/>
                  </a:lnTo>
                  <a:lnTo>
                    <a:pt x="8563" y="7711"/>
                  </a:lnTo>
                  <a:lnTo>
                    <a:pt x="8525" y="7634"/>
                  </a:lnTo>
                  <a:lnTo>
                    <a:pt x="8428" y="7498"/>
                  </a:lnTo>
                  <a:lnTo>
                    <a:pt x="8292" y="7343"/>
                  </a:lnTo>
                  <a:lnTo>
                    <a:pt x="8137" y="7208"/>
                  </a:lnTo>
                  <a:lnTo>
                    <a:pt x="7943" y="7072"/>
                  </a:lnTo>
                  <a:lnTo>
                    <a:pt x="8215" y="7188"/>
                  </a:lnTo>
                  <a:lnTo>
                    <a:pt x="8467" y="7266"/>
                  </a:lnTo>
                  <a:lnTo>
                    <a:pt x="8718" y="7343"/>
                  </a:lnTo>
                  <a:lnTo>
                    <a:pt x="8951" y="7401"/>
                  </a:lnTo>
                  <a:lnTo>
                    <a:pt x="9164" y="7421"/>
                  </a:lnTo>
                  <a:lnTo>
                    <a:pt x="9358" y="7421"/>
                  </a:lnTo>
                  <a:lnTo>
                    <a:pt x="9435" y="7401"/>
                  </a:lnTo>
                  <a:lnTo>
                    <a:pt x="9513" y="7363"/>
                  </a:lnTo>
                  <a:lnTo>
                    <a:pt x="9590" y="7324"/>
                  </a:lnTo>
                  <a:lnTo>
                    <a:pt x="9648" y="7266"/>
                  </a:lnTo>
                  <a:lnTo>
                    <a:pt x="9687" y="7227"/>
                  </a:lnTo>
                  <a:lnTo>
                    <a:pt x="9706" y="7169"/>
                  </a:lnTo>
                  <a:lnTo>
                    <a:pt x="9706" y="7111"/>
                  </a:lnTo>
                  <a:lnTo>
                    <a:pt x="9706" y="7053"/>
                  </a:lnTo>
                  <a:lnTo>
                    <a:pt x="9687" y="6936"/>
                  </a:lnTo>
                  <a:lnTo>
                    <a:pt x="9610" y="6820"/>
                  </a:lnTo>
                  <a:lnTo>
                    <a:pt x="9513" y="6685"/>
                  </a:lnTo>
                  <a:lnTo>
                    <a:pt x="9377" y="6568"/>
                  </a:lnTo>
                  <a:lnTo>
                    <a:pt x="9222" y="6452"/>
                  </a:lnTo>
                  <a:lnTo>
                    <a:pt x="9067" y="6316"/>
                  </a:lnTo>
                  <a:lnTo>
                    <a:pt x="8699" y="6084"/>
                  </a:lnTo>
                  <a:lnTo>
                    <a:pt x="8312" y="5890"/>
                  </a:lnTo>
                  <a:lnTo>
                    <a:pt x="7982" y="5716"/>
                  </a:lnTo>
                  <a:lnTo>
                    <a:pt x="7711" y="5600"/>
                  </a:lnTo>
                  <a:lnTo>
                    <a:pt x="7711" y="5600"/>
                  </a:lnTo>
                  <a:lnTo>
                    <a:pt x="8002" y="5716"/>
                  </a:lnTo>
                  <a:lnTo>
                    <a:pt x="8408" y="5871"/>
                  </a:lnTo>
                  <a:lnTo>
                    <a:pt x="8873" y="6026"/>
                  </a:lnTo>
                  <a:lnTo>
                    <a:pt x="9338" y="6161"/>
                  </a:lnTo>
                  <a:lnTo>
                    <a:pt x="9571" y="6200"/>
                  </a:lnTo>
                  <a:lnTo>
                    <a:pt x="9784" y="6239"/>
                  </a:lnTo>
                  <a:lnTo>
                    <a:pt x="9978" y="6239"/>
                  </a:lnTo>
                  <a:lnTo>
                    <a:pt x="10133" y="6220"/>
                  </a:lnTo>
                  <a:lnTo>
                    <a:pt x="10268" y="6181"/>
                  </a:lnTo>
                  <a:lnTo>
                    <a:pt x="10326" y="6142"/>
                  </a:lnTo>
                  <a:lnTo>
                    <a:pt x="10365" y="6103"/>
                  </a:lnTo>
                  <a:lnTo>
                    <a:pt x="10404" y="6065"/>
                  </a:lnTo>
                  <a:lnTo>
                    <a:pt x="10423" y="6006"/>
                  </a:lnTo>
                  <a:lnTo>
                    <a:pt x="10443" y="5929"/>
                  </a:lnTo>
                  <a:lnTo>
                    <a:pt x="10443" y="5851"/>
                  </a:lnTo>
                  <a:lnTo>
                    <a:pt x="10404" y="5716"/>
                  </a:lnTo>
                  <a:lnTo>
                    <a:pt x="10365" y="5580"/>
                  </a:lnTo>
                  <a:lnTo>
                    <a:pt x="10307" y="5464"/>
                  </a:lnTo>
                  <a:lnTo>
                    <a:pt x="10210" y="5348"/>
                  </a:lnTo>
                  <a:lnTo>
                    <a:pt x="10113" y="5231"/>
                  </a:lnTo>
                  <a:lnTo>
                    <a:pt x="10016" y="5135"/>
                  </a:lnTo>
                  <a:lnTo>
                    <a:pt x="9765" y="4941"/>
                  </a:lnTo>
                  <a:lnTo>
                    <a:pt x="9493" y="4766"/>
                  </a:lnTo>
                  <a:lnTo>
                    <a:pt x="9222" y="4611"/>
                  </a:lnTo>
                  <a:lnTo>
                    <a:pt x="8951" y="4476"/>
                  </a:lnTo>
                  <a:lnTo>
                    <a:pt x="8699" y="4379"/>
                  </a:lnTo>
                  <a:lnTo>
                    <a:pt x="9067" y="4495"/>
                  </a:lnTo>
                  <a:lnTo>
                    <a:pt x="9493" y="4611"/>
                  </a:lnTo>
                  <a:lnTo>
                    <a:pt x="9939" y="4728"/>
                  </a:lnTo>
                  <a:lnTo>
                    <a:pt x="10385" y="4786"/>
                  </a:lnTo>
                  <a:lnTo>
                    <a:pt x="10598" y="4805"/>
                  </a:lnTo>
                  <a:lnTo>
                    <a:pt x="10772" y="4825"/>
                  </a:lnTo>
                  <a:lnTo>
                    <a:pt x="10946" y="4805"/>
                  </a:lnTo>
                  <a:lnTo>
                    <a:pt x="11082" y="4766"/>
                  </a:lnTo>
                  <a:lnTo>
                    <a:pt x="11198" y="4728"/>
                  </a:lnTo>
                  <a:lnTo>
                    <a:pt x="11276" y="4650"/>
                  </a:lnTo>
                  <a:lnTo>
                    <a:pt x="11314" y="4611"/>
                  </a:lnTo>
                  <a:lnTo>
                    <a:pt x="11334" y="4553"/>
                  </a:lnTo>
                  <a:lnTo>
                    <a:pt x="11334" y="4418"/>
                  </a:lnTo>
                  <a:lnTo>
                    <a:pt x="11314" y="4302"/>
                  </a:lnTo>
                  <a:lnTo>
                    <a:pt x="11276" y="4185"/>
                  </a:lnTo>
                  <a:lnTo>
                    <a:pt x="11218" y="4069"/>
                  </a:lnTo>
                  <a:lnTo>
                    <a:pt x="11160" y="3972"/>
                  </a:lnTo>
                  <a:lnTo>
                    <a:pt x="11082" y="3875"/>
                  </a:lnTo>
                  <a:lnTo>
                    <a:pt x="10985" y="3778"/>
                  </a:lnTo>
                  <a:lnTo>
                    <a:pt x="10772" y="3623"/>
                  </a:lnTo>
                  <a:lnTo>
                    <a:pt x="10540" y="3468"/>
                  </a:lnTo>
                  <a:lnTo>
                    <a:pt x="10268" y="3333"/>
                  </a:lnTo>
                  <a:lnTo>
                    <a:pt x="9687" y="3042"/>
                  </a:lnTo>
                  <a:lnTo>
                    <a:pt x="9164" y="2848"/>
                  </a:lnTo>
                  <a:lnTo>
                    <a:pt x="8718" y="2693"/>
                  </a:lnTo>
                  <a:lnTo>
                    <a:pt x="8253" y="2519"/>
                  </a:lnTo>
                  <a:lnTo>
                    <a:pt x="7614" y="2267"/>
                  </a:lnTo>
                  <a:lnTo>
                    <a:pt x="6839" y="1938"/>
                  </a:lnTo>
                  <a:lnTo>
                    <a:pt x="5967" y="1589"/>
                  </a:lnTo>
                  <a:lnTo>
                    <a:pt x="5057" y="1260"/>
                  </a:lnTo>
                  <a:lnTo>
                    <a:pt x="4592" y="1105"/>
                  </a:lnTo>
                  <a:lnTo>
                    <a:pt x="4146" y="969"/>
                  </a:lnTo>
                  <a:lnTo>
                    <a:pt x="3700" y="853"/>
                  </a:lnTo>
                  <a:lnTo>
                    <a:pt x="3255" y="756"/>
                  </a:lnTo>
                  <a:lnTo>
                    <a:pt x="2848" y="698"/>
                  </a:lnTo>
                  <a:lnTo>
                    <a:pt x="2461" y="659"/>
                  </a:lnTo>
                  <a:lnTo>
                    <a:pt x="2131" y="640"/>
                  </a:lnTo>
                  <a:lnTo>
                    <a:pt x="1841" y="601"/>
                  </a:lnTo>
                  <a:lnTo>
                    <a:pt x="1589" y="524"/>
                  </a:lnTo>
                  <a:lnTo>
                    <a:pt x="1376" y="465"/>
                  </a:lnTo>
                  <a:lnTo>
                    <a:pt x="1201" y="388"/>
                  </a:lnTo>
                  <a:lnTo>
                    <a:pt x="1046" y="291"/>
                  </a:lnTo>
                  <a:lnTo>
                    <a:pt x="833" y="155"/>
                  </a:lnTo>
                  <a:lnTo>
                    <a:pt x="678" y="39"/>
                  </a:lnTo>
                  <a:lnTo>
                    <a:pt x="62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9" name="Google Shape;1309;p26"/>
            <p:cNvSpPr/>
            <p:nvPr/>
          </p:nvSpPr>
          <p:spPr>
            <a:xfrm>
              <a:off x="4312372" y="6983643"/>
              <a:ext cx="398192" cy="309061"/>
            </a:xfrm>
            <a:custGeom>
              <a:avLst/>
              <a:gdLst/>
              <a:ahLst/>
              <a:cxnLst/>
              <a:rect l="l" t="t" r="r" b="b"/>
              <a:pathLst>
                <a:path w="11334" h="8797" fill="none" extrusionOk="0">
                  <a:moveTo>
                    <a:pt x="7943" y="7072"/>
                  </a:moveTo>
                  <a:lnTo>
                    <a:pt x="7943" y="7072"/>
                  </a:lnTo>
                  <a:lnTo>
                    <a:pt x="8215" y="7188"/>
                  </a:lnTo>
                  <a:lnTo>
                    <a:pt x="8467" y="7266"/>
                  </a:lnTo>
                  <a:lnTo>
                    <a:pt x="8718" y="7343"/>
                  </a:lnTo>
                  <a:lnTo>
                    <a:pt x="8951" y="7401"/>
                  </a:lnTo>
                  <a:lnTo>
                    <a:pt x="9164" y="7421"/>
                  </a:lnTo>
                  <a:lnTo>
                    <a:pt x="9358" y="7421"/>
                  </a:lnTo>
                  <a:lnTo>
                    <a:pt x="9435" y="7401"/>
                  </a:lnTo>
                  <a:lnTo>
                    <a:pt x="9513" y="7363"/>
                  </a:lnTo>
                  <a:lnTo>
                    <a:pt x="9590" y="7324"/>
                  </a:lnTo>
                  <a:lnTo>
                    <a:pt x="9648" y="7266"/>
                  </a:lnTo>
                  <a:lnTo>
                    <a:pt x="9648" y="7266"/>
                  </a:lnTo>
                  <a:lnTo>
                    <a:pt x="9687" y="7227"/>
                  </a:lnTo>
                  <a:lnTo>
                    <a:pt x="9706" y="7169"/>
                  </a:lnTo>
                  <a:lnTo>
                    <a:pt x="9706" y="7111"/>
                  </a:lnTo>
                  <a:lnTo>
                    <a:pt x="9706" y="7053"/>
                  </a:lnTo>
                  <a:lnTo>
                    <a:pt x="9687" y="6936"/>
                  </a:lnTo>
                  <a:lnTo>
                    <a:pt x="9610" y="6820"/>
                  </a:lnTo>
                  <a:lnTo>
                    <a:pt x="9513" y="6685"/>
                  </a:lnTo>
                  <a:lnTo>
                    <a:pt x="9377" y="6568"/>
                  </a:lnTo>
                  <a:lnTo>
                    <a:pt x="9222" y="6452"/>
                  </a:lnTo>
                  <a:lnTo>
                    <a:pt x="9067" y="6316"/>
                  </a:lnTo>
                  <a:lnTo>
                    <a:pt x="8699" y="6084"/>
                  </a:lnTo>
                  <a:lnTo>
                    <a:pt x="8312" y="5890"/>
                  </a:lnTo>
                  <a:lnTo>
                    <a:pt x="7982" y="5716"/>
                  </a:lnTo>
                  <a:lnTo>
                    <a:pt x="7711" y="5600"/>
                  </a:lnTo>
                  <a:lnTo>
                    <a:pt x="7711" y="5600"/>
                  </a:lnTo>
                  <a:lnTo>
                    <a:pt x="8002" y="5716"/>
                  </a:lnTo>
                  <a:lnTo>
                    <a:pt x="8408" y="5871"/>
                  </a:lnTo>
                  <a:lnTo>
                    <a:pt x="8873" y="6026"/>
                  </a:lnTo>
                  <a:lnTo>
                    <a:pt x="9338" y="6161"/>
                  </a:lnTo>
                  <a:lnTo>
                    <a:pt x="9571" y="6200"/>
                  </a:lnTo>
                  <a:lnTo>
                    <a:pt x="9784" y="6239"/>
                  </a:lnTo>
                  <a:lnTo>
                    <a:pt x="9978" y="6239"/>
                  </a:lnTo>
                  <a:lnTo>
                    <a:pt x="10133" y="6220"/>
                  </a:lnTo>
                  <a:lnTo>
                    <a:pt x="10268" y="6181"/>
                  </a:lnTo>
                  <a:lnTo>
                    <a:pt x="10326" y="6142"/>
                  </a:lnTo>
                  <a:lnTo>
                    <a:pt x="10365" y="6103"/>
                  </a:lnTo>
                  <a:lnTo>
                    <a:pt x="10404" y="6065"/>
                  </a:lnTo>
                  <a:lnTo>
                    <a:pt x="10423" y="6006"/>
                  </a:lnTo>
                  <a:lnTo>
                    <a:pt x="10443" y="5929"/>
                  </a:lnTo>
                  <a:lnTo>
                    <a:pt x="10443" y="5851"/>
                  </a:lnTo>
                  <a:lnTo>
                    <a:pt x="10443" y="5851"/>
                  </a:lnTo>
                  <a:lnTo>
                    <a:pt x="10404" y="5716"/>
                  </a:lnTo>
                  <a:lnTo>
                    <a:pt x="10365" y="5580"/>
                  </a:lnTo>
                  <a:lnTo>
                    <a:pt x="10307" y="5464"/>
                  </a:lnTo>
                  <a:lnTo>
                    <a:pt x="10210" y="5348"/>
                  </a:lnTo>
                  <a:lnTo>
                    <a:pt x="10113" y="5231"/>
                  </a:lnTo>
                  <a:lnTo>
                    <a:pt x="10016" y="5135"/>
                  </a:lnTo>
                  <a:lnTo>
                    <a:pt x="9765" y="4941"/>
                  </a:lnTo>
                  <a:lnTo>
                    <a:pt x="9493" y="4766"/>
                  </a:lnTo>
                  <a:lnTo>
                    <a:pt x="9222" y="4611"/>
                  </a:lnTo>
                  <a:lnTo>
                    <a:pt x="8951" y="4476"/>
                  </a:lnTo>
                  <a:lnTo>
                    <a:pt x="8699" y="4379"/>
                  </a:lnTo>
                  <a:lnTo>
                    <a:pt x="8699" y="4379"/>
                  </a:lnTo>
                  <a:lnTo>
                    <a:pt x="9067" y="4495"/>
                  </a:lnTo>
                  <a:lnTo>
                    <a:pt x="9493" y="4611"/>
                  </a:lnTo>
                  <a:lnTo>
                    <a:pt x="9939" y="4728"/>
                  </a:lnTo>
                  <a:lnTo>
                    <a:pt x="10385" y="4786"/>
                  </a:lnTo>
                  <a:lnTo>
                    <a:pt x="10598" y="4805"/>
                  </a:lnTo>
                  <a:lnTo>
                    <a:pt x="10772" y="4825"/>
                  </a:lnTo>
                  <a:lnTo>
                    <a:pt x="10946" y="4805"/>
                  </a:lnTo>
                  <a:lnTo>
                    <a:pt x="11082" y="4766"/>
                  </a:lnTo>
                  <a:lnTo>
                    <a:pt x="11198" y="4728"/>
                  </a:lnTo>
                  <a:lnTo>
                    <a:pt x="11276" y="4650"/>
                  </a:lnTo>
                  <a:lnTo>
                    <a:pt x="11314" y="4611"/>
                  </a:lnTo>
                  <a:lnTo>
                    <a:pt x="11334" y="4553"/>
                  </a:lnTo>
                  <a:lnTo>
                    <a:pt x="11334" y="4418"/>
                  </a:lnTo>
                  <a:lnTo>
                    <a:pt x="11334" y="4418"/>
                  </a:lnTo>
                  <a:lnTo>
                    <a:pt x="11314" y="4302"/>
                  </a:lnTo>
                  <a:lnTo>
                    <a:pt x="11276" y="4185"/>
                  </a:lnTo>
                  <a:lnTo>
                    <a:pt x="11218" y="4069"/>
                  </a:lnTo>
                  <a:lnTo>
                    <a:pt x="11160" y="3972"/>
                  </a:lnTo>
                  <a:lnTo>
                    <a:pt x="11082" y="3875"/>
                  </a:lnTo>
                  <a:lnTo>
                    <a:pt x="10985" y="3778"/>
                  </a:lnTo>
                  <a:lnTo>
                    <a:pt x="10772" y="3623"/>
                  </a:lnTo>
                  <a:lnTo>
                    <a:pt x="10540" y="3468"/>
                  </a:lnTo>
                  <a:lnTo>
                    <a:pt x="10268" y="3333"/>
                  </a:lnTo>
                  <a:lnTo>
                    <a:pt x="9687" y="3042"/>
                  </a:lnTo>
                  <a:lnTo>
                    <a:pt x="9687" y="3042"/>
                  </a:lnTo>
                  <a:lnTo>
                    <a:pt x="9164" y="2848"/>
                  </a:lnTo>
                  <a:lnTo>
                    <a:pt x="8718" y="2693"/>
                  </a:lnTo>
                  <a:lnTo>
                    <a:pt x="8718" y="2693"/>
                  </a:lnTo>
                  <a:lnTo>
                    <a:pt x="8253" y="2519"/>
                  </a:lnTo>
                  <a:lnTo>
                    <a:pt x="7614" y="2267"/>
                  </a:lnTo>
                  <a:lnTo>
                    <a:pt x="6839" y="1938"/>
                  </a:lnTo>
                  <a:lnTo>
                    <a:pt x="5967" y="1589"/>
                  </a:lnTo>
                  <a:lnTo>
                    <a:pt x="5057" y="1260"/>
                  </a:lnTo>
                  <a:lnTo>
                    <a:pt x="4592" y="1105"/>
                  </a:lnTo>
                  <a:lnTo>
                    <a:pt x="4146" y="969"/>
                  </a:lnTo>
                  <a:lnTo>
                    <a:pt x="3700" y="853"/>
                  </a:lnTo>
                  <a:lnTo>
                    <a:pt x="3255" y="756"/>
                  </a:lnTo>
                  <a:lnTo>
                    <a:pt x="2848" y="698"/>
                  </a:lnTo>
                  <a:lnTo>
                    <a:pt x="2461" y="659"/>
                  </a:lnTo>
                  <a:lnTo>
                    <a:pt x="2461" y="659"/>
                  </a:lnTo>
                  <a:lnTo>
                    <a:pt x="2131" y="640"/>
                  </a:lnTo>
                  <a:lnTo>
                    <a:pt x="1841" y="601"/>
                  </a:lnTo>
                  <a:lnTo>
                    <a:pt x="1589" y="524"/>
                  </a:lnTo>
                  <a:lnTo>
                    <a:pt x="1376" y="465"/>
                  </a:lnTo>
                  <a:lnTo>
                    <a:pt x="1201" y="388"/>
                  </a:lnTo>
                  <a:lnTo>
                    <a:pt x="1046" y="291"/>
                  </a:lnTo>
                  <a:lnTo>
                    <a:pt x="833" y="155"/>
                  </a:lnTo>
                  <a:lnTo>
                    <a:pt x="678" y="39"/>
                  </a:lnTo>
                  <a:lnTo>
                    <a:pt x="620" y="0"/>
                  </a:lnTo>
                  <a:lnTo>
                    <a:pt x="562" y="0"/>
                  </a:lnTo>
                  <a:lnTo>
                    <a:pt x="484" y="39"/>
                  </a:lnTo>
                  <a:lnTo>
                    <a:pt x="426" y="97"/>
                  </a:lnTo>
                  <a:lnTo>
                    <a:pt x="349" y="194"/>
                  </a:lnTo>
                  <a:lnTo>
                    <a:pt x="252" y="330"/>
                  </a:lnTo>
                  <a:lnTo>
                    <a:pt x="252" y="330"/>
                  </a:lnTo>
                  <a:lnTo>
                    <a:pt x="194" y="543"/>
                  </a:lnTo>
                  <a:lnTo>
                    <a:pt x="136" y="814"/>
                  </a:lnTo>
                  <a:lnTo>
                    <a:pt x="78" y="1163"/>
                  </a:lnTo>
                  <a:lnTo>
                    <a:pt x="39" y="1609"/>
                  </a:lnTo>
                  <a:lnTo>
                    <a:pt x="0" y="2093"/>
                  </a:lnTo>
                  <a:lnTo>
                    <a:pt x="0" y="2635"/>
                  </a:lnTo>
                  <a:lnTo>
                    <a:pt x="39" y="3217"/>
                  </a:lnTo>
                  <a:lnTo>
                    <a:pt x="78" y="3527"/>
                  </a:lnTo>
                  <a:lnTo>
                    <a:pt x="116" y="3837"/>
                  </a:lnTo>
                  <a:lnTo>
                    <a:pt x="174" y="4147"/>
                  </a:lnTo>
                  <a:lnTo>
                    <a:pt x="252" y="4457"/>
                  </a:lnTo>
                  <a:lnTo>
                    <a:pt x="349" y="4786"/>
                  </a:lnTo>
                  <a:lnTo>
                    <a:pt x="465" y="5096"/>
                  </a:lnTo>
                  <a:lnTo>
                    <a:pt x="601" y="5406"/>
                  </a:lnTo>
                  <a:lnTo>
                    <a:pt x="756" y="5716"/>
                  </a:lnTo>
                  <a:lnTo>
                    <a:pt x="930" y="6026"/>
                  </a:lnTo>
                  <a:lnTo>
                    <a:pt x="1124" y="6336"/>
                  </a:lnTo>
                  <a:lnTo>
                    <a:pt x="1356" y="6626"/>
                  </a:lnTo>
                  <a:lnTo>
                    <a:pt x="1608" y="6917"/>
                  </a:lnTo>
                  <a:lnTo>
                    <a:pt x="1879" y="7188"/>
                  </a:lnTo>
                  <a:lnTo>
                    <a:pt x="2189" y="7459"/>
                  </a:lnTo>
                  <a:lnTo>
                    <a:pt x="2538" y="7711"/>
                  </a:lnTo>
                  <a:lnTo>
                    <a:pt x="2906" y="7944"/>
                  </a:lnTo>
                  <a:lnTo>
                    <a:pt x="2906" y="7944"/>
                  </a:lnTo>
                  <a:lnTo>
                    <a:pt x="3022" y="8002"/>
                  </a:lnTo>
                  <a:lnTo>
                    <a:pt x="3371" y="8196"/>
                  </a:lnTo>
                  <a:lnTo>
                    <a:pt x="3933" y="8428"/>
                  </a:lnTo>
                  <a:lnTo>
                    <a:pt x="4282" y="8564"/>
                  </a:lnTo>
                  <a:lnTo>
                    <a:pt x="4650" y="8680"/>
                  </a:lnTo>
                  <a:lnTo>
                    <a:pt x="4650" y="8680"/>
                  </a:lnTo>
                  <a:lnTo>
                    <a:pt x="5095" y="8738"/>
                  </a:lnTo>
                  <a:lnTo>
                    <a:pt x="5522" y="8777"/>
                  </a:lnTo>
                  <a:lnTo>
                    <a:pt x="5909" y="8796"/>
                  </a:lnTo>
                  <a:lnTo>
                    <a:pt x="6258" y="8796"/>
                  </a:lnTo>
                  <a:lnTo>
                    <a:pt x="6413" y="8777"/>
                  </a:lnTo>
                  <a:lnTo>
                    <a:pt x="6529" y="8758"/>
                  </a:lnTo>
                  <a:lnTo>
                    <a:pt x="6645" y="8738"/>
                  </a:lnTo>
                  <a:lnTo>
                    <a:pt x="6723" y="8680"/>
                  </a:lnTo>
                  <a:lnTo>
                    <a:pt x="6781" y="8622"/>
                  </a:lnTo>
                  <a:lnTo>
                    <a:pt x="6800" y="8564"/>
                  </a:lnTo>
                  <a:lnTo>
                    <a:pt x="6781" y="8486"/>
                  </a:lnTo>
                  <a:lnTo>
                    <a:pt x="6742" y="8389"/>
                  </a:lnTo>
                  <a:lnTo>
                    <a:pt x="6742" y="8389"/>
                  </a:lnTo>
                  <a:lnTo>
                    <a:pt x="6626" y="8196"/>
                  </a:lnTo>
                  <a:lnTo>
                    <a:pt x="6471" y="8021"/>
                  </a:lnTo>
                  <a:lnTo>
                    <a:pt x="6297" y="7847"/>
                  </a:lnTo>
                  <a:lnTo>
                    <a:pt x="6122" y="7692"/>
                  </a:lnTo>
                  <a:lnTo>
                    <a:pt x="6122" y="7692"/>
                  </a:lnTo>
                  <a:lnTo>
                    <a:pt x="6432" y="7847"/>
                  </a:lnTo>
                  <a:lnTo>
                    <a:pt x="6742" y="8002"/>
                  </a:lnTo>
                  <a:lnTo>
                    <a:pt x="7072" y="8138"/>
                  </a:lnTo>
                  <a:lnTo>
                    <a:pt x="7362" y="8234"/>
                  </a:lnTo>
                  <a:lnTo>
                    <a:pt x="7653" y="8293"/>
                  </a:lnTo>
                  <a:lnTo>
                    <a:pt x="7788" y="8293"/>
                  </a:lnTo>
                  <a:lnTo>
                    <a:pt x="7924" y="8293"/>
                  </a:lnTo>
                  <a:lnTo>
                    <a:pt x="8040" y="8293"/>
                  </a:lnTo>
                  <a:lnTo>
                    <a:pt x="8157" y="8273"/>
                  </a:lnTo>
                  <a:lnTo>
                    <a:pt x="8273" y="8215"/>
                  </a:lnTo>
                  <a:lnTo>
                    <a:pt x="8370" y="8176"/>
                  </a:lnTo>
                  <a:lnTo>
                    <a:pt x="8370" y="8176"/>
                  </a:lnTo>
                  <a:lnTo>
                    <a:pt x="8447" y="8099"/>
                  </a:lnTo>
                  <a:lnTo>
                    <a:pt x="8505" y="8041"/>
                  </a:lnTo>
                  <a:lnTo>
                    <a:pt x="8544" y="7983"/>
                  </a:lnTo>
                  <a:lnTo>
                    <a:pt x="8563" y="7905"/>
                  </a:lnTo>
                  <a:lnTo>
                    <a:pt x="8583" y="7847"/>
                  </a:lnTo>
                  <a:lnTo>
                    <a:pt x="8583" y="7769"/>
                  </a:lnTo>
                  <a:lnTo>
                    <a:pt x="8563" y="7711"/>
                  </a:lnTo>
                  <a:lnTo>
                    <a:pt x="8525" y="7634"/>
                  </a:lnTo>
                  <a:lnTo>
                    <a:pt x="8428" y="7498"/>
                  </a:lnTo>
                  <a:lnTo>
                    <a:pt x="8292" y="7343"/>
                  </a:lnTo>
                  <a:lnTo>
                    <a:pt x="8137" y="7208"/>
                  </a:lnTo>
                  <a:lnTo>
                    <a:pt x="7943" y="7072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0" name="Google Shape;1310;p26"/>
            <p:cNvSpPr/>
            <p:nvPr/>
          </p:nvSpPr>
          <p:spPr>
            <a:xfrm>
              <a:off x="4527454" y="7137490"/>
              <a:ext cx="98055" cy="119802"/>
            </a:xfrm>
            <a:custGeom>
              <a:avLst/>
              <a:gdLst/>
              <a:ahLst/>
              <a:cxnLst/>
              <a:rect l="l" t="t" r="r" b="b"/>
              <a:pathLst>
                <a:path w="2791" h="3410" extrusionOk="0">
                  <a:moveTo>
                    <a:pt x="2577" y="0"/>
                  </a:moveTo>
                  <a:lnTo>
                    <a:pt x="2790" y="97"/>
                  </a:lnTo>
                  <a:lnTo>
                    <a:pt x="2751" y="58"/>
                  </a:lnTo>
                  <a:lnTo>
                    <a:pt x="2577" y="0"/>
                  </a:lnTo>
                  <a:close/>
                  <a:moveTo>
                    <a:pt x="1589" y="1221"/>
                  </a:moveTo>
                  <a:lnTo>
                    <a:pt x="1821" y="1317"/>
                  </a:lnTo>
                  <a:lnTo>
                    <a:pt x="1783" y="1298"/>
                  </a:lnTo>
                  <a:lnTo>
                    <a:pt x="1589" y="1221"/>
                  </a:lnTo>
                  <a:close/>
                  <a:moveTo>
                    <a:pt x="0" y="3313"/>
                  </a:moveTo>
                  <a:lnTo>
                    <a:pt x="116" y="3410"/>
                  </a:lnTo>
                  <a:lnTo>
                    <a:pt x="116" y="3410"/>
                  </a:lnTo>
                  <a:lnTo>
                    <a:pt x="78" y="3352"/>
                  </a:lnTo>
                  <a:lnTo>
                    <a:pt x="0" y="3313"/>
                  </a:lnTo>
                  <a:close/>
                </a:path>
              </a:pathLst>
            </a:custGeom>
            <a:solidFill>
              <a:srgbClr val="E53A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1" name="Google Shape;1311;p26"/>
            <p:cNvSpPr/>
            <p:nvPr/>
          </p:nvSpPr>
          <p:spPr>
            <a:xfrm>
              <a:off x="4527454" y="7253849"/>
              <a:ext cx="4111" cy="3443"/>
            </a:xfrm>
            <a:custGeom>
              <a:avLst/>
              <a:gdLst/>
              <a:ahLst/>
              <a:cxnLst/>
              <a:rect l="l" t="t" r="r" b="b"/>
              <a:pathLst>
                <a:path w="117" h="98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116" y="98"/>
                  </a:lnTo>
                  <a:lnTo>
                    <a:pt x="116" y="98"/>
                  </a:lnTo>
                  <a:lnTo>
                    <a:pt x="78" y="40"/>
                  </a:lnTo>
                  <a:lnTo>
                    <a:pt x="78" y="40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2" name="Google Shape;1312;p26"/>
            <p:cNvSpPr/>
            <p:nvPr/>
          </p:nvSpPr>
          <p:spPr>
            <a:xfrm>
              <a:off x="4583245" y="7180352"/>
              <a:ext cx="8221" cy="3443"/>
            </a:xfrm>
            <a:custGeom>
              <a:avLst/>
              <a:gdLst/>
              <a:ahLst/>
              <a:cxnLst/>
              <a:rect l="l" t="t" r="r" b="b"/>
              <a:pathLst>
                <a:path w="234" h="98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195" y="78"/>
                  </a:lnTo>
                  <a:lnTo>
                    <a:pt x="195" y="78"/>
                  </a:lnTo>
                  <a:lnTo>
                    <a:pt x="233" y="97"/>
                  </a:lnTo>
                  <a:lnTo>
                    <a:pt x="233" y="97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3" name="Google Shape;1313;p26"/>
            <p:cNvSpPr/>
            <p:nvPr/>
          </p:nvSpPr>
          <p:spPr>
            <a:xfrm>
              <a:off x="4617991" y="7137490"/>
              <a:ext cx="7518" cy="3408"/>
            </a:xfrm>
            <a:custGeom>
              <a:avLst/>
              <a:gdLst/>
              <a:ahLst/>
              <a:cxnLst/>
              <a:rect l="l" t="t" r="r" b="b"/>
              <a:pathLst>
                <a:path w="214" h="97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213" y="97"/>
                  </a:lnTo>
                  <a:lnTo>
                    <a:pt x="213" y="97"/>
                  </a:lnTo>
                  <a:lnTo>
                    <a:pt x="174" y="58"/>
                  </a:lnTo>
                  <a:lnTo>
                    <a:pt x="174" y="5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4" name="Google Shape;1314;p26"/>
            <p:cNvSpPr/>
            <p:nvPr/>
          </p:nvSpPr>
          <p:spPr>
            <a:xfrm>
              <a:off x="4337527" y="7091852"/>
              <a:ext cx="340364" cy="178368"/>
            </a:xfrm>
            <a:custGeom>
              <a:avLst/>
              <a:gdLst/>
              <a:ahLst/>
              <a:cxnLst/>
              <a:rect l="l" t="t" r="r" b="b"/>
              <a:pathLst>
                <a:path w="9688" h="5077" extrusionOk="0">
                  <a:moveTo>
                    <a:pt x="8622" y="1"/>
                  </a:moveTo>
                  <a:lnTo>
                    <a:pt x="8525" y="175"/>
                  </a:lnTo>
                  <a:lnTo>
                    <a:pt x="8429" y="330"/>
                  </a:lnTo>
                  <a:lnTo>
                    <a:pt x="8332" y="485"/>
                  </a:lnTo>
                  <a:lnTo>
                    <a:pt x="8215" y="621"/>
                  </a:lnTo>
                  <a:lnTo>
                    <a:pt x="8080" y="757"/>
                  </a:lnTo>
                  <a:lnTo>
                    <a:pt x="7944" y="873"/>
                  </a:lnTo>
                  <a:lnTo>
                    <a:pt x="7809" y="989"/>
                  </a:lnTo>
                  <a:lnTo>
                    <a:pt x="7634" y="1086"/>
                  </a:lnTo>
                  <a:lnTo>
                    <a:pt x="7266" y="1280"/>
                  </a:lnTo>
                  <a:lnTo>
                    <a:pt x="6840" y="1454"/>
                  </a:lnTo>
                  <a:lnTo>
                    <a:pt x="6394" y="1609"/>
                  </a:lnTo>
                  <a:lnTo>
                    <a:pt x="5929" y="1745"/>
                  </a:lnTo>
                  <a:lnTo>
                    <a:pt x="5445" y="1861"/>
                  </a:lnTo>
                  <a:lnTo>
                    <a:pt x="4961" y="1958"/>
                  </a:lnTo>
                  <a:lnTo>
                    <a:pt x="4476" y="2016"/>
                  </a:lnTo>
                  <a:lnTo>
                    <a:pt x="4031" y="2035"/>
                  </a:lnTo>
                  <a:lnTo>
                    <a:pt x="3779" y="2035"/>
                  </a:lnTo>
                  <a:lnTo>
                    <a:pt x="3546" y="2016"/>
                  </a:lnTo>
                  <a:lnTo>
                    <a:pt x="2694" y="1919"/>
                  </a:lnTo>
                  <a:lnTo>
                    <a:pt x="2248" y="1861"/>
                  </a:lnTo>
                  <a:lnTo>
                    <a:pt x="1783" y="1783"/>
                  </a:lnTo>
                  <a:lnTo>
                    <a:pt x="1318" y="1706"/>
                  </a:lnTo>
                  <a:lnTo>
                    <a:pt x="873" y="1590"/>
                  </a:lnTo>
                  <a:lnTo>
                    <a:pt x="427" y="1454"/>
                  </a:lnTo>
                  <a:lnTo>
                    <a:pt x="1" y="1299"/>
                  </a:lnTo>
                  <a:lnTo>
                    <a:pt x="117" y="1706"/>
                  </a:lnTo>
                  <a:lnTo>
                    <a:pt x="292" y="2132"/>
                  </a:lnTo>
                  <a:lnTo>
                    <a:pt x="485" y="2539"/>
                  </a:lnTo>
                  <a:lnTo>
                    <a:pt x="601" y="2733"/>
                  </a:lnTo>
                  <a:lnTo>
                    <a:pt x="737" y="2926"/>
                  </a:lnTo>
                  <a:lnTo>
                    <a:pt x="873" y="3120"/>
                  </a:lnTo>
                  <a:lnTo>
                    <a:pt x="1028" y="3314"/>
                  </a:lnTo>
                  <a:lnTo>
                    <a:pt x="1202" y="3508"/>
                  </a:lnTo>
                  <a:lnTo>
                    <a:pt x="1376" y="3682"/>
                  </a:lnTo>
                  <a:lnTo>
                    <a:pt x="1590" y="3856"/>
                  </a:lnTo>
                  <a:lnTo>
                    <a:pt x="1803" y="4031"/>
                  </a:lnTo>
                  <a:lnTo>
                    <a:pt x="2016" y="4186"/>
                  </a:lnTo>
                  <a:lnTo>
                    <a:pt x="2268" y="4341"/>
                  </a:lnTo>
                  <a:lnTo>
                    <a:pt x="2365" y="4399"/>
                  </a:lnTo>
                  <a:lnTo>
                    <a:pt x="2675" y="4554"/>
                  </a:lnTo>
                  <a:lnTo>
                    <a:pt x="3139" y="4748"/>
                  </a:lnTo>
                  <a:lnTo>
                    <a:pt x="3430" y="4864"/>
                  </a:lnTo>
                  <a:lnTo>
                    <a:pt x="3759" y="4961"/>
                  </a:lnTo>
                  <a:lnTo>
                    <a:pt x="4360" y="5038"/>
                  </a:lnTo>
                  <a:lnTo>
                    <a:pt x="4651" y="5058"/>
                  </a:lnTo>
                  <a:lnTo>
                    <a:pt x="4922" y="5077"/>
                  </a:lnTo>
                  <a:lnTo>
                    <a:pt x="5232" y="5058"/>
                  </a:lnTo>
                  <a:lnTo>
                    <a:pt x="5368" y="5019"/>
                  </a:lnTo>
                  <a:lnTo>
                    <a:pt x="5464" y="4999"/>
                  </a:lnTo>
                  <a:lnTo>
                    <a:pt x="5522" y="4941"/>
                  </a:lnTo>
                  <a:lnTo>
                    <a:pt x="5561" y="4883"/>
                  </a:lnTo>
                  <a:lnTo>
                    <a:pt x="5561" y="4806"/>
                  </a:lnTo>
                  <a:lnTo>
                    <a:pt x="5522" y="4709"/>
                  </a:lnTo>
                  <a:lnTo>
                    <a:pt x="5406" y="4612"/>
                  </a:lnTo>
                  <a:lnTo>
                    <a:pt x="5406" y="4612"/>
                  </a:lnTo>
                  <a:lnTo>
                    <a:pt x="5484" y="4651"/>
                  </a:lnTo>
                  <a:lnTo>
                    <a:pt x="5368" y="4515"/>
                  </a:lnTo>
                  <a:lnTo>
                    <a:pt x="5251" y="4379"/>
                  </a:lnTo>
                  <a:lnTo>
                    <a:pt x="4999" y="4128"/>
                  </a:lnTo>
                  <a:lnTo>
                    <a:pt x="4999" y="4128"/>
                  </a:lnTo>
                  <a:lnTo>
                    <a:pt x="5387" y="4321"/>
                  </a:lnTo>
                  <a:lnTo>
                    <a:pt x="5774" y="4496"/>
                  </a:lnTo>
                  <a:lnTo>
                    <a:pt x="5949" y="4554"/>
                  </a:lnTo>
                  <a:lnTo>
                    <a:pt x="6142" y="4593"/>
                  </a:lnTo>
                  <a:lnTo>
                    <a:pt x="6317" y="4631"/>
                  </a:lnTo>
                  <a:lnTo>
                    <a:pt x="6472" y="4651"/>
                  </a:lnTo>
                  <a:lnTo>
                    <a:pt x="6588" y="4631"/>
                  </a:lnTo>
                  <a:lnTo>
                    <a:pt x="6704" y="4612"/>
                  </a:lnTo>
                  <a:lnTo>
                    <a:pt x="6801" y="4573"/>
                  </a:lnTo>
                  <a:lnTo>
                    <a:pt x="6898" y="4534"/>
                  </a:lnTo>
                  <a:lnTo>
                    <a:pt x="6956" y="4476"/>
                  </a:lnTo>
                  <a:lnTo>
                    <a:pt x="7014" y="4418"/>
                  </a:lnTo>
                  <a:lnTo>
                    <a:pt x="7053" y="4360"/>
                  </a:lnTo>
                  <a:lnTo>
                    <a:pt x="7072" y="4321"/>
                  </a:lnTo>
                  <a:lnTo>
                    <a:pt x="7072" y="4263"/>
                  </a:lnTo>
                  <a:lnTo>
                    <a:pt x="7072" y="4205"/>
                  </a:lnTo>
                  <a:lnTo>
                    <a:pt x="7034" y="4069"/>
                  </a:lnTo>
                  <a:lnTo>
                    <a:pt x="6956" y="3953"/>
                  </a:lnTo>
                  <a:lnTo>
                    <a:pt x="6840" y="3837"/>
                  </a:lnTo>
                  <a:lnTo>
                    <a:pt x="6704" y="3721"/>
                  </a:lnTo>
                  <a:lnTo>
                    <a:pt x="6549" y="3605"/>
                  </a:lnTo>
                  <a:lnTo>
                    <a:pt x="6821" y="3721"/>
                  </a:lnTo>
                  <a:lnTo>
                    <a:pt x="7111" y="3818"/>
                  </a:lnTo>
                  <a:lnTo>
                    <a:pt x="7382" y="3876"/>
                  </a:lnTo>
                  <a:lnTo>
                    <a:pt x="7615" y="3895"/>
                  </a:lnTo>
                  <a:lnTo>
                    <a:pt x="7731" y="3895"/>
                  </a:lnTo>
                  <a:lnTo>
                    <a:pt x="7828" y="3876"/>
                  </a:lnTo>
                  <a:lnTo>
                    <a:pt x="7906" y="3837"/>
                  </a:lnTo>
                  <a:lnTo>
                    <a:pt x="7983" y="3779"/>
                  </a:lnTo>
                  <a:lnTo>
                    <a:pt x="8022" y="3682"/>
                  </a:lnTo>
                  <a:lnTo>
                    <a:pt x="8041" y="3585"/>
                  </a:lnTo>
                  <a:lnTo>
                    <a:pt x="8022" y="3488"/>
                  </a:lnTo>
                  <a:lnTo>
                    <a:pt x="7944" y="3391"/>
                  </a:lnTo>
                  <a:lnTo>
                    <a:pt x="7867" y="3275"/>
                  </a:lnTo>
                  <a:lnTo>
                    <a:pt x="7751" y="3178"/>
                  </a:lnTo>
                  <a:lnTo>
                    <a:pt x="7479" y="2965"/>
                  </a:lnTo>
                  <a:lnTo>
                    <a:pt x="7169" y="2771"/>
                  </a:lnTo>
                  <a:lnTo>
                    <a:pt x="6859" y="2597"/>
                  </a:lnTo>
                  <a:lnTo>
                    <a:pt x="6336" y="2345"/>
                  </a:lnTo>
                  <a:lnTo>
                    <a:pt x="6336" y="2345"/>
                  </a:lnTo>
                  <a:lnTo>
                    <a:pt x="6685" y="2461"/>
                  </a:lnTo>
                  <a:lnTo>
                    <a:pt x="7167" y="2591"/>
                  </a:lnTo>
                  <a:lnTo>
                    <a:pt x="7227" y="2616"/>
                  </a:lnTo>
                  <a:lnTo>
                    <a:pt x="7499" y="2675"/>
                  </a:lnTo>
                  <a:lnTo>
                    <a:pt x="7789" y="2713"/>
                  </a:lnTo>
                  <a:lnTo>
                    <a:pt x="8060" y="2752"/>
                  </a:lnTo>
                  <a:lnTo>
                    <a:pt x="8448" y="2752"/>
                  </a:lnTo>
                  <a:lnTo>
                    <a:pt x="8584" y="2733"/>
                  </a:lnTo>
                  <a:lnTo>
                    <a:pt x="8700" y="2713"/>
                  </a:lnTo>
                  <a:lnTo>
                    <a:pt x="8797" y="2675"/>
                  </a:lnTo>
                  <a:lnTo>
                    <a:pt x="8874" y="2616"/>
                  </a:lnTo>
                  <a:lnTo>
                    <a:pt x="8932" y="2558"/>
                  </a:lnTo>
                  <a:lnTo>
                    <a:pt x="8971" y="2461"/>
                  </a:lnTo>
                  <a:lnTo>
                    <a:pt x="8971" y="2365"/>
                  </a:lnTo>
                  <a:lnTo>
                    <a:pt x="8932" y="2229"/>
                  </a:lnTo>
                  <a:lnTo>
                    <a:pt x="8874" y="2074"/>
                  </a:lnTo>
                  <a:lnTo>
                    <a:pt x="8797" y="1958"/>
                  </a:lnTo>
                  <a:lnTo>
                    <a:pt x="8700" y="1822"/>
                  </a:lnTo>
                  <a:lnTo>
                    <a:pt x="8584" y="1706"/>
                  </a:lnTo>
                  <a:lnTo>
                    <a:pt x="8467" y="1590"/>
                  </a:lnTo>
                  <a:lnTo>
                    <a:pt x="8196" y="1396"/>
                  </a:lnTo>
                  <a:lnTo>
                    <a:pt x="7983" y="1299"/>
                  </a:lnTo>
                  <a:lnTo>
                    <a:pt x="8157" y="1357"/>
                  </a:lnTo>
                  <a:lnTo>
                    <a:pt x="7867" y="1163"/>
                  </a:lnTo>
                  <a:lnTo>
                    <a:pt x="8196" y="1260"/>
                  </a:lnTo>
                  <a:lnTo>
                    <a:pt x="8525" y="1338"/>
                  </a:lnTo>
                  <a:lnTo>
                    <a:pt x="8855" y="1377"/>
                  </a:lnTo>
                  <a:lnTo>
                    <a:pt x="9165" y="1396"/>
                  </a:lnTo>
                  <a:lnTo>
                    <a:pt x="9397" y="1377"/>
                  </a:lnTo>
                  <a:lnTo>
                    <a:pt x="9475" y="1357"/>
                  </a:lnTo>
                  <a:lnTo>
                    <a:pt x="9572" y="1318"/>
                  </a:lnTo>
                  <a:lnTo>
                    <a:pt x="9630" y="1280"/>
                  </a:lnTo>
                  <a:lnTo>
                    <a:pt x="9669" y="1202"/>
                  </a:lnTo>
                  <a:lnTo>
                    <a:pt x="9688" y="1125"/>
                  </a:lnTo>
                  <a:lnTo>
                    <a:pt x="9688" y="1028"/>
                  </a:lnTo>
                  <a:lnTo>
                    <a:pt x="9649" y="853"/>
                  </a:lnTo>
                  <a:lnTo>
                    <a:pt x="9572" y="698"/>
                  </a:lnTo>
                  <a:lnTo>
                    <a:pt x="9455" y="563"/>
                  </a:lnTo>
                  <a:lnTo>
                    <a:pt x="9320" y="427"/>
                  </a:lnTo>
                  <a:lnTo>
                    <a:pt x="9165" y="311"/>
                  </a:lnTo>
                  <a:lnTo>
                    <a:pt x="8990" y="195"/>
                  </a:lnTo>
                  <a:lnTo>
                    <a:pt x="8622" y="1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5" name="Google Shape;1315;p26"/>
            <p:cNvSpPr/>
            <p:nvPr/>
          </p:nvSpPr>
          <p:spPr>
            <a:xfrm>
              <a:off x="4337527" y="7091852"/>
              <a:ext cx="340364" cy="178368"/>
            </a:xfrm>
            <a:custGeom>
              <a:avLst/>
              <a:gdLst/>
              <a:ahLst/>
              <a:cxnLst/>
              <a:rect l="l" t="t" r="r" b="b"/>
              <a:pathLst>
                <a:path w="9688" h="5077" fill="none" extrusionOk="0">
                  <a:moveTo>
                    <a:pt x="8622" y="1"/>
                  </a:moveTo>
                  <a:lnTo>
                    <a:pt x="8622" y="1"/>
                  </a:lnTo>
                  <a:lnTo>
                    <a:pt x="8525" y="175"/>
                  </a:lnTo>
                  <a:lnTo>
                    <a:pt x="8429" y="330"/>
                  </a:lnTo>
                  <a:lnTo>
                    <a:pt x="8332" y="485"/>
                  </a:lnTo>
                  <a:lnTo>
                    <a:pt x="8215" y="621"/>
                  </a:lnTo>
                  <a:lnTo>
                    <a:pt x="8080" y="757"/>
                  </a:lnTo>
                  <a:lnTo>
                    <a:pt x="7944" y="873"/>
                  </a:lnTo>
                  <a:lnTo>
                    <a:pt x="7809" y="989"/>
                  </a:lnTo>
                  <a:lnTo>
                    <a:pt x="7634" y="1086"/>
                  </a:lnTo>
                  <a:lnTo>
                    <a:pt x="7634" y="1086"/>
                  </a:lnTo>
                  <a:lnTo>
                    <a:pt x="7266" y="1280"/>
                  </a:lnTo>
                  <a:lnTo>
                    <a:pt x="6840" y="1454"/>
                  </a:lnTo>
                  <a:lnTo>
                    <a:pt x="6394" y="1609"/>
                  </a:lnTo>
                  <a:lnTo>
                    <a:pt x="5929" y="1745"/>
                  </a:lnTo>
                  <a:lnTo>
                    <a:pt x="5445" y="1861"/>
                  </a:lnTo>
                  <a:lnTo>
                    <a:pt x="4961" y="1958"/>
                  </a:lnTo>
                  <a:lnTo>
                    <a:pt x="4476" y="2016"/>
                  </a:lnTo>
                  <a:lnTo>
                    <a:pt x="4031" y="2035"/>
                  </a:lnTo>
                  <a:lnTo>
                    <a:pt x="4031" y="2035"/>
                  </a:lnTo>
                  <a:lnTo>
                    <a:pt x="3779" y="2035"/>
                  </a:lnTo>
                  <a:lnTo>
                    <a:pt x="3546" y="2016"/>
                  </a:lnTo>
                  <a:lnTo>
                    <a:pt x="3546" y="2016"/>
                  </a:lnTo>
                  <a:lnTo>
                    <a:pt x="2694" y="1919"/>
                  </a:lnTo>
                  <a:lnTo>
                    <a:pt x="2248" y="1861"/>
                  </a:lnTo>
                  <a:lnTo>
                    <a:pt x="1783" y="1783"/>
                  </a:lnTo>
                  <a:lnTo>
                    <a:pt x="1318" y="1706"/>
                  </a:lnTo>
                  <a:lnTo>
                    <a:pt x="873" y="1590"/>
                  </a:lnTo>
                  <a:lnTo>
                    <a:pt x="427" y="1454"/>
                  </a:lnTo>
                  <a:lnTo>
                    <a:pt x="1" y="1299"/>
                  </a:lnTo>
                  <a:lnTo>
                    <a:pt x="1" y="1299"/>
                  </a:lnTo>
                  <a:lnTo>
                    <a:pt x="117" y="1706"/>
                  </a:lnTo>
                  <a:lnTo>
                    <a:pt x="292" y="2132"/>
                  </a:lnTo>
                  <a:lnTo>
                    <a:pt x="485" y="2539"/>
                  </a:lnTo>
                  <a:lnTo>
                    <a:pt x="601" y="2733"/>
                  </a:lnTo>
                  <a:lnTo>
                    <a:pt x="737" y="2926"/>
                  </a:lnTo>
                  <a:lnTo>
                    <a:pt x="873" y="3120"/>
                  </a:lnTo>
                  <a:lnTo>
                    <a:pt x="1028" y="3314"/>
                  </a:lnTo>
                  <a:lnTo>
                    <a:pt x="1202" y="3508"/>
                  </a:lnTo>
                  <a:lnTo>
                    <a:pt x="1376" y="3682"/>
                  </a:lnTo>
                  <a:lnTo>
                    <a:pt x="1590" y="3856"/>
                  </a:lnTo>
                  <a:lnTo>
                    <a:pt x="1803" y="4031"/>
                  </a:lnTo>
                  <a:lnTo>
                    <a:pt x="2016" y="4186"/>
                  </a:lnTo>
                  <a:lnTo>
                    <a:pt x="2268" y="4341"/>
                  </a:lnTo>
                  <a:lnTo>
                    <a:pt x="2268" y="4341"/>
                  </a:lnTo>
                  <a:lnTo>
                    <a:pt x="2365" y="4399"/>
                  </a:lnTo>
                  <a:lnTo>
                    <a:pt x="2675" y="4554"/>
                  </a:lnTo>
                  <a:lnTo>
                    <a:pt x="3139" y="4748"/>
                  </a:lnTo>
                  <a:lnTo>
                    <a:pt x="3430" y="4864"/>
                  </a:lnTo>
                  <a:lnTo>
                    <a:pt x="3759" y="4961"/>
                  </a:lnTo>
                  <a:lnTo>
                    <a:pt x="3759" y="4961"/>
                  </a:lnTo>
                  <a:lnTo>
                    <a:pt x="4360" y="5038"/>
                  </a:lnTo>
                  <a:lnTo>
                    <a:pt x="4651" y="5058"/>
                  </a:lnTo>
                  <a:lnTo>
                    <a:pt x="4922" y="5077"/>
                  </a:lnTo>
                  <a:lnTo>
                    <a:pt x="4922" y="5077"/>
                  </a:lnTo>
                  <a:lnTo>
                    <a:pt x="5232" y="5058"/>
                  </a:lnTo>
                  <a:lnTo>
                    <a:pt x="5368" y="5019"/>
                  </a:lnTo>
                  <a:lnTo>
                    <a:pt x="5464" y="4999"/>
                  </a:lnTo>
                  <a:lnTo>
                    <a:pt x="5522" y="4941"/>
                  </a:lnTo>
                  <a:lnTo>
                    <a:pt x="5561" y="4883"/>
                  </a:lnTo>
                  <a:lnTo>
                    <a:pt x="5561" y="4806"/>
                  </a:lnTo>
                  <a:lnTo>
                    <a:pt x="5522" y="4709"/>
                  </a:lnTo>
                  <a:lnTo>
                    <a:pt x="5522" y="4709"/>
                  </a:lnTo>
                  <a:lnTo>
                    <a:pt x="5522" y="4709"/>
                  </a:lnTo>
                  <a:lnTo>
                    <a:pt x="5522" y="4709"/>
                  </a:lnTo>
                  <a:lnTo>
                    <a:pt x="5406" y="4612"/>
                  </a:lnTo>
                  <a:lnTo>
                    <a:pt x="5406" y="4612"/>
                  </a:lnTo>
                  <a:lnTo>
                    <a:pt x="5484" y="4651"/>
                  </a:lnTo>
                  <a:lnTo>
                    <a:pt x="5484" y="4651"/>
                  </a:lnTo>
                  <a:lnTo>
                    <a:pt x="5368" y="4515"/>
                  </a:lnTo>
                  <a:lnTo>
                    <a:pt x="5251" y="4379"/>
                  </a:lnTo>
                  <a:lnTo>
                    <a:pt x="4999" y="4128"/>
                  </a:lnTo>
                  <a:lnTo>
                    <a:pt x="4999" y="4128"/>
                  </a:lnTo>
                  <a:lnTo>
                    <a:pt x="5387" y="4321"/>
                  </a:lnTo>
                  <a:lnTo>
                    <a:pt x="5774" y="4496"/>
                  </a:lnTo>
                  <a:lnTo>
                    <a:pt x="5949" y="4554"/>
                  </a:lnTo>
                  <a:lnTo>
                    <a:pt x="6142" y="4593"/>
                  </a:lnTo>
                  <a:lnTo>
                    <a:pt x="6317" y="4631"/>
                  </a:lnTo>
                  <a:lnTo>
                    <a:pt x="6472" y="4651"/>
                  </a:lnTo>
                  <a:lnTo>
                    <a:pt x="6472" y="4651"/>
                  </a:lnTo>
                  <a:lnTo>
                    <a:pt x="6588" y="4631"/>
                  </a:lnTo>
                  <a:lnTo>
                    <a:pt x="6704" y="4612"/>
                  </a:lnTo>
                  <a:lnTo>
                    <a:pt x="6801" y="4573"/>
                  </a:lnTo>
                  <a:lnTo>
                    <a:pt x="6898" y="4534"/>
                  </a:lnTo>
                  <a:lnTo>
                    <a:pt x="6898" y="4534"/>
                  </a:lnTo>
                  <a:lnTo>
                    <a:pt x="6956" y="4476"/>
                  </a:lnTo>
                  <a:lnTo>
                    <a:pt x="7014" y="4418"/>
                  </a:lnTo>
                  <a:lnTo>
                    <a:pt x="7053" y="4360"/>
                  </a:lnTo>
                  <a:lnTo>
                    <a:pt x="7072" y="4321"/>
                  </a:lnTo>
                  <a:lnTo>
                    <a:pt x="7072" y="4263"/>
                  </a:lnTo>
                  <a:lnTo>
                    <a:pt x="7072" y="4205"/>
                  </a:lnTo>
                  <a:lnTo>
                    <a:pt x="7034" y="4069"/>
                  </a:lnTo>
                  <a:lnTo>
                    <a:pt x="6956" y="3953"/>
                  </a:lnTo>
                  <a:lnTo>
                    <a:pt x="6840" y="3837"/>
                  </a:lnTo>
                  <a:lnTo>
                    <a:pt x="6704" y="3721"/>
                  </a:lnTo>
                  <a:lnTo>
                    <a:pt x="6549" y="3605"/>
                  </a:lnTo>
                  <a:lnTo>
                    <a:pt x="6549" y="3605"/>
                  </a:lnTo>
                  <a:lnTo>
                    <a:pt x="6821" y="3721"/>
                  </a:lnTo>
                  <a:lnTo>
                    <a:pt x="7111" y="3818"/>
                  </a:lnTo>
                  <a:lnTo>
                    <a:pt x="7382" y="3876"/>
                  </a:lnTo>
                  <a:lnTo>
                    <a:pt x="7615" y="3895"/>
                  </a:lnTo>
                  <a:lnTo>
                    <a:pt x="7615" y="3895"/>
                  </a:lnTo>
                  <a:lnTo>
                    <a:pt x="7731" y="3895"/>
                  </a:lnTo>
                  <a:lnTo>
                    <a:pt x="7828" y="3876"/>
                  </a:lnTo>
                  <a:lnTo>
                    <a:pt x="7906" y="3837"/>
                  </a:lnTo>
                  <a:lnTo>
                    <a:pt x="7983" y="3779"/>
                  </a:lnTo>
                  <a:lnTo>
                    <a:pt x="7983" y="3779"/>
                  </a:lnTo>
                  <a:lnTo>
                    <a:pt x="8022" y="3682"/>
                  </a:lnTo>
                  <a:lnTo>
                    <a:pt x="8041" y="3585"/>
                  </a:lnTo>
                  <a:lnTo>
                    <a:pt x="8022" y="3488"/>
                  </a:lnTo>
                  <a:lnTo>
                    <a:pt x="7944" y="3391"/>
                  </a:lnTo>
                  <a:lnTo>
                    <a:pt x="7867" y="3275"/>
                  </a:lnTo>
                  <a:lnTo>
                    <a:pt x="7751" y="3178"/>
                  </a:lnTo>
                  <a:lnTo>
                    <a:pt x="7479" y="2965"/>
                  </a:lnTo>
                  <a:lnTo>
                    <a:pt x="7169" y="2771"/>
                  </a:lnTo>
                  <a:lnTo>
                    <a:pt x="6859" y="2597"/>
                  </a:lnTo>
                  <a:lnTo>
                    <a:pt x="6336" y="2345"/>
                  </a:lnTo>
                  <a:lnTo>
                    <a:pt x="6336" y="2345"/>
                  </a:lnTo>
                  <a:lnTo>
                    <a:pt x="6685" y="2461"/>
                  </a:lnTo>
                  <a:lnTo>
                    <a:pt x="7189" y="2597"/>
                  </a:lnTo>
                  <a:lnTo>
                    <a:pt x="7189" y="2597"/>
                  </a:lnTo>
                  <a:lnTo>
                    <a:pt x="6995" y="2520"/>
                  </a:lnTo>
                  <a:lnTo>
                    <a:pt x="6995" y="2520"/>
                  </a:lnTo>
                  <a:lnTo>
                    <a:pt x="7227" y="2616"/>
                  </a:lnTo>
                  <a:lnTo>
                    <a:pt x="7227" y="2616"/>
                  </a:lnTo>
                  <a:lnTo>
                    <a:pt x="7499" y="2675"/>
                  </a:lnTo>
                  <a:lnTo>
                    <a:pt x="7789" y="2713"/>
                  </a:lnTo>
                  <a:lnTo>
                    <a:pt x="8060" y="2752"/>
                  </a:lnTo>
                  <a:lnTo>
                    <a:pt x="8312" y="2752"/>
                  </a:lnTo>
                  <a:lnTo>
                    <a:pt x="8312" y="2752"/>
                  </a:lnTo>
                  <a:lnTo>
                    <a:pt x="8448" y="2752"/>
                  </a:lnTo>
                  <a:lnTo>
                    <a:pt x="8584" y="2733"/>
                  </a:lnTo>
                  <a:lnTo>
                    <a:pt x="8700" y="2713"/>
                  </a:lnTo>
                  <a:lnTo>
                    <a:pt x="8797" y="2675"/>
                  </a:lnTo>
                  <a:lnTo>
                    <a:pt x="8874" y="2616"/>
                  </a:lnTo>
                  <a:lnTo>
                    <a:pt x="8932" y="2558"/>
                  </a:lnTo>
                  <a:lnTo>
                    <a:pt x="8971" y="2461"/>
                  </a:lnTo>
                  <a:lnTo>
                    <a:pt x="8971" y="2365"/>
                  </a:lnTo>
                  <a:lnTo>
                    <a:pt x="8971" y="2365"/>
                  </a:lnTo>
                  <a:lnTo>
                    <a:pt x="8932" y="2229"/>
                  </a:lnTo>
                  <a:lnTo>
                    <a:pt x="8874" y="2074"/>
                  </a:lnTo>
                  <a:lnTo>
                    <a:pt x="8797" y="1958"/>
                  </a:lnTo>
                  <a:lnTo>
                    <a:pt x="8700" y="1822"/>
                  </a:lnTo>
                  <a:lnTo>
                    <a:pt x="8584" y="1706"/>
                  </a:lnTo>
                  <a:lnTo>
                    <a:pt x="8467" y="1590"/>
                  </a:lnTo>
                  <a:lnTo>
                    <a:pt x="8196" y="1396"/>
                  </a:lnTo>
                  <a:lnTo>
                    <a:pt x="8196" y="1396"/>
                  </a:lnTo>
                  <a:lnTo>
                    <a:pt x="7983" y="1299"/>
                  </a:lnTo>
                  <a:lnTo>
                    <a:pt x="7983" y="1299"/>
                  </a:lnTo>
                  <a:lnTo>
                    <a:pt x="8157" y="1357"/>
                  </a:lnTo>
                  <a:lnTo>
                    <a:pt x="8157" y="1357"/>
                  </a:lnTo>
                  <a:lnTo>
                    <a:pt x="7867" y="1163"/>
                  </a:lnTo>
                  <a:lnTo>
                    <a:pt x="7867" y="1163"/>
                  </a:lnTo>
                  <a:lnTo>
                    <a:pt x="8196" y="1260"/>
                  </a:lnTo>
                  <a:lnTo>
                    <a:pt x="8525" y="1338"/>
                  </a:lnTo>
                  <a:lnTo>
                    <a:pt x="8855" y="1377"/>
                  </a:lnTo>
                  <a:lnTo>
                    <a:pt x="9165" y="1396"/>
                  </a:lnTo>
                  <a:lnTo>
                    <a:pt x="9165" y="1396"/>
                  </a:lnTo>
                  <a:lnTo>
                    <a:pt x="9397" y="1377"/>
                  </a:lnTo>
                  <a:lnTo>
                    <a:pt x="9475" y="1357"/>
                  </a:lnTo>
                  <a:lnTo>
                    <a:pt x="9572" y="1318"/>
                  </a:lnTo>
                  <a:lnTo>
                    <a:pt x="9630" y="1280"/>
                  </a:lnTo>
                  <a:lnTo>
                    <a:pt x="9669" y="1202"/>
                  </a:lnTo>
                  <a:lnTo>
                    <a:pt x="9688" y="1125"/>
                  </a:lnTo>
                  <a:lnTo>
                    <a:pt x="9688" y="1028"/>
                  </a:lnTo>
                  <a:lnTo>
                    <a:pt x="9688" y="1028"/>
                  </a:lnTo>
                  <a:lnTo>
                    <a:pt x="9649" y="853"/>
                  </a:lnTo>
                  <a:lnTo>
                    <a:pt x="9572" y="698"/>
                  </a:lnTo>
                  <a:lnTo>
                    <a:pt x="9455" y="563"/>
                  </a:lnTo>
                  <a:lnTo>
                    <a:pt x="9320" y="427"/>
                  </a:lnTo>
                  <a:lnTo>
                    <a:pt x="9165" y="311"/>
                  </a:lnTo>
                  <a:lnTo>
                    <a:pt x="8990" y="195"/>
                  </a:lnTo>
                  <a:lnTo>
                    <a:pt x="8622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6" name="Google Shape;1316;p26"/>
            <p:cNvSpPr/>
            <p:nvPr/>
          </p:nvSpPr>
          <p:spPr>
            <a:xfrm>
              <a:off x="4078212" y="6593635"/>
              <a:ext cx="436346" cy="545221"/>
            </a:xfrm>
            <a:custGeom>
              <a:avLst/>
              <a:gdLst/>
              <a:ahLst/>
              <a:cxnLst/>
              <a:rect l="l" t="t" r="r" b="b"/>
              <a:pathLst>
                <a:path w="12420" h="15519" extrusionOk="0">
                  <a:moveTo>
                    <a:pt x="2480" y="0"/>
                  </a:moveTo>
                  <a:lnTo>
                    <a:pt x="2190" y="19"/>
                  </a:lnTo>
                  <a:lnTo>
                    <a:pt x="2035" y="39"/>
                  </a:lnTo>
                  <a:lnTo>
                    <a:pt x="1899" y="78"/>
                  </a:lnTo>
                  <a:lnTo>
                    <a:pt x="1763" y="116"/>
                  </a:lnTo>
                  <a:lnTo>
                    <a:pt x="1647" y="174"/>
                  </a:lnTo>
                  <a:lnTo>
                    <a:pt x="1512" y="252"/>
                  </a:lnTo>
                  <a:lnTo>
                    <a:pt x="1395" y="329"/>
                  </a:lnTo>
                  <a:lnTo>
                    <a:pt x="1298" y="446"/>
                  </a:lnTo>
                  <a:lnTo>
                    <a:pt x="1202" y="562"/>
                  </a:lnTo>
                  <a:lnTo>
                    <a:pt x="1105" y="698"/>
                  </a:lnTo>
                  <a:lnTo>
                    <a:pt x="1027" y="853"/>
                  </a:lnTo>
                  <a:lnTo>
                    <a:pt x="950" y="1008"/>
                  </a:lnTo>
                  <a:lnTo>
                    <a:pt x="892" y="1201"/>
                  </a:lnTo>
                  <a:lnTo>
                    <a:pt x="2054" y="3119"/>
                  </a:lnTo>
                  <a:lnTo>
                    <a:pt x="2132" y="3255"/>
                  </a:lnTo>
                  <a:lnTo>
                    <a:pt x="2306" y="3604"/>
                  </a:lnTo>
                  <a:lnTo>
                    <a:pt x="2422" y="3856"/>
                  </a:lnTo>
                  <a:lnTo>
                    <a:pt x="2538" y="4166"/>
                  </a:lnTo>
                  <a:lnTo>
                    <a:pt x="2635" y="4495"/>
                  </a:lnTo>
                  <a:lnTo>
                    <a:pt x="2732" y="4863"/>
                  </a:lnTo>
                  <a:lnTo>
                    <a:pt x="2810" y="5250"/>
                  </a:lnTo>
                  <a:lnTo>
                    <a:pt x="2848" y="5677"/>
                  </a:lnTo>
                  <a:lnTo>
                    <a:pt x="2848" y="6122"/>
                  </a:lnTo>
                  <a:lnTo>
                    <a:pt x="2848" y="6355"/>
                  </a:lnTo>
                  <a:lnTo>
                    <a:pt x="2810" y="6587"/>
                  </a:lnTo>
                  <a:lnTo>
                    <a:pt x="2771" y="6820"/>
                  </a:lnTo>
                  <a:lnTo>
                    <a:pt x="2732" y="7052"/>
                  </a:lnTo>
                  <a:lnTo>
                    <a:pt x="2655" y="7285"/>
                  </a:lnTo>
                  <a:lnTo>
                    <a:pt x="2577" y="7537"/>
                  </a:lnTo>
                  <a:lnTo>
                    <a:pt x="2461" y="7769"/>
                  </a:lnTo>
                  <a:lnTo>
                    <a:pt x="2345" y="8021"/>
                  </a:lnTo>
                  <a:lnTo>
                    <a:pt x="2209" y="8253"/>
                  </a:lnTo>
                  <a:lnTo>
                    <a:pt x="2054" y="8486"/>
                  </a:lnTo>
                  <a:lnTo>
                    <a:pt x="1725" y="8951"/>
                  </a:lnTo>
                  <a:lnTo>
                    <a:pt x="1415" y="9435"/>
                  </a:lnTo>
                  <a:lnTo>
                    <a:pt x="1124" y="9900"/>
                  </a:lnTo>
                  <a:lnTo>
                    <a:pt x="853" y="10365"/>
                  </a:lnTo>
                  <a:lnTo>
                    <a:pt x="620" y="10830"/>
                  </a:lnTo>
                  <a:lnTo>
                    <a:pt x="407" y="11295"/>
                  </a:lnTo>
                  <a:lnTo>
                    <a:pt x="233" y="11760"/>
                  </a:lnTo>
                  <a:lnTo>
                    <a:pt x="117" y="12206"/>
                  </a:lnTo>
                  <a:lnTo>
                    <a:pt x="20" y="12651"/>
                  </a:lnTo>
                  <a:lnTo>
                    <a:pt x="0" y="12865"/>
                  </a:lnTo>
                  <a:lnTo>
                    <a:pt x="0" y="13078"/>
                  </a:lnTo>
                  <a:lnTo>
                    <a:pt x="0" y="13291"/>
                  </a:lnTo>
                  <a:lnTo>
                    <a:pt x="0" y="13504"/>
                  </a:lnTo>
                  <a:lnTo>
                    <a:pt x="39" y="13698"/>
                  </a:lnTo>
                  <a:lnTo>
                    <a:pt x="78" y="13891"/>
                  </a:lnTo>
                  <a:lnTo>
                    <a:pt x="136" y="14085"/>
                  </a:lnTo>
                  <a:lnTo>
                    <a:pt x="213" y="14279"/>
                  </a:lnTo>
                  <a:lnTo>
                    <a:pt x="310" y="14453"/>
                  </a:lnTo>
                  <a:lnTo>
                    <a:pt x="407" y="14647"/>
                  </a:lnTo>
                  <a:lnTo>
                    <a:pt x="543" y="14821"/>
                  </a:lnTo>
                  <a:lnTo>
                    <a:pt x="678" y="14976"/>
                  </a:lnTo>
                  <a:lnTo>
                    <a:pt x="833" y="15151"/>
                  </a:lnTo>
                  <a:lnTo>
                    <a:pt x="1027" y="15306"/>
                  </a:lnTo>
                  <a:lnTo>
                    <a:pt x="1085" y="15344"/>
                  </a:lnTo>
                  <a:lnTo>
                    <a:pt x="1143" y="15383"/>
                  </a:lnTo>
                  <a:lnTo>
                    <a:pt x="1221" y="15383"/>
                  </a:lnTo>
                  <a:lnTo>
                    <a:pt x="1298" y="15403"/>
                  </a:lnTo>
                  <a:lnTo>
                    <a:pt x="1376" y="15383"/>
                  </a:lnTo>
                  <a:lnTo>
                    <a:pt x="1492" y="15364"/>
                  </a:lnTo>
                  <a:lnTo>
                    <a:pt x="1589" y="15325"/>
                  </a:lnTo>
                  <a:lnTo>
                    <a:pt x="1686" y="15267"/>
                  </a:lnTo>
                  <a:lnTo>
                    <a:pt x="1802" y="15189"/>
                  </a:lnTo>
                  <a:lnTo>
                    <a:pt x="1880" y="15073"/>
                  </a:lnTo>
                  <a:lnTo>
                    <a:pt x="1957" y="14918"/>
                  </a:lnTo>
                  <a:lnTo>
                    <a:pt x="2035" y="14724"/>
                  </a:lnTo>
                  <a:lnTo>
                    <a:pt x="2097" y="14414"/>
                  </a:lnTo>
                  <a:lnTo>
                    <a:pt x="2093" y="14473"/>
                  </a:lnTo>
                  <a:lnTo>
                    <a:pt x="2093" y="14724"/>
                  </a:lnTo>
                  <a:lnTo>
                    <a:pt x="2132" y="14976"/>
                  </a:lnTo>
                  <a:lnTo>
                    <a:pt x="2170" y="15093"/>
                  </a:lnTo>
                  <a:lnTo>
                    <a:pt x="2209" y="15189"/>
                  </a:lnTo>
                  <a:lnTo>
                    <a:pt x="2267" y="15286"/>
                  </a:lnTo>
                  <a:lnTo>
                    <a:pt x="2325" y="15364"/>
                  </a:lnTo>
                  <a:lnTo>
                    <a:pt x="2403" y="15422"/>
                  </a:lnTo>
                  <a:lnTo>
                    <a:pt x="2480" y="15480"/>
                  </a:lnTo>
                  <a:lnTo>
                    <a:pt x="2577" y="15499"/>
                  </a:lnTo>
                  <a:lnTo>
                    <a:pt x="2674" y="15519"/>
                  </a:lnTo>
                  <a:lnTo>
                    <a:pt x="2810" y="15519"/>
                  </a:lnTo>
                  <a:lnTo>
                    <a:pt x="2945" y="15499"/>
                  </a:lnTo>
                  <a:lnTo>
                    <a:pt x="3081" y="15461"/>
                  </a:lnTo>
                  <a:lnTo>
                    <a:pt x="3216" y="15403"/>
                  </a:lnTo>
                  <a:lnTo>
                    <a:pt x="3333" y="15364"/>
                  </a:lnTo>
                  <a:lnTo>
                    <a:pt x="3430" y="15286"/>
                  </a:lnTo>
                  <a:lnTo>
                    <a:pt x="3526" y="15228"/>
                  </a:lnTo>
                  <a:lnTo>
                    <a:pt x="3604" y="15151"/>
                  </a:lnTo>
                  <a:lnTo>
                    <a:pt x="3759" y="14976"/>
                  </a:lnTo>
                  <a:lnTo>
                    <a:pt x="3856" y="14783"/>
                  </a:lnTo>
                  <a:lnTo>
                    <a:pt x="3862" y="14770"/>
                  </a:lnTo>
                  <a:lnTo>
                    <a:pt x="3862" y="14770"/>
                  </a:lnTo>
                  <a:lnTo>
                    <a:pt x="3895" y="14879"/>
                  </a:lnTo>
                  <a:lnTo>
                    <a:pt x="3972" y="15073"/>
                  </a:lnTo>
                  <a:lnTo>
                    <a:pt x="4069" y="15228"/>
                  </a:lnTo>
                  <a:lnTo>
                    <a:pt x="4127" y="15286"/>
                  </a:lnTo>
                  <a:lnTo>
                    <a:pt x="4205" y="15344"/>
                  </a:lnTo>
                  <a:lnTo>
                    <a:pt x="4282" y="15403"/>
                  </a:lnTo>
                  <a:lnTo>
                    <a:pt x="4379" y="15422"/>
                  </a:lnTo>
                  <a:lnTo>
                    <a:pt x="4476" y="15461"/>
                  </a:lnTo>
                  <a:lnTo>
                    <a:pt x="4689" y="15461"/>
                  </a:lnTo>
                  <a:lnTo>
                    <a:pt x="4805" y="15441"/>
                  </a:lnTo>
                  <a:lnTo>
                    <a:pt x="4883" y="15422"/>
                  </a:lnTo>
                  <a:lnTo>
                    <a:pt x="4960" y="15383"/>
                  </a:lnTo>
                  <a:lnTo>
                    <a:pt x="5038" y="15325"/>
                  </a:lnTo>
                  <a:lnTo>
                    <a:pt x="5115" y="15267"/>
                  </a:lnTo>
                  <a:lnTo>
                    <a:pt x="5212" y="15112"/>
                  </a:lnTo>
                  <a:lnTo>
                    <a:pt x="5289" y="14938"/>
                  </a:lnTo>
                  <a:lnTo>
                    <a:pt x="5328" y="14744"/>
                  </a:lnTo>
                  <a:lnTo>
                    <a:pt x="5367" y="14511"/>
                  </a:lnTo>
                  <a:lnTo>
                    <a:pt x="5367" y="14427"/>
                  </a:lnTo>
                  <a:lnTo>
                    <a:pt x="5406" y="14569"/>
                  </a:lnTo>
                  <a:lnTo>
                    <a:pt x="5483" y="14802"/>
                  </a:lnTo>
                  <a:lnTo>
                    <a:pt x="5580" y="14996"/>
                  </a:lnTo>
                  <a:lnTo>
                    <a:pt x="5696" y="15151"/>
                  </a:lnTo>
                  <a:lnTo>
                    <a:pt x="5832" y="15306"/>
                  </a:lnTo>
                  <a:lnTo>
                    <a:pt x="5909" y="15344"/>
                  </a:lnTo>
                  <a:lnTo>
                    <a:pt x="5987" y="15383"/>
                  </a:lnTo>
                  <a:lnTo>
                    <a:pt x="6064" y="15422"/>
                  </a:lnTo>
                  <a:lnTo>
                    <a:pt x="6161" y="15441"/>
                  </a:lnTo>
                  <a:lnTo>
                    <a:pt x="6258" y="15441"/>
                  </a:lnTo>
                  <a:lnTo>
                    <a:pt x="6374" y="15422"/>
                  </a:lnTo>
                  <a:lnTo>
                    <a:pt x="6588" y="15364"/>
                  </a:lnTo>
                  <a:lnTo>
                    <a:pt x="6743" y="15267"/>
                  </a:lnTo>
                  <a:lnTo>
                    <a:pt x="6878" y="15151"/>
                  </a:lnTo>
                  <a:lnTo>
                    <a:pt x="6994" y="15015"/>
                  </a:lnTo>
                  <a:lnTo>
                    <a:pt x="7072" y="14860"/>
                  </a:lnTo>
                  <a:lnTo>
                    <a:pt x="7111" y="14666"/>
                  </a:lnTo>
                  <a:lnTo>
                    <a:pt x="7149" y="14492"/>
                  </a:lnTo>
                  <a:lnTo>
                    <a:pt x="7149" y="14298"/>
                  </a:lnTo>
                  <a:lnTo>
                    <a:pt x="7149" y="14085"/>
                  </a:lnTo>
                  <a:lnTo>
                    <a:pt x="7135" y="13922"/>
                  </a:lnTo>
                  <a:lnTo>
                    <a:pt x="7135" y="13922"/>
                  </a:lnTo>
                  <a:lnTo>
                    <a:pt x="7169" y="14008"/>
                  </a:lnTo>
                  <a:lnTo>
                    <a:pt x="7285" y="14182"/>
                  </a:lnTo>
                  <a:lnTo>
                    <a:pt x="7401" y="14337"/>
                  </a:lnTo>
                  <a:lnTo>
                    <a:pt x="7537" y="14473"/>
                  </a:lnTo>
                  <a:lnTo>
                    <a:pt x="7673" y="14569"/>
                  </a:lnTo>
                  <a:lnTo>
                    <a:pt x="7750" y="14608"/>
                  </a:lnTo>
                  <a:lnTo>
                    <a:pt x="7847" y="14628"/>
                  </a:lnTo>
                  <a:lnTo>
                    <a:pt x="7924" y="14647"/>
                  </a:lnTo>
                  <a:lnTo>
                    <a:pt x="8118" y="14647"/>
                  </a:lnTo>
                  <a:lnTo>
                    <a:pt x="8234" y="14608"/>
                  </a:lnTo>
                  <a:lnTo>
                    <a:pt x="8331" y="14569"/>
                  </a:lnTo>
                  <a:lnTo>
                    <a:pt x="8428" y="14531"/>
                  </a:lnTo>
                  <a:lnTo>
                    <a:pt x="8506" y="14473"/>
                  </a:lnTo>
                  <a:lnTo>
                    <a:pt x="8564" y="14414"/>
                  </a:lnTo>
                  <a:lnTo>
                    <a:pt x="8661" y="14279"/>
                  </a:lnTo>
                  <a:lnTo>
                    <a:pt x="8738" y="14124"/>
                  </a:lnTo>
                  <a:lnTo>
                    <a:pt x="8777" y="13949"/>
                  </a:lnTo>
                  <a:lnTo>
                    <a:pt x="8796" y="13775"/>
                  </a:lnTo>
                  <a:lnTo>
                    <a:pt x="8789" y="13702"/>
                  </a:lnTo>
                  <a:lnTo>
                    <a:pt x="8816" y="13756"/>
                  </a:lnTo>
                  <a:lnTo>
                    <a:pt x="8932" y="13930"/>
                  </a:lnTo>
                  <a:lnTo>
                    <a:pt x="9048" y="14085"/>
                  </a:lnTo>
                  <a:lnTo>
                    <a:pt x="9203" y="14221"/>
                  </a:lnTo>
                  <a:lnTo>
                    <a:pt x="9358" y="14318"/>
                  </a:lnTo>
                  <a:lnTo>
                    <a:pt x="9455" y="14356"/>
                  </a:lnTo>
                  <a:lnTo>
                    <a:pt x="9552" y="14376"/>
                  </a:lnTo>
                  <a:lnTo>
                    <a:pt x="9746" y="14376"/>
                  </a:lnTo>
                  <a:lnTo>
                    <a:pt x="9862" y="14356"/>
                  </a:lnTo>
                  <a:lnTo>
                    <a:pt x="9978" y="14318"/>
                  </a:lnTo>
                  <a:lnTo>
                    <a:pt x="10094" y="14279"/>
                  </a:lnTo>
                  <a:lnTo>
                    <a:pt x="10191" y="14221"/>
                  </a:lnTo>
                  <a:lnTo>
                    <a:pt x="10288" y="14163"/>
                  </a:lnTo>
                  <a:lnTo>
                    <a:pt x="10346" y="14085"/>
                  </a:lnTo>
                  <a:lnTo>
                    <a:pt x="10404" y="14008"/>
                  </a:lnTo>
                  <a:lnTo>
                    <a:pt x="10462" y="13911"/>
                  </a:lnTo>
                  <a:lnTo>
                    <a:pt x="10520" y="13736"/>
                  </a:lnTo>
                  <a:lnTo>
                    <a:pt x="10559" y="13523"/>
                  </a:lnTo>
                  <a:lnTo>
                    <a:pt x="10559" y="13310"/>
                  </a:lnTo>
                  <a:lnTo>
                    <a:pt x="10520" y="13097"/>
                  </a:lnTo>
                  <a:lnTo>
                    <a:pt x="10462" y="12865"/>
                  </a:lnTo>
                  <a:lnTo>
                    <a:pt x="10436" y="12768"/>
                  </a:lnTo>
                  <a:lnTo>
                    <a:pt x="10436" y="12768"/>
                  </a:lnTo>
                  <a:lnTo>
                    <a:pt x="10559" y="12961"/>
                  </a:lnTo>
                  <a:lnTo>
                    <a:pt x="10714" y="13155"/>
                  </a:lnTo>
                  <a:lnTo>
                    <a:pt x="10889" y="13329"/>
                  </a:lnTo>
                  <a:lnTo>
                    <a:pt x="11082" y="13465"/>
                  </a:lnTo>
                  <a:lnTo>
                    <a:pt x="11179" y="13523"/>
                  </a:lnTo>
                  <a:lnTo>
                    <a:pt x="11295" y="13581"/>
                  </a:lnTo>
                  <a:lnTo>
                    <a:pt x="11412" y="13601"/>
                  </a:lnTo>
                  <a:lnTo>
                    <a:pt x="11528" y="13620"/>
                  </a:lnTo>
                  <a:lnTo>
                    <a:pt x="11644" y="13639"/>
                  </a:lnTo>
                  <a:lnTo>
                    <a:pt x="11760" y="13620"/>
                  </a:lnTo>
                  <a:lnTo>
                    <a:pt x="11896" y="13601"/>
                  </a:lnTo>
                  <a:lnTo>
                    <a:pt x="12032" y="13543"/>
                  </a:lnTo>
                  <a:lnTo>
                    <a:pt x="12167" y="13484"/>
                  </a:lnTo>
                  <a:lnTo>
                    <a:pt x="12303" y="13407"/>
                  </a:lnTo>
                  <a:lnTo>
                    <a:pt x="12322" y="13368"/>
                  </a:lnTo>
                  <a:lnTo>
                    <a:pt x="12380" y="13310"/>
                  </a:lnTo>
                  <a:lnTo>
                    <a:pt x="12419" y="13194"/>
                  </a:lnTo>
                  <a:lnTo>
                    <a:pt x="12419" y="13116"/>
                  </a:lnTo>
                  <a:lnTo>
                    <a:pt x="12419" y="13019"/>
                  </a:lnTo>
                  <a:lnTo>
                    <a:pt x="12400" y="12903"/>
                  </a:lnTo>
                  <a:lnTo>
                    <a:pt x="12361" y="12787"/>
                  </a:lnTo>
                  <a:lnTo>
                    <a:pt x="12284" y="12632"/>
                  </a:lnTo>
                  <a:lnTo>
                    <a:pt x="12187" y="12477"/>
                  </a:lnTo>
                  <a:lnTo>
                    <a:pt x="12070" y="12303"/>
                  </a:lnTo>
                  <a:lnTo>
                    <a:pt x="11915" y="12128"/>
                  </a:lnTo>
                  <a:lnTo>
                    <a:pt x="11722" y="11915"/>
                  </a:lnTo>
                  <a:lnTo>
                    <a:pt x="11489" y="11683"/>
                  </a:lnTo>
                  <a:lnTo>
                    <a:pt x="11237" y="11431"/>
                  </a:lnTo>
                  <a:lnTo>
                    <a:pt x="11024" y="11179"/>
                  </a:lnTo>
                  <a:lnTo>
                    <a:pt x="10850" y="10888"/>
                  </a:lnTo>
                  <a:lnTo>
                    <a:pt x="10695" y="10598"/>
                  </a:lnTo>
                  <a:lnTo>
                    <a:pt x="10559" y="10288"/>
                  </a:lnTo>
                  <a:lnTo>
                    <a:pt x="10443" y="9978"/>
                  </a:lnTo>
                  <a:lnTo>
                    <a:pt x="10365" y="9668"/>
                  </a:lnTo>
                  <a:lnTo>
                    <a:pt x="10288" y="9358"/>
                  </a:lnTo>
                  <a:lnTo>
                    <a:pt x="10230" y="9048"/>
                  </a:lnTo>
                  <a:lnTo>
                    <a:pt x="10191" y="8757"/>
                  </a:lnTo>
                  <a:lnTo>
                    <a:pt x="10152" y="8215"/>
                  </a:lnTo>
                  <a:lnTo>
                    <a:pt x="10133" y="7750"/>
                  </a:lnTo>
                  <a:lnTo>
                    <a:pt x="10114" y="7401"/>
                  </a:lnTo>
                  <a:lnTo>
                    <a:pt x="10094" y="7227"/>
                  </a:lnTo>
                  <a:lnTo>
                    <a:pt x="10075" y="7014"/>
                  </a:lnTo>
                  <a:lnTo>
                    <a:pt x="10017" y="6742"/>
                  </a:lnTo>
                  <a:lnTo>
                    <a:pt x="9939" y="6432"/>
                  </a:lnTo>
                  <a:lnTo>
                    <a:pt x="9823" y="6084"/>
                  </a:lnTo>
                  <a:lnTo>
                    <a:pt x="9687" y="5696"/>
                  </a:lnTo>
                  <a:lnTo>
                    <a:pt x="9513" y="5309"/>
                  </a:lnTo>
                  <a:lnTo>
                    <a:pt x="9300" y="4902"/>
                  </a:lnTo>
                  <a:lnTo>
                    <a:pt x="9048" y="4495"/>
                  </a:lnTo>
                  <a:lnTo>
                    <a:pt x="8738" y="4088"/>
                  </a:lnTo>
                  <a:lnTo>
                    <a:pt x="8564" y="3894"/>
                  </a:lnTo>
                  <a:lnTo>
                    <a:pt x="8389" y="3701"/>
                  </a:lnTo>
                  <a:lnTo>
                    <a:pt x="8196" y="3507"/>
                  </a:lnTo>
                  <a:lnTo>
                    <a:pt x="7982" y="3313"/>
                  </a:lnTo>
                  <a:lnTo>
                    <a:pt x="7750" y="3139"/>
                  </a:lnTo>
                  <a:lnTo>
                    <a:pt x="7518" y="2964"/>
                  </a:lnTo>
                  <a:lnTo>
                    <a:pt x="7266" y="2790"/>
                  </a:lnTo>
                  <a:lnTo>
                    <a:pt x="6994" y="2635"/>
                  </a:lnTo>
                  <a:lnTo>
                    <a:pt x="6704" y="2480"/>
                  </a:lnTo>
                  <a:lnTo>
                    <a:pt x="6413" y="2344"/>
                  </a:lnTo>
                  <a:lnTo>
                    <a:pt x="6103" y="2228"/>
                  </a:lnTo>
                  <a:lnTo>
                    <a:pt x="5754" y="2112"/>
                  </a:lnTo>
                  <a:lnTo>
                    <a:pt x="5638" y="2034"/>
                  </a:lnTo>
                  <a:lnTo>
                    <a:pt x="5348" y="1841"/>
                  </a:lnTo>
                  <a:lnTo>
                    <a:pt x="5173" y="1705"/>
                  </a:lnTo>
                  <a:lnTo>
                    <a:pt x="4980" y="1550"/>
                  </a:lnTo>
                  <a:lnTo>
                    <a:pt x="4805" y="1356"/>
                  </a:lnTo>
                  <a:lnTo>
                    <a:pt x="4650" y="1143"/>
                  </a:lnTo>
                  <a:lnTo>
                    <a:pt x="4515" y="969"/>
                  </a:lnTo>
                  <a:lnTo>
                    <a:pt x="4360" y="794"/>
                  </a:lnTo>
                  <a:lnTo>
                    <a:pt x="4146" y="639"/>
                  </a:lnTo>
                  <a:lnTo>
                    <a:pt x="3914" y="465"/>
                  </a:lnTo>
                  <a:lnTo>
                    <a:pt x="3643" y="329"/>
                  </a:lnTo>
                  <a:lnTo>
                    <a:pt x="3371" y="213"/>
                  </a:lnTo>
                  <a:lnTo>
                    <a:pt x="3081" y="116"/>
                  </a:lnTo>
                  <a:lnTo>
                    <a:pt x="2771" y="39"/>
                  </a:lnTo>
                  <a:lnTo>
                    <a:pt x="248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7" name="Google Shape;1317;p26"/>
            <p:cNvSpPr/>
            <p:nvPr/>
          </p:nvSpPr>
          <p:spPr>
            <a:xfrm>
              <a:off x="4078212" y="6593635"/>
              <a:ext cx="436346" cy="545221"/>
            </a:xfrm>
            <a:custGeom>
              <a:avLst/>
              <a:gdLst/>
              <a:ahLst/>
              <a:cxnLst/>
              <a:rect l="l" t="t" r="r" b="b"/>
              <a:pathLst>
                <a:path w="12420" h="15519" fill="none" extrusionOk="0">
                  <a:moveTo>
                    <a:pt x="892" y="1201"/>
                  </a:moveTo>
                  <a:lnTo>
                    <a:pt x="2054" y="3119"/>
                  </a:lnTo>
                  <a:lnTo>
                    <a:pt x="2054" y="3119"/>
                  </a:lnTo>
                  <a:lnTo>
                    <a:pt x="2132" y="3255"/>
                  </a:lnTo>
                  <a:lnTo>
                    <a:pt x="2306" y="3604"/>
                  </a:lnTo>
                  <a:lnTo>
                    <a:pt x="2422" y="3856"/>
                  </a:lnTo>
                  <a:lnTo>
                    <a:pt x="2538" y="4166"/>
                  </a:lnTo>
                  <a:lnTo>
                    <a:pt x="2635" y="4495"/>
                  </a:lnTo>
                  <a:lnTo>
                    <a:pt x="2732" y="4863"/>
                  </a:lnTo>
                  <a:lnTo>
                    <a:pt x="2810" y="5250"/>
                  </a:lnTo>
                  <a:lnTo>
                    <a:pt x="2848" y="5677"/>
                  </a:lnTo>
                  <a:lnTo>
                    <a:pt x="2848" y="6122"/>
                  </a:lnTo>
                  <a:lnTo>
                    <a:pt x="2848" y="6355"/>
                  </a:lnTo>
                  <a:lnTo>
                    <a:pt x="2810" y="6587"/>
                  </a:lnTo>
                  <a:lnTo>
                    <a:pt x="2771" y="6820"/>
                  </a:lnTo>
                  <a:lnTo>
                    <a:pt x="2732" y="7052"/>
                  </a:lnTo>
                  <a:lnTo>
                    <a:pt x="2655" y="7285"/>
                  </a:lnTo>
                  <a:lnTo>
                    <a:pt x="2577" y="7537"/>
                  </a:lnTo>
                  <a:lnTo>
                    <a:pt x="2461" y="7769"/>
                  </a:lnTo>
                  <a:lnTo>
                    <a:pt x="2345" y="8021"/>
                  </a:lnTo>
                  <a:lnTo>
                    <a:pt x="2209" y="8253"/>
                  </a:lnTo>
                  <a:lnTo>
                    <a:pt x="2054" y="8486"/>
                  </a:lnTo>
                  <a:lnTo>
                    <a:pt x="2054" y="8486"/>
                  </a:lnTo>
                  <a:lnTo>
                    <a:pt x="1725" y="8951"/>
                  </a:lnTo>
                  <a:lnTo>
                    <a:pt x="1415" y="9435"/>
                  </a:lnTo>
                  <a:lnTo>
                    <a:pt x="1124" y="9900"/>
                  </a:lnTo>
                  <a:lnTo>
                    <a:pt x="853" y="10365"/>
                  </a:lnTo>
                  <a:lnTo>
                    <a:pt x="620" y="10830"/>
                  </a:lnTo>
                  <a:lnTo>
                    <a:pt x="407" y="11295"/>
                  </a:lnTo>
                  <a:lnTo>
                    <a:pt x="233" y="11760"/>
                  </a:lnTo>
                  <a:lnTo>
                    <a:pt x="117" y="12206"/>
                  </a:lnTo>
                  <a:lnTo>
                    <a:pt x="20" y="12651"/>
                  </a:lnTo>
                  <a:lnTo>
                    <a:pt x="0" y="12865"/>
                  </a:lnTo>
                  <a:lnTo>
                    <a:pt x="0" y="13078"/>
                  </a:lnTo>
                  <a:lnTo>
                    <a:pt x="0" y="13291"/>
                  </a:lnTo>
                  <a:lnTo>
                    <a:pt x="0" y="13504"/>
                  </a:lnTo>
                  <a:lnTo>
                    <a:pt x="39" y="13698"/>
                  </a:lnTo>
                  <a:lnTo>
                    <a:pt x="78" y="13891"/>
                  </a:lnTo>
                  <a:lnTo>
                    <a:pt x="136" y="14085"/>
                  </a:lnTo>
                  <a:lnTo>
                    <a:pt x="213" y="14279"/>
                  </a:lnTo>
                  <a:lnTo>
                    <a:pt x="310" y="14453"/>
                  </a:lnTo>
                  <a:lnTo>
                    <a:pt x="407" y="14647"/>
                  </a:lnTo>
                  <a:lnTo>
                    <a:pt x="543" y="14821"/>
                  </a:lnTo>
                  <a:lnTo>
                    <a:pt x="678" y="14976"/>
                  </a:lnTo>
                  <a:lnTo>
                    <a:pt x="833" y="15151"/>
                  </a:lnTo>
                  <a:lnTo>
                    <a:pt x="1027" y="15306"/>
                  </a:lnTo>
                  <a:lnTo>
                    <a:pt x="1027" y="15306"/>
                  </a:lnTo>
                  <a:lnTo>
                    <a:pt x="1085" y="15344"/>
                  </a:lnTo>
                  <a:lnTo>
                    <a:pt x="1143" y="15383"/>
                  </a:lnTo>
                  <a:lnTo>
                    <a:pt x="1221" y="15383"/>
                  </a:lnTo>
                  <a:lnTo>
                    <a:pt x="1298" y="15403"/>
                  </a:lnTo>
                  <a:lnTo>
                    <a:pt x="1298" y="15403"/>
                  </a:lnTo>
                  <a:lnTo>
                    <a:pt x="1376" y="15383"/>
                  </a:lnTo>
                  <a:lnTo>
                    <a:pt x="1492" y="15364"/>
                  </a:lnTo>
                  <a:lnTo>
                    <a:pt x="1589" y="15325"/>
                  </a:lnTo>
                  <a:lnTo>
                    <a:pt x="1686" y="15267"/>
                  </a:lnTo>
                  <a:lnTo>
                    <a:pt x="1802" y="15189"/>
                  </a:lnTo>
                  <a:lnTo>
                    <a:pt x="1880" y="15073"/>
                  </a:lnTo>
                  <a:lnTo>
                    <a:pt x="1957" y="14918"/>
                  </a:lnTo>
                  <a:lnTo>
                    <a:pt x="2035" y="14724"/>
                  </a:lnTo>
                  <a:lnTo>
                    <a:pt x="2035" y="14724"/>
                  </a:lnTo>
                  <a:lnTo>
                    <a:pt x="2170" y="14046"/>
                  </a:lnTo>
                  <a:lnTo>
                    <a:pt x="2306" y="13368"/>
                  </a:lnTo>
                  <a:lnTo>
                    <a:pt x="2422" y="12613"/>
                  </a:lnTo>
                  <a:lnTo>
                    <a:pt x="2422" y="12613"/>
                  </a:lnTo>
                  <a:lnTo>
                    <a:pt x="2383" y="12748"/>
                  </a:lnTo>
                  <a:lnTo>
                    <a:pt x="2287" y="13097"/>
                  </a:lnTo>
                  <a:lnTo>
                    <a:pt x="2190" y="13601"/>
                  </a:lnTo>
                  <a:lnTo>
                    <a:pt x="2132" y="13891"/>
                  </a:lnTo>
                  <a:lnTo>
                    <a:pt x="2112" y="14182"/>
                  </a:lnTo>
                  <a:lnTo>
                    <a:pt x="2093" y="14473"/>
                  </a:lnTo>
                  <a:lnTo>
                    <a:pt x="2093" y="14724"/>
                  </a:lnTo>
                  <a:lnTo>
                    <a:pt x="2132" y="14976"/>
                  </a:lnTo>
                  <a:lnTo>
                    <a:pt x="2170" y="15093"/>
                  </a:lnTo>
                  <a:lnTo>
                    <a:pt x="2209" y="15189"/>
                  </a:lnTo>
                  <a:lnTo>
                    <a:pt x="2267" y="15286"/>
                  </a:lnTo>
                  <a:lnTo>
                    <a:pt x="2325" y="15364"/>
                  </a:lnTo>
                  <a:lnTo>
                    <a:pt x="2403" y="15422"/>
                  </a:lnTo>
                  <a:lnTo>
                    <a:pt x="2480" y="15480"/>
                  </a:lnTo>
                  <a:lnTo>
                    <a:pt x="2577" y="15499"/>
                  </a:lnTo>
                  <a:lnTo>
                    <a:pt x="2674" y="15519"/>
                  </a:lnTo>
                  <a:lnTo>
                    <a:pt x="2810" y="15519"/>
                  </a:lnTo>
                  <a:lnTo>
                    <a:pt x="2945" y="15499"/>
                  </a:lnTo>
                  <a:lnTo>
                    <a:pt x="2945" y="15499"/>
                  </a:lnTo>
                  <a:lnTo>
                    <a:pt x="3081" y="15461"/>
                  </a:lnTo>
                  <a:lnTo>
                    <a:pt x="3216" y="15403"/>
                  </a:lnTo>
                  <a:lnTo>
                    <a:pt x="3333" y="15364"/>
                  </a:lnTo>
                  <a:lnTo>
                    <a:pt x="3430" y="15286"/>
                  </a:lnTo>
                  <a:lnTo>
                    <a:pt x="3526" y="15228"/>
                  </a:lnTo>
                  <a:lnTo>
                    <a:pt x="3604" y="15151"/>
                  </a:lnTo>
                  <a:lnTo>
                    <a:pt x="3759" y="14976"/>
                  </a:lnTo>
                  <a:lnTo>
                    <a:pt x="3856" y="14783"/>
                  </a:lnTo>
                  <a:lnTo>
                    <a:pt x="3953" y="14569"/>
                  </a:lnTo>
                  <a:lnTo>
                    <a:pt x="3991" y="14356"/>
                  </a:lnTo>
                  <a:lnTo>
                    <a:pt x="4030" y="14143"/>
                  </a:lnTo>
                  <a:lnTo>
                    <a:pt x="4050" y="13930"/>
                  </a:lnTo>
                  <a:lnTo>
                    <a:pt x="4050" y="13736"/>
                  </a:lnTo>
                  <a:lnTo>
                    <a:pt x="4030" y="13388"/>
                  </a:lnTo>
                  <a:lnTo>
                    <a:pt x="3991" y="13155"/>
                  </a:lnTo>
                  <a:lnTo>
                    <a:pt x="3972" y="13058"/>
                  </a:lnTo>
                  <a:lnTo>
                    <a:pt x="3972" y="13058"/>
                  </a:lnTo>
                  <a:lnTo>
                    <a:pt x="3895" y="13426"/>
                  </a:lnTo>
                  <a:lnTo>
                    <a:pt x="3836" y="13814"/>
                  </a:lnTo>
                  <a:lnTo>
                    <a:pt x="3817" y="14027"/>
                  </a:lnTo>
                  <a:lnTo>
                    <a:pt x="3817" y="14240"/>
                  </a:lnTo>
                  <a:lnTo>
                    <a:pt x="3817" y="14473"/>
                  </a:lnTo>
                  <a:lnTo>
                    <a:pt x="3836" y="14686"/>
                  </a:lnTo>
                  <a:lnTo>
                    <a:pt x="3895" y="14879"/>
                  </a:lnTo>
                  <a:lnTo>
                    <a:pt x="3972" y="15073"/>
                  </a:lnTo>
                  <a:lnTo>
                    <a:pt x="4069" y="15228"/>
                  </a:lnTo>
                  <a:lnTo>
                    <a:pt x="4127" y="15286"/>
                  </a:lnTo>
                  <a:lnTo>
                    <a:pt x="4205" y="15344"/>
                  </a:lnTo>
                  <a:lnTo>
                    <a:pt x="4282" y="15403"/>
                  </a:lnTo>
                  <a:lnTo>
                    <a:pt x="4379" y="15422"/>
                  </a:lnTo>
                  <a:lnTo>
                    <a:pt x="4476" y="15461"/>
                  </a:lnTo>
                  <a:lnTo>
                    <a:pt x="4592" y="15461"/>
                  </a:lnTo>
                  <a:lnTo>
                    <a:pt x="4592" y="15461"/>
                  </a:lnTo>
                  <a:lnTo>
                    <a:pt x="4689" y="15461"/>
                  </a:lnTo>
                  <a:lnTo>
                    <a:pt x="4805" y="15441"/>
                  </a:lnTo>
                  <a:lnTo>
                    <a:pt x="4883" y="15422"/>
                  </a:lnTo>
                  <a:lnTo>
                    <a:pt x="4960" y="15383"/>
                  </a:lnTo>
                  <a:lnTo>
                    <a:pt x="5038" y="15325"/>
                  </a:lnTo>
                  <a:lnTo>
                    <a:pt x="5115" y="15267"/>
                  </a:lnTo>
                  <a:lnTo>
                    <a:pt x="5212" y="15112"/>
                  </a:lnTo>
                  <a:lnTo>
                    <a:pt x="5289" y="14938"/>
                  </a:lnTo>
                  <a:lnTo>
                    <a:pt x="5328" y="14744"/>
                  </a:lnTo>
                  <a:lnTo>
                    <a:pt x="5367" y="14511"/>
                  </a:lnTo>
                  <a:lnTo>
                    <a:pt x="5367" y="14298"/>
                  </a:lnTo>
                  <a:lnTo>
                    <a:pt x="5367" y="14085"/>
                  </a:lnTo>
                  <a:lnTo>
                    <a:pt x="5348" y="13853"/>
                  </a:lnTo>
                  <a:lnTo>
                    <a:pt x="5309" y="13484"/>
                  </a:lnTo>
                  <a:lnTo>
                    <a:pt x="5231" y="13097"/>
                  </a:lnTo>
                  <a:lnTo>
                    <a:pt x="5231" y="13097"/>
                  </a:lnTo>
                  <a:lnTo>
                    <a:pt x="5231" y="13504"/>
                  </a:lnTo>
                  <a:lnTo>
                    <a:pt x="5270" y="13891"/>
                  </a:lnTo>
                  <a:lnTo>
                    <a:pt x="5309" y="14124"/>
                  </a:lnTo>
                  <a:lnTo>
                    <a:pt x="5348" y="14356"/>
                  </a:lnTo>
                  <a:lnTo>
                    <a:pt x="5406" y="14569"/>
                  </a:lnTo>
                  <a:lnTo>
                    <a:pt x="5483" y="14802"/>
                  </a:lnTo>
                  <a:lnTo>
                    <a:pt x="5580" y="14996"/>
                  </a:lnTo>
                  <a:lnTo>
                    <a:pt x="5696" y="15151"/>
                  </a:lnTo>
                  <a:lnTo>
                    <a:pt x="5832" y="15306"/>
                  </a:lnTo>
                  <a:lnTo>
                    <a:pt x="5909" y="15344"/>
                  </a:lnTo>
                  <a:lnTo>
                    <a:pt x="5987" y="15383"/>
                  </a:lnTo>
                  <a:lnTo>
                    <a:pt x="6064" y="15422"/>
                  </a:lnTo>
                  <a:lnTo>
                    <a:pt x="6161" y="15441"/>
                  </a:lnTo>
                  <a:lnTo>
                    <a:pt x="6258" y="15441"/>
                  </a:lnTo>
                  <a:lnTo>
                    <a:pt x="6374" y="15422"/>
                  </a:lnTo>
                  <a:lnTo>
                    <a:pt x="6374" y="15422"/>
                  </a:lnTo>
                  <a:lnTo>
                    <a:pt x="6588" y="15364"/>
                  </a:lnTo>
                  <a:lnTo>
                    <a:pt x="6743" y="15267"/>
                  </a:lnTo>
                  <a:lnTo>
                    <a:pt x="6878" y="15151"/>
                  </a:lnTo>
                  <a:lnTo>
                    <a:pt x="6994" y="15015"/>
                  </a:lnTo>
                  <a:lnTo>
                    <a:pt x="7072" y="14860"/>
                  </a:lnTo>
                  <a:lnTo>
                    <a:pt x="7111" y="14666"/>
                  </a:lnTo>
                  <a:lnTo>
                    <a:pt x="7149" y="14492"/>
                  </a:lnTo>
                  <a:lnTo>
                    <a:pt x="7149" y="14298"/>
                  </a:lnTo>
                  <a:lnTo>
                    <a:pt x="7149" y="14085"/>
                  </a:lnTo>
                  <a:lnTo>
                    <a:pt x="7130" y="13872"/>
                  </a:lnTo>
                  <a:lnTo>
                    <a:pt x="7033" y="13465"/>
                  </a:lnTo>
                  <a:lnTo>
                    <a:pt x="6917" y="13078"/>
                  </a:lnTo>
                  <a:lnTo>
                    <a:pt x="6781" y="12748"/>
                  </a:lnTo>
                  <a:lnTo>
                    <a:pt x="6781" y="12748"/>
                  </a:lnTo>
                  <a:lnTo>
                    <a:pt x="6859" y="13097"/>
                  </a:lnTo>
                  <a:lnTo>
                    <a:pt x="6936" y="13426"/>
                  </a:lnTo>
                  <a:lnTo>
                    <a:pt x="7014" y="13620"/>
                  </a:lnTo>
                  <a:lnTo>
                    <a:pt x="7091" y="13814"/>
                  </a:lnTo>
                  <a:lnTo>
                    <a:pt x="7169" y="14008"/>
                  </a:lnTo>
                  <a:lnTo>
                    <a:pt x="7285" y="14182"/>
                  </a:lnTo>
                  <a:lnTo>
                    <a:pt x="7401" y="14337"/>
                  </a:lnTo>
                  <a:lnTo>
                    <a:pt x="7537" y="14473"/>
                  </a:lnTo>
                  <a:lnTo>
                    <a:pt x="7673" y="14569"/>
                  </a:lnTo>
                  <a:lnTo>
                    <a:pt x="7750" y="14608"/>
                  </a:lnTo>
                  <a:lnTo>
                    <a:pt x="7847" y="14628"/>
                  </a:lnTo>
                  <a:lnTo>
                    <a:pt x="7924" y="14647"/>
                  </a:lnTo>
                  <a:lnTo>
                    <a:pt x="8021" y="14647"/>
                  </a:lnTo>
                  <a:lnTo>
                    <a:pt x="8118" y="14647"/>
                  </a:lnTo>
                  <a:lnTo>
                    <a:pt x="8234" y="14608"/>
                  </a:lnTo>
                  <a:lnTo>
                    <a:pt x="8234" y="14608"/>
                  </a:lnTo>
                  <a:lnTo>
                    <a:pt x="8331" y="14569"/>
                  </a:lnTo>
                  <a:lnTo>
                    <a:pt x="8428" y="14531"/>
                  </a:lnTo>
                  <a:lnTo>
                    <a:pt x="8506" y="14473"/>
                  </a:lnTo>
                  <a:lnTo>
                    <a:pt x="8564" y="14414"/>
                  </a:lnTo>
                  <a:lnTo>
                    <a:pt x="8661" y="14279"/>
                  </a:lnTo>
                  <a:lnTo>
                    <a:pt x="8738" y="14124"/>
                  </a:lnTo>
                  <a:lnTo>
                    <a:pt x="8777" y="13949"/>
                  </a:lnTo>
                  <a:lnTo>
                    <a:pt x="8796" y="13775"/>
                  </a:lnTo>
                  <a:lnTo>
                    <a:pt x="8777" y="13581"/>
                  </a:lnTo>
                  <a:lnTo>
                    <a:pt x="8757" y="13407"/>
                  </a:lnTo>
                  <a:lnTo>
                    <a:pt x="8719" y="13213"/>
                  </a:lnTo>
                  <a:lnTo>
                    <a:pt x="8661" y="13039"/>
                  </a:lnTo>
                  <a:lnTo>
                    <a:pt x="8564" y="12748"/>
                  </a:lnTo>
                  <a:lnTo>
                    <a:pt x="8428" y="12458"/>
                  </a:lnTo>
                  <a:lnTo>
                    <a:pt x="8428" y="12458"/>
                  </a:lnTo>
                  <a:lnTo>
                    <a:pt x="8447" y="12555"/>
                  </a:lnTo>
                  <a:lnTo>
                    <a:pt x="8486" y="12806"/>
                  </a:lnTo>
                  <a:lnTo>
                    <a:pt x="8583" y="13174"/>
                  </a:lnTo>
                  <a:lnTo>
                    <a:pt x="8641" y="13368"/>
                  </a:lnTo>
                  <a:lnTo>
                    <a:pt x="8719" y="13562"/>
                  </a:lnTo>
                  <a:lnTo>
                    <a:pt x="8816" y="13756"/>
                  </a:lnTo>
                  <a:lnTo>
                    <a:pt x="8932" y="13930"/>
                  </a:lnTo>
                  <a:lnTo>
                    <a:pt x="9048" y="14085"/>
                  </a:lnTo>
                  <a:lnTo>
                    <a:pt x="9203" y="14221"/>
                  </a:lnTo>
                  <a:lnTo>
                    <a:pt x="9358" y="14318"/>
                  </a:lnTo>
                  <a:lnTo>
                    <a:pt x="9455" y="14356"/>
                  </a:lnTo>
                  <a:lnTo>
                    <a:pt x="9552" y="14376"/>
                  </a:lnTo>
                  <a:lnTo>
                    <a:pt x="9649" y="14376"/>
                  </a:lnTo>
                  <a:lnTo>
                    <a:pt x="9746" y="14376"/>
                  </a:lnTo>
                  <a:lnTo>
                    <a:pt x="9862" y="14356"/>
                  </a:lnTo>
                  <a:lnTo>
                    <a:pt x="9978" y="14318"/>
                  </a:lnTo>
                  <a:lnTo>
                    <a:pt x="9978" y="14318"/>
                  </a:lnTo>
                  <a:lnTo>
                    <a:pt x="10094" y="14279"/>
                  </a:lnTo>
                  <a:lnTo>
                    <a:pt x="10191" y="14221"/>
                  </a:lnTo>
                  <a:lnTo>
                    <a:pt x="10288" y="14163"/>
                  </a:lnTo>
                  <a:lnTo>
                    <a:pt x="10346" y="14085"/>
                  </a:lnTo>
                  <a:lnTo>
                    <a:pt x="10404" y="14008"/>
                  </a:lnTo>
                  <a:lnTo>
                    <a:pt x="10462" y="13911"/>
                  </a:lnTo>
                  <a:lnTo>
                    <a:pt x="10520" y="13736"/>
                  </a:lnTo>
                  <a:lnTo>
                    <a:pt x="10559" y="13523"/>
                  </a:lnTo>
                  <a:lnTo>
                    <a:pt x="10559" y="13310"/>
                  </a:lnTo>
                  <a:lnTo>
                    <a:pt x="10520" y="13097"/>
                  </a:lnTo>
                  <a:lnTo>
                    <a:pt x="10462" y="12865"/>
                  </a:lnTo>
                  <a:lnTo>
                    <a:pt x="10404" y="12651"/>
                  </a:lnTo>
                  <a:lnTo>
                    <a:pt x="10327" y="12458"/>
                  </a:lnTo>
                  <a:lnTo>
                    <a:pt x="10172" y="12090"/>
                  </a:lnTo>
                  <a:lnTo>
                    <a:pt x="10036" y="11857"/>
                  </a:lnTo>
                  <a:lnTo>
                    <a:pt x="9978" y="11760"/>
                  </a:lnTo>
                  <a:lnTo>
                    <a:pt x="9978" y="11760"/>
                  </a:lnTo>
                  <a:lnTo>
                    <a:pt x="10017" y="11876"/>
                  </a:lnTo>
                  <a:lnTo>
                    <a:pt x="10133" y="12167"/>
                  </a:lnTo>
                  <a:lnTo>
                    <a:pt x="10307" y="12555"/>
                  </a:lnTo>
                  <a:lnTo>
                    <a:pt x="10424" y="12748"/>
                  </a:lnTo>
                  <a:lnTo>
                    <a:pt x="10559" y="12961"/>
                  </a:lnTo>
                  <a:lnTo>
                    <a:pt x="10714" y="13155"/>
                  </a:lnTo>
                  <a:lnTo>
                    <a:pt x="10889" y="13329"/>
                  </a:lnTo>
                  <a:lnTo>
                    <a:pt x="11082" y="13465"/>
                  </a:lnTo>
                  <a:lnTo>
                    <a:pt x="11179" y="13523"/>
                  </a:lnTo>
                  <a:lnTo>
                    <a:pt x="11295" y="13581"/>
                  </a:lnTo>
                  <a:lnTo>
                    <a:pt x="11412" y="13601"/>
                  </a:lnTo>
                  <a:lnTo>
                    <a:pt x="11528" y="13620"/>
                  </a:lnTo>
                  <a:lnTo>
                    <a:pt x="11644" y="13639"/>
                  </a:lnTo>
                  <a:lnTo>
                    <a:pt x="11760" y="13620"/>
                  </a:lnTo>
                  <a:lnTo>
                    <a:pt x="11896" y="13601"/>
                  </a:lnTo>
                  <a:lnTo>
                    <a:pt x="12032" y="13543"/>
                  </a:lnTo>
                  <a:lnTo>
                    <a:pt x="12167" y="13484"/>
                  </a:lnTo>
                  <a:lnTo>
                    <a:pt x="12303" y="13407"/>
                  </a:lnTo>
                  <a:lnTo>
                    <a:pt x="12303" y="13407"/>
                  </a:lnTo>
                  <a:lnTo>
                    <a:pt x="12322" y="13368"/>
                  </a:lnTo>
                  <a:lnTo>
                    <a:pt x="12380" y="13310"/>
                  </a:lnTo>
                  <a:lnTo>
                    <a:pt x="12419" y="13194"/>
                  </a:lnTo>
                  <a:lnTo>
                    <a:pt x="12419" y="13116"/>
                  </a:lnTo>
                  <a:lnTo>
                    <a:pt x="12419" y="13019"/>
                  </a:lnTo>
                  <a:lnTo>
                    <a:pt x="12400" y="12903"/>
                  </a:lnTo>
                  <a:lnTo>
                    <a:pt x="12361" y="12787"/>
                  </a:lnTo>
                  <a:lnTo>
                    <a:pt x="12284" y="12632"/>
                  </a:lnTo>
                  <a:lnTo>
                    <a:pt x="12187" y="12477"/>
                  </a:lnTo>
                  <a:lnTo>
                    <a:pt x="12070" y="12303"/>
                  </a:lnTo>
                  <a:lnTo>
                    <a:pt x="11915" y="12128"/>
                  </a:lnTo>
                  <a:lnTo>
                    <a:pt x="11722" y="11915"/>
                  </a:lnTo>
                  <a:lnTo>
                    <a:pt x="11489" y="11683"/>
                  </a:lnTo>
                  <a:lnTo>
                    <a:pt x="11489" y="11683"/>
                  </a:lnTo>
                  <a:lnTo>
                    <a:pt x="11237" y="11431"/>
                  </a:lnTo>
                  <a:lnTo>
                    <a:pt x="11024" y="11179"/>
                  </a:lnTo>
                  <a:lnTo>
                    <a:pt x="10850" y="10888"/>
                  </a:lnTo>
                  <a:lnTo>
                    <a:pt x="10695" y="10598"/>
                  </a:lnTo>
                  <a:lnTo>
                    <a:pt x="10559" y="10288"/>
                  </a:lnTo>
                  <a:lnTo>
                    <a:pt x="10443" y="9978"/>
                  </a:lnTo>
                  <a:lnTo>
                    <a:pt x="10365" y="9668"/>
                  </a:lnTo>
                  <a:lnTo>
                    <a:pt x="10288" y="9358"/>
                  </a:lnTo>
                  <a:lnTo>
                    <a:pt x="10230" y="9048"/>
                  </a:lnTo>
                  <a:lnTo>
                    <a:pt x="10191" y="8757"/>
                  </a:lnTo>
                  <a:lnTo>
                    <a:pt x="10152" y="8215"/>
                  </a:lnTo>
                  <a:lnTo>
                    <a:pt x="10133" y="7750"/>
                  </a:lnTo>
                  <a:lnTo>
                    <a:pt x="10114" y="7401"/>
                  </a:lnTo>
                  <a:lnTo>
                    <a:pt x="10114" y="7401"/>
                  </a:lnTo>
                  <a:lnTo>
                    <a:pt x="10094" y="7227"/>
                  </a:lnTo>
                  <a:lnTo>
                    <a:pt x="10075" y="7014"/>
                  </a:lnTo>
                  <a:lnTo>
                    <a:pt x="10017" y="6742"/>
                  </a:lnTo>
                  <a:lnTo>
                    <a:pt x="9939" y="6432"/>
                  </a:lnTo>
                  <a:lnTo>
                    <a:pt x="9823" y="6084"/>
                  </a:lnTo>
                  <a:lnTo>
                    <a:pt x="9687" y="5696"/>
                  </a:lnTo>
                  <a:lnTo>
                    <a:pt x="9513" y="5309"/>
                  </a:lnTo>
                  <a:lnTo>
                    <a:pt x="9300" y="4902"/>
                  </a:lnTo>
                  <a:lnTo>
                    <a:pt x="9048" y="4495"/>
                  </a:lnTo>
                  <a:lnTo>
                    <a:pt x="8738" y="4088"/>
                  </a:lnTo>
                  <a:lnTo>
                    <a:pt x="8564" y="3894"/>
                  </a:lnTo>
                  <a:lnTo>
                    <a:pt x="8389" y="3701"/>
                  </a:lnTo>
                  <a:lnTo>
                    <a:pt x="8196" y="3507"/>
                  </a:lnTo>
                  <a:lnTo>
                    <a:pt x="7982" y="3313"/>
                  </a:lnTo>
                  <a:lnTo>
                    <a:pt x="7750" y="3139"/>
                  </a:lnTo>
                  <a:lnTo>
                    <a:pt x="7518" y="2964"/>
                  </a:lnTo>
                  <a:lnTo>
                    <a:pt x="7266" y="2790"/>
                  </a:lnTo>
                  <a:lnTo>
                    <a:pt x="6994" y="2635"/>
                  </a:lnTo>
                  <a:lnTo>
                    <a:pt x="6704" y="2480"/>
                  </a:lnTo>
                  <a:lnTo>
                    <a:pt x="6413" y="2344"/>
                  </a:lnTo>
                  <a:lnTo>
                    <a:pt x="6103" y="2228"/>
                  </a:lnTo>
                  <a:lnTo>
                    <a:pt x="5754" y="2112"/>
                  </a:lnTo>
                  <a:lnTo>
                    <a:pt x="5754" y="2112"/>
                  </a:lnTo>
                  <a:lnTo>
                    <a:pt x="5638" y="2034"/>
                  </a:lnTo>
                  <a:lnTo>
                    <a:pt x="5348" y="1841"/>
                  </a:lnTo>
                  <a:lnTo>
                    <a:pt x="5173" y="1705"/>
                  </a:lnTo>
                  <a:lnTo>
                    <a:pt x="4980" y="1550"/>
                  </a:lnTo>
                  <a:lnTo>
                    <a:pt x="4805" y="1356"/>
                  </a:lnTo>
                  <a:lnTo>
                    <a:pt x="4650" y="1143"/>
                  </a:lnTo>
                  <a:lnTo>
                    <a:pt x="4650" y="1143"/>
                  </a:lnTo>
                  <a:lnTo>
                    <a:pt x="4515" y="969"/>
                  </a:lnTo>
                  <a:lnTo>
                    <a:pt x="4360" y="794"/>
                  </a:lnTo>
                  <a:lnTo>
                    <a:pt x="4146" y="639"/>
                  </a:lnTo>
                  <a:lnTo>
                    <a:pt x="3914" y="465"/>
                  </a:lnTo>
                  <a:lnTo>
                    <a:pt x="3643" y="329"/>
                  </a:lnTo>
                  <a:lnTo>
                    <a:pt x="3371" y="213"/>
                  </a:lnTo>
                  <a:lnTo>
                    <a:pt x="3081" y="116"/>
                  </a:lnTo>
                  <a:lnTo>
                    <a:pt x="2771" y="39"/>
                  </a:lnTo>
                  <a:lnTo>
                    <a:pt x="2480" y="0"/>
                  </a:lnTo>
                  <a:lnTo>
                    <a:pt x="2190" y="19"/>
                  </a:lnTo>
                  <a:lnTo>
                    <a:pt x="2035" y="39"/>
                  </a:lnTo>
                  <a:lnTo>
                    <a:pt x="1899" y="78"/>
                  </a:lnTo>
                  <a:lnTo>
                    <a:pt x="1763" y="116"/>
                  </a:lnTo>
                  <a:lnTo>
                    <a:pt x="1647" y="174"/>
                  </a:lnTo>
                  <a:lnTo>
                    <a:pt x="1512" y="252"/>
                  </a:lnTo>
                  <a:lnTo>
                    <a:pt x="1395" y="329"/>
                  </a:lnTo>
                  <a:lnTo>
                    <a:pt x="1298" y="446"/>
                  </a:lnTo>
                  <a:lnTo>
                    <a:pt x="1202" y="562"/>
                  </a:lnTo>
                  <a:lnTo>
                    <a:pt x="1105" y="698"/>
                  </a:lnTo>
                  <a:lnTo>
                    <a:pt x="1027" y="853"/>
                  </a:lnTo>
                  <a:lnTo>
                    <a:pt x="950" y="1008"/>
                  </a:lnTo>
                  <a:lnTo>
                    <a:pt x="892" y="120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8" name="Google Shape;1318;p26"/>
            <p:cNvSpPr/>
            <p:nvPr/>
          </p:nvSpPr>
          <p:spPr>
            <a:xfrm>
              <a:off x="4155820" y="6822314"/>
              <a:ext cx="92574" cy="262791"/>
            </a:xfrm>
            <a:custGeom>
              <a:avLst/>
              <a:gdLst/>
              <a:ahLst/>
              <a:cxnLst/>
              <a:rect l="l" t="t" r="r" b="b"/>
              <a:pathLst>
                <a:path w="2635" h="7480" extrusionOk="0">
                  <a:moveTo>
                    <a:pt x="2092" y="1"/>
                  </a:moveTo>
                  <a:lnTo>
                    <a:pt x="2131" y="233"/>
                  </a:lnTo>
                  <a:lnTo>
                    <a:pt x="2170" y="466"/>
                  </a:lnTo>
                  <a:lnTo>
                    <a:pt x="2170" y="718"/>
                  </a:lnTo>
                  <a:lnTo>
                    <a:pt x="2170" y="950"/>
                  </a:lnTo>
                  <a:lnTo>
                    <a:pt x="2151" y="1202"/>
                  </a:lnTo>
                  <a:lnTo>
                    <a:pt x="2112" y="1434"/>
                  </a:lnTo>
                  <a:lnTo>
                    <a:pt x="2054" y="1686"/>
                  </a:lnTo>
                  <a:lnTo>
                    <a:pt x="1957" y="1919"/>
                  </a:lnTo>
                  <a:lnTo>
                    <a:pt x="1879" y="2248"/>
                  </a:lnTo>
                  <a:lnTo>
                    <a:pt x="1782" y="2578"/>
                  </a:lnTo>
                  <a:lnTo>
                    <a:pt x="1686" y="2810"/>
                  </a:lnTo>
                  <a:lnTo>
                    <a:pt x="1569" y="3023"/>
                  </a:lnTo>
                  <a:lnTo>
                    <a:pt x="1434" y="3256"/>
                  </a:lnTo>
                  <a:lnTo>
                    <a:pt x="1298" y="3469"/>
                  </a:lnTo>
                  <a:lnTo>
                    <a:pt x="1007" y="3876"/>
                  </a:lnTo>
                  <a:lnTo>
                    <a:pt x="697" y="4282"/>
                  </a:lnTo>
                  <a:lnTo>
                    <a:pt x="484" y="4767"/>
                  </a:lnTo>
                  <a:lnTo>
                    <a:pt x="291" y="5271"/>
                  </a:lnTo>
                  <a:lnTo>
                    <a:pt x="213" y="5542"/>
                  </a:lnTo>
                  <a:lnTo>
                    <a:pt x="136" y="5832"/>
                  </a:lnTo>
                  <a:lnTo>
                    <a:pt x="78" y="6104"/>
                  </a:lnTo>
                  <a:lnTo>
                    <a:pt x="39" y="6375"/>
                  </a:lnTo>
                  <a:lnTo>
                    <a:pt x="19" y="6646"/>
                  </a:lnTo>
                  <a:lnTo>
                    <a:pt x="0" y="6937"/>
                  </a:lnTo>
                  <a:lnTo>
                    <a:pt x="0" y="7208"/>
                  </a:lnTo>
                  <a:lnTo>
                    <a:pt x="19" y="7479"/>
                  </a:lnTo>
                  <a:lnTo>
                    <a:pt x="233" y="7111"/>
                  </a:lnTo>
                  <a:lnTo>
                    <a:pt x="465" y="6743"/>
                  </a:lnTo>
                  <a:lnTo>
                    <a:pt x="949" y="6007"/>
                  </a:lnTo>
                  <a:lnTo>
                    <a:pt x="1472" y="5251"/>
                  </a:lnTo>
                  <a:lnTo>
                    <a:pt x="1724" y="4883"/>
                  </a:lnTo>
                  <a:lnTo>
                    <a:pt x="1976" y="4476"/>
                  </a:lnTo>
                  <a:lnTo>
                    <a:pt x="2189" y="3818"/>
                  </a:lnTo>
                  <a:lnTo>
                    <a:pt x="2383" y="3139"/>
                  </a:lnTo>
                  <a:lnTo>
                    <a:pt x="2461" y="2810"/>
                  </a:lnTo>
                  <a:lnTo>
                    <a:pt x="2538" y="2461"/>
                  </a:lnTo>
                  <a:lnTo>
                    <a:pt x="2596" y="2113"/>
                  </a:lnTo>
                  <a:lnTo>
                    <a:pt x="2616" y="1764"/>
                  </a:lnTo>
                  <a:lnTo>
                    <a:pt x="2635" y="1667"/>
                  </a:lnTo>
                  <a:lnTo>
                    <a:pt x="2557" y="1241"/>
                  </a:lnTo>
                  <a:lnTo>
                    <a:pt x="2441" y="815"/>
                  </a:lnTo>
                  <a:lnTo>
                    <a:pt x="2286" y="408"/>
                  </a:lnTo>
                  <a:lnTo>
                    <a:pt x="2092" y="1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9" name="Google Shape;1319;p26"/>
            <p:cNvSpPr/>
            <p:nvPr/>
          </p:nvSpPr>
          <p:spPr>
            <a:xfrm>
              <a:off x="4155820" y="6822314"/>
              <a:ext cx="92574" cy="262791"/>
            </a:xfrm>
            <a:custGeom>
              <a:avLst/>
              <a:gdLst/>
              <a:ahLst/>
              <a:cxnLst/>
              <a:rect l="l" t="t" r="r" b="b"/>
              <a:pathLst>
                <a:path w="2635" h="7480" fill="none" extrusionOk="0">
                  <a:moveTo>
                    <a:pt x="2092" y="1"/>
                  </a:moveTo>
                  <a:lnTo>
                    <a:pt x="2092" y="1"/>
                  </a:lnTo>
                  <a:lnTo>
                    <a:pt x="2131" y="233"/>
                  </a:lnTo>
                  <a:lnTo>
                    <a:pt x="2170" y="466"/>
                  </a:lnTo>
                  <a:lnTo>
                    <a:pt x="2170" y="718"/>
                  </a:lnTo>
                  <a:lnTo>
                    <a:pt x="2170" y="950"/>
                  </a:lnTo>
                  <a:lnTo>
                    <a:pt x="2151" y="1202"/>
                  </a:lnTo>
                  <a:lnTo>
                    <a:pt x="2112" y="1434"/>
                  </a:lnTo>
                  <a:lnTo>
                    <a:pt x="2054" y="1686"/>
                  </a:lnTo>
                  <a:lnTo>
                    <a:pt x="1957" y="1919"/>
                  </a:lnTo>
                  <a:lnTo>
                    <a:pt x="1957" y="1919"/>
                  </a:lnTo>
                  <a:lnTo>
                    <a:pt x="1879" y="2248"/>
                  </a:lnTo>
                  <a:lnTo>
                    <a:pt x="1782" y="2578"/>
                  </a:lnTo>
                  <a:lnTo>
                    <a:pt x="1782" y="2578"/>
                  </a:lnTo>
                  <a:lnTo>
                    <a:pt x="1686" y="2810"/>
                  </a:lnTo>
                  <a:lnTo>
                    <a:pt x="1569" y="3023"/>
                  </a:lnTo>
                  <a:lnTo>
                    <a:pt x="1434" y="3256"/>
                  </a:lnTo>
                  <a:lnTo>
                    <a:pt x="1298" y="3469"/>
                  </a:lnTo>
                  <a:lnTo>
                    <a:pt x="1007" y="3876"/>
                  </a:lnTo>
                  <a:lnTo>
                    <a:pt x="697" y="4282"/>
                  </a:lnTo>
                  <a:lnTo>
                    <a:pt x="697" y="4282"/>
                  </a:lnTo>
                  <a:lnTo>
                    <a:pt x="484" y="4767"/>
                  </a:lnTo>
                  <a:lnTo>
                    <a:pt x="291" y="5271"/>
                  </a:lnTo>
                  <a:lnTo>
                    <a:pt x="291" y="5271"/>
                  </a:lnTo>
                  <a:lnTo>
                    <a:pt x="213" y="5542"/>
                  </a:lnTo>
                  <a:lnTo>
                    <a:pt x="136" y="5832"/>
                  </a:lnTo>
                  <a:lnTo>
                    <a:pt x="78" y="6104"/>
                  </a:lnTo>
                  <a:lnTo>
                    <a:pt x="39" y="6375"/>
                  </a:lnTo>
                  <a:lnTo>
                    <a:pt x="19" y="6646"/>
                  </a:lnTo>
                  <a:lnTo>
                    <a:pt x="0" y="6937"/>
                  </a:lnTo>
                  <a:lnTo>
                    <a:pt x="0" y="7208"/>
                  </a:lnTo>
                  <a:lnTo>
                    <a:pt x="19" y="7479"/>
                  </a:lnTo>
                  <a:lnTo>
                    <a:pt x="19" y="7479"/>
                  </a:lnTo>
                  <a:lnTo>
                    <a:pt x="233" y="7111"/>
                  </a:lnTo>
                  <a:lnTo>
                    <a:pt x="465" y="6743"/>
                  </a:lnTo>
                  <a:lnTo>
                    <a:pt x="949" y="6007"/>
                  </a:lnTo>
                  <a:lnTo>
                    <a:pt x="1472" y="5251"/>
                  </a:lnTo>
                  <a:lnTo>
                    <a:pt x="1724" y="4883"/>
                  </a:lnTo>
                  <a:lnTo>
                    <a:pt x="1976" y="4476"/>
                  </a:lnTo>
                  <a:lnTo>
                    <a:pt x="1976" y="4476"/>
                  </a:lnTo>
                  <a:lnTo>
                    <a:pt x="2189" y="3818"/>
                  </a:lnTo>
                  <a:lnTo>
                    <a:pt x="2383" y="3139"/>
                  </a:lnTo>
                  <a:lnTo>
                    <a:pt x="2461" y="2810"/>
                  </a:lnTo>
                  <a:lnTo>
                    <a:pt x="2538" y="2461"/>
                  </a:lnTo>
                  <a:lnTo>
                    <a:pt x="2596" y="2113"/>
                  </a:lnTo>
                  <a:lnTo>
                    <a:pt x="2616" y="1764"/>
                  </a:lnTo>
                  <a:lnTo>
                    <a:pt x="2616" y="1764"/>
                  </a:lnTo>
                  <a:lnTo>
                    <a:pt x="2635" y="1667"/>
                  </a:lnTo>
                  <a:lnTo>
                    <a:pt x="2635" y="1667"/>
                  </a:lnTo>
                  <a:lnTo>
                    <a:pt x="2557" y="1241"/>
                  </a:lnTo>
                  <a:lnTo>
                    <a:pt x="2441" y="815"/>
                  </a:lnTo>
                  <a:lnTo>
                    <a:pt x="2286" y="408"/>
                  </a:lnTo>
                  <a:lnTo>
                    <a:pt x="2092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0" name="Google Shape;1320;p26"/>
            <p:cNvSpPr/>
            <p:nvPr/>
          </p:nvSpPr>
          <p:spPr>
            <a:xfrm>
              <a:off x="4246322" y="6837316"/>
              <a:ext cx="57231" cy="255273"/>
            </a:xfrm>
            <a:custGeom>
              <a:avLst/>
              <a:gdLst/>
              <a:ahLst/>
              <a:cxnLst/>
              <a:rect l="l" t="t" r="r" b="b"/>
              <a:pathLst>
                <a:path w="1629" h="7266" extrusionOk="0">
                  <a:moveTo>
                    <a:pt x="1183" y="0"/>
                  </a:moveTo>
                  <a:lnTo>
                    <a:pt x="1202" y="329"/>
                  </a:lnTo>
                  <a:lnTo>
                    <a:pt x="1221" y="639"/>
                  </a:lnTo>
                  <a:lnTo>
                    <a:pt x="1202" y="1221"/>
                  </a:lnTo>
                  <a:lnTo>
                    <a:pt x="1163" y="1724"/>
                  </a:lnTo>
                  <a:lnTo>
                    <a:pt x="1086" y="2170"/>
                  </a:lnTo>
                  <a:lnTo>
                    <a:pt x="1008" y="2538"/>
                  </a:lnTo>
                  <a:lnTo>
                    <a:pt x="911" y="2848"/>
                  </a:lnTo>
                  <a:lnTo>
                    <a:pt x="776" y="3274"/>
                  </a:lnTo>
                  <a:lnTo>
                    <a:pt x="621" y="3662"/>
                  </a:lnTo>
                  <a:lnTo>
                    <a:pt x="446" y="4010"/>
                  </a:lnTo>
                  <a:lnTo>
                    <a:pt x="291" y="4340"/>
                  </a:lnTo>
                  <a:lnTo>
                    <a:pt x="156" y="4669"/>
                  </a:lnTo>
                  <a:lnTo>
                    <a:pt x="98" y="4844"/>
                  </a:lnTo>
                  <a:lnTo>
                    <a:pt x="40" y="5018"/>
                  </a:lnTo>
                  <a:lnTo>
                    <a:pt x="20" y="5192"/>
                  </a:lnTo>
                  <a:lnTo>
                    <a:pt x="1" y="5386"/>
                  </a:lnTo>
                  <a:lnTo>
                    <a:pt x="1" y="5580"/>
                  </a:lnTo>
                  <a:lnTo>
                    <a:pt x="20" y="5774"/>
                  </a:lnTo>
                  <a:lnTo>
                    <a:pt x="59" y="5987"/>
                  </a:lnTo>
                  <a:lnTo>
                    <a:pt x="117" y="6219"/>
                  </a:lnTo>
                  <a:lnTo>
                    <a:pt x="233" y="6529"/>
                  </a:lnTo>
                  <a:lnTo>
                    <a:pt x="369" y="6800"/>
                  </a:lnTo>
                  <a:lnTo>
                    <a:pt x="524" y="7033"/>
                  </a:lnTo>
                  <a:lnTo>
                    <a:pt x="698" y="7265"/>
                  </a:lnTo>
                  <a:lnTo>
                    <a:pt x="737" y="6684"/>
                  </a:lnTo>
                  <a:lnTo>
                    <a:pt x="756" y="6413"/>
                  </a:lnTo>
                  <a:lnTo>
                    <a:pt x="795" y="6161"/>
                  </a:lnTo>
                  <a:lnTo>
                    <a:pt x="911" y="5657"/>
                  </a:lnTo>
                  <a:lnTo>
                    <a:pt x="1066" y="5173"/>
                  </a:lnTo>
                  <a:lnTo>
                    <a:pt x="1241" y="4708"/>
                  </a:lnTo>
                  <a:lnTo>
                    <a:pt x="1396" y="4127"/>
                  </a:lnTo>
                  <a:lnTo>
                    <a:pt x="1493" y="3642"/>
                  </a:lnTo>
                  <a:lnTo>
                    <a:pt x="1551" y="3352"/>
                  </a:lnTo>
                  <a:lnTo>
                    <a:pt x="1589" y="3042"/>
                  </a:lnTo>
                  <a:lnTo>
                    <a:pt x="1609" y="2693"/>
                  </a:lnTo>
                  <a:lnTo>
                    <a:pt x="1628" y="2344"/>
                  </a:lnTo>
                  <a:lnTo>
                    <a:pt x="1628" y="1976"/>
                  </a:lnTo>
                  <a:lnTo>
                    <a:pt x="1589" y="1589"/>
                  </a:lnTo>
                  <a:lnTo>
                    <a:pt x="1531" y="1201"/>
                  </a:lnTo>
                  <a:lnTo>
                    <a:pt x="1454" y="814"/>
                  </a:lnTo>
                  <a:lnTo>
                    <a:pt x="1338" y="407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1" name="Google Shape;1321;p26"/>
            <p:cNvSpPr/>
            <p:nvPr/>
          </p:nvSpPr>
          <p:spPr>
            <a:xfrm>
              <a:off x="4308261" y="6788306"/>
              <a:ext cx="64011" cy="302912"/>
            </a:xfrm>
            <a:custGeom>
              <a:avLst/>
              <a:gdLst/>
              <a:ahLst/>
              <a:cxnLst/>
              <a:rect l="l" t="t" r="r" b="b"/>
              <a:pathLst>
                <a:path w="1822" h="8622" extrusionOk="0">
                  <a:moveTo>
                    <a:pt x="1" y="0"/>
                  </a:moveTo>
                  <a:lnTo>
                    <a:pt x="156" y="252"/>
                  </a:lnTo>
                  <a:lnTo>
                    <a:pt x="291" y="504"/>
                  </a:lnTo>
                  <a:lnTo>
                    <a:pt x="427" y="775"/>
                  </a:lnTo>
                  <a:lnTo>
                    <a:pt x="543" y="1046"/>
                  </a:lnTo>
                  <a:lnTo>
                    <a:pt x="756" y="1589"/>
                  </a:lnTo>
                  <a:lnTo>
                    <a:pt x="911" y="2131"/>
                  </a:lnTo>
                  <a:lnTo>
                    <a:pt x="950" y="2306"/>
                  </a:lnTo>
                  <a:lnTo>
                    <a:pt x="989" y="2480"/>
                  </a:lnTo>
                  <a:lnTo>
                    <a:pt x="1008" y="2848"/>
                  </a:lnTo>
                  <a:lnTo>
                    <a:pt x="989" y="3236"/>
                  </a:lnTo>
                  <a:lnTo>
                    <a:pt x="950" y="3604"/>
                  </a:lnTo>
                  <a:lnTo>
                    <a:pt x="892" y="3991"/>
                  </a:lnTo>
                  <a:lnTo>
                    <a:pt x="815" y="4379"/>
                  </a:lnTo>
                  <a:lnTo>
                    <a:pt x="679" y="5076"/>
                  </a:lnTo>
                  <a:lnTo>
                    <a:pt x="582" y="5619"/>
                  </a:lnTo>
                  <a:lnTo>
                    <a:pt x="505" y="6142"/>
                  </a:lnTo>
                  <a:lnTo>
                    <a:pt x="466" y="6413"/>
                  </a:lnTo>
                  <a:lnTo>
                    <a:pt x="446" y="6684"/>
                  </a:lnTo>
                  <a:lnTo>
                    <a:pt x="446" y="6955"/>
                  </a:lnTo>
                  <a:lnTo>
                    <a:pt x="466" y="7227"/>
                  </a:lnTo>
                  <a:lnTo>
                    <a:pt x="524" y="7498"/>
                  </a:lnTo>
                  <a:lnTo>
                    <a:pt x="582" y="7692"/>
                  </a:lnTo>
                  <a:lnTo>
                    <a:pt x="640" y="7885"/>
                  </a:lnTo>
                  <a:lnTo>
                    <a:pt x="737" y="8098"/>
                  </a:lnTo>
                  <a:lnTo>
                    <a:pt x="853" y="8312"/>
                  </a:lnTo>
                  <a:lnTo>
                    <a:pt x="970" y="8486"/>
                  </a:lnTo>
                  <a:lnTo>
                    <a:pt x="1125" y="8622"/>
                  </a:lnTo>
                  <a:lnTo>
                    <a:pt x="1066" y="8370"/>
                  </a:lnTo>
                  <a:lnTo>
                    <a:pt x="1028" y="8118"/>
                  </a:lnTo>
                  <a:lnTo>
                    <a:pt x="1028" y="7866"/>
                  </a:lnTo>
                  <a:lnTo>
                    <a:pt x="1028" y="7614"/>
                  </a:lnTo>
                  <a:lnTo>
                    <a:pt x="1028" y="7343"/>
                  </a:lnTo>
                  <a:lnTo>
                    <a:pt x="1066" y="7091"/>
                  </a:lnTo>
                  <a:lnTo>
                    <a:pt x="1144" y="6568"/>
                  </a:lnTo>
                  <a:lnTo>
                    <a:pt x="1241" y="6045"/>
                  </a:lnTo>
                  <a:lnTo>
                    <a:pt x="1376" y="5502"/>
                  </a:lnTo>
                  <a:lnTo>
                    <a:pt x="1628" y="4476"/>
                  </a:lnTo>
                  <a:lnTo>
                    <a:pt x="1725" y="3952"/>
                  </a:lnTo>
                  <a:lnTo>
                    <a:pt x="1783" y="3449"/>
                  </a:lnTo>
                  <a:lnTo>
                    <a:pt x="1822" y="3197"/>
                  </a:lnTo>
                  <a:lnTo>
                    <a:pt x="1822" y="2926"/>
                  </a:lnTo>
                  <a:lnTo>
                    <a:pt x="1822" y="2674"/>
                  </a:lnTo>
                  <a:lnTo>
                    <a:pt x="1803" y="2422"/>
                  </a:lnTo>
                  <a:lnTo>
                    <a:pt x="1764" y="2170"/>
                  </a:lnTo>
                  <a:lnTo>
                    <a:pt x="1706" y="1938"/>
                  </a:lnTo>
                  <a:lnTo>
                    <a:pt x="1628" y="1705"/>
                  </a:lnTo>
                  <a:lnTo>
                    <a:pt x="1512" y="1473"/>
                  </a:lnTo>
                  <a:lnTo>
                    <a:pt x="1396" y="1240"/>
                  </a:lnTo>
                  <a:lnTo>
                    <a:pt x="1241" y="1027"/>
                  </a:lnTo>
                  <a:lnTo>
                    <a:pt x="1066" y="833"/>
                  </a:lnTo>
                  <a:lnTo>
                    <a:pt x="873" y="639"/>
                  </a:lnTo>
                  <a:lnTo>
                    <a:pt x="660" y="465"/>
                  </a:lnTo>
                  <a:lnTo>
                    <a:pt x="446" y="31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2" name="Google Shape;1322;p26"/>
            <p:cNvSpPr/>
            <p:nvPr/>
          </p:nvSpPr>
          <p:spPr>
            <a:xfrm>
              <a:off x="4308261" y="6788306"/>
              <a:ext cx="64011" cy="302912"/>
            </a:xfrm>
            <a:custGeom>
              <a:avLst/>
              <a:gdLst/>
              <a:ahLst/>
              <a:cxnLst/>
              <a:rect l="l" t="t" r="r" b="b"/>
              <a:pathLst>
                <a:path w="1822" h="8622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156" y="252"/>
                  </a:lnTo>
                  <a:lnTo>
                    <a:pt x="291" y="504"/>
                  </a:lnTo>
                  <a:lnTo>
                    <a:pt x="427" y="775"/>
                  </a:lnTo>
                  <a:lnTo>
                    <a:pt x="543" y="1046"/>
                  </a:lnTo>
                  <a:lnTo>
                    <a:pt x="756" y="1589"/>
                  </a:lnTo>
                  <a:lnTo>
                    <a:pt x="911" y="2131"/>
                  </a:lnTo>
                  <a:lnTo>
                    <a:pt x="911" y="2131"/>
                  </a:lnTo>
                  <a:lnTo>
                    <a:pt x="950" y="2306"/>
                  </a:lnTo>
                  <a:lnTo>
                    <a:pt x="989" y="2480"/>
                  </a:lnTo>
                  <a:lnTo>
                    <a:pt x="1008" y="2848"/>
                  </a:lnTo>
                  <a:lnTo>
                    <a:pt x="989" y="3236"/>
                  </a:lnTo>
                  <a:lnTo>
                    <a:pt x="950" y="3604"/>
                  </a:lnTo>
                  <a:lnTo>
                    <a:pt x="892" y="3991"/>
                  </a:lnTo>
                  <a:lnTo>
                    <a:pt x="815" y="4379"/>
                  </a:lnTo>
                  <a:lnTo>
                    <a:pt x="679" y="5076"/>
                  </a:lnTo>
                  <a:lnTo>
                    <a:pt x="679" y="5076"/>
                  </a:lnTo>
                  <a:lnTo>
                    <a:pt x="582" y="5619"/>
                  </a:lnTo>
                  <a:lnTo>
                    <a:pt x="505" y="6142"/>
                  </a:lnTo>
                  <a:lnTo>
                    <a:pt x="466" y="6413"/>
                  </a:lnTo>
                  <a:lnTo>
                    <a:pt x="446" y="6684"/>
                  </a:lnTo>
                  <a:lnTo>
                    <a:pt x="446" y="6955"/>
                  </a:lnTo>
                  <a:lnTo>
                    <a:pt x="466" y="7227"/>
                  </a:lnTo>
                  <a:lnTo>
                    <a:pt x="466" y="7227"/>
                  </a:lnTo>
                  <a:lnTo>
                    <a:pt x="524" y="7498"/>
                  </a:lnTo>
                  <a:lnTo>
                    <a:pt x="582" y="7692"/>
                  </a:lnTo>
                  <a:lnTo>
                    <a:pt x="640" y="7885"/>
                  </a:lnTo>
                  <a:lnTo>
                    <a:pt x="737" y="8098"/>
                  </a:lnTo>
                  <a:lnTo>
                    <a:pt x="853" y="8312"/>
                  </a:lnTo>
                  <a:lnTo>
                    <a:pt x="970" y="8486"/>
                  </a:lnTo>
                  <a:lnTo>
                    <a:pt x="1125" y="8622"/>
                  </a:lnTo>
                  <a:lnTo>
                    <a:pt x="1125" y="8622"/>
                  </a:lnTo>
                  <a:lnTo>
                    <a:pt x="1066" y="8370"/>
                  </a:lnTo>
                  <a:lnTo>
                    <a:pt x="1028" y="8118"/>
                  </a:lnTo>
                  <a:lnTo>
                    <a:pt x="1028" y="7866"/>
                  </a:lnTo>
                  <a:lnTo>
                    <a:pt x="1028" y="7614"/>
                  </a:lnTo>
                  <a:lnTo>
                    <a:pt x="1028" y="7343"/>
                  </a:lnTo>
                  <a:lnTo>
                    <a:pt x="1066" y="7091"/>
                  </a:lnTo>
                  <a:lnTo>
                    <a:pt x="1144" y="6568"/>
                  </a:lnTo>
                  <a:lnTo>
                    <a:pt x="1241" y="6045"/>
                  </a:lnTo>
                  <a:lnTo>
                    <a:pt x="1376" y="5502"/>
                  </a:lnTo>
                  <a:lnTo>
                    <a:pt x="1628" y="4476"/>
                  </a:lnTo>
                  <a:lnTo>
                    <a:pt x="1628" y="4476"/>
                  </a:lnTo>
                  <a:lnTo>
                    <a:pt x="1725" y="3952"/>
                  </a:lnTo>
                  <a:lnTo>
                    <a:pt x="1783" y="3449"/>
                  </a:lnTo>
                  <a:lnTo>
                    <a:pt x="1822" y="3197"/>
                  </a:lnTo>
                  <a:lnTo>
                    <a:pt x="1822" y="2926"/>
                  </a:lnTo>
                  <a:lnTo>
                    <a:pt x="1822" y="2674"/>
                  </a:lnTo>
                  <a:lnTo>
                    <a:pt x="1803" y="2422"/>
                  </a:lnTo>
                  <a:lnTo>
                    <a:pt x="1764" y="2170"/>
                  </a:lnTo>
                  <a:lnTo>
                    <a:pt x="1706" y="1938"/>
                  </a:lnTo>
                  <a:lnTo>
                    <a:pt x="1628" y="1705"/>
                  </a:lnTo>
                  <a:lnTo>
                    <a:pt x="1512" y="1473"/>
                  </a:lnTo>
                  <a:lnTo>
                    <a:pt x="1396" y="1240"/>
                  </a:lnTo>
                  <a:lnTo>
                    <a:pt x="1241" y="1027"/>
                  </a:lnTo>
                  <a:lnTo>
                    <a:pt x="1066" y="833"/>
                  </a:lnTo>
                  <a:lnTo>
                    <a:pt x="873" y="639"/>
                  </a:lnTo>
                  <a:lnTo>
                    <a:pt x="873" y="639"/>
                  </a:lnTo>
                  <a:lnTo>
                    <a:pt x="660" y="465"/>
                  </a:lnTo>
                  <a:lnTo>
                    <a:pt x="446" y="31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3" name="Google Shape;1323;p26"/>
            <p:cNvSpPr/>
            <p:nvPr/>
          </p:nvSpPr>
          <p:spPr>
            <a:xfrm>
              <a:off x="4383832" y="6876770"/>
              <a:ext cx="42897" cy="175663"/>
            </a:xfrm>
            <a:custGeom>
              <a:avLst/>
              <a:gdLst/>
              <a:ahLst/>
              <a:cxnLst/>
              <a:rect l="l" t="t" r="r" b="b"/>
              <a:pathLst>
                <a:path w="1221" h="5000" extrusionOk="0">
                  <a:moveTo>
                    <a:pt x="368" y="1"/>
                  </a:moveTo>
                  <a:lnTo>
                    <a:pt x="349" y="369"/>
                  </a:lnTo>
                  <a:lnTo>
                    <a:pt x="310" y="718"/>
                  </a:lnTo>
                  <a:lnTo>
                    <a:pt x="252" y="1066"/>
                  </a:lnTo>
                  <a:lnTo>
                    <a:pt x="175" y="1415"/>
                  </a:lnTo>
                  <a:lnTo>
                    <a:pt x="117" y="1764"/>
                  </a:lnTo>
                  <a:lnTo>
                    <a:pt x="58" y="2287"/>
                  </a:lnTo>
                  <a:lnTo>
                    <a:pt x="0" y="2868"/>
                  </a:lnTo>
                  <a:lnTo>
                    <a:pt x="0" y="3178"/>
                  </a:lnTo>
                  <a:lnTo>
                    <a:pt x="0" y="3488"/>
                  </a:lnTo>
                  <a:lnTo>
                    <a:pt x="20" y="3779"/>
                  </a:lnTo>
                  <a:lnTo>
                    <a:pt x="39" y="4069"/>
                  </a:lnTo>
                  <a:lnTo>
                    <a:pt x="97" y="4321"/>
                  </a:lnTo>
                  <a:lnTo>
                    <a:pt x="175" y="4554"/>
                  </a:lnTo>
                  <a:lnTo>
                    <a:pt x="272" y="4747"/>
                  </a:lnTo>
                  <a:lnTo>
                    <a:pt x="330" y="4825"/>
                  </a:lnTo>
                  <a:lnTo>
                    <a:pt x="407" y="4883"/>
                  </a:lnTo>
                  <a:lnTo>
                    <a:pt x="485" y="4941"/>
                  </a:lnTo>
                  <a:lnTo>
                    <a:pt x="562" y="4980"/>
                  </a:lnTo>
                  <a:lnTo>
                    <a:pt x="659" y="4999"/>
                  </a:lnTo>
                  <a:lnTo>
                    <a:pt x="853" y="4999"/>
                  </a:lnTo>
                  <a:lnTo>
                    <a:pt x="950" y="4980"/>
                  </a:lnTo>
                  <a:lnTo>
                    <a:pt x="1066" y="4941"/>
                  </a:lnTo>
                  <a:lnTo>
                    <a:pt x="1182" y="4902"/>
                  </a:lnTo>
                  <a:lnTo>
                    <a:pt x="1221" y="4728"/>
                  </a:lnTo>
                  <a:lnTo>
                    <a:pt x="1221" y="4573"/>
                  </a:lnTo>
                  <a:lnTo>
                    <a:pt x="1221" y="4379"/>
                  </a:lnTo>
                  <a:lnTo>
                    <a:pt x="1202" y="4205"/>
                  </a:lnTo>
                  <a:lnTo>
                    <a:pt x="1047" y="3856"/>
                  </a:lnTo>
                  <a:lnTo>
                    <a:pt x="911" y="3507"/>
                  </a:lnTo>
                  <a:lnTo>
                    <a:pt x="795" y="3139"/>
                  </a:lnTo>
                  <a:lnTo>
                    <a:pt x="678" y="2791"/>
                  </a:lnTo>
                  <a:lnTo>
                    <a:pt x="601" y="2403"/>
                  </a:lnTo>
                  <a:lnTo>
                    <a:pt x="523" y="2016"/>
                  </a:lnTo>
                  <a:lnTo>
                    <a:pt x="485" y="1609"/>
                  </a:lnTo>
                  <a:lnTo>
                    <a:pt x="465" y="1183"/>
                  </a:lnTo>
                  <a:lnTo>
                    <a:pt x="427" y="601"/>
                  </a:lnTo>
                  <a:lnTo>
                    <a:pt x="368" y="1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4" name="Google Shape;1324;p26"/>
            <p:cNvSpPr/>
            <p:nvPr/>
          </p:nvSpPr>
          <p:spPr>
            <a:xfrm>
              <a:off x="4383832" y="6876770"/>
              <a:ext cx="42897" cy="175663"/>
            </a:xfrm>
            <a:custGeom>
              <a:avLst/>
              <a:gdLst/>
              <a:ahLst/>
              <a:cxnLst/>
              <a:rect l="l" t="t" r="r" b="b"/>
              <a:pathLst>
                <a:path w="1221" h="5000" fill="none" extrusionOk="0">
                  <a:moveTo>
                    <a:pt x="368" y="1"/>
                  </a:moveTo>
                  <a:lnTo>
                    <a:pt x="368" y="1"/>
                  </a:lnTo>
                  <a:lnTo>
                    <a:pt x="349" y="369"/>
                  </a:lnTo>
                  <a:lnTo>
                    <a:pt x="310" y="718"/>
                  </a:lnTo>
                  <a:lnTo>
                    <a:pt x="252" y="1066"/>
                  </a:lnTo>
                  <a:lnTo>
                    <a:pt x="175" y="1415"/>
                  </a:lnTo>
                  <a:lnTo>
                    <a:pt x="175" y="1415"/>
                  </a:lnTo>
                  <a:lnTo>
                    <a:pt x="117" y="1764"/>
                  </a:lnTo>
                  <a:lnTo>
                    <a:pt x="58" y="2287"/>
                  </a:lnTo>
                  <a:lnTo>
                    <a:pt x="0" y="2868"/>
                  </a:lnTo>
                  <a:lnTo>
                    <a:pt x="0" y="3178"/>
                  </a:lnTo>
                  <a:lnTo>
                    <a:pt x="0" y="3488"/>
                  </a:lnTo>
                  <a:lnTo>
                    <a:pt x="20" y="3779"/>
                  </a:lnTo>
                  <a:lnTo>
                    <a:pt x="39" y="4069"/>
                  </a:lnTo>
                  <a:lnTo>
                    <a:pt x="97" y="4321"/>
                  </a:lnTo>
                  <a:lnTo>
                    <a:pt x="175" y="4554"/>
                  </a:lnTo>
                  <a:lnTo>
                    <a:pt x="272" y="4747"/>
                  </a:lnTo>
                  <a:lnTo>
                    <a:pt x="330" y="4825"/>
                  </a:lnTo>
                  <a:lnTo>
                    <a:pt x="407" y="4883"/>
                  </a:lnTo>
                  <a:lnTo>
                    <a:pt x="485" y="4941"/>
                  </a:lnTo>
                  <a:lnTo>
                    <a:pt x="562" y="4980"/>
                  </a:lnTo>
                  <a:lnTo>
                    <a:pt x="659" y="4999"/>
                  </a:lnTo>
                  <a:lnTo>
                    <a:pt x="756" y="4999"/>
                  </a:lnTo>
                  <a:lnTo>
                    <a:pt x="756" y="4999"/>
                  </a:lnTo>
                  <a:lnTo>
                    <a:pt x="853" y="4999"/>
                  </a:lnTo>
                  <a:lnTo>
                    <a:pt x="950" y="4980"/>
                  </a:lnTo>
                  <a:lnTo>
                    <a:pt x="1066" y="4941"/>
                  </a:lnTo>
                  <a:lnTo>
                    <a:pt x="1182" y="4902"/>
                  </a:lnTo>
                  <a:lnTo>
                    <a:pt x="1182" y="4902"/>
                  </a:lnTo>
                  <a:lnTo>
                    <a:pt x="1221" y="4728"/>
                  </a:lnTo>
                  <a:lnTo>
                    <a:pt x="1221" y="4573"/>
                  </a:lnTo>
                  <a:lnTo>
                    <a:pt x="1221" y="4379"/>
                  </a:lnTo>
                  <a:lnTo>
                    <a:pt x="1202" y="4205"/>
                  </a:lnTo>
                  <a:lnTo>
                    <a:pt x="1202" y="4205"/>
                  </a:lnTo>
                  <a:lnTo>
                    <a:pt x="1047" y="3856"/>
                  </a:lnTo>
                  <a:lnTo>
                    <a:pt x="911" y="3507"/>
                  </a:lnTo>
                  <a:lnTo>
                    <a:pt x="795" y="3139"/>
                  </a:lnTo>
                  <a:lnTo>
                    <a:pt x="678" y="2791"/>
                  </a:lnTo>
                  <a:lnTo>
                    <a:pt x="601" y="2403"/>
                  </a:lnTo>
                  <a:lnTo>
                    <a:pt x="523" y="2016"/>
                  </a:lnTo>
                  <a:lnTo>
                    <a:pt x="485" y="1609"/>
                  </a:lnTo>
                  <a:lnTo>
                    <a:pt x="465" y="1183"/>
                  </a:lnTo>
                  <a:lnTo>
                    <a:pt x="465" y="1183"/>
                  </a:lnTo>
                  <a:lnTo>
                    <a:pt x="427" y="601"/>
                  </a:lnTo>
                  <a:lnTo>
                    <a:pt x="368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5" name="Google Shape;1325;p26"/>
            <p:cNvSpPr/>
            <p:nvPr/>
          </p:nvSpPr>
          <p:spPr>
            <a:xfrm>
              <a:off x="4156488" y="6618790"/>
              <a:ext cx="48342" cy="51083"/>
            </a:xfrm>
            <a:custGeom>
              <a:avLst/>
              <a:gdLst/>
              <a:ahLst/>
              <a:cxnLst/>
              <a:rect l="l" t="t" r="r" b="b"/>
              <a:pathLst>
                <a:path w="1376" h="1454" extrusionOk="0">
                  <a:moveTo>
                    <a:pt x="1085" y="1"/>
                  </a:moveTo>
                  <a:lnTo>
                    <a:pt x="1066" y="40"/>
                  </a:lnTo>
                  <a:lnTo>
                    <a:pt x="1008" y="117"/>
                  </a:lnTo>
                  <a:lnTo>
                    <a:pt x="950" y="292"/>
                  </a:lnTo>
                  <a:lnTo>
                    <a:pt x="950" y="388"/>
                  </a:lnTo>
                  <a:lnTo>
                    <a:pt x="930" y="524"/>
                  </a:lnTo>
                  <a:lnTo>
                    <a:pt x="930" y="660"/>
                  </a:lnTo>
                  <a:lnTo>
                    <a:pt x="930" y="757"/>
                  </a:lnTo>
                  <a:lnTo>
                    <a:pt x="892" y="853"/>
                  </a:lnTo>
                  <a:lnTo>
                    <a:pt x="872" y="912"/>
                  </a:lnTo>
                  <a:lnTo>
                    <a:pt x="814" y="950"/>
                  </a:lnTo>
                  <a:lnTo>
                    <a:pt x="756" y="989"/>
                  </a:lnTo>
                  <a:lnTo>
                    <a:pt x="601" y="989"/>
                  </a:lnTo>
                  <a:lnTo>
                    <a:pt x="504" y="970"/>
                  </a:lnTo>
                  <a:lnTo>
                    <a:pt x="446" y="912"/>
                  </a:lnTo>
                  <a:lnTo>
                    <a:pt x="388" y="834"/>
                  </a:lnTo>
                  <a:lnTo>
                    <a:pt x="330" y="737"/>
                  </a:lnTo>
                  <a:lnTo>
                    <a:pt x="272" y="543"/>
                  </a:lnTo>
                  <a:lnTo>
                    <a:pt x="252" y="408"/>
                  </a:lnTo>
                  <a:lnTo>
                    <a:pt x="214" y="311"/>
                  </a:lnTo>
                  <a:lnTo>
                    <a:pt x="155" y="233"/>
                  </a:lnTo>
                  <a:lnTo>
                    <a:pt x="78" y="195"/>
                  </a:lnTo>
                  <a:lnTo>
                    <a:pt x="20" y="156"/>
                  </a:lnTo>
                  <a:lnTo>
                    <a:pt x="0" y="350"/>
                  </a:lnTo>
                  <a:lnTo>
                    <a:pt x="0" y="543"/>
                  </a:lnTo>
                  <a:lnTo>
                    <a:pt x="20" y="776"/>
                  </a:lnTo>
                  <a:lnTo>
                    <a:pt x="59" y="892"/>
                  </a:lnTo>
                  <a:lnTo>
                    <a:pt x="97" y="1008"/>
                  </a:lnTo>
                  <a:lnTo>
                    <a:pt x="155" y="1125"/>
                  </a:lnTo>
                  <a:lnTo>
                    <a:pt x="252" y="1222"/>
                  </a:lnTo>
                  <a:lnTo>
                    <a:pt x="349" y="1299"/>
                  </a:lnTo>
                  <a:lnTo>
                    <a:pt x="485" y="1377"/>
                  </a:lnTo>
                  <a:lnTo>
                    <a:pt x="640" y="1435"/>
                  </a:lnTo>
                  <a:lnTo>
                    <a:pt x="833" y="1454"/>
                  </a:lnTo>
                  <a:lnTo>
                    <a:pt x="872" y="1454"/>
                  </a:lnTo>
                  <a:lnTo>
                    <a:pt x="969" y="1415"/>
                  </a:lnTo>
                  <a:lnTo>
                    <a:pt x="1105" y="1357"/>
                  </a:lnTo>
                  <a:lnTo>
                    <a:pt x="1182" y="1318"/>
                  </a:lnTo>
                  <a:lnTo>
                    <a:pt x="1240" y="1241"/>
                  </a:lnTo>
                  <a:lnTo>
                    <a:pt x="1298" y="1163"/>
                  </a:lnTo>
                  <a:lnTo>
                    <a:pt x="1337" y="1067"/>
                  </a:lnTo>
                  <a:lnTo>
                    <a:pt x="1376" y="950"/>
                  </a:lnTo>
                  <a:lnTo>
                    <a:pt x="1376" y="815"/>
                  </a:lnTo>
                  <a:lnTo>
                    <a:pt x="1357" y="660"/>
                  </a:lnTo>
                  <a:lnTo>
                    <a:pt x="1298" y="466"/>
                  </a:lnTo>
                  <a:lnTo>
                    <a:pt x="1202" y="253"/>
                  </a:lnTo>
                  <a:lnTo>
                    <a:pt x="108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6" name="Google Shape;1326;p26"/>
            <p:cNvSpPr/>
            <p:nvPr/>
          </p:nvSpPr>
          <p:spPr>
            <a:xfrm>
              <a:off x="4060505" y="6701177"/>
              <a:ext cx="74235" cy="91907"/>
            </a:xfrm>
            <a:custGeom>
              <a:avLst/>
              <a:gdLst/>
              <a:ahLst/>
              <a:cxnLst/>
              <a:rect l="l" t="t" r="r" b="b"/>
              <a:pathLst>
                <a:path w="2113" h="2616" extrusionOk="0">
                  <a:moveTo>
                    <a:pt x="1609" y="0"/>
                  </a:moveTo>
                  <a:lnTo>
                    <a:pt x="1454" y="20"/>
                  </a:lnTo>
                  <a:lnTo>
                    <a:pt x="1163" y="233"/>
                  </a:lnTo>
                  <a:lnTo>
                    <a:pt x="892" y="485"/>
                  </a:lnTo>
                  <a:lnTo>
                    <a:pt x="582" y="795"/>
                  </a:lnTo>
                  <a:lnTo>
                    <a:pt x="427" y="950"/>
                  </a:lnTo>
                  <a:lnTo>
                    <a:pt x="291" y="1124"/>
                  </a:lnTo>
                  <a:lnTo>
                    <a:pt x="175" y="1298"/>
                  </a:lnTo>
                  <a:lnTo>
                    <a:pt x="78" y="1473"/>
                  </a:lnTo>
                  <a:lnTo>
                    <a:pt x="20" y="1628"/>
                  </a:lnTo>
                  <a:lnTo>
                    <a:pt x="1" y="1802"/>
                  </a:lnTo>
                  <a:lnTo>
                    <a:pt x="1" y="1880"/>
                  </a:lnTo>
                  <a:lnTo>
                    <a:pt x="20" y="1938"/>
                  </a:lnTo>
                  <a:lnTo>
                    <a:pt x="39" y="2015"/>
                  </a:lnTo>
                  <a:lnTo>
                    <a:pt x="98" y="2093"/>
                  </a:lnTo>
                  <a:lnTo>
                    <a:pt x="194" y="2209"/>
                  </a:lnTo>
                  <a:lnTo>
                    <a:pt x="311" y="2325"/>
                  </a:lnTo>
                  <a:lnTo>
                    <a:pt x="427" y="2403"/>
                  </a:lnTo>
                  <a:lnTo>
                    <a:pt x="543" y="2480"/>
                  </a:lnTo>
                  <a:lnTo>
                    <a:pt x="659" y="2538"/>
                  </a:lnTo>
                  <a:lnTo>
                    <a:pt x="776" y="2577"/>
                  </a:lnTo>
                  <a:lnTo>
                    <a:pt x="892" y="2596"/>
                  </a:lnTo>
                  <a:lnTo>
                    <a:pt x="1008" y="2616"/>
                  </a:lnTo>
                  <a:lnTo>
                    <a:pt x="1144" y="2616"/>
                  </a:lnTo>
                  <a:lnTo>
                    <a:pt x="1241" y="2596"/>
                  </a:lnTo>
                  <a:lnTo>
                    <a:pt x="1357" y="2558"/>
                  </a:lnTo>
                  <a:lnTo>
                    <a:pt x="1473" y="2519"/>
                  </a:lnTo>
                  <a:lnTo>
                    <a:pt x="1570" y="2461"/>
                  </a:lnTo>
                  <a:lnTo>
                    <a:pt x="1667" y="2403"/>
                  </a:lnTo>
                  <a:lnTo>
                    <a:pt x="1744" y="2325"/>
                  </a:lnTo>
                  <a:lnTo>
                    <a:pt x="1822" y="2248"/>
                  </a:lnTo>
                  <a:lnTo>
                    <a:pt x="1880" y="2131"/>
                  </a:lnTo>
                  <a:lnTo>
                    <a:pt x="1957" y="1996"/>
                  </a:lnTo>
                  <a:lnTo>
                    <a:pt x="1996" y="1841"/>
                  </a:lnTo>
                  <a:lnTo>
                    <a:pt x="2054" y="1666"/>
                  </a:lnTo>
                  <a:lnTo>
                    <a:pt x="2093" y="1473"/>
                  </a:lnTo>
                  <a:lnTo>
                    <a:pt x="2112" y="1260"/>
                  </a:lnTo>
                  <a:lnTo>
                    <a:pt x="2112" y="1066"/>
                  </a:lnTo>
                  <a:lnTo>
                    <a:pt x="2112" y="872"/>
                  </a:lnTo>
                  <a:lnTo>
                    <a:pt x="2093" y="678"/>
                  </a:lnTo>
                  <a:lnTo>
                    <a:pt x="2074" y="504"/>
                  </a:lnTo>
                  <a:lnTo>
                    <a:pt x="2016" y="349"/>
                  </a:lnTo>
                  <a:lnTo>
                    <a:pt x="1957" y="213"/>
                  </a:lnTo>
                  <a:lnTo>
                    <a:pt x="1861" y="116"/>
                  </a:lnTo>
                  <a:lnTo>
                    <a:pt x="1744" y="39"/>
                  </a:lnTo>
                  <a:lnTo>
                    <a:pt x="1686" y="20"/>
                  </a:lnTo>
                  <a:lnTo>
                    <a:pt x="1609" y="0"/>
                  </a:lnTo>
                  <a:close/>
                </a:path>
              </a:pathLst>
            </a:custGeom>
            <a:solidFill>
              <a:srgbClr val="E129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7" name="Google Shape;1327;p26"/>
            <p:cNvSpPr/>
            <p:nvPr/>
          </p:nvSpPr>
          <p:spPr>
            <a:xfrm>
              <a:off x="4100662" y="6697066"/>
              <a:ext cx="86496" cy="126653"/>
            </a:xfrm>
            <a:custGeom>
              <a:avLst/>
              <a:gdLst/>
              <a:ahLst/>
              <a:cxnLst/>
              <a:rect l="l" t="t" r="r" b="b"/>
              <a:pathLst>
                <a:path w="2462" h="3605" extrusionOk="0">
                  <a:moveTo>
                    <a:pt x="1570" y="1"/>
                  </a:moveTo>
                  <a:lnTo>
                    <a:pt x="1124" y="233"/>
                  </a:lnTo>
                  <a:lnTo>
                    <a:pt x="1028" y="292"/>
                  </a:lnTo>
                  <a:lnTo>
                    <a:pt x="834" y="466"/>
                  </a:lnTo>
                  <a:lnTo>
                    <a:pt x="563" y="718"/>
                  </a:lnTo>
                  <a:lnTo>
                    <a:pt x="427" y="892"/>
                  </a:lnTo>
                  <a:lnTo>
                    <a:pt x="311" y="1067"/>
                  </a:lnTo>
                  <a:lnTo>
                    <a:pt x="194" y="1260"/>
                  </a:lnTo>
                  <a:lnTo>
                    <a:pt x="98" y="1493"/>
                  </a:lnTo>
                  <a:lnTo>
                    <a:pt x="20" y="1725"/>
                  </a:lnTo>
                  <a:lnTo>
                    <a:pt x="1" y="1958"/>
                  </a:lnTo>
                  <a:lnTo>
                    <a:pt x="1" y="2093"/>
                  </a:lnTo>
                  <a:lnTo>
                    <a:pt x="20" y="2229"/>
                  </a:lnTo>
                  <a:lnTo>
                    <a:pt x="39" y="2345"/>
                  </a:lnTo>
                  <a:lnTo>
                    <a:pt x="78" y="2481"/>
                  </a:lnTo>
                  <a:lnTo>
                    <a:pt x="136" y="2636"/>
                  </a:lnTo>
                  <a:lnTo>
                    <a:pt x="194" y="2771"/>
                  </a:lnTo>
                  <a:lnTo>
                    <a:pt x="291" y="2907"/>
                  </a:lnTo>
                  <a:lnTo>
                    <a:pt x="388" y="3043"/>
                  </a:lnTo>
                  <a:lnTo>
                    <a:pt x="504" y="3178"/>
                  </a:lnTo>
                  <a:lnTo>
                    <a:pt x="621" y="3295"/>
                  </a:lnTo>
                  <a:lnTo>
                    <a:pt x="718" y="3391"/>
                  </a:lnTo>
                  <a:lnTo>
                    <a:pt x="834" y="3469"/>
                  </a:lnTo>
                  <a:lnTo>
                    <a:pt x="931" y="3527"/>
                  </a:lnTo>
                  <a:lnTo>
                    <a:pt x="1047" y="3566"/>
                  </a:lnTo>
                  <a:lnTo>
                    <a:pt x="1144" y="3585"/>
                  </a:lnTo>
                  <a:lnTo>
                    <a:pt x="1241" y="3605"/>
                  </a:lnTo>
                  <a:lnTo>
                    <a:pt x="1338" y="3605"/>
                  </a:lnTo>
                  <a:lnTo>
                    <a:pt x="1434" y="3585"/>
                  </a:lnTo>
                  <a:lnTo>
                    <a:pt x="1531" y="3546"/>
                  </a:lnTo>
                  <a:lnTo>
                    <a:pt x="1628" y="3508"/>
                  </a:lnTo>
                  <a:lnTo>
                    <a:pt x="1803" y="3391"/>
                  </a:lnTo>
                  <a:lnTo>
                    <a:pt x="1958" y="3236"/>
                  </a:lnTo>
                  <a:lnTo>
                    <a:pt x="2093" y="3043"/>
                  </a:lnTo>
                  <a:lnTo>
                    <a:pt x="2209" y="2849"/>
                  </a:lnTo>
                  <a:lnTo>
                    <a:pt x="2306" y="2616"/>
                  </a:lnTo>
                  <a:lnTo>
                    <a:pt x="2384" y="2365"/>
                  </a:lnTo>
                  <a:lnTo>
                    <a:pt x="2442" y="2132"/>
                  </a:lnTo>
                  <a:lnTo>
                    <a:pt x="2461" y="1880"/>
                  </a:lnTo>
                  <a:lnTo>
                    <a:pt x="2461" y="1648"/>
                  </a:lnTo>
                  <a:lnTo>
                    <a:pt x="2422" y="1415"/>
                  </a:lnTo>
                  <a:lnTo>
                    <a:pt x="2364" y="1222"/>
                  </a:lnTo>
                  <a:lnTo>
                    <a:pt x="2306" y="1047"/>
                  </a:lnTo>
                  <a:lnTo>
                    <a:pt x="2171" y="718"/>
                  </a:lnTo>
                  <a:lnTo>
                    <a:pt x="2035" y="485"/>
                  </a:lnTo>
                  <a:lnTo>
                    <a:pt x="1899" y="292"/>
                  </a:lnTo>
                  <a:lnTo>
                    <a:pt x="1764" y="156"/>
                  </a:lnTo>
                  <a:lnTo>
                    <a:pt x="1667" y="59"/>
                  </a:lnTo>
                  <a:lnTo>
                    <a:pt x="157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8" name="Google Shape;1328;p26"/>
            <p:cNvSpPr/>
            <p:nvPr/>
          </p:nvSpPr>
          <p:spPr>
            <a:xfrm>
              <a:off x="4013533" y="6660317"/>
              <a:ext cx="155251" cy="56528"/>
            </a:xfrm>
            <a:custGeom>
              <a:avLst/>
              <a:gdLst/>
              <a:ahLst/>
              <a:cxnLst/>
              <a:rect l="l" t="t" r="r" b="b"/>
              <a:pathLst>
                <a:path w="4419" h="1609" extrusionOk="0">
                  <a:moveTo>
                    <a:pt x="3876" y="1"/>
                  </a:moveTo>
                  <a:lnTo>
                    <a:pt x="3876" y="40"/>
                  </a:lnTo>
                  <a:lnTo>
                    <a:pt x="3818" y="98"/>
                  </a:lnTo>
                  <a:lnTo>
                    <a:pt x="3721" y="175"/>
                  </a:lnTo>
                  <a:lnTo>
                    <a:pt x="3566" y="272"/>
                  </a:lnTo>
                  <a:lnTo>
                    <a:pt x="3449" y="311"/>
                  </a:lnTo>
                  <a:lnTo>
                    <a:pt x="3333" y="350"/>
                  </a:lnTo>
                  <a:lnTo>
                    <a:pt x="3178" y="369"/>
                  </a:lnTo>
                  <a:lnTo>
                    <a:pt x="3004" y="388"/>
                  </a:lnTo>
                  <a:lnTo>
                    <a:pt x="2791" y="388"/>
                  </a:lnTo>
                  <a:lnTo>
                    <a:pt x="2558" y="369"/>
                  </a:lnTo>
                  <a:lnTo>
                    <a:pt x="2287" y="330"/>
                  </a:lnTo>
                  <a:lnTo>
                    <a:pt x="1996" y="272"/>
                  </a:lnTo>
                  <a:lnTo>
                    <a:pt x="1706" y="233"/>
                  </a:lnTo>
                  <a:lnTo>
                    <a:pt x="1435" y="195"/>
                  </a:lnTo>
                  <a:lnTo>
                    <a:pt x="989" y="195"/>
                  </a:lnTo>
                  <a:lnTo>
                    <a:pt x="795" y="214"/>
                  </a:lnTo>
                  <a:lnTo>
                    <a:pt x="640" y="253"/>
                  </a:lnTo>
                  <a:lnTo>
                    <a:pt x="485" y="291"/>
                  </a:lnTo>
                  <a:lnTo>
                    <a:pt x="369" y="350"/>
                  </a:lnTo>
                  <a:lnTo>
                    <a:pt x="272" y="408"/>
                  </a:lnTo>
                  <a:lnTo>
                    <a:pt x="195" y="466"/>
                  </a:lnTo>
                  <a:lnTo>
                    <a:pt x="78" y="563"/>
                  </a:lnTo>
                  <a:lnTo>
                    <a:pt x="20" y="640"/>
                  </a:lnTo>
                  <a:lnTo>
                    <a:pt x="1" y="679"/>
                  </a:lnTo>
                  <a:lnTo>
                    <a:pt x="156" y="621"/>
                  </a:lnTo>
                  <a:lnTo>
                    <a:pt x="330" y="601"/>
                  </a:lnTo>
                  <a:lnTo>
                    <a:pt x="543" y="601"/>
                  </a:lnTo>
                  <a:lnTo>
                    <a:pt x="756" y="640"/>
                  </a:lnTo>
                  <a:lnTo>
                    <a:pt x="989" y="698"/>
                  </a:lnTo>
                  <a:lnTo>
                    <a:pt x="1241" y="756"/>
                  </a:lnTo>
                  <a:lnTo>
                    <a:pt x="1745" y="950"/>
                  </a:lnTo>
                  <a:lnTo>
                    <a:pt x="2248" y="1144"/>
                  </a:lnTo>
                  <a:lnTo>
                    <a:pt x="2713" y="1357"/>
                  </a:lnTo>
                  <a:lnTo>
                    <a:pt x="3101" y="1512"/>
                  </a:lnTo>
                  <a:lnTo>
                    <a:pt x="3256" y="1570"/>
                  </a:lnTo>
                  <a:lnTo>
                    <a:pt x="3372" y="1589"/>
                  </a:lnTo>
                  <a:lnTo>
                    <a:pt x="3469" y="1609"/>
                  </a:lnTo>
                  <a:lnTo>
                    <a:pt x="3585" y="1609"/>
                  </a:lnTo>
                  <a:lnTo>
                    <a:pt x="3682" y="1570"/>
                  </a:lnTo>
                  <a:lnTo>
                    <a:pt x="3779" y="1551"/>
                  </a:lnTo>
                  <a:lnTo>
                    <a:pt x="3953" y="1454"/>
                  </a:lnTo>
                  <a:lnTo>
                    <a:pt x="4108" y="1338"/>
                  </a:lnTo>
                  <a:lnTo>
                    <a:pt x="4244" y="1202"/>
                  </a:lnTo>
                  <a:lnTo>
                    <a:pt x="4341" y="1105"/>
                  </a:lnTo>
                  <a:lnTo>
                    <a:pt x="4418" y="989"/>
                  </a:lnTo>
                  <a:lnTo>
                    <a:pt x="387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9" name="Google Shape;1329;p26"/>
            <p:cNvSpPr/>
            <p:nvPr/>
          </p:nvSpPr>
          <p:spPr>
            <a:xfrm>
              <a:off x="4010125" y="6628346"/>
              <a:ext cx="145730" cy="64011"/>
            </a:xfrm>
            <a:custGeom>
              <a:avLst/>
              <a:gdLst/>
              <a:ahLst/>
              <a:cxnLst/>
              <a:rect l="l" t="t" r="r" b="b"/>
              <a:pathLst>
                <a:path w="4148" h="1822" extrusionOk="0">
                  <a:moveTo>
                    <a:pt x="3062" y="0"/>
                  </a:moveTo>
                  <a:lnTo>
                    <a:pt x="2636" y="20"/>
                  </a:lnTo>
                  <a:lnTo>
                    <a:pt x="2229" y="58"/>
                  </a:lnTo>
                  <a:lnTo>
                    <a:pt x="1880" y="136"/>
                  </a:lnTo>
                  <a:lnTo>
                    <a:pt x="1551" y="233"/>
                  </a:lnTo>
                  <a:lnTo>
                    <a:pt x="1280" y="349"/>
                  </a:lnTo>
                  <a:lnTo>
                    <a:pt x="1028" y="504"/>
                  </a:lnTo>
                  <a:lnTo>
                    <a:pt x="795" y="640"/>
                  </a:lnTo>
                  <a:lnTo>
                    <a:pt x="621" y="795"/>
                  </a:lnTo>
                  <a:lnTo>
                    <a:pt x="447" y="950"/>
                  </a:lnTo>
                  <a:lnTo>
                    <a:pt x="330" y="1105"/>
                  </a:lnTo>
                  <a:lnTo>
                    <a:pt x="214" y="1240"/>
                  </a:lnTo>
                  <a:lnTo>
                    <a:pt x="137" y="1376"/>
                  </a:lnTo>
                  <a:lnTo>
                    <a:pt x="20" y="1569"/>
                  </a:lnTo>
                  <a:lnTo>
                    <a:pt x="1" y="1628"/>
                  </a:lnTo>
                  <a:lnTo>
                    <a:pt x="253" y="1492"/>
                  </a:lnTo>
                  <a:lnTo>
                    <a:pt x="524" y="1395"/>
                  </a:lnTo>
                  <a:lnTo>
                    <a:pt x="795" y="1318"/>
                  </a:lnTo>
                  <a:lnTo>
                    <a:pt x="1047" y="1298"/>
                  </a:lnTo>
                  <a:lnTo>
                    <a:pt x="1318" y="1298"/>
                  </a:lnTo>
                  <a:lnTo>
                    <a:pt x="1590" y="1318"/>
                  </a:lnTo>
                  <a:lnTo>
                    <a:pt x="1842" y="1356"/>
                  </a:lnTo>
                  <a:lnTo>
                    <a:pt x="2093" y="1415"/>
                  </a:lnTo>
                  <a:lnTo>
                    <a:pt x="2558" y="1550"/>
                  </a:lnTo>
                  <a:lnTo>
                    <a:pt x="2985" y="1686"/>
                  </a:lnTo>
                  <a:lnTo>
                    <a:pt x="3333" y="1802"/>
                  </a:lnTo>
                  <a:lnTo>
                    <a:pt x="3469" y="1821"/>
                  </a:lnTo>
                  <a:lnTo>
                    <a:pt x="3585" y="1821"/>
                  </a:lnTo>
                  <a:lnTo>
                    <a:pt x="3663" y="1802"/>
                  </a:lnTo>
                  <a:lnTo>
                    <a:pt x="3721" y="1783"/>
                  </a:lnTo>
                  <a:lnTo>
                    <a:pt x="3837" y="1705"/>
                  </a:lnTo>
                  <a:lnTo>
                    <a:pt x="3934" y="1608"/>
                  </a:lnTo>
                  <a:lnTo>
                    <a:pt x="4011" y="1492"/>
                  </a:lnTo>
                  <a:lnTo>
                    <a:pt x="4070" y="1395"/>
                  </a:lnTo>
                  <a:lnTo>
                    <a:pt x="4108" y="1298"/>
                  </a:lnTo>
                  <a:lnTo>
                    <a:pt x="4147" y="1201"/>
                  </a:lnTo>
                  <a:lnTo>
                    <a:pt x="4089" y="1066"/>
                  </a:lnTo>
                  <a:lnTo>
                    <a:pt x="4050" y="950"/>
                  </a:lnTo>
                  <a:lnTo>
                    <a:pt x="3973" y="814"/>
                  </a:lnTo>
                  <a:lnTo>
                    <a:pt x="3895" y="698"/>
                  </a:lnTo>
                  <a:lnTo>
                    <a:pt x="3721" y="504"/>
                  </a:lnTo>
                  <a:lnTo>
                    <a:pt x="3527" y="330"/>
                  </a:lnTo>
                  <a:lnTo>
                    <a:pt x="3353" y="194"/>
                  </a:lnTo>
                  <a:lnTo>
                    <a:pt x="3198" y="78"/>
                  </a:lnTo>
                  <a:lnTo>
                    <a:pt x="306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0" name="Google Shape;1330;p26"/>
            <p:cNvSpPr/>
            <p:nvPr/>
          </p:nvSpPr>
          <p:spPr>
            <a:xfrm>
              <a:off x="4010125" y="6661020"/>
              <a:ext cx="145730" cy="31338"/>
            </a:xfrm>
            <a:custGeom>
              <a:avLst/>
              <a:gdLst/>
              <a:ahLst/>
              <a:cxnLst/>
              <a:rect l="l" t="t" r="r" b="b"/>
              <a:pathLst>
                <a:path w="4148" h="892" extrusionOk="0">
                  <a:moveTo>
                    <a:pt x="4050" y="0"/>
                  </a:moveTo>
                  <a:lnTo>
                    <a:pt x="4011" y="116"/>
                  </a:lnTo>
                  <a:lnTo>
                    <a:pt x="3973" y="213"/>
                  </a:lnTo>
                  <a:lnTo>
                    <a:pt x="3934" y="330"/>
                  </a:lnTo>
                  <a:lnTo>
                    <a:pt x="3856" y="446"/>
                  </a:lnTo>
                  <a:lnTo>
                    <a:pt x="3760" y="562"/>
                  </a:lnTo>
                  <a:lnTo>
                    <a:pt x="3643" y="639"/>
                  </a:lnTo>
                  <a:lnTo>
                    <a:pt x="3585" y="659"/>
                  </a:lnTo>
                  <a:lnTo>
                    <a:pt x="3508" y="678"/>
                  </a:lnTo>
                  <a:lnTo>
                    <a:pt x="3391" y="678"/>
                  </a:lnTo>
                  <a:lnTo>
                    <a:pt x="3256" y="659"/>
                  </a:lnTo>
                  <a:lnTo>
                    <a:pt x="2907" y="562"/>
                  </a:lnTo>
                  <a:lnTo>
                    <a:pt x="2500" y="426"/>
                  </a:lnTo>
                  <a:lnTo>
                    <a:pt x="2055" y="291"/>
                  </a:lnTo>
                  <a:lnTo>
                    <a:pt x="1803" y="252"/>
                  </a:lnTo>
                  <a:lnTo>
                    <a:pt x="1551" y="233"/>
                  </a:lnTo>
                  <a:lnTo>
                    <a:pt x="1299" y="213"/>
                  </a:lnTo>
                  <a:lnTo>
                    <a:pt x="1047" y="233"/>
                  </a:lnTo>
                  <a:lnTo>
                    <a:pt x="776" y="291"/>
                  </a:lnTo>
                  <a:lnTo>
                    <a:pt x="524" y="388"/>
                  </a:lnTo>
                  <a:lnTo>
                    <a:pt x="253" y="523"/>
                  </a:lnTo>
                  <a:lnTo>
                    <a:pt x="1" y="698"/>
                  </a:lnTo>
                  <a:lnTo>
                    <a:pt x="1" y="698"/>
                  </a:lnTo>
                  <a:lnTo>
                    <a:pt x="253" y="562"/>
                  </a:lnTo>
                  <a:lnTo>
                    <a:pt x="524" y="465"/>
                  </a:lnTo>
                  <a:lnTo>
                    <a:pt x="795" y="388"/>
                  </a:lnTo>
                  <a:lnTo>
                    <a:pt x="1047" y="368"/>
                  </a:lnTo>
                  <a:lnTo>
                    <a:pt x="1318" y="368"/>
                  </a:lnTo>
                  <a:lnTo>
                    <a:pt x="1590" y="388"/>
                  </a:lnTo>
                  <a:lnTo>
                    <a:pt x="1842" y="426"/>
                  </a:lnTo>
                  <a:lnTo>
                    <a:pt x="2093" y="485"/>
                  </a:lnTo>
                  <a:lnTo>
                    <a:pt x="2558" y="620"/>
                  </a:lnTo>
                  <a:lnTo>
                    <a:pt x="2985" y="756"/>
                  </a:lnTo>
                  <a:lnTo>
                    <a:pt x="3333" y="872"/>
                  </a:lnTo>
                  <a:lnTo>
                    <a:pt x="3469" y="891"/>
                  </a:lnTo>
                  <a:lnTo>
                    <a:pt x="3585" y="891"/>
                  </a:lnTo>
                  <a:lnTo>
                    <a:pt x="3663" y="872"/>
                  </a:lnTo>
                  <a:lnTo>
                    <a:pt x="3721" y="853"/>
                  </a:lnTo>
                  <a:lnTo>
                    <a:pt x="3837" y="775"/>
                  </a:lnTo>
                  <a:lnTo>
                    <a:pt x="3934" y="678"/>
                  </a:lnTo>
                  <a:lnTo>
                    <a:pt x="4011" y="562"/>
                  </a:lnTo>
                  <a:lnTo>
                    <a:pt x="4070" y="465"/>
                  </a:lnTo>
                  <a:lnTo>
                    <a:pt x="4108" y="368"/>
                  </a:lnTo>
                  <a:lnTo>
                    <a:pt x="4147" y="271"/>
                  </a:lnTo>
                  <a:lnTo>
                    <a:pt x="4089" y="136"/>
                  </a:lnTo>
                  <a:lnTo>
                    <a:pt x="4050" y="0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331" name="Google Shape;1331;p26"/>
          <p:cNvGrpSpPr/>
          <p:nvPr/>
        </p:nvGrpSpPr>
        <p:grpSpPr>
          <a:xfrm>
            <a:off x="94234" y="4883167"/>
            <a:ext cx="1160100" cy="1639384"/>
            <a:chOff x="9448050" y="3420975"/>
            <a:chExt cx="870075" cy="1229538"/>
          </a:xfrm>
        </p:grpSpPr>
        <p:sp>
          <p:nvSpPr>
            <p:cNvPr id="1332" name="Google Shape;1332;p26"/>
            <p:cNvSpPr/>
            <p:nvPr/>
          </p:nvSpPr>
          <p:spPr>
            <a:xfrm>
              <a:off x="9449025" y="4471113"/>
              <a:ext cx="869100" cy="179400"/>
            </a:xfrm>
            <a:prstGeom prst="ellipse">
              <a:avLst/>
            </a:pr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3" name="Google Shape;1333;p26"/>
            <p:cNvSpPr/>
            <p:nvPr/>
          </p:nvSpPr>
          <p:spPr>
            <a:xfrm>
              <a:off x="10132450" y="3977000"/>
              <a:ext cx="59125" cy="65425"/>
            </a:xfrm>
            <a:custGeom>
              <a:avLst/>
              <a:gdLst/>
              <a:ahLst/>
              <a:cxnLst/>
              <a:rect l="l" t="t" r="r" b="b"/>
              <a:pathLst>
                <a:path w="2365" h="2617" extrusionOk="0">
                  <a:moveTo>
                    <a:pt x="1066" y="1"/>
                  </a:moveTo>
                  <a:lnTo>
                    <a:pt x="989" y="20"/>
                  </a:lnTo>
                  <a:lnTo>
                    <a:pt x="911" y="40"/>
                  </a:lnTo>
                  <a:lnTo>
                    <a:pt x="853" y="78"/>
                  </a:lnTo>
                  <a:lnTo>
                    <a:pt x="737" y="195"/>
                  </a:lnTo>
                  <a:lnTo>
                    <a:pt x="620" y="330"/>
                  </a:lnTo>
                  <a:lnTo>
                    <a:pt x="504" y="505"/>
                  </a:lnTo>
                  <a:lnTo>
                    <a:pt x="407" y="698"/>
                  </a:lnTo>
                  <a:lnTo>
                    <a:pt x="330" y="911"/>
                  </a:lnTo>
                  <a:lnTo>
                    <a:pt x="175" y="1338"/>
                  </a:lnTo>
                  <a:lnTo>
                    <a:pt x="78" y="1725"/>
                  </a:lnTo>
                  <a:lnTo>
                    <a:pt x="1" y="2093"/>
                  </a:lnTo>
                  <a:lnTo>
                    <a:pt x="427" y="2248"/>
                  </a:lnTo>
                  <a:lnTo>
                    <a:pt x="853" y="2365"/>
                  </a:lnTo>
                  <a:lnTo>
                    <a:pt x="1260" y="2461"/>
                  </a:lnTo>
                  <a:lnTo>
                    <a:pt x="1628" y="2520"/>
                  </a:lnTo>
                  <a:lnTo>
                    <a:pt x="2170" y="2597"/>
                  </a:lnTo>
                  <a:lnTo>
                    <a:pt x="2364" y="2616"/>
                  </a:lnTo>
                  <a:lnTo>
                    <a:pt x="2325" y="2268"/>
                  </a:lnTo>
                  <a:lnTo>
                    <a:pt x="2248" y="1919"/>
                  </a:lnTo>
                  <a:lnTo>
                    <a:pt x="2151" y="1493"/>
                  </a:lnTo>
                  <a:lnTo>
                    <a:pt x="2015" y="1047"/>
                  </a:lnTo>
                  <a:lnTo>
                    <a:pt x="1919" y="834"/>
                  </a:lnTo>
                  <a:lnTo>
                    <a:pt x="1822" y="621"/>
                  </a:lnTo>
                  <a:lnTo>
                    <a:pt x="1705" y="427"/>
                  </a:lnTo>
                  <a:lnTo>
                    <a:pt x="1589" y="272"/>
                  </a:lnTo>
                  <a:lnTo>
                    <a:pt x="1454" y="136"/>
                  </a:lnTo>
                  <a:lnTo>
                    <a:pt x="1299" y="40"/>
                  </a:lnTo>
                  <a:lnTo>
                    <a:pt x="1221" y="20"/>
                  </a:lnTo>
                  <a:lnTo>
                    <a:pt x="114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4" name="Google Shape;1334;p26"/>
            <p:cNvSpPr/>
            <p:nvPr/>
          </p:nvSpPr>
          <p:spPr>
            <a:xfrm>
              <a:off x="10132450" y="3977000"/>
              <a:ext cx="59125" cy="65425"/>
            </a:xfrm>
            <a:custGeom>
              <a:avLst/>
              <a:gdLst/>
              <a:ahLst/>
              <a:cxnLst/>
              <a:rect l="l" t="t" r="r" b="b"/>
              <a:pathLst>
                <a:path w="2365" h="2617" fill="none" extrusionOk="0">
                  <a:moveTo>
                    <a:pt x="1" y="2093"/>
                  </a:moveTo>
                  <a:lnTo>
                    <a:pt x="1" y="2093"/>
                  </a:lnTo>
                  <a:lnTo>
                    <a:pt x="78" y="1725"/>
                  </a:lnTo>
                  <a:lnTo>
                    <a:pt x="175" y="1338"/>
                  </a:lnTo>
                  <a:lnTo>
                    <a:pt x="330" y="911"/>
                  </a:lnTo>
                  <a:lnTo>
                    <a:pt x="407" y="698"/>
                  </a:lnTo>
                  <a:lnTo>
                    <a:pt x="504" y="505"/>
                  </a:lnTo>
                  <a:lnTo>
                    <a:pt x="620" y="330"/>
                  </a:lnTo>
                  <a:lnTo>
                    <a:pt x="737" y="195"/>
                  </a:lnTo>
                  <a:lnTo>
                    <a:pt x="853" y="78"/>
                  </a:lnTo>
                  <a:lnTo>
                    <a:pt x="911" y="40"/>
                  </a:lnTo>
                  <a:lnTo>
                    <a:pt x="989" y="20"/>
                  </a:lnTo>
                  <a:lnTo>
                    <a:pt x="1066" y="1"/>
                  </a:lnTo>
                  <a:lnTo>
                    <a:pt x="1144" y="1"/>
                  </a:lnTo>
                  <a:lnTo>
                    <a:pt x="1221" y="20"/>
                  </a:lnTo>
                  <a:lnTo>
                    <a:pt x="1299" y="40"/>
                  </a:lnTo>
                  <a:lnTo>
                    <a:pt x="1299" y="40"/>
                  </a:lnTo>
                  <a:lnTo>
                    <a:pt x="1454" y="136"/>
                  </a:lnTo>
                  <a:lnTo>
                    <a:pt x="1589" y="272"/>
                  </a:lnTo>
                  <a:lnTo>
                    <a:pt x="1705" y="427"/>
                  </a:lnTo>
                  <a:lnTo>
                    <a:pt x="1822" y="621"/>
                  </a:lnTo>
                  <a:lnTo>
                    <a:pt x="1919" y="834"/>
                  </a:lnTo>
                  <a:lnTo>
                    <a:pt x="2015" y="1047"/>
                  </a:lnTo>
                  <a:lnTo>
                    <a:pt x="2151" y="1493"/>
                  </a:lnTo>
                  <a:lnTo>
                    <a:pt x="2248" y="1919"/>
                  </a:lnTo>
                  <a:lnTo>
                    <a:pt x="2325" y="2268"/>
                  </a:lnTo>
                  <a:lnTo>
                    <a:pt x="2364" y="2616"/>
                  </a:lnTo>
                  <a:lnTo>
                    <a:pt x="2364" y="2616"/>
                  </a:lnTo>
                  <a:lnTo>
                    <a:pt x="2170" y="2597"/>
                  </a:lnTo>
                  <a:lnTo>
                    <a:pt x="1628" y="2520"/>
                  </a:lnTo>
                  <a:lnTo>
                    <a:pt x="1260" y="2461"/>
                  </a:lnTo>
                  <a:lnTo>
                    <a:pt x="853" y="2365"/>
                  </a:lnTo>
                  <a:lnTo>
                    <a:pt x="427" y="2248"/>
                  </a:lnTo>
                  <a:lnTo>
                    <a:pt x="1" y="2093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5" name="Google Shape;1335;p26"/>
            <p:cNvSpPr/>
            <p:nvPr/>
          </p:nvSpPr>
          <p:spPr>
            <a:xfrm>
              <a:off x="10128100" y="3941650"/>
              <a:ext cx="65900" cy="51375"/>
            </a:xfrm>
            <a:custGeom>
              <a:avLst/>
              <a:gdLst/>
              <a:ahLst/>
              <a:cxnLst/>
              <a:rect l="l" t="t" r="r" b="b"/>
              <a:pathLst>
                <a:path w="2636" h="2055" extrusionOk="0">
                  <a:moveTo>
                    <a:pt x="988" y="1"/>
                  </a:moveTo>
                  <a:lnTo>
                    <a:pt x="814" y="39"/>
                  </a:lnTo>
                  <a:lnTo>
                    <a:pt x="678" y="97"/>
                  </a:lnTo>
                  <a:lnTo>
                    <a:pt x="562" y="194"/>
                  </a:lnTo>
                  <a:lnTo>
                    <a:pt x="446" y="330"/>
                  </a:lnTo>
                  <a:lnTo>
                    <a:pt x="349" y="466"/>
                  </a:lnTo>
                  <a:lnTo>
                    <a:pt x="271" y="601"/>
                  </a:lnTo>
                  <a:lnTo>
                    <a:pt x="194" y="756"/>
                  </a:lnTo>
                  <a:lnTo>
                    <a:pt x="136" y="911"/>
                  </a:lnTo>
                  <a:lnTo>
                    <a:pt x="58" y="1182"/>
                  </a:lnTo>
                  <a:lnTo>
                    <a:pt x="0" y="1454"/>
                  </a:lnTo>
                  <a:lnTo>
                    <a:pt x="20" y="1570"/>
                  </a:lnTo>
                  <a:lnTo>
                    <a:pt x="58" y="1667"/>
                  </a:lnTo>
                  <a:lnTo>
                    <a:pt x="116" y="1764"/>
                  </a:lnTo>
                  <a:lnTo>
                    <a:pt x="213" y="1841"/>
                  </a:lnTo>
                  <a:lnTo>
                    <a:pt x="310" y="1899"/>
                  </a:lnTo>
                  <a:lnTo>
                    <a:pt x="426" y="1938"/>
                  </a:lnTo>
                  <a:lnTo>
                    <a:pt x="581" y="1977"/>
                  </a:lnTo>
                  <a:lnTo>
                    <a:pt x="736" y="2015"/>
                  </a:lnTo>
                  <a:lnTo>
                    <a:pt x="1066" y="2035"/>
                  </a:lnTo>
                  <a:lnTo>
                    <a:pt x="1453" y="2054"/>
                  </a:lnTo>
                  <a:lnTo>
                    <a:pt x="2248" y="2035"/>
                  </a:lnTo>
                  <a:lnTo>
                    <a:pt x="2383" y="2015"/>
                  </a:lnTo>
                  <a:lnTo>
                    <a:pt x="2499" y="1957"/>
                  </a:lnTo>
                  <a:lnTo>
                    <a:pt x="2577" y="1880"/>
                  </a:lnTo>
                  <a:lnTo>
                    <a:pt x="2616" y="1764"/>
                  </a:lnTo>
                  <a:lnTo>
                    <a:pt x="2635" y="1647"/>
                  </a:lnTo>
                  <a:lnTo>
                    <a:pt x="2635" y="1492"/>
                  </a:lnTo>
                  <a:lnTo>
                    <a:pt x="2596" y="1337"/>
                  </a:lnTo>
                  <a:lnTo>
                    <a:pt x="2538" y="1182"/>
                  </a:lnTo>
                  <a:lnTo>
                    <a:pt x="2461" y="1008"/>
                  </a:lnTo>
                  <a:lnTo>
                    <a:pt x="2344" y="834"/>
                  </a:lnTo>
                  <a:lnTo>
                    <a:pt x="2228" y="659"/>
                  </a:lnTo>
                  <a:lnTo>
                    <a:pt x="2073" y="504"/>
                  </a:lnTo>
                  <a:lnTo>
                    <a:pt x="1918" y="369"/>
                  </a:lnTo>
                  <a:lnTo>
                    <a:pt x="1744" y="233"/>
                  </a:lnTo>
                  <a:lnTo>
                    <a:pt x="1550" y="136"/>
                  </a:lnTo>
                  <a:lnTo>
                    <a:pt x="1356" y="39"/>
                  </a:lnTo>
                  <a:lnTo>
                    <a:pt x="116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6" name="Google Shape;1336;p26"/>
            <p:cNvSpPr/>
            <p:nvPr/>
          </p:nvSpPr>
          <p:spPr>
            <a:xfrm>
              <a:off x="9448050" y="3968300"/>
              <a:ext cx="845725" cy="631125"/>
            </a:xfrm>
            <a:custGeom>
              <a:avLst/>
              <a:gdLst/>
              <a:ahLst/>
              <a:cxnLst/>
              <a:rect l="l" t="t" r="r" b="b"/>
              <a:pathLst>
                <a:path w="33829" h="25245" extrusionOk="0">
                  <a:moveTo>
                    <a:pt x="15442" y="0"/>
                  </a:moveTo>
                  <a:lnTo>
                    <a:pt x="14396" y="20"/>
                  </a:lnTo>
                  <a:lnTo>
                    <a:pt x="13388" y="58"/>
                  </a:lnTo>
                  <a:lnTo>
                    <a:pt x="12420" y="155"/>
                  </a:lnTo>
                  <a:lnTo>
                    <a:pt x="11509" y="271"/>
                  </a:lnTo>
                  <a:lnTo>
                    <a:pt x="10618" y="426"/>
                  </a:lnTo>
                  <a:lnTo>
                    <a:pt x="9766" y="620"/>
                  </a:lnTo>
                  <a:lnTo>
                    <a:pt x="8971" y="814"/>
                  </a:lnTo>
                  <a:lnTo>
                    <a:pt x="8196" y="1046"/>
                  </a:lnTo>
                  <a:lnTo>
                    <a:pt x="7460" y="1298"/>
                  </a:lnTo>
                  <a:lnTo>
                    <a:pt x="6763" y="1569"/>
                  </a:lnTo>
                  <a:lnTo>
                    <a:pt x="6104" y="1841"/>
                  </a:lnTo>
                  <a:lnTo>
                    <a:pt x="5484" y="2131"/>
                  </a:lnTo>
                  <a:lnTo>
                    <a:pt x="4903" y="2441"/>
                  </a:lnTo>
                  <a:lnTo>
                    <a:pt x="4360" y="2751"/>
                  </a:lnTo>
                  <a:lnTo>
                    <a:pt x="3837" y="3061"/>
                  </a:lnTo>
                  <a:lnTo>
                    <a:pt x="3353" y="3371"/>
                  </a:lnTo>
                  <a:lnTo>
                    <a:pt x="2907" y="3681"/>
                  </a:lnTo>
                  <a:lnTo>
                    <a:pt x="2500" y="3991"/>
                  </a:lnTo>
                  <a:lnTo>
                    <a:pt x="2113" y="4301"/>
                  </a:lnTo>
                  <a:lnTo>
                    <a:pt x="1764" y="4592"/>
                  </a:lnTo>
                  <a:lnTo>
                    <a:pt x="1454" y="4863"/>
                  </a:lnTo>
                  <a:lnTo>
                    <a:pt x="931" y="5386"/>
                  </a:lnTo>
                  <a:lnTo>
                    <a:pt x="524" y="5832"/>
                  </a:lnTo>
                  <a:lnTo>
                    <a:pt x="233" y="6161"/>
                  </a:lnTo>
                  <a:lnTo>
                    <a:pt x="1" y="6471"/>
                  </a:lnTo>
                  <a:lnTo>
                    <a:pt x="1" y="6684"/>
                  </a:lnTo>
                  <a:lnTo>
                    <a:pt x="20" y="7304"/>
                  </a:lnTo>
                  <a:lnTo>
                    <a:pt x="78" y="8273"/>
                  </a:lnTo>
                  <a:lnTo>
                    <a:pt x="137" y="8873"/>
                  </a:lnTo>
                  <a:lnTo>
                    <a:pt x="214" y="9532"/>
                  </a:lnTo>
                  <a:lnTo>
                    <a:pt x="311" y="10249"/>
                  </a:lnTo>
                  <a:lnTo>
                    <a:pt x="447" y="11005"/>
                  </a:lnTo>
                  <a:lnTo>
                    <a:pt x="621" y="11818"/>
                  </a:lnTo>
                  <a:lnTo>
                    <a:pt x="815" y="12651"/>
                  </a:lnTo>
                  <a:lnTo>
                    <a:pt x="1067" y="13523"/>
                  </a:lnTo>
                  <a:lnTo>
                    <a:pt x="1357" y="14414"/>
                  </a:lnTo>
                  <a:lnTo>
                    <a:pt x="1687" y="15306"/>
                  </a:lnTo>
                  <a:lnTo>
                    <a:pt x="1880" y="15751"/>
                  </a:lnTo>
                  <a:lnTo>
                    <a:pt x="2074" y="16216"/>
                  </a:lnTo>
                  <a:lnTo>
                    <a:pt x="2287" y="16662"/>
                  </a:lnTo>
                  <a:lnTo>
                    <a:pt x="2520" y="17107"/>
                  </a:lnTo>
                  <a:lnTo>
                    <a:pt x="2771" y="17553"/>
                  </a:lnTo>
                  <a:lnTo>
                    <a:pt x="3023" y="17999"/>
                  </a:lnTo>
                  <a:lnTo>
                    <a:pt x="3314" y="18444"/>
                  </a:lnTo>
                  <a:lnTo>
                    <a:pt x="3605" y="18870"/>
                  </a:lnTo>
                  <a:lnTo>
                    <a:pt x="3915" y="19297"/>
                  </a:lnTo>
                  <a:lnTo>
                    <a:pt x="4225" y="19723"/>
                  </a:lnTo>
                  <a:lnTo>
                    <a:pt x="4573" y="20130"/>
                  </a:lnTo>
                  <a:lnTo>
                    <a:pt x="4941" y="20537"/>
                  </a:lnTo>
                  <a:lnTo>
                    <a:pt x="5309" y="20924"/>
                  </a:lnTo>
                  <a:lnTo>
                    <a:pt x="5716" y="21312"/>
                  </a:lnTo>
                  <a:lnTo>
                    <a:pt x="6143" y="21680"/>
                  </a:lnTo>
                  <a:lnTo>
                    <a:pt x="6569" y="22028"/>
                  </a:lnTo>
                  <a:lnTo>
                    <a:pt x="7034" y="22377"/>
                  </a:lnTo>
                  <a:lnTo>
                    <a:pt x="7518" y="22707"/>
                  </a:lnTo>
                  <a:lnTo>
                    <a:pt x="8002" y="23017"/>
                  </a:lnTo>
                  <a:lnTo>
                    <a:pt x="8526" y="23307"/>
                  </a:lnTo>
                  <a:lnTo>
                    <a:pt x="9068" y="23598"/>
                  </a:lnTo>
                  <a:lnTo>
                    <a:pt x="9649" y="23850"/>
                  </a:lnTo>
                  <a:lnTo>
                    <a:pt x="10230" y="24101"/>
                  </a:lnTo>
                  <a:lnTo>
                    <a:pt x="10850" y="24315"/>
                  </a:lnTo>
                  <a:lnTo>
                    <a:pt x="11490" y="24508"/>
                  </a:lnTo>
                  <a:lnTo>
                    <a:pt x="12149" y="24702"/>
                  </a:lnTo>
                  <a:lnTo>
                    <a:pt x="12827" y="24857"/>
                  </a:lnTo>
                  <a:lnTo>
                    <a:pt x="13543" y="24973"/>
                  </a:lnTo>
                  <a:lnTo>
                    <a:pt x="14280" y="25090"/>
                  </a:lnTo>
                  <a:lnTo>
                    <a:pt x="15055" y="25167"/>
                  </a:lnTo>
                  <a:lnTo>
                    <a:pt x="15849" y="25225"/>
                  </a:lnTo>
                  <a:lnTo>
                    <a:pt x="16663" y="25245"/>
                  </a:lnTo>
                  <a:lnTo>
                    <a:pt x="17515" y="25245"/>
                  </a:lnTo>
                  <a:lnTo>
                    <a:pt x="18387" y="25225"/>
                  </a:lnTo>
                  <a:lnTo>
                    <a:pt x="19239" y="25167"/>
                  </a:lnTo>
                  <a:lnTo>
                    <a:pt x="20053" y="25070"/>
                  </a:lnTo>
                  <a:lnTo>
                    <a:pt x="20828" y="24973"/>
                  </a:lnTo>
                  <a:lnTo>
                    <a:pt x="21584" y="24838"/>
                  </a:lnTo>
                  <a:lnTo>
                    <a:pt x="22320" y="24683"/>
                  </a:lnTo>
                  <a:lnTo>
                    <a:pt x="23017" y="24489"/>
                  </a:lnTo>
                  <a:lnTo>
                    <a:pt x="23695" y="24295"/>
                  </a:lnTo>
                  <a:lnTo>
                    <a:pt x="24335" y="24063"/>
                  </a:lnTo>
                  <a:lnTo>
                    <a:pt x="24935" y="23830"/>
                  </a:lnTo>
                  <a:lnTo>
                    <a:pt x="25536" y="23559"/>
                  </a:lnTo>
                  <a:lnTo>
                    <a:pt x="26098" y="23288"/>
                  </a:lnTo>
                  <a:lnTo>
                    <a:pt x="26640" y="22978"/>
                  </a:lnTo>
                  <a:lnTo>
                    <a:pt x="27144" y="22668"/>
                  </a:lnTo>
                  <a:lnTo>
                    <a:pt x="27628" y="22338"/>
                  </a:lnTo>
                  <a:lnTo>
                    <a:pt x="28093" y="21990"/>
                  </a:lnTo>
                  <a:lnTo>
                    <a:pt x="28539" y="21622"/>
                  </a:lnTo>
                  <a:lnTo>
                    <a:pt x="28965" y="21254"/>
                  </a:lnTo>
                  <a:lnTo>
                    <a:pt x="29353" y="20866"/>
                  </a:lnTo>
                  <a:lnTo>
                    <a:pt x="29740" y="20479"/>
                  </a:lnTo>
                  <a:lnTo>
                    <a:pt x="30089" y="20072"/>
                  </a:lnTo>
                  <a:lnTo>
                    <a:pt x="30418" y="19645"/>
                  </a:lnTo>
                  <a:lnTo>
                    <a:pt x="30728" y="19219"/>
                  </a:lnTo>
                  <a:lnTo>
                    <a:pt x="31038" y="18793"/>
                  </a:lnTo>
                  <a:lnTo>
                    <a:pt x="31309" y="18347"/>
                  </a:lnTo>
                  <a:lnTo>
                    <a:pt x="31561" y="17902"/>
                  </a:lnTo>
                  <a:lnTo>
                    <a:pt x="31813" y="17456"/>
                  </a:lnTo>
                  <a:lnTo>
                    <a:pt x="32026" y="16991"/>
                  </a:lnTo>
                  <a:lnTo>
                    <a:pt x="32239" y="16526"/>
                  </a:lnTo>
                  <a:lnTo>
                    <a:pt x="32433" y="16061"/>
                  </a:lnTo>
                  <a:lnTo>
                    <a:pt x="32608" y="15596"/>
                  </a:lnTo>
                  <a:lnTo>
                    <a:pt x="32763" y="15131"/>
                  </a:lnTo>
                  <a:lnTo>
                    <a:pt x="32917" y="14666"/>
                  </a:lnTo>
                  <a:lnTo>
                    <a:pt x="33053" y="14201"/>
                  </a:lnTo>
                  <a:lnTo>
                    <a:pt x="33169" y="13736"/>
                  </a:lnTo>
                  <a:lnTo>
                    <a:pt x="33382" y="12806"/>
                  </a:lnTo>
                  <a:lnTo>
                    <a:pt x="33537" y="11915"/>
                  </a:lnTo>
                  <a:lnTo>
                    <a:pt x="33673" y="11024"/>
                  </a:lnTo>
                  <a:lnTo>
                    <a:pt x="33751" y="10172"/>
                  </a:lnTo>
                  <a:lnTo>
                    <a:pt x="33809" y="9358"/>
                  </a:lnTo>
                  <a:lnTo>
                    <a:pt x="33828" y="8602"/>
                  </a:lnTo>
                  <a:lnTo>
                    <a:pt x="33828" y="7885"/>
                  </a:lnTo>
                  <a:lnTo>
                    <a:pt x="33828" y="7227"/>
                  </a:lnTo>
                  <a:lnTo>
                    <a:pt x="33809" y="6626"/>
                  </a:lnTo>
                  <a:lnTo>
                    <a:pt x="33731" y="5657"/>
                  </a:lnTo>
                  <a:lnTo>
                    <a:pt x="33654" y="5057"/>
                  </a:lnTo>
                  <a:lnTo>
                    <a:pt x="33634" y="4824"/>
                  </a:lnTo>
                  <a:lnTo>
                    <a:pt x="33382" y="4650"/>
                  </a:lnTo>
                  <a:lnTo>
                    <a:pt x="33053" y="4417"/>
                  </a:lnTo>
                  <a:lnTo>
                    <a:pt x="32608" y="4146"/>
                  </a:lnTo>
                  <a:lnTo>
                    <a:pt x="32026" y="3817"/>
                  </a:lnTo>
                  <a:lnTo>
                    <a:pt x="31329" y="3429"/>
                  </a:lnTo>
                  <a:lnTo>
                    <a:pt x="30476" y="3022"/>
                  </a:lnTo>
                  <a:lnTo>
                    <a:pt x="29488" y="2596"/>
                  </a:lnTo>
                  <a:lnTo>
                    <a:pt x="28946" y="2383"/>
                  </a:lnTo>
                  <a:lnTo>
                    <a:pt x="28384" y="2170"/>
                  </a:lnTo>
                  <a:lnTo>
                    <a:pt x="27764" y="1957"/>
                  </a:lnTo>
                  <a:lnTo>
                    <a:pt x="27125" y="1744"/>
                  </a:lnTo>
                  <a:lnTo>
                    <a:pt x="26427" y="1550"/>
                  </a:lnTo>
                  <a:lnTo>
                    <a:pt x="25710" y="1337"/>
                  </a:lnTo>
                  <a:lnTo>
                    <a:pt x="24955" y="1143"/>
                  </a:lnTo>
                  <a:lnTo>
                    <a:pt x="24180" y="969"/>
                  </a:lnTo>
                  <a:lnTo>
                    <a:pt x="23347" y="794"/>
                  </a:lnTo>
                  <a:lnTo>
                    <a:pt x="22475" y="639"/>
                  </a:lnTo>
                  <a:lnTo>
                    <a:pt x="21584" y="484"/>
                  </a:lnTo>
                  <a:lnTo>
                    <a:pt x="20634" y="368"/>
                  </a:lnTo>
                  <a:lnTo>
                    <a:pt x="19666" y="252"/>
                  </a:lnTo>
                  <a:lnTo>
                    <a:pt x="18658" y="155"/>
                  </a:lnTo>
                  <a:lnTo>
                    <a:pt x="17612" y="78"/>
                  </a:lnTo>
                  <a:lnTo>
                    <a:pt x="16527" y="20"/>
                  </a:lnTo>
                  <a:lnTo>
                    <a:pt x="1544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7" name="Google Shape;1337;p26"/>
            <p:cNvSpPr/>
            <p:nvPr/>
          </p:nvSpPr>
          <p:spPr>
            <a:xfrm>
              <a:off x="9448050" y="3968300"/>
              <a:ext cx="845725" cy="631125"/>
            </a:xfrm>
            <a:custGeom>
              <a:avLst/>
              <a:gdLst/>
              <a:ahLst/>
              <a:cxnLst/>
              <a:rect l="l" t="t" r="r" b="b"/>
              <a:pathLst>
                <a:path w="33829" h="25245" fill="none" extrusionOk="0">
                  <a:moveTo>
                    <a:pt x="33634" y="4824"/>
                  </a:moveTo>
                  <a:lnTo>
                    <a:pt x="33634" y="4824"/>
                  </a:lnTo>
                  <a:lnTo>
                    <a:pt x="33382" y="4650"/>
                  </a:lnTo>
                  <a:lnTo>
                    <a:pt x="33053" y="4417"/>
                  </a:lnTo>
                  <a:lnTo>
                    <a:pt x="32608" y="4146"/>
                  </a:lnTo>
                  <a:lnTo>
                    <a:pt x="32026" y="3817"/>
                  </a:lnTo>
                  <a:lnTo>
                    <a:pt x="31329" y="3429"/>
                  </a:lnTo>
                  <a:lnTo>
                    <a:pt x="30476" y="3022"/>
                  </a:lnTo>
                  <a:lnTo>
                    <a:pt x="29488" y="2596"/>
                  </a:lnTo>
                  <a:lnTo>
                    <a:pt x="28946" y="2383"/>
                  </a:lnTo>
                  <a:lnTo>
                    <a:pt x="28384" y="2170"/>
                  </a:lnTo>
                  <a:lnTo>
                    <a:pt x="27764" y="1957"/>
                  </a:lnTo>
                  <a:lnTo>
                    <a:pt x="27125" y="1744"/>
                  </a:lnTo>
                  <a:lnTo>
                    <a:pt x="26427" y="1550"/>
                  </a:lnTo>
                  <a:lnTo>
                    <a:pt x="25710" y="1337"/>
                  </a:lnTo>
                  <a:lnTo>
                    <a:pt x="24955" y="1143"/>
                  </a:lnTo>
                  <a:lnTo>
                    <a:pt x="24180" y="969"/>
                  </a:lnTo>
                  <a:lnTo>
                    <a:pt x="23347" y="794"/>
                  </a:lnTo>
                  <a:lnTo>
                    <a:pt x="22475" y="639"/>
                  </a:lnTo>
                  <a:lnTo>
                    <a:pt x="21584" y="484"/>
                  </a:lnTo>
                  <a:lnTo>
                    <a:pt x="20634" y="368"/>
                  </a:lnTo>
                  <a:lnTo>
                    <a:pt x="19666" y="252"/>
                  </a:lnTo>
                  <a:lnTo>
                    <a:pt x="18658" y="155"/>
                  </a:lnTo>
                  <a:lnTo>
                    <a:pt x="17612" y="78"/>
                  </a:lnTo>
                  <a:lnTo>
                    <a:pt x="16527" y="20"/>
                  </a:lnTo>
                  <a:lnTo>
                    <a:pt x="16527" y="20"/>
                  </a:lnTo>
                  <a:lnTo>
                    <a:pt x="15442" y="0"/>
                  </a:lnTo>
                  <a:lnTo>
                    <a:pt x="14396" y="20"/>
                  </a:lnTo>
                  <a:lnTo>
                    <a:pt x="13388" y="58"/>
                  </a:lnTo>
                  <a:lnTo>
                    <a:pt x="12420" y="155"/>
                  </a:lnTo>
                  <a:lnTo>
                    <a:pt x="11509" y="271"/>
                  </a:lnTo>
                  <a:lnTo>
                    <a:pt x="10618" y="426"/>
                  </a:lnTo>
                  <a:lnTo>
                    <a:pt x="9766" y="620"/>
                  </a:lnTo>
                  <a:lnTo>
                    <a:pt x="8971" y="814"/>
                  </a:lnTo>
                  <a:lnTo>
                    <a:pt x="8196" y="1046"/>
                  </a:lnTo>
                  <a:lnTo>
                    <a:pt x="7460" y="1298"/>
                  </a:lnTo>
                  <a:lnTo>
                    <a:pt x="6763" y="1569"/>
                  </a:lnTo>
                  <a:lnTo>
                    <a:pt x="6104" y="1841"/>
                  </a:lnTo>
                  <a:lnTo>
                    <a:pt x="5484" y="2131"/>
                  </a:lnTo>
                  <a:lnTo>
                    <a:pt x="4903" y="2441"/>
                  </a:lnTo>
                  <a:lnTo>
                    <a:pt x="4360" y="2751"/>
                  </a:lnTo>
                  <a:lnTo>
                    <a:pt x="3837" y="3061"/>
                  </a:lnTo>
                  <a:lnTo>
                    <a:pt x="3353" y="3371"/>
                  </a:lnTo>
                  <a:lnTo>
                    <a:pt x="2907" y="3681"/>
                  </a:lnTo>
                  <a:lnTo>
                    <a:pt x="2500" y="3991"/>
                  </a:lnTo>
                  <a:lnTo>
                    <a:pt x="2113" y="4301"/>
                  </a:lnTo>
                  <a:lnTo>
                    <a:pt x="1764" y="4592"/>
                  </a:lnTo>
                  <a:lnTo>
                    <a:pt x="1454" y="4863"/>
                  </a:lnTo>
                  <a:lnTo>
                    <a:pt x="931" y="5386"/>
                  </a:lnTo>
                  <a:lnTo>
                    <a:pt x="524" y="5832"/>
                  </a:lnTo>
                  <a:lnTo>
                    <a:pt x="233" y="6161"/>
                  </a:lnTo>
                  <a:lnTo>
                    <a:pt x="1" y="6471"/>
                  </a:lnTo>
                  <a:lnTo>
                    <a:pt x="1" y="6471"/>
                  </a:lnTo>
                  <a:lnTo>
                    <a:pt x="1" y="6684"/>
                  </a:lnTo>
                  <a:lnTo>
                    <a:pt x="20" y="7304"/>
                  </a:lnTo>
                  <a:lnTo>
                    <a:pt x="78" y="8273"/>
                  </a:lnTo>
                  <a:lnTo>
                    <a:pt x="137" y="8873"/>
                  </a:lnTo>
                  <a:lnTo>
                    <a:pt x="214" y="9532"/>
                  </a:lnTo>
                  <a:lnTo>
                    <a:pt x="311" y="10249"/>
                  </a:lnTo>
                  <a:lnTo>
                    <a:pt x="447" y="11005"/>
                  </a:lnTo>
                  <a:lnTo>
                    <a:pt x="621" y="11818"/>
                  </a:lnTo>
                  <a:lnTo>
                    <a:pt x="815" y="12651"/>
                  </a:lnTo>
                  <a:lnTo>
                    <a:pt x="1067" y="13523"/>
                  </a:lnTo>
                  <a:lnTo>
                    <a:pt x="1357" y="14414"/>
                  </a:lnTo>
                  <a:lnTo>
                    <a:pt x="1687" y="15306"/>
                  </a:lnTo>
                  <a:lnTo>
                    <a:pt x="1880" y="15751"/>
                  </a:lnTo>
                  <a:lnTo>
                    <a:pt x="2074" y="16216"/>
                  </a:lnTo>
                  <a:lnTo>
                    <a:pt x="2287" y="16662"/>
                  </a:lnTo>
                  <a:lnTo>
                    <a:pt x="2520" y="17107"/>
                  </a:lnTo>
                  <a:lnTo>
                    <a:pt x="2771" y="17553"/>
                  </a:lnTo>
                  <a:lnTo>
                    <a:pt x="3023" y="17999"/>
                  </a:lnTo>
                  <a:lnTo>
                    <a:pt x="3314" y="18444"/>
                  </a:lnTo>
                  <a:lnTo>
                    <a:pt x="3605" y="18870"/>
                  </a:lnTo>
                  <a:lnTo>
                    <a:pt x="3915" y="19297"/>
                  </a:lnTo>
                  <a:lnTo>
                    <a:pt x="4225" y="19723"/>
                  </a:lnTo>
                  <a:lnTo>
                    <a:pt x="4573" y="20130"/>
                  </a:lnTo>
                  <a:lnTo>
                    <a:pt x="4941" y="20537"/>
                  </a:lnTo>
                  <a:lnTo>
                    <a:pt x="5309" y="20924"/>
                  </a:lnTo>
                  <a:lnTo>
                    <a:pt x="5716" y="21312"/>
                  </a:lnTo>
                  <a:lnTo>
                    <a:pt x="6143" y="21680"/>
                  </a:lnTo>
                  <a:lnTo>
                    <a:pt x="6569" y="22028"/>
                  </a:lnTo>
                  <a:lnTo>
                    <a:pt x="7034" y="22377"/>
                  </a:lnTo>
                  <a:lnTo>
                    <a:pt x="7518" y="22707"/>
                  </a:lnTo>
                  <a:lnTo>
                    <a:pt x="8002" y="23017"/>
                  </a:lnTo>
                  <a:lnTo>
                    <a:pt x="8526" y="23307"/>
                  </a:lnTo>
                  <a:lnTo>
                    <a:pt x="9068" y="23598"/>
                  </a:lnTo>
                  <a:lnTo>
                    <a:pt x="9649" y="23850"/>
                  </a:lnTo>
                  <a:lnTo>
                    <a:pt x="10230" y="24101"/>
                  </a:lnTo>
                  <a:lnTo>
                    <a:pt x="10850" y="24315"/>
                  </a:lnTo>
                  <a:lnTo>
                    <a:pt x="11490" y="24508"/>
                  </a:lnTo>
                  <a:lnTo>
                    <a:pt x="12149" y="24702"/>
                  </a:lnTo>
                  <a:lnTo>
                    <a:pt x="12827" y="24857"/>
                  </a:lnTo>
                  <a:lnTo>
                    <a:pt x="13543" y="24973"/>
                  </a:lnTo>
                  <a:lnTo>
                    <a:pt x="14280" y="25090"/>
                  </a:lnTo>
                  <a:lnTo>
                    <a:pt x="15055" y="25167"/>
                  </a:lnTo>
                  <a:lnTo>
                    <a:pt x="15849" y="25225"/>
                  </a:lnTo>
                  <a:lnTo>
                    <a:pt x="16663" y="25245"/>
                  </a:lnTo>
                  <a:lnTo>
                    <a:pt x="17515" y="25245"/>
                  </a:lnTo>
                  <a:lnTo>
                    <a:pt x="18387" y="25225"/>
                  </a:lnTo>
                  <a:lnTo>
                    <a:pt x="18387" y="25225"/>
                  </a:lnTo>
                  <a:lnTo>
                    <a:pt x="19239" y="25167"/>
                  </a:lnTo>
                  <a:lnTo>
                    <a:pt x="20053" y="25070"/>
                  </a:lnTo>
                  <a:lnTo>
                    <a:pt x="20828" y="24973"/>
                  </a:lnTo>
                  <a:lnTo>
                    <a:pt x="21584" y="24838"/>
                  </a:lnTo>
                  <a:lnTo>
                    <a:pt x="22320" y="24683"/>
                  </a:lnTo>
                  <a:lnTo>
                    <a:pt x="23017" y="24489"/>
                  </a:lnTo>
                  <a:lnTo>
                    <a:pt x="23695" y="24295"/>
                  </a:lnTo>
                  <a:lnTo>
                    <a:pt x="24335" y="24063"/>
                  </a:lnTo>
                  <a:lnTo>
                    <a:pt x="24935" y="23830"/>
                  </a:lnTo>
                  <a:lnTo>
                    <a:pt x="25536" y="23559"/>
                  </a:lnTo>
                  <a:lnTo>
                    <a:pt x="26098" y="23288"/>
                  </a:lnTo>
                  <a:lnTo>
                    <a:pt x="26640" y="22978"/>
                  </a:lnTo>
                  <a:lnTo>
                    <a:pt x="27144" y="22668"/>
                  </a:lnTo>
                  <a:lnTo>
                    <a:pt x="27628" y="22338"/>
                  </a:lnTo>
                  <a:lnTo>
                    <a:pt x="28093" y="21990"/>
                  </a:lnTo>
                  <a:lnTo>
                    <a:pt x="28539" y="21622"/>
                  </a:lnTo>
                  <a:lnTo>
                    <a:pt x="28965" y="21254"/>
                  </a:lnTo>
                  <a:lnTo>
                    <a:pt x="29353" y="20866"/>
                  </a:lnTo>
                  <a:lnTo>
                    <a:pt x="29740" y="20479"/>
                  </a:lnTo>
                  <a:lnTo>
                    <a:pt x="30089" y="20072"/>
                  </a:lnTo>
                  <a:lnTo>
                    <a:pt x="30418" y="19645"/>
                  </a:lnTo>
                  <a:lnTo>
                    <a:pt x="30728" y="19219"/>
                  </a:lnTo>
                  <a:lnTo>
                    <a:pt x="31038" y="18793"/>
                  </a:lnTo>
                  <a:lnTo>
                    <a:pt x="31309" y="18347"/>
                  </a:lnTo>
                  <a:lnTo>
                    <a:pt x="31561" y="17902"/>
                  </a:lnTo>
                  <a:lnTo>
                    <a:pt x="31813" y="17456"/>
                  </a:lnTo>
                  <a:lnTo>
                    <a:pt x="32026" y="16991"/>
                  </a:lnTo>
                  <a:lnTo>
                    <a:pt x="32239" y="16526"/>
                  </a:lnTo>
                  <a:lnTo>
                    <a:pt x="32433" y="16061"/>
                  </a:lnTo>
                  <a:lnTo>
                    <a:pt x="32608" y="15596"/>
                  </a:lnTo>
                  <a:lnTo>
                    <a:pt x="32763" y="15131"/>
                  </a:lnTo>
                  <a:lnTo>
                    <a:pt x="32917" y="14666"/>
                  </a:lnTo>
                  <a:lnTo>
                    <a:pt x="33053" y="14201"/>
                  </a:lnTo>
                  <a:lnTo>
                    <a:pt x="33169" y="13736"/>
                  </a:lnTo>
                  <a:lnTo>
                    <a:pt x="33382" y="12806"/>
                  </a:lnTo>
                  <a:lnTo>
                    <a:pt x="33537" y="11915"/>
                  </a:lnTo>
                  <a:lnTo>
                    <a:pt x="33673" y="11024"/>
                  </a:lnTo>
                  <a:lnTo>
                    <a:pt x="33751" y="10172"/>
                  </a:lnTo>
                  <a:lnTo>
                    <a:pt x="33809" y="9358"/>
                  </a:lnTo>
                  <a:lnTo>
                    <a:pt x="33828" y="8602"/>
                  </a:lnTo>
                  <a:lnTo>
                    <a:pt x="33828" y="7885"/>
                  </a:lnTo>
                  <a:lnTo>
                    <a:pt x="33828" y="7227"/>
                  </a:lnTo>
                  <a:lnTo>
                    <a:pt x="33809" y="6626"/>
                  </a:lnTo>
                  <a:lnTo>
                    <a:pt x="33731" y="5657"/>
                  </a:lnTo>
                  <a:lnTo>
                    <a:pt x="33654" y="5057"/>
                  </a:lnTo>
                  <a:lnTo>
                    <a:pt x="33634" y="4824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8" name="Google Shape;1338;p26"/>
            <p:cNvSpPr/>
            <p:nvPr/>
          </p:nvSpPr>
          <p:spPr>
            <a:xfrm>
              <a:off x="9503275" y="4298625"/>
              <a:ext cx="525550" cy="282400"/>
            </a:xfrm>
            <a:custGeom>
              <a:avLst/>
              <a:gdLst/>
              <a:ahLst/>
              <a:cxnLst/>
              <a:rect l="l" t="t" r="r" b="b"/>
              <a:pathLst>
                <a:path w="21022" h="11296" extrusionOk="0">
                  <a:moveTo>
                    <a:pt x="1" y="0"/>
                  </a:moveTo>
                  <a:lnTo>
                    <a:pt x="194" y="601"/>
                  </a:lnTo>
                  <a:lnTo>
                    <a:pt x="737" y="543"/>
                  </a:lnTo>
                  <a:lnTo>
                    <a:pt x="1221" y="465"/>
                  </a:lnTo>
                  <a:lnTo>
                    <a:pt x="601" y="252"/>
                  </a:lnTo>
                  <a:lnTo>
                    <a:pt x="1" y="0"/>
                  </a:lnTo>
                  <a:close/>
                  <a:moveTo>
                    <a:pt x="5716" y="1589"/>
                  </a:moveTo>
                  <a:lnTo>
                    <a:pt x="6123" y="2286"/>
                  </a:lnTo>
                  <a:lnTo>
                    <a:pt x="6665" y="2073"/>
                  </a:lnTo>
                  <a:lnTo>
                    <a:pt x="7169" y="1841"/>
                  </a:lnTo>
                  <a:lnTo>
                    <a:pt x="5755" y="1589"/>
                  </a:lnTo>
                  <a:close/>
                  <a:moveTo>
                    <a:pt x="1783" y="659"/>
                  </a:moveTo>
                  <a:lnTo>
                    <a:pt x="1454" y="736"/>
                  </a:lnTo>
                  <a:lnTo>
                    <a:pt x="1086" y="814"/>
                  </a:lnTo>
                  <a:lnTo>
                    <a:pt x="717" y="872"/>
                  </a:lnTo>
                  <a:lnTo>
                    <a:pt x="311" y="911"/>
                  </a:lnTo>
                  <a:lnTo>
                    <a:pt x="543" y="1492"/>
                  </a:lnTo>
                  <a:lnTo>
                    <a:pt x="795" y="2073"/>
                  </a:lnTo>
                  <a:lnTo>
                    <a:pt x="1066" y="2674"/>
                  </a:lnTo>
                  <a:lnTo>
                    <a:pt x="1376" y="3255"/>
                  </a:lnTo>
                  <a:lnTo>
                    <a:pt x="2035" y="3216"/>
                  </a:lnTo>
                  <a:lnTo>
                    <a:pt x="2655" y="3139"/>
                  </a:lnTo>
                  <a:lnTo>
                    <a:pt x="3236" y="3061"/>
                  </a:lnTo>
                  <a:lnTo>
                    <a:pt x="3817" y="2945"/>
                  </a:lnTo>
                  <a:lnTo>
                    <a:pt x="4360" y="2829"/>
                  </a:lnTo>
                  <a:lnTo>
                    <a:pt x="4864" y="2713"/>
                  </a:lnTo>
                  <a:lnTo>
                    <a:pt x="5348" y="2558"/>
                  </a:lnTo>
                  <a:lnTo>
                    <a:pt x="5813" y="2403"/>
                  </a:lnTo>
                  <a:lnTo>
                    <a:pt x="5309" y="1511"/>
                  </a:lnTo>
                  <a:lnTo>
                    <a:pt x="4399" y="1337"/>
                  </a:lnTo>
                  <a:lnTo>
                    <a:pt x="3527" y="1124"/>
                  </a:lnTo>
                  <a:lnTo>
                    <a:pt x="2635" y="911"/>
                  </a:lnTo>
                  <a:lnTo>
                    <a:pt x="1783" y="659"/>
                  </a:lnTo>
                  <a:close/>
                  <a:moveTo>
                    <a:pt x="7692" y="1918"/>
                  </a:moveTo>
                  <a:lnTo>
                    <a:pt x="7363" y="2093"/>
                  </a:lnTo>
                  <a:lnTo>
                    <a:pt x="7033" y="2248"/>
                  </a:lnTo>
                  <a:lnTo>
                    <a:pt x="6665" y="2422"/>
                  </a:lnTo>
                  <a:lnTo>
                    <a:pt x="6278" y="2577"/>
                  </a:lnTo>
                  <a:lnTo>
                    <a:pt x="6859" y="3488"/>
                  </a:lnTo>
                  <a:lnTo>
                    <a:pt x="7498" y="4437"/>
                  </a:lnTo>
                  <a:lnTo>
                    <a:pt x="7847" y="4921"/>
                  </a:lnTo>
                  <a:lnTo>
                    <a:pt x="8215" y="5406"/>
                  </a:lnTo>
                  <a:lnTo>
                    <a:pt x="8603" y="5909"/>
                  </a:lnTo>
                  <a:lnTo>
                    <a:pt x="8990" y="6394"/>
                  </a:lnTo>
                  <a:lnTo>
                    <a:pt x="9688" y="6200"/>
                  </a:lnTo>
                  <a:lnTo>
                    <a:pt x="10346" y="6006"/>
                  </a:lnTo>
                  <a:lnTo>
                    <a:pt x="10986" y="5793"/>
                  </a:lnTo>
                  <a:lnTo>
                    <a:pt x="11606" y="5580"/>
                  </a:lnTo>
                  <a:lnTo>
                    <a:pt x="11315" y="5134"/>
                  </a:lnTo>
                  <a:lnTo>
                    <a:pt x="11063" y="4669"/>
                  </a:lnTo>
                  <a:lnTo>
                    <a:pt x="10850" y="4185"/>
                  </a:lnTo>
                  <a:lnTo>
                    <a:pt x="10656" y="3701"/>
                  </a:lnTo>
                  <a:lnTo>
                    <a:pt x="10540" y="3352"/>
                  </a:lnTo>
                  <a:lnTo>
                    <a:pt x="10424" y="3003"/>
                  </a:lnTo>
                  <a:lnTo>
                    <a:pt x="10327" y="2635"/>
                  </a:lnTo>
                  <a:lnTo>
                    <a:pt x="10249" y="2286"/>
                  </a:lnTo>
                  <a:lnTo>
                    <a:pt x="8971" y="2112"/>
                  </a:lnTo>
                  <a:lnTo>
                    <a:pt x="7692" y="1918"/>
                  </a:lnTo>
                  <a:close/>
                  <a:moveTo>
                    <a:pt x="5987" y="2693"/>
                  </a:moveTo>
                  <a:lnTo>
                    <a:pt x="5522" y="2848"/>
                  </a:lnTo>
                  <a:lnTo>
                    <a:pt x="5038" y="2984"/>
                  </a:lnTo>
                  <a:lnTo>
                    <a:pt x="4515" y="3119"/>
                  </a:lnTo>
                  <a:lnTo>
                    <a:pt x="3972" y="3255"/>
                  </a:lnTo>
                  <a:lnTo>
                    <a:pt x="3410" y="3352"/>
                  </a:lnTo>
                  <a:lnTo>
                    <a:pt x="2810" y="3449"/>
                  </a:lnTo>
                  <a:lnTo>
                    <a:pt x="2190" y="3507"/>
                  </a:lnTo>
                  <a:lnTo>
                    <a:pt x="1551" y="3565"/>
                  </a:lnTo>
                  <a:lnTo>
                    <a:pt x="1822" y="4030"/>
                  </a:lnTo>
                  <a:lnTo>
                    <a:pt x="2093" y="4476"/>
                  </a:lnTo>
                  <a:lnTo>
                    <a:pt x="2403" y="4921"/>
                  </a:lnTo>
                  <a:lnTo>
                    <a:pt x="2713" y="5367"/>
                  </a:lnTo>
                  <a:lnTo>
                    <a:pt x="3062" y="5793"/>
                  </a:lnTo>
                  <a:lnTo>
                    <a:pt x="3410" y="6219"/>
                  </a:lnTo>
                  <a:lnTo>
                    <a:pt x="3798" y="6646"/>
                  </a:lnTo>
                  <a:lnTo>
                    <a:pt x="4185" y="7052"/>
                  </a:lnTo>
                  <a:lnTo>
                    <a:pt x="4786" y="7014"/>
                  </a:lnTo>
                  <a:lnTo>
                    <a:pt x="5367" y="6975"/>
                  </a:lnTo>
                  <a:lnTo>
                    <a:pt x="5948" y="6917"/>
                  </a:lnTo>
                  <a:lnTo>
                    <a:pt x="6510" y="6859"/>
                  </a:lnTo>
                  <a:lnTo>
                    <a:pt x="7072" y="6781"/>
                  </a:lnTo>
                  <a:lnTo>
                    <a:pt x="7615" y="6684"/>
                  </a:lnTo>
                  <a:lnTo>
                    <a:pt x="8138" y="6587"/>
                  </a:lnTo>
                  <a:lnTo>
                    <a:pt x="8661" y="6471"/>
                  </a:lnTo>
                  <a:lnTo>
                    <a:pt x="8273" y="5987"/>
                  </a:lnTo>
                  <a:lnTo>
                    <a:pt x="7886" y="5502"/>
                  </a:lnTo>
                  <a:lnTo>
                    <a:pt x="7537" y="5018"/>
                  </a:lnTo>
                  <a:lnTo>
                    <a:pt x="7188" y="4534"/>
                  </a:lnTo>
                  <a:lnTo>
                    <a:pt x="6549" y="3604"/>
                  </a:lnTo>
                  <a:lnTo>
                    <a:pt x="5987" y="2693"/>
                  </a:lnTo>
                  <a:close/>
                  <a:moveTo>
                    <a:pt x="11780" y="5832"/>
                  </a:moveTo>
                  <a:lnTo>
                    <a:pt x="11179" y="6064"/>
                  </a:lnTo>
                  <a:lnTo>
                    <a:pt x="10540" y="6277"/>
                  </a:lnTo>
                  <a:lnTo>
                    <a:pt x="9901" y="6471"/>
                  </a:lnTo>
                  <a:lnTo>
                    <a:pt x="9223" y="6665"/>
                  </a:lnTo>
                  <a:lnTo>
                    <a:pt x="9610" y="7091"/>
                  </a:lnTo>
                  <a:lnTo>
                    <a:pt x="9998" y="7517"/>
                  </a:lnTo>
                  <a:lnTo>
                    <a:pt x="10404" y="7944"/>
                  </a:lnTo>
                  <a:lnTo>
                    <a:pt x="10811" y="8350"/>
                  </a:lnTo>
                  <a:lnTo>
                    <a:pt x="11238" y="8777"/>
                  </a:lnTo>
                  <a:lnTo>
                    <a:pt x="11703" y="9164"/>
                  </a:lnTo>
                  <a:lnTo>
                    <a:pt x="12148" y="9571"/>
                  </a:lnTo>
                  <a:lnTo>
                    <a:pt x="12633" y="9959"/>
                  </a:lnTo>
                  <a:lnTo>
                    <a:pt x="13388" y="9804"/>
                  </a:lnTo>
                  <a:lnTo>
                    <a:pt x="14144" y="9610"/>
                  </a:lnTo>
                  <a:lnTo>
                    <a:pt x="14841" y="9397"/>
                  </a:lnTo>
                  <a:lnTo>
                    <a:pt x="15539" y="9184"/>
                  </a:lnTo>
                  <a:lnTo>
                    <a:pt x="14996" y="8854"/>
                  </a:lnTo>
                  <a:lnTo>
                    <a:pt x="14473" y="8505"/>
                  </a:lnTo>
                  <a:lnTo>
                    <a:pt x="13969" y="8118"/>
                  </a:lnTo>
                  <a:lnTo>
                    <a:pt x="13485" y="7711"/>
                  </a:lnTo>
                  <a:lnTo>
                    <a:pt x="13020" y="7285"/>
                  </a:lnTo>
                  <a:lnTo>
                    <a:pt x="12574" y="6820"/>
                  </a:lnTo>
                  <a:lnTo>
                    <a:pt x="12168" y="6336"/>
                  </a:lnTo>
                  <a:lnTo>
                    <a:pt x="11780" y="5832"/>
                  </a:lnTo>
                  <a:close/>
                  <a:moveTo>
                    <a:pt x="8893" y="6742"/>
                  </a:moveTo>
                  <a:lnTo>
                    <a:pt x="8370" y="6859"/>
                  </a:lnTo>
                  <a:lnTo>
                    <a:pt x="7866" y="6956"/>
                  </a:lnTo>
                  <a:lnTo>
                    <a:pt x="7324" y="7052"/>
                  </a:lnTo>
                  <a:lnTo>
                    <a:pt x="6782" y="7149"/>
                  </a:lnTo>
                  <a:lnTo>
                    <a:pt x="6239" y="7207"/>
                  </a:lnTo>
                  <a:lnTo>
                    <a:pt x="5677" y="7266"/>
                  </a:lnTo>
                  <a:lnTo>
                    <a:pt x="5096" y="7324"/>
                  </a:lnTo>
                  <a:lnTo>
                    <a:pt x="4515" y="7343"/>
                  </a:lnTo>
                  <a:lnTo>
                    <a:pt x="5038" y="7808"/>
                  </a:lnTo>
                  <a:lnTo>
                    <a:pt x="5580" y="8254"/>
                  </a:lnTo>
                  <a:lnTo>
                    <a:pt x="6181" y="8660"/>
                  </a:lnTo>
                  <a:lnTo>
                    <a:pt x="6782" y="9048"/>
                  </a:lnTo>
                  <a:lnTo>
                    <a:pt x="7440" y="9416"/>
                  </a:lnTo>
                  <a:lnTo>
                    <a:pt x="8138" y="9765"/>
                  </a:lnTo>
                  <a:lnTo>
                    <a:pt x="8855" y="10075"/>
                  </a:lnTo>
                  <a:lnTo>
                    <a:pt x="9610" y="10346"/>
                  </a:lnTo>
                  <a:lnTo>
                    <a:pt x="10288" y="10307"/>
                  </a:lnTo>
                  <a:lnTo>
                    <a:pt x="10947" y="10230"/>
                  </a:lnTo>
                  <a:lnTo>
                    <a:pt x="11586" y="10133"/>
                  </a:lnTo>
                  <a:lnTo>
                    <a:pt x="12226" y="10036"/>
                  </a:lnTo>
                  <a:lnTo>
                    <a:pt x="11761" y="9649"/>
                  </a:lnTo>
                  <a:lnTo>
                    <a:pt x="11296" y="9242"/>
                  </a:lnTo>
                  <a:lnTo>
                    <a:pt x="10869" y="8835"/>
                  </a:lnTo>
                  <a:lnTo>
                    <a:pt x="10443" y="8428"/>
                  </a:lnTo>
                  <a:lnTo>
                    <a:pt x="10036" y="8021"/>
                  </a:lnTo>
                  <a:lnTo>
                    <a:pt x="9630" y="7595"/>
                  </a:lnTo>
                  <a:lnTo>
                    <a:pt x="9261" y="7169"/>
                  </a:lnTo>
                  <a:lnTo>
                    <a:pt x="8893" y="6742"/>
                  </a:lnTo>
                  <a:close/>
                  <a:moveTo>
                    <a:pt x="12555" y="10307"/>
                  </a:moveTo>
                  <a:lnTo>
                    <a:pt x="12032" y="10385"/>
                  </a:lnTo>
                  <a:lnTo>
                    <a:pt x="11509" y="10482"/>
                  </a:lnTo>
                  <a:lnTo>
                    <a:pt x="10986" y="10540"/>
                  </a:lnTo>
                  <a:lnTo>
                    <a:pt x="10424" y="10617"/>
                  </a:lnTo>
                  <a:lnTo>
                    <a:pt x="11218" y="10811"/>
                  </a:lnTo>
                  <a:lnTo>
                    <a:pt x="12051" y="10985"/>
                  </a:lnTo>
                  <a:lnTo>
                    <a:pt x="12904" y="11121"/>
                  </a:lnTo>
                  <a:lnTo>
                    <a:pt x="13814" y="11218"/>
                  </a:lnTo>
                  <a:lnTo>
                    <a:pt x="13175" y="10772"/>
                  </a:lnTo>
                  <a:lnTo>
                    <a:pt x="12555" y="10307"/>
                  </a:lnTo>
                  <a:close/>
                  <a:moveTo>
                    <a:pt x="15926" y="9377"/>
                  </a:moveTo>
                  <a:lnTo>
                    <a:pt x="15229" y="9629"/>
                  </a:lnTo>
                  <a:lnTo>
                    <a:pt x="14492" y="9842"/>
                  </a:lnTo>
                  <a:lnTo>
                    <a:pt x="13737" y="10036"/>
                  </a:lnTo>
                  <a:lnTo>
                    <a:pt x="12962" y="10210"/>
                  </a:lnTo>
                  <a:lnTo>
                    <a:pt x="13698" y="10753"/>
                  </a:lnTo>
                  <a:lnTo>
                    <a:pt x="14454" y="11257"/>
                  </a:lnTo>
                  <a:lnTo>
                    <a:pt x="15132" y="11295"/>
                  </a:lnTo>
                  <a:lnTo>
                    <a:pt x="16488" y="11295"/>
                  </a:lnTo>
                  <a:lnTo>
                    <a:pt x="17185" y="11276"/>
                  </a:lnTo>
                  <a:lnTo>
                    <a:pt x="18212" y="11198"/>
                  </a:lnTo>
                  <a:lnTo>
                    <a:pt x="19181" y="11082"/>
                  </a:lnTo>
                  <a:lnTo>
                    <a:pt x="20130" y="10927"/>
                  </a:lnTo>
                  <a:lnTo>
                    <a:pt x="21021" y="10753"/>
                  </a:lnTo>
                  <a:lnTo>
                    <a:pt x="20305" y="10656"/>
                  </a:lnTo>
                  <a:lnTo>
                    <a:pt x="19627" y="10559"/>
                  </a:lnTo>
                  <a:lnTo>
                    <a:pt x="18948" y="10424"/>
                  </a:lnTo>
                  <a:lnTo>
                    <a:pt x="18290" y="10249"/>
                  </a:lnTo>
                  <a:lnTo>
                    <a:pt x="17650" y="10075"/>
                  </a:lnTo>
                  <a:lnTo>
                    <a:pt x="17030" y="9862"/>
                  </a:lnTo>
                  <a:lnTo>
                    <a:pt x="16469" y="9629"/>
                  </a:lnTo>
                  <a:lnTo>
                    <a:pt x="15926" y="9377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9" name="Google Shape;1339;p26"/>
            <p:cNvSpPr/>
            <p:nvPr/>
          </p:nvSpPr>
          <p:spPr>
            <a:xfrm>
              <a:off x="9763850" y="4556300"/>
              <a:ext cx="84800" cy="22775"/>
            </a:xfrm>
            <a:custGeom>
              <a:avLst/>
              <a:gdLst/>
              <a:ahLst/>
              <a:cxnLst/>
              <a:rect l="l" t="t" r="r" b="b"/>
              <a:pathLst>
                <a:path w="3392" h="911" fill="none" extrusionOk="0">
                  <a:moveTo>
                    <a:pt x="2132" y="0"/>
                  </a:moveTo>
                  <a:lnTo>
                    <a:pt x="2132" y="0"/>
                  </a:lnTo>
                  <a:lnTo>
                    <a:pt x="1609" y="78"/>
                  </a:lnTo>
                  <a:lnTo>
                    <a:pt x="1086" y="175"/>
                  </a:lnTo>
                  <a:lnTo>
                    <a:pt x="563" y="233"/>
                  </a:lnTo>
                  <a:lnTo>
                    <a:pt x="1" y="310"/>
                  </a:lnTo>
                  <a:lnTo>
                    <a:pt x="1" y="310"/>
                  </a:lnTo>
                  <a:lnTo>
                    <a:pt x="795" y="504"/>
                  </a:lnTo>
                  <a:lnTo>
                    <a:pt x="1628" y="678"/>
                  </a:lnTo>
                  <a:lnTo>
                    <a:pt x="2481" y="814"/>
                  </a:lnTo>
                  <a:lnTo>
                    <a:pt x="3391" y="911"/>
                  </a:lnTo>
                  <a:lnTo>
                    <a:pt x="3391" y="911"/>
                  </a:lnTo>
                  <a:lnTo>
                    <a:pt x="2752" y="465"/>
                  </a:lnTo>
                  <a:lnTo>
                    <a:pt x="2132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0" name="Google Shape;1340;p26"/>
            <p:cNvSpPr/>
            <p:nvPr/>
          </p:nvSpPr>
          <p:spPr>
            <a:xfrm>
              <a:off x="9827300" y="4533050"/>
              <a:ext cx="201525" cy="47975"/>
            </a:xfrm>
            <a:custGeom>
              <a:avLst/>
              <a:gdLst/>
              <a:ahLst/>
              <a:cxnLst/>
              <a:rect l="l" t="t" r="r" b="b"/>
              <a:pathLst>
                <a:path w="8061" h="1919" fill="none" extrusionOk="0">
                  <a:moveTo>
                    <a:pt x="2965" y="0"/>
                  </a:moveTo>
                  <a:lnTo>
                    <a:pt x="2965" y="0"/>
                  </a:lnTo>
                  <a:lnTo>
                    <a:pt x="2268" y="252"/>
                  </a:lnTo>
                  <a:lnTo>
                    <a:pt x="1531" y="465"/>
                  </a:lnTo>
                  <a:lnTo>
                    <a:pt x="776" y="659"/>
                  </a:lnTo>
                  <a:lnTo>
                    <a:pt x="1" y="833"/>
                  </a:lnTo>
                  <a:lnTo>
                    <a:pt x="1" y="833"/>
                  </a:lnTo>
                  <a:lnTo>
                    <a:pt x="737" y="1376"/>
                  </a:lnTo>
                  <a:lnTo>
                    <a:pt x="1493" y="1880"/>
                  </a:lnTo>
                  <a:lnTo>
                    <a:pt x="1493" y="1880"/>
                  </a:lnTo>
                  <a:lnTo>
                    <a:pt x="2171" y="1918"/>
                  </a:lnTo>
                  <a:lnTo>
                    <a:pt x="2868" y="1918"/>
                  </a:lnTo>
                  <a:lnTo>
                    <a:pt x="2868" y="1918"/>
                  </a:lnTo>
                  <a:lnTo>
                    <a:pt x="3527" y="1918"/>
                  </a:lnTo>
                  <a:lnTo>
                    <a:pt x="4224" y="1899"/>
                  </a:lnTo>
                  <a:lnTo>
                    <a:pt x="4224" y="1899"/>
                  </a:lnTo>
                  <a:lnTo>
                    <a:pt x="5251" y="1821"/>
                  </a:lnTo>
                  <a:lnTo>
                    <a:pt x="6220" y="1705"/>
                  </a:lnTo>
                  <a:lnTo>
                    <a:pt x="7169" y="1550"/>
                  </a:lnTo>
                  <a:lnTo>
                    <a:pt x="8060" y="1376"/>
                  </a:lnTo>
                  <a:lnTo>
                    <a:pt x="8060" y="1376"/>
                  </a:lnTo>
                  <a:lnTo>
                    <a:pt x="7344" y="1279"/>
                  </a:lnTo>
                  <a:lnTo>
                    <a:pt x="6666" y="1182"/>
                  </a:lnTo>
                  <a:lnTo>
                    <a:pt x="5987" y="1047"/>
                  </a:lnTo>
                  <a:lnTo>
                    <a:pt x="5329" y="872"/>
                  </a:lnTo>
                  <a:lnTo>
                    <a:pt x="4689" y="698"/>
                  </a:lnTo>
                  <a:lnTo>
                    <a:pt x="4069" y="485"/>
                  </a:lnTo>
                  <a:lnTo>
                    <a:pt x="3508" y="252"/>
                  </a:lnTo>
                  <a:lnTo>
                    <a:pt x="2965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1" name="Google Shape;1341;p26"/>
            <p:cNvSpPr/>
            <p:nvPr/>
          </p:nvSpPr>
          <p:spPr>
            <a:xfrm>
              <a:off x="9616125" y="4467175"/>
              <a:ext cx="192800" cy="90125"/>
            </a:xfrm>
            <a:custGeom>
              <a:avLst/>
              <a:gdLst/>
              <a:ahLst/>
              <a:cxnLst/>
              <a:rect l="l" t="t" r="r" b="b"/>
              <a:pathLst>
                <a:path w="7712" h="3605" fill="none" extrusionOk="0">
                  <a:moveTo>
                    <a:pt x="4379" y="0"/>
                  </a:moveTo>
                  <a:lnTo>
                    <a:pt x="4379" y="0"/>
                  </a:lnTo>
                  <a:lnTo>
                    <a:pt x="3856" y="117"/>
                  </a:lnTo>
                  <a:lnTo>
                    <a:pt x="3352" y="214"/>
                  </a:lnTo>
                  <a:lnTo>
                    <a:pt x="2810" y="310"/>
                  </a:lnTo>
                  <a:lnTo>
                    <a:pt x="2268" y="407"/>
                  </a:lnTo>
                  <a:lnTo>
                    <a:pt x="1725" y="465"/>
                  </a:lnTo>
                  <a:lnTo>
                    <a:pt x="1163" y="524"/>
                  </a:lnTo>
                  <a:lnTo>
                    <a:pt x="582" y="582"/>
                  </a:lnTo>
                  <a:lnTo>
                    <a:pt x="1" y="601"/>
                  </a:lnTo>
                  <a:lnTo>
                    <a:pt x="1" y="601"/>
                  </a:lnTo>
                  <a:lnTo>
                    <a:pt x="524" y="1066"/>
                  </a:lnTo>
                  <a:lnTo>
                    <a:pt x="1066" y="1512"/>
                  </a:lnTo>
                  <a:lnTo>
                    <a:pt x="1667" y="1918"/>
                  </a:lnTo>
                  <a:lnTo>
                    <a:pt x="2268" y="2306"/>
                  </a:lnTo>
                  <a:lnTo>
                    <a:pt x="2926" y="2674"/>
                  </a:lnTo>
                  <a:lnTo>
                    <a:pt x="3624" y="3023"/>
                  </a:lnTo>
                  <a:lnTo>
                    <a:pt x="4341" y="3333"/>
                  </a:lnTo>
                  <a:lnTo>
                    <a:pt x="5096" y="3604"/>
                  </a:lnTo>
                  <a:lnTo>
                    <a:pt x="5096" y="3604"/>
                  </a:lnTo>
                  <a:lnTo>
                    <a:pt x="5774" y="3565"/>
                  </a:lnTo>
                  <a:lnTo>
                    <a:pt x="6433" y="3488"/>
                  </a:lnTo>
                  <a:lnTo>
                    <a:pt x="7072" y="3391"/>
                  </a:lnTo>
                  <a:lnTo>
                    <a:pt x="7712" y="3294"/>
                  </a:lnTo>
                  <a:lnTo>
                    <a:pt x="7712" y="3294"/>
                  </a:lnTo>
                  <a:lnTo>
                    <a:pt x="7247" y="2907"/>
                  </a:lnTo>
                  <a:lnTo>
                    <a:pt x="6782" y="2500"/>
                  </a:lnTo>
                  <a:lnTo>
                    <a:pt x="6355" y="2093"/>
                  </a:lnTo>
                  <a:lnTo>
                    <a:pt x="5929" y="1686"/>
                  </a:lnTo>
                  <a:lnTo>
                    <a:pt x="5522" y="1279"/>
                  </a:lnTo>
                  <a:lnTo>
                    <a:pt x="5116" y="853"/>
                  </a:lnTo>
                  <a:lnTo>
                    <a:pt x="4747" y="427"/>
                  </a:lnTo>
                  <a:lnTo>
                    <a:pt x="4379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2" name="Google Shape;1342;p26"/>
            <p:cNvSpPr/>
            <p:nvPr/>
          </p:nvSpPr>
          <p:spPr>
            <a:xfrm>
              <a:off x="9733825" y="4444400"/>
              <a:ext cx="157925" cy="103200"/>
            </a:xfrm>
            <a:custGeom>
              <a:avLst/>
              <a:gdLst/>
              <a:ahLst/>
              <a:cxnLst/>
              <a:rect l="l" t="t" r="r" b="b"/>
              <a:pathLst>
                <a:path w="6317" h="4128" fill="none" extrusionOk="0">
                  <a:moveTo>
                    <a:pt x="2558" y="1"/>
                  </a:moveTo>
                  <a:lnTo>
                    <a:pt x="2558" y="1"/>
                  </a:lnTo>
                  <a:lnTo>
                    <a:pt x="1957" y="233"/>
                  </a:lnTo>
                  <a:lnTo>
                    <a:pt x="1318" y="446"/>
                  </a:lnTo>
                  <a:lnTo>
                    <a:pt x="679" y="640"/>
                  </a:lnTo>
                  <a:lnTo>
                    <a:pt x="1" y="834"/>
                  </a:lnTo>
                  <a:lnTo>
                    <a:pt x="1" y="834"/>
                  </a:lnTo>
                  <a:lnTo>
                    <a:pt x="388" y="1260"/>
                  </a:lnTo>
                  <a:lnTo>
                    <a:pt x="776" y="1686"/>
                  </a:lnTo>
                  <a:lnTo>
                    <a:pt x="1182" y="2113"/>
                  </a:lnTo>
                  <a:lnTo>
                    <a:pt x="1589" y="2519"/>
                  </a:lnTo>
                  <a:lnTo>
                    <a:pt x="2016" y="2946"/>
                  </a:lnTo>
                  <a:lnTo>
                    <a:pt x="2481" y="3333"/>
                  </a:lnTo>
                  <a:lnTo>
                    <a:pt x="2926" y="3740"/>
                  </a:lnTo>
                  <a:lnTo>
                    <a:pt x="3411" y="4128"/>
                  </a:lnTo>
                  <a:lnTo>
                    <a:pt x="3411" y="4128"/>
                  </a:lnTo>
                  <a:lnTo>
                    <a:pt x="4166" y="3973"/>
                  </a:lnTo>
                  <a:lnTo>
                    <a:pt x="4922" y="3779"/>
                  </a:lnTo>
                  <a:lnTo>
                    <a:pt x="5619" y="3566"/>
                  </a:lnTo>
                  <a:lnTo>
                    <a:pt x="6317" y="3353"/>
                  </a:lnTo>
                  <a:lnTo>
                    <a:pt x="6317" y="3353"/>
                  </a:lnTo>
                  <a:lnTo>
                    <a:pt x="6317" y="3353"/>
                  </a:lnTo>
                  <a:lnTo>
                    <a:pt x="6317" y="3353"/>
                  </a:lnTo>
                  <a:lnTo>
                    <a:pt x="5774" y="3023"/>
                  </a:lnTo>
                  <a:lnTo>
                    <a:pt x="5251" y="2674"/>
                  </a:lnTo>
                  <a:lnTo>
                    <a:pt x="4747" y="2287"/>
                  </a:lnTo>
                  <a:lnTo>
                    <a:pt x="4263" y="1880"/>
                  </a:lnTo>
                  <a:lnTo>
                    <a:pt x="3798" y="1454"/>
                  </a:lnTo>
                  <a:lnTo>
                    <a:pt x="3352" y="989"/>
                  </a:lnTo>
                  <a:lnTo>
                    <a:pt x="2946" y="505"/>
                  </a:lnTo>
                  <a:lnTo>
                    <a:pt x="2558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3" name="Google Shape;1343;p26"/>
            <p:cNvSpPr/>
            <p:nvPr/>
          </p:nvSpPr>
          <p:spPr>
            <a:xfrm>
              <a:off x="9542025" y="4365950"/>
              <a:ext cx="177775" cy="109000"/>
            </a:xfrm>
            <a:custGeom>
              <a:avLst/>
              <a:gdLst/>
              <a:ahLst/>
              <a:cxnLst/>
              <a:rect l="l" t="t" r="r" b="b"/>
              <a:pathLst>
                <a:path w="7111" h="4360" fill="none" extrusionOk="0">
                  <a:moveTo>
                    <a:pt x="4437" y="0"/>
                  </a:moveTo>
                  <a:lnTo>
                    <a:pt x="4437" y="0"/>
                  </a:lnTo>
                  <a:lnTo>
                    <a:pt x="3972" y="155"/>
                  </a:lnTo>
                  <a:lnTo>
                    <a:pt x="3488" y="291"/>
                  </a:lnTo>
                  <a:lnTo>
                    <a:pt x="2965" y="426"/>
                  </a:lnTo>
                  <a:lnTo>
                    <a:pt x="2422" y="562"/>
                  </a:lnTo>
                  <a:lnTo>
                    <a:pt x="1860" y="659"/>
                  </a:lnTo>
                  <a:lnTo>
                    <a:pt x="1260" y="756"/>
                  </a:lnTo>
                  <a:lnTo>
                    <a:pt x="640" y="814"/>
                  </a:lnTo>
                  <a:lnTo>
                    <a:pt x="1" y="872"/>
                  </a:lnTo>
                  <a:lnTo>
                    <a:pt x="1" y="872"/>
                  </a:lnTo>
                  <a:lnTo>
                    <a:pt x="272" y="1337"/>
                  </a:lnTo>
                  <a:lnTo>
                    <a:pt x="543" y="1783"/>
                  </a:lnTo>
                  <a:lnTo>
                    <a:pt x="853" y="2228"/>
                  </a:lnTo>
                  <a:lnTo>
                    <a:pt x="1163" y="2674"/>
                  </a:lnTo>
                  <a:lnTo>
                    <a:pt x="1512" y="3100"/>
                  </a:lnTo>
                  <a:lnTo>
                    <a:pt x="1860" y="3526"/>
                  </a:lnTo>
                  <a:lnTo>
                    <a:pt x="2248" y="3953"/>
                  </a:lnTo>
                  <a:lnTo>
                    <a:pt x="2635" y="4359"/>
                  </a:lnTo>
                  <a:lnTo>
                    <a:pt x="2635" y="4359"/>
                  </a:lnTo>
                  <a:lnTo>
                    <a:pt x="3236" y="4321"/>
                  </a:lnTo>
                  <a:lnTo>
                    <a:pt x="3817" y="4282"/>
                  </a:lnTo>
                  <a:lnTo>
                    <a:pt x="4398" y="4224"/>
                  </a:lnTo>
                  <a:lnTo>
                    <a:pt x="4960" y="4166"/>
                  </a:lnTo>
                  <a:lnTo>
                    <a:pt x="5522" y="4088"/>
                  </a:lnTo>
                  <a:lnTo>
                    <a:pt x="6065" y="3991"/>
                  </a:lnTo>
                  <a:lnTo>
                    <a:pt x="6588" y="3894"/>
                  </a:lnTo>
                  <a:lnTo>
                    <a:pt x="7111" y="3778"/>
                  </a:lnTo>
                  <a:lnTo>
                    <a:pt x="7111" y="3778"/>
                  </a:lnTo>
                  <a:lnTo>
                    <a:pt x="6723" y="3294"/>
                  </a:lnTo>
                  <a:lnTo>
                    <a:pt x="6336" y="2809"/>
                  </a:lnTo>
                  <a:lnTo>
                    <a:pt x="5987" y="2325"/>
                  </a:lnTo>
                  <a:lnTo>
                    <a:pt x="5638" y="1841"/>
                  </a:lnTo>
                  <a:lnTo>
                    <a:pt x="4999" y="911"/>
                  </a:lnTo>
                  <a:lnTo>
                    <a:pt x="4437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4" name="Google Shape;1344;p26"/>
            <p:cNvSpPr/>
            <p:nvPr/>
          </p:nvSpPr>
          <p:spPr>
            <a:xfrm>
              <a:off x="9660200" y="4346575"/>
              <a:ext cx="133225" cy="111900"/>
            </a:xfrm>
            <a:custGeom>
              <a:avLst/>
              <a:gdLst/>
              <a:ahLst/>
              <a:cxnLst/>
              <a:rect l="l" t="t" r="r" b="b"/>
              <a:pathLst>
                <a:path w="5329" h="4476" fill="none" extrusionOk="0">
                  <a:moveTo>
                    <a:pt x="1415" y="0"/>
                  </a:moveTo>
                  <a:lnTo>
                    <a:pt x="1415" y="0"/>
                  </a:lnTo>
                  <a:lnTo>
                    <a:pt x="1086" y="175"/>
                  </a:lnTo>
                  <a:lnTo>
                    <a:pt x="756" y="330"/>
                  </a:lnTo>
                  <a:lnTo>
                    <a:pt x="388" y="504"/>
                  </a:lnTo>
                  <a:lnTo>
                    <a:pt x="1" y="659"/>
                  </a:lnTo>
                  <a:lnTo>
                    <a:pt x="1" y="659"/>
                  </a:lnTo>
                  <a:lnTo>
                    <a:pt x="582" y="1570"/>
                  </a:lnTo>
                  <a:lnTo>
                    <a:pt x="1221" y="2519"/>
                  </a:lnTo>
                  <a:lnTo>
                    <a:pt x="1570" y="3003"/>
                  </a:lnTo>
                  <a:lnTo>
                    <a:pt x="1938" y="3488"/>
                  </a:lnTo>
                  <a:lnTo>
                    <a:pt x="2326" y="3991"/>
                  </a:lnTo>
                  <a:lnTo>
                    <a:pt x="2713" y="4476"/>
                  </a:lnTo>
                  <a:lnTo>
                    <a:pt x="2713" y="4476"/>
                  </a:lnTo>
                  <a:lnTo>
                    <a:pt x="3411" y="4282"/>
                  </a:lnTo>
                  <a:lnTo>
                    <a:pt x="4069" y="4088"/>
                  </a:lnTo>
                  <a:lnTo>
                    <a:pt x="4709" y="3875"/>
                  </a:lnTo>
                  <a:lnTo>
                    <a:pt x="5329" y="3662"/>
                  </a:lnTo>
                  <a:lnTo>
                    <a:pt x="5329" y="3662"/>
                  </a:lnTo>
                  <a:lnTo>
                    <a:pt x="5038" y="3216"/>
                  </a:lnTo>
                  <a:lnTo>
                    <a:pt x="4786" y="2751"/>
                  </a:lnTo>
                  <a:lnTo>
                    <a:pt x="4573" y="2267"/>
                  </a:lnTo>
                  <a:lnTo>
                    <a:pt x="4379" y="1783"/>
                  </a:lnTo>
                  <a:lnTo>
                    <a:pt x="4379" y="1783"/>
                  </a:lnTo>
                  <a:lnTo>
                    <a:pt x="4263" y="1434"/>
                  </a:lnTo>
                  <a:lnTo>
                    <a:pt x="4147" y="1085"/>
                  </a:lnTo>
                  <a:lnTo>
                    <a:pt x="4050" y="717"/>
                  </a:lnTo>
                  <a:lnTo>
                    <a:pt x="3972" y="368"/>
                  </a:lnTo>
                  <a:lnTo>
                    <a:pt x="3972" y="368"/>
                  </a:lnTo>
                  <a:lnTo>
                    <a:pt x="2694" y="194"/>
                  </a:lnTo>
                  <a:lnTo>
                    <a:pt x="1415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5" name="Google Shape;1345;p26"/>
            <p:cNvSpPr/>
            <p:nvPr/>
          </p:nvSpPr>
          <p:spPr>
            <a:xfrm>
              <a:off x="9646150" y="4338325"/>
              <a:ext cx="36375" cy="17475"/>
            </a:xfrm>
            <a:custGeom>
              <a:avLst/>
              <a:gdLst/>
              <a:ahLst/>
              <a:cxnLst/>
              <a:rect l="l" t="t" r="r" b="b"/>
              <a:pathLst>
                <a:path w="1455" h="699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408" y="698"/>
                  </a:lnTo>
                  <a:lnTo>
                    <a:pt x="408" y="698"/>
                  </a:lnTo>
                  <a:lnTo>
                    <a:pt x="950" y="485"/>
                  </a:lnTo>
                  <a:lnTo>
                    <a:pt x="1454" y="253"/>
                  </a:lnTo>
                  <a:lnTo>
                    <a:pt x="1454" y="253"/>
                  </a:lnTo>
                  <a:lnTo>
                    <a:pt x="40" y="1"/>
                  </a:lnTo>
                  <a:lnTo>
                    <a:pt x="40" y="1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6" name="Google Shape;1346;p26"/>
            <p:cNvSpPr/>
            <p:nvPr/>
          </p:nvSpPr>
          <p:spPr>
            <a:xfrm>
              <a:off x="9511025" y="4315075"/>
              <a:ext cx="137575" cy="64950"/>
            </a:xfrm>
            <a:custGeom>
              <a:avLst/>
              <a:gdLst/>
              <a:ahLst/>
              <a:cxnLst/>
              <a:rect l="l" t="t" r="r" b="b"/>
              <a:pathLst>
                <a:path w="5503" h="2598" fill="none" extrusionOk="0">
                  <a:moveTo>
                    <a:pt x="1473" y="1"/>
                  </a:moveTo>
                  <a:lnTo>
                    <a:pt x="1473" y="1"/>
                  </a:lnTo>
                  <a:lnTo>
                    <a:pt x="1144" y="78"/>
                  </a:lnTo>
                  <a:lnTo>
                    <a:pt x="776" y="156"/>
                  </a:lnTo>
                  <a:lnTo>
                    <a:pt x="407" y="214"/>
                  </a:lnTo>
                  <a:lnTo>
                    <a:pt x="1" y="253"/>
                  </a:lnTo>
                  <a:lnTo>
                    <a:pt x="1" y="253"/>
                  </a:lnTo>
                  <a:lnTo>
                    <a:pt x="233" y="834"/>
                  </a:lnTo>
                  <a:lnTo>
                    <a:pt x="485" y="1415"/>
                  </a:lnTo>
                  <a:lnTo>
                    <a:pt x="756" y="2016"/>
                  </a:lnTo>
                  <a:lnTo>
                    <a:pt x="1066" y="2597"/>
                  </a:lnTo>
                  <a:lnTo>
                    <a:pt x="1066" y="2597"/>
                  </a:lnTo>
                  <a:lnTo>
                    <a:pt x="1725" y="2558"/>
                  </a:lnTo>
                  <a:lnTo>
                    <a:pt x="2345" y="2481"/>
                  </a:lnTo>
                  <a:lnTo>
                    <a:pt x="2926" y="2403"/>
                  </a:lnTo>
                  <a:lnTo>
                    <a:pt x="3507" y="2287"/>
                  </a:lnTo>
                  <a:lnTo>
                    <a:pt x="4050" y="2171"/>
                  </a:lnTo>
                  <a:lnTo>
                    <a:pt x="4554" y="2055"/>
                  </a:lnTo>
                  <a:lnTo>
                    <a:pt x="5038" y="1900"/>
                  </a:lnTo>
                  <a:lnTo>
                    <a:pt x="5503" y="1745"/>
                  </a:lnTo>
                  <a:lnTo>
                    <a:pt x="5503" y="1745"/>
                  </a:lnTo>
                  <a:lnTo>
                    <a:pt x="4999" y="853"/>
                  </a:lnTo>
                  <a:lnTo>
                    <a:pt x="4999" y="853"/>
                  </a:lnTo>
                  <a:lnTo>
                    <a:pt x="4089" y="679"/>
                  </a:lnTo>
                  <a:lnTo>
                    <a:pt x="3217" y="466"/>
                  </a:lnTo>
                  <a:lnTo>
                    <a:pt x="2325" y="253"/>
                  </a:lnTo>
                  <a:lnTo>
                    <a:pt x="1473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7" name="Google Shape;1347;p26"/>
            <p:cNvSpPr/>
            <p:nvPr/>
          </p:nvSpPr>
          <p:spPr>
            <a:xfrm>
              <a:off x="9503275" y="4298625"/>
              <a:ext cx="30550" cy="15025"/>
            </a:xfrm>
            <a:custGeom>
              <a:avLst/>
              <a:gdLst/>
              <a:ahLst/>
              <a:cxnLst/>
              <a:rect l="l" t="t" r="r" b="b"/>
              <a:pathLst>
                <a:path w="1222" h="601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194" y="601"/>
                  </a:lnTo>
                  <a:lnTo>
                    <a:pt x="194" y="601"/>
                  </a:lnTo>
                  <a:lnTo>
                    <a:pt x="737" y="543"/>
                  </a:lnTo>
                  <a:lnTo>
                    <a:pt x="1221" y="465"/>
                  </a:lnTo>
                  <a:lnTo>
                    <a:pt x="1221" y="465"/>
                  </a:lnTo>
                  <a:lnTo>
                    <a:pt x="601" y="252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8" name="Google Shape;1348;p26"/>
            <p:cNvSpPr/>
            <p:nvPr/>
          </p:nvSpPr>
          <p:spPr>
            <a:xfrm>
              <a:off x="9476650" y="4182850"/>
              <a:ext cx="796275" cy="416575"/>
            </a:xfrm>
            <a:custGeom>
              <a:avLst/>
              <a:gdLst/>
              <a:ahLst/>
              <a:cxnLst/>
              <a:rect l="l" t="t" r="r" b="b"/>
              <a:pathLst>
                <a:path w="31851" h="16663" extrusionOk="0">
                  <a:moveTo>
                    <a:pt x="21040" y="4728"/>
                  </a:moveTo>
                  <a:lnTo>
                    <a:pt x="21312" y="5116"/>
                  </a:lnTo>
                  <a:lnTo>
                    <a:pt x="21621" y="5561"/>
                  </a:lnTo>
                  <a:lnTo>
                    <a:pt x="22009" y="6065"/>
                  </a:lnTo>
                  <a:lnTo>
                    <a:pt x="22416" y="6569"/>
                  </a:lnTo>
                  <a:lnTo>
                    <a:pt x="22900" y="7111"/>
                  </a:lnTo>
                  <a:lnTo>
                    <a:pt x="23404" y="7654"/>
                  </a:lnTo>
                  <a:lnTo>
                    <a:pt x="23966" y="8196"/>
                  </a:lnTo>
                  <a:lnTo>
                    <a:pt x="24586" y="8719"/>
                  </a:lnTo>
                  <a:lnTo>
                    <a:pt x="24179" y="9126"/>
                  </a:lnTo>
                  <a:lnTo>
                    <a:pt x="23733" y="9533"/>
                  </a:lnTo>
                  <a:lnTo>
                    <a:pt x="23288" y="9959"/>
                  </a:lnTo>
                  <a:lnTo>
                    <a:pt x="22803" y="10366"/>
                  </a:lnTo>
                  <a:lnTo>
                    <a:pt x="22280" y="10773"/>
                  </a:lnTo>
                  <a:lnTo>
                    <a:pt x="21738" y="11180"/>
                  </a:lnTo>
                  <a:lnTo>
                    <a:pt x="21176" y="11567"/>
                  </a:lnTo>
                  <a:lnTo>
                    <a:pt x="20575" y="11935"/>
                  </a:lnTo>
                  <a:lnTo>
                    <a:pt x="19955" y="11587"/>
                  </a:lnTo>
                  <a:lnTo>
                    <a:pt x="19355" y="11218"/>
                  </a:lnTo>
                  <a:lnTo>
                    <a:pt x="18793" y="10831"/>
                  </a:lnTo>
                  <a:lnTo>
                    <a:pt x="18231" y="10424"/>
                  </a:lnTo>
                  <a:lnTo>
                    <a:pt x="17708" y="10017"/>
                  </a:lnTo>
                  <a:lnTo>
                    <a:pt x="17224" y="9610"/>
                  </a:lnTo>
                  <a:lnTo>
                    <a:pt x="16739" y="9184"/>
                  </a:lnTo>
                  <a:lnTo>
                    <a:pt x="16294" y="8758"/>
                  </a:lnTo>
                  <a:lnTo>
                    <a:pt x="17088" y="8235"/>
                  </a:lnTo>
                  <a:lnTo>
                    <a:pt x="17824" y="7712"/>
                  </a:lnTo>
                  <a:lnTo>
                    <a:pt x="18502" y="7189"/>
                  </a:lnTo>
                  <a:lnTo>
                    <a:pt x="19122" y="6666"/>
                  </a:lnTo>
                  <a:lnTo>
                    <a:pt x="19684" y="6142"/>
                  </a:lnTo>
                  <a:lnTo>
                    <a:pt x="20188" y="5639"/>
                  </a:lnTo>
                  <a:lnTo>
                    <a:pt x="20633" y="5174"/>
                  </a:lnTo>
                  <a:lnTo>
                    <a:pt x="21040" y="4728"/>
                  </a:lnTo>
                  <a:close/>
                  <a:moveTo>
                    <a:pt x="16022" y="8913"/>
                  </a:moveTo>
                  <a:lnTo>
                    <a:pt x="16449" y="9339"/>
                  </a:lnTo>
                  <a:lnTo>
                    <a:pt x="16933" y="9765"/>
                  </a:lnTo>
                  <a:lnTo>
                    <a:pt x="17417" y="10192"/>
                  </a:lnTo>
                  <a:lnTo>
                    <a:pt x="17940" y="10598"/>
                  </a:lnTo>
                  <a:lnTo>
                    <a:pt x="18483" y="11005"/>
                  </a:lnTo>
                  <a:lnTo>
                    <a:pt x="19045" y="11393"/>
                  </a:lnTo>
                  <a:lnTo>
                    <a:pt x="19645" y="11780"/>
                  </a:lnTo>
                  <a:lnTo>
                    <a:pt x="20265" y="12129"/>
                  </a:lnTo>
                  <a:lnTo>
                    <a:pt x="19568" y="12517"/>
                  </a:lnTo>
                  <a:lnTo>
                    <a:pt x="18832" y="12885"/>
                  </a:lnTo>
                  <a:lnTo>
                    <a:pt x="18076" y="13233"/>
                  </a:lnTo>
                  <a:lnTo>
                    <a:pt x="17262" y="13563"/>
                  </a:lnTo>
                  <a:lnTo>
                    <a:pt x="16429" y="13873"/>
                  </a:lnTo>
                  <a:lnTo>
                    <a:pt x="15557" y="14144"/>
                  </a:lnTo>
                  <a:lnTo>
                    <a:pt x="14647" y="14376"/>
                  </a:lnTo>
                  <a:lnTo>
                    <a:pt x="13698" y="14590"/>
                  </a:lnTo>
                  <a:lnTo>
                    <a:pt x="13213" y="14202"/>
                  </a:lnTo>
                  <a:lnTo>
                    <a:pt x="12768" y="13795"/>
                  </a:lnTo>
                  <a:lnTo>
                    <a:pt x="12303" y="13408"/>
                  </a:lnTo>
                  <a:lnTo>
                    <a:pt x="11876" y="12981"/>
                  </a:lnTo>
                  <a:lnTo>
                    <a:pt x="11469" y="12575"/>
                  </a:lnTo>
                  <a:lnTo>
                    <a:pt x="11063" y="12148"/>
                  </a:lnTo>
                  <a:lnTo>
                    <a:pt x="10675" y="11722"/>
                  </a:lnTo>
                  <a:lnTo>
                    <a:pt x="10288" y="11296"/>
                  </a:lnTo>
                  <a:lnTo>
                    <a:pt x="11121" y="11063"/>
                  </a:lnTo>
                  <a:lnTo>
                    <a:pt x="11915" y="10812"/>
                  </a:lnTo>
                  <a:lnTo>
                    <a:pt x="12671" y="10540"/>
                  </a:lnTo>
                  <a:lnTo>
                    <a:pt x="13388" y="10250"/>
                  </a:lnTo>
                  <a:lnTo>
                    <a:pt x="14104" y="9940"/>
                  </a:lnTo>
                  <a:lnTo>
                    <a:pt x="14763" y="9610"/>
                  </a:lnTo>
                  <a:lnTo>
                    <a:pt x="15402" y="9281"/>
                  </a:lnTo>
                  <a:lnTo>
                    <a:pt x="16022" y="8913"/>
                  </a:lnTo>
                  <a:close/>
                  <a:moveTo>
                    <a:pt x="29720" y="1"/>
                  </a:moveTo>
                  <a:lnTo>
                    <a:pt x="29623" y="330"/>
                  </a:lnTo>
                  <a:lnTo>
                    <a:pt x="29507" y="698"/>
                  </a:lnTo>
                  <a:lnTo>
                    <a:pt x="29332" y="1183"/>
                  </a:lnTo>
                  <a:lnTo>
                    <a:pt x="29100" y="1783"/>
                  </a:lnTo>
                  <a:lnTo>
                    <a:pt x="28790" y="2461"/>
                  </a:lnTo>
                  <a:lnTo>
                    <a:pt x="28422" y="3217"/>
                  </a:lnTo>
                  <a:lnTo>
                    <a:pt x="27996" y="4050"/>
                  </a:lnTo>
                  <a:lnTo>
                    <a:pt x="27763" y="3837"/>
                  </a:lnTo>
                  <a:lnTo>
                    <a:pt x="27569" y="3624"/>
                  </a:lnTo>
                  <a:lnTo>
                    <a:pt x="27395" y="3411"/>
                  </a:lnTo>
                  <a:lnTo>
                    <a:pt x="27240" y="3198"/>
                  </a:lnTo>
                  <a:lnTo>
                    <a:pt x="27104" y="3004"/>
                  </a:lnTo>
                  <a:lnTo>
                    <a:pt x="26988" y="2810"/>
                  </a:lnTo>
                  <a:lnTo>
                    <a:pt x="26814" y="2442"/>
                  </a:lnTo>
                  <a:lnTo>
                    <a:pt x="26697" y="2132"/>
                  </a:lnTo>
                  <a:lnTo>
                    <a:pt x="26620" y="1900"/>
                  </a:lnTo>
                  <a:lnTo>
                    <a:pt x="26581" y="1686"/>
                  </a:lnTo>
                  <a:lnTo>
                    <a:pt x="26271" y="1706"/>
                  </a:lnTo>
                  <a:lnTo>
                    <a:pt x="26310" y="1958"/>
                  </a:lnTo>
                  <a:lnTo>
                    <a:pt x="26388" y="2229"/>
                  </a:lnTo>
                  <a:lnTo>
                    <a:pt x="26523" y="2558"/>
                  </a:lnTo>
                  <a:lnTo>
                    <a:pt x="26601" y="2752"/>
                  </a:lnTo>
                  <a:lnTo>
                    <a:pt x="26717" y="2965"/>
                  </a:lnTo>
                  <a:lnTo>
                    <a:pt x="26852" y="3178"/>
                  </a:lnTo>
                  <a:lnTo>
                    <a:pt x="26988" y="3391"/>
                  </a:lnTo>
                  <a:lnTo>
                    <a:pt x="27162" y="3624"/>
                  </a:lnTo>
                  <a:lnTo>
                    <a:pt x="27356" y="3856"/>
                  </a:lnTo>
                  <a:lnTo>
                    <a:pt x="27589" y="4108"/>
                  </a:lnTo>
                  <a:lnTo>
                    <a:pt x="27821" y="4341"/>
                  </a:lnTo>
                  <a:lnTo>
                    <a:pt x="27550" y="4825"/>
                  </a:lnTo>
                  <a:lnTo>
                    <a:pt x="27221" y="5329"/>
                  </a:lnTo>
                  <a:lnTo>
                    <a:pt x="26891" y="5852"/>
                  </a:lnTo>
                  <a:lnTo>
                    <a:pt x="26523" y="6375"/>
                  </a:lnTo>
                  <a:lnTo>
                    <a:pt x="26136" y="6898"/>
                  </a:lnTo>
                  <a:lnTo>
                    <a:pt x="25709" y="7421"/>
                  </a:lnTo>
                  <a:lnTo>
                    <a:pt x="25264" y="7964"/>
                  </a:lnTo>
                  <a:lnTo>
                    <a:pt x="24799" y="8487"/>
                  </a:lnTo>
                  <a:lnTo>
                    <a:pt x="24489" y="8215"/>
                  </a:lnTo>
                  <a:lnTo>
                    <a:pt x="24179" y="7964"/>
                  </a:lnTo>
                  <a:lnTo>
                    <a:pt x="23617" y="7402"/>
                  </a:lnTo>
                  <a:lnTo>
                    <a:pt x="23094" y="6859"/>
                  </a:lnTo>
                  <a:lnTo>
                    <a:pt x="22629" y="6317"/>
                  </a:lnTo>
                  <a:lnTo>
                    <a:pt x="22203" y="5794"/>
                  </a:lnTo>
                  <a:lnTo>
                    <a:pt x="21835" y="5309"/>
                  </a:lnTo>
                  <a:lnTo>
                    <a:pt x="21505" y="4864"/>
                  </a:lnTo>
                  <a:lnTo>
                    <a:pt x="21253" y="4476"/>
                  </a:lnTo>
                  <a:lnTo>
                    <a:pt x="21738" y="3856"/>
                  </a:lnTo>
                  <a:lnTo>
                    <a:pt x="22086" y="3391"/>
                  </a:lnTo>
                  <a:lnTo>
                    <a:pt x="22300" y="3081"/>
                  </a:lnTo>
                  <a:lnTo>
                    <a:pt x="22377" y="2946"/>
                  </a:lnTo>
                  <a:lnTo>
                    <a:pt x="22086" y="2791"/>
                  </a:lnTo>
                  <a:lnTo>
                    <a:pt x="21835" y="3198"/>
                  </a:lnTo>
                  <a:lnTo>
                    <a:pt x="21505" y="3624"/>
                  </a:lnTo>
                  <a:lnTo>
                    <a:pt x="21079" y="4186"/>
                  </a:lnTo>
                  <a:lnTo>
                    <a:pt x="20866" y="3837"/>
                  </a:lnTo>
                  <a:lnTo>
                    <a:pt x="20769" y="3682"/>
                  </a:lnTo>
                  <a:lnTo>
                    <a:pt x="20498" y="3837"/>
                  </a:lnTo>
                  <a:lnTo>
                    <a:pt x="20595" y="4011"/>
                  </a:lnTo>
                  <a:lnTo>
                    <a:pt x="20866" y="4438"/>
                  </a:lnTo>
                  <a:lnTo>
                    <a:pt x="20459" y="4883"/>
                  </a:lnTo>
                  <a:lnTo>
                    <a:pt x="20013" y="5367"/>
                  </a:lnTo>
                  <a:lnTo>
                    <a:pt x="19510" y="5871"/>
                  </a:lnTo>
                  <a:lnTo>
                    <a:pt x="18928" y="6394"/>
                  </a:lnTo>
                  <a:lnTo>
                    <a:pt x="18309" y="6937"/>
                  </a:lnTo>
                  <a:lnTo>
                    <a:pt x="17611" y="7460"/>
                  </a:lnTo>
                  <a:lnTo>
                    <a:pt x="16875" y="8002"/>
                  </a:lnTo>
                  <a:lnTo>
                    <a:pt x="16061" y="8525"/>
                  </a:lnTo>
                  <a:lnTo>
                    <a:pt x="15635" y="8060"/>
                  </a:lnTo>
                  <a:lnTo>
                    <a:pt x="15228" y="7615"/>
                  </a:lnTo>
                  <a:lnTo>
                    <a:pt x="14841" y="7169"/>
                  </a:lnTo>
                  <a:lnTo>
                    <a:pt x="14492" y="6743"/>
                  </a:lnTo>
                  <a:lnTo>
                    <a:pt x="14162" y="6336"/>
                  </a:lnTo>
                  <a:lnTo>
                    <a:pt x="13872" y="5929"/>
                  </a:lnTo>
                  <a:lnTo>
                    <a:pt x="13368" y="5212"/>
                  </a:lnTo>
                  <a:lnTo>
                    <a:pt x="12961" y="4593"/>
                  </a:lnTo>
                  <a:lnTo>
                    <a:pt x="12671" y="4128"/>
                  </a:lnTo>
                  <a:lnTo>
                    <a:pt x="12438" y="3701"/>
                  </a:lnTo>
                  <a:lnTo>
                    <a:pt x="12148" y="3837"/>
                  </a:lnTo>
                  <a:lnTo>
                    <a:pt x="12399" y="4263"/>
                  </a:lnTo>
                  <a:lnTo>
                    <a:pt x="12671" y="4748"/>
                  </a:lnTo>
                  <a:lnTo>
                    <a:pt x="13078" y="5367"/>
                  </a:lnTo>
                  <a:lnTo>
                    <a:pt x="13581" y="6084"/>
                  </a:lnTo>
                  <a:lnTo>
                    <a:pt x="13872" y="6491"/>
                  </a:lnTo>
                  <a:lnTo>
                    <a:pt x="14201" y="6898"/>
                  </a:lnTo>
                  <a:lnTo>
                    <a:pt x="14550" y="7344"/>
                  </a:lnTo>
                  <a:lnTo>
                    <a:pt x="14937" y="7789"/>
                  </a:lnTo>
                  <a:lnTo>
                    <a:pt x="15344" y="8235"/>
                  </a:lnTo>
                  <a:lnTo>
                    <a:pt x="15790" y="8700"/>
                  </a:lnTo>
                  <a:lnTo>
                    <a:pt x="15170" y="9049"/>
                  </a:lnTo>
                  <a:lnTo>
                    <a:pt x="14531" y="9378"/>
                  </a:lnTo>
                  <a:lnTo>
                    <a:pt x="13872" y="9688"/>
                  </a:lnTo>
                  <a:lnTo>
                    <a:pt x="13174" y="9998"/>
                  </a:lnTo>
                  <a:lnTo>
                    <a:pt x="12438" y="10288"/>
                  </a:lnTo>
                  <a:lnTo>
                    <a:pt x="11683" y="10560"/>
                  </a:lnTo>
                  <a:lnTo>
                    <a:pt x="10888" y="10792"/>
                  </a:lnTo>
                  <a:lnTo>
                    <a:pt x="10055" y="11025"/>
                  </a:lnTo>
                  <a:lnTo>
                    <a:pt x="9668" y="10540"/>
                  </a:lnTo>
                  <a:lnTo>
                    <a:pt x="9280" y="10037"/>
                  </a:lnTo>
                  <a:lnTo>
                    <a:pt x="8912" y="9552"/>
                  </a:lnTo>
                  <a:lnTo>
                    <a:pt x="8563" y="9068"/>
                  </a:lnTo>
                  <a:lnTo>
                    <a:pt x="7924" y="8119"/>
                  </a:lnTo>
                  <a:lnTo>
                    <a:pt x="7343" y="7208"/>
                  </a:lnTo>
                  <a:lnTo>
                    <a:pt x="7885" y="6976"/>
                  </a:lnTo>
                  <a:lnTo>
                    <a:pt x="8389" y="6743"/>
                  </a:lnTo>
                  <a:lnTo>
                    <a:pt x="8854" y="6491"/>
                  </a:lnTo>
                  <a:lnTo>
                    <a:pt x="9280" y="6259"/>
                  </a:lnTo>
                  <a:lnTo>
                    <a:pt x="9648" y="6007"/>
                  </a:lnTo>
                  <a:lnTo>
                    <a:pt x="9997" y="5774"/>
                  </a:lnTo>
                  <a:lnTo>
                    <a:pt x="10307" y="5542"/>
                  </a:lnTo>
                  <a:lnTo>
                    <a:pt x="10578" y="5309"/>
                  </a:lnTo>
                  <a:lnTo>
                    <a:pt x="10811" y="5096"/>
                  </a:lnTo>
                  <a:lnTo>
                    <a:pt x="11024" y="4902"/>
                  </a:lnTo>
                  <a:lnTo>
                    <a:pt x="11334" y="4573"/>
                  </a:lnTo>
                  <a:lnTo>
                    <a:pt x="11508" y="4360"/>
                  </a:lnTo>
                  <a:lnTo>
                    <a:pt x="11586" y="4263"/>
                  </a:lnTo>
                  <a:lnTo>
                    <a:pt x="11314" y="4089"/>
                  </a:lnTo>
                  <a:lnTo>
                    <a:pt x="11256" y="4166"/>
                  </a:lnTo>
                  <a:lnTo>
                    <a:pt x="11082" y="4379"/>
                  </a:lnTo>
                  <a:lnTo>
                    <a:pt x="10772" y="4709"/>
                  </a:lnTo>
                  <a:lnTo>
                    <a:pt x="10346" y="5096"/>
                  </a:lnTo>
                  <a:lnTo>
                    <a:pt x="10075" y="5309"/>
                  </a:lnTo>
                  <a:lnTo>
                    <a:pt x="9784" y="5542"/>
                  </a:lnTo>
                  <a:lnTo>
                    <a:pt x="9435" y="5774"/>
                  </a:lnTo>
                  <a:lnTo>
                    <a:pt x="9067" y="6007"/>
                  </a:lnTo>
                  <a:lnTo>
                    <a:pt x="8660" y="6239"/>
                  </a:lnTo>
                  <a:lnTo>
                    <a:pt x="8195" y="6491"/>
                  </a:lnTo>
                  <a:lnTo>
                    <a:pt x="7711" y="6704"/>
                  </a:lnTo>
                  <a:lnTo>
                    <a:pt x="7188" y="6917"/>
                  </a:lnTo>
                  <a:lnTo>
                    <a:pt x="6645" y="5987"/>
                  </a:lnTo>
                  <a:lnTo>
                    <a:pt x="6180" y="5096"/>
                  </a:lnTo>
                  <a:lnTo>
                    <a:pt x="5793" y="4302"/>
                  </a:lnTo>
                  <a:lnTo>
                    <a:pt x="5464" y="3604"/>
                  </a:lnTo>
                  <a:lnTo>
                    <a:pt x="5599" y="3430"/>
                  </a:lnTo>
                  <a:lnTo>
                    <a:pt x="5696" y="3256"/>
                  </a:lnTo>
                  <a:lnTo>
                    <a:pt x="5851" y="2984"/>
                  </a:lnTo>
                  <a:lnTo>
                    <a:pt x="5948" y="2791"/>
                  </a:lnTo>
                  <a:lnTo>
                    <a:pt x="5967" y="2713"/>
                  </a:lnTo>
                  <a:lnTo>
                    <a:pt x="5657" y="2636"/>
                  </a:lnTo>
                  <a:lnTo>
                    <a:pt x="5580" y="2849"/>
                  </a:lnTo>
                  <a:lnTo>
                    <a:pt x="5483" y="3043"/>
                  </a:lnTo>
                  <a:lnTo>
                    <a:pt x="5328" y="3294"/>
                  </a:lnTo>
                  <a:lnTo>
                    <a:pt x="5115" y="2791"/>
                  </a:lnTo>
                  <a:lnTo>
                    <a:pt x="4979" y="2423"/>
                  </a:lnTo>
                  <a:lnTo>
                    <a:pt x="4844" y="2074"/>
                  </a:lnTo>
                  <a:lnTo>
                    <a:pt x="4553" y="2171"/>
                  </a:lnTo>
                  <a:lnTo>
                    <a:pt x="4689" y="2578"/>
                  </a:lnTo>
                  <a:lnTo>
                    <a:pt x="4863" y="3004"/>
                  </a:lnTo>
                  <a:lnTo>
                    <a:pt x="5115" y="3585"/>
                  </a:lnTo>
                  <a:lnTo>
                    <a:pt x="4979" y="3740"/>
                  </a:lnTo>
                  <a:lnTo>
                    <a:pt x="4824" y="3895"/>
                  </a:lnTo>
                  <a:lnTo>
                    <a:pt x="4650" y="4050"/>
                  </a:lnTo>
                  <a:lnTo>
                    <a:pt x="4437" y="4205"/>
                  </a:lnTo>
                  <a:lnTo>
                    <a:pt x="4224" y="4360"/>
                  </a:lnTo>
                  <a:lnTo>
                    <a:pt x="3972" y="4515"/>
                  </a:lnTo>
                  <a:lnTo>
                    <a:pt x="3700" y="4651"/>
                  </a:lnTo>
                  <a:lnTo>
                    <a:pt x="3410" y="4786"/>
                  </a:lnTo>
                  <a:lnTo>
                    <a:pt x="3100" y="4902"/>
                  </a:lnTo>
                  <a:lnTo>
                    <a:pt x="2751" y="4999"/>
                  </a:lnTo>
                  <a:lnTo>
                    <a:pt x="2364" y="5096"/>
                  </a:lnTo>
                  <a:lnTo>
                    <a:pt x="1957" y="5154"/>
                  </a:lnTo>
                  <a:lnTo>
                    <a:pt x="1531" y="5212"/>
                  </a:lnTo>
                  <a:lnTo>
                    <a:pt x="1046" y="5232"/>
                  </a:lnTo>
                  <a:lnTo>
                    <a:pt x="543" y="5251"/>
                  </a:lnTo>
                  <a:lnTo>
                    <a:pt x="0" y="5232"/>
                  </a:lnTo>
                  <a:lnTo>
                    <a:pt x="116" y="5542"/>
                  </a:lnTo>
                  <a:lnTo>
                    <a:pt x="639" y="5561"/>
                  </a:lnTo>
                  <a:lnTo>
                    <a:pt x="1104" y="5561"/>
                  </a:lnTo>
                  <a:lnTo>
                    <a:pt x="1531" y="5522"/>
                  </a:lnTo>
                  <a:lnTo>
                    <a:pt x="1937" y="5484"/>
                  </a:lnTo>
                  <a:lnTo>
                    <a:pt x="2325" y="5406"/>
                  </a:lnTo>
                  <a:lnTo>
                    <a:pt x="2674" y="5329"/>
                  </a:lnTo>
                  <a:lnTo>
                    <a:pt x="3003" y="5232"/>
                  </a:lnTo>
                  <a:lnTo>
                    <a:pt x="3332" y="5135"/>
                  </a:lnTo>
                  <a:lnTo>
                    <a:pt x="3623" y="5019"/>
                  </a:lnTo>
                  <a:lnTo>
                    <a:pt x="3875" y="4883"/>
                  </a:lnTo>
                  <a:lnTo>
                    <a:pt x="4127" y="4767"/>
                  </a:lnTo>
                  <a:lnTo>
                    <a:pt x="4359" y="4612"/>
                  </a:lnTo>
                  <a:lnTo>
                    <a:pt x="4572" y="4476"/>
                  </a:lnTo>
                  <a:lnTo>
                    <a:pt x="4766" y="4321"/>
                  </a:lnTo>
                  <a:lnTo>
                    <a:pt x="4940" y="4186"/>
                  </a:lnTo>
                  <a:lnTo>
                    <a:pt x="5250" y="3876"/>
                  </a:lnTo>
                  <a:lnTo>
                    <a:pt x="5560" y="4554"/>
                  </a:lnTo>
                  <a:lnTo>
                    <a:pt x="5929" y="5309"/>
                  </a:lnTo>
                  <a:lnTo>
                    <a:pt x="6374" y="6142"/>
                  </a:lnTo>
                  <a:lnTo>
                    <a:pt x="6878" y="7034"/>
                  </a:lnTo>
                  <a:lnTo>
                    <a:pt x="6297" y="7227"/>
                  </a:lnTo>
                  <a:lnTo>
                    <a:pt x="5677" y="7402"/>
                  </a:lnTo>
                  <a:lnTo>
                    <a:pt x="5018" y="7557"/>
                  </a:lnTo>
                  <a:lnTo>
                    <a:pt x="4320" y="7692"/>
                  </a:lnTo>
                  <a:lnTo>
                    <a:pt x="3584" y="7789"/>
                  </a:lnTo>
                  <a:lnTo>
                    <a:pt x="2790" y="7867"/>
                  </a:lnTo>
                  <a:lnTo>
                    <a:pt x="1957" y="7905"/>
                  </a:lnTo>
                  <a:lnTo>
                    <a:pt x="1066" y="7925"/>
                  </a:lnTo>
                  <a:lnTo>
                    <a:pt x="1240" y="8235"/>
                  </a:lnTo>
                  <a:lnTo>
                    <a:pt x="1298" y="8235"/>
                  </a:lnTo>
                  <a:lnTo>
                    <a:pt x="2170" y="8215"/>
                  </a:lnTo>
                  <a:lnTo>
                    <a:pt x="2984" y="8177"/>
                  </a:lnTo>
                  <a:lnTo>
                    <a:pt x="3778" y="8080"/>
                  </a:lnTo>
                  <a:lnTo>
                    <a:pt x="4514" y="7983"/>
                  </a:lnTo>
                  <a:lnTo>
                    <a:pt x="5192" y="7847"/>
                  </a:lnTo>
                  <a:lnTo>
                    <a:pt x="5851" y="7692"/>
                  </a:lnTo>
                  <a:lnTo>
                    <a:pt x="6471" y="7518"/>
                  </a:lnTo>
                  <a:lnTo>
                    <a:pt x="7052" y="7324"/>
                  </a:lnTo>
                  <a:lnTo>
                    <a:pt x="7614" y="8235"/>
                  </a:lnTo>
                  <a:lnTo>
                    <a:pt x="8253" y="9165"/>
                  </a:lnTo>
                  <a:lnTo>
                    <a:pt x="8602" y="9649"/>
                  </a:lnTo>
                  <a:lnTo>
                    <a:pt x="8951" y="10133"/>
                  </a:lnTo>
                  <a:lnTo>
                    <a:pt x="9338" y="10618"/>
                  </a:lnTo>
                  <a:lnTo>
                    <a:pt x="9726" y="11102"/>
                  </a:lnTo>
                  <a:lnTo>
                    <a:pt x="9028" y="11257"/>
                  </a:lnTo>
                  <a:lnTo>
                    <a:pt x="8312" y="11373"/>
                  </a:lnTo>
                  <a:lnTo>
                    <a:pt x="7556" y="11490"/>
                  </a:lnTo>
                  <a:lnTo>
                    <a:pt x="6800" y="11567"/>
                  </a:lnTo>
                  <a:lnTo>
                    <a:pt x="6025" y="11645"/>
                  </a:lnTo>
                  <a:lnTo>
                    <a:pt x="5212" y="11683"/>
                  </a:lnTo>
                  <a:lnTo>
                    <a:pt x="3546" y="11683"/>
                  </a:lnTo>
                  <a:lnTo>
                    <a:pt x="3836" y="11993"/>
                  </a:lnTo>
                  <a:lnTo>
                    <a:pt x="4417" y="12013"/>
                  </a:lnTo>
                  <a:lnTo>
                    <a:pt x="5173" y="11993"/>
                  </a:lnTo>
                  <a:lnTo>
                    <a:pt x="5909" y="11974"/>
                  </a:lnTo>
                  <a:lnTo>
                    <a:pt x="6626" y="11916"/>
                  </a:lnTo>
                  <a:lnTo>
                    <a:pt x="7323" y="11838"/>
                  </a:lnTo>
                  <a:lnTo>
                    <a:pt x="8002" y="11742"/>
                  </a:lnTo>
                  <a:lnTo>
                    <a:pt x="8660" y="11645"/>
                  </a:lnTo>
                  <a:lnTo>
                    <a:pt x="9319" y="11509"/>
                  </a:lnTo>
                  <a:lnTo>
                    <a:pt x="9958" y="11373"/>
                  </a:lnTo>
                  <a:lnTo>
                    <a:pt x="10326" y="11800"/>
                  </a:lnTo>
                  <a:lnTo>
                    <a:pt x="10695" y="12226"/>
                  </a:lnTo>
                  <a:lnTo>
                    <a:pt x="11101" y="12652"/>
                  </a:lnTo>
                  <a:lnTo>
                    <a:pt x="11508" y="13059"/>
                  </a:lnTo>
                  <a:lnTo>
                    <a:pt x="11934" y="13466"/>
                  </a:lnTo>
                  <a:lnTo>
                    <a:pt x="12361" y="13873"/>
                  </a:lnTo>
                  <a:lnTo>
                    <a:pt x="12826" y="14280"/>
                  </a:lnTo>
                  <a:lnTo>
                    <a:pt x="13291" y="14667"/>
                  </a:lnTo>
                  <a:lnTo>
                    <a:pt x="12671" y="14764"/>
                  </a:lnTo>
                  <a:lnTo>
                    <a:pt x="12051" y="14861"/>
                  </a:lnTo>
                  <a:lnTo>
                    <a:pt x="11411" y="14919"/>
                  </a:lnTo>
                  <a:lnTo>
                    <a:pt x="10772" y="14977"/>
                  </a:lnTo>
                  <a:lnTo>
                    <a:pt x="10094" y="15016"/>
                  </a:lnTo>
                  <a:lnTo>
                    <a:pt x="9416" y="15035"/>
                  </a:lnTo>
                  <a:lnTo>
                    <a:pt x="8718" y="15055"/>
                  </a:lnTo>
                  <a:lnTo>
                    <a:pt x="8002" y="15035"/>
                  </a:lnTo>
                  <a:lnTo>
                    <a:pt x="8370" y="15210"/>
                  </a:lnTo>
                  <a:lnTo>
                    <a:pt x="8757" y="15384"/>
                  </a:lnTo>
                  <a:lnTo>
                    <a:pt x="8776" y="15384"/>
                  </a:lnTo>
                  <a:lnTo>
                    <a:pt x="9435" y="15364"/>
                  </a:lnTo>
                  <a:lnTo>
                    <a:pt x="10055" y="15345"/>
                  </a:lnTo>
                  <a:lnTo>
                    <a:pt x="10695" y="15306"/>
                  </a:lnTo>
                  <a:lnTo>
                    <a:pt x="11295" y="15268"/>
                  </a:lnTo>
                  <a:lnTo>
                    <a:pt x="11896" y="15190"/>
                  </a:lnTo>
                  <a:lnTo>
                    <a:pt x="12477" y="15113"/>
                  </a:lnTo>
                  <a:lnTo>
                    <a:pt x="13058" y="15035"/>
                  </a:lnTo>
                  <a:lnTo>
                    <a:pt x="13620" y="14938"/>
                  </a:lnTo>
                  <a:lnTo>
                    <a:pt x="14221" y="15384"/>
                  </a:lnTo>
                  <a:lnTo>
                    <a:pt x="14860" y="15829"/>
                  </a:lnTo>
                  <a:lnTo>
                    <a:pt x="15499" y="16256"/>
                  </a:lnTo>
                  <a:lnTo>
                    <a:pt x="16177" y="16663"/>
                  </a:lnTo>
                  <a:lnTo>
                    <a:pt x="16797" y="16643"/>
                  </a:lnTo>
                  <a:lnTo>
                    <a:pt x="16061" y="16236"/>
                  </a:lnTo>
                  <a:lnTo>
                    <a:pt x="15364" y="15791"/>
                  </a:lnTo>
                  <a:lnTo>
                    <a:pt x="14686" y="15326"/>
                  </a:lnTo>
                  <a:lnTo>
                    <a:pt x="14027" y="14841"/>
                  </a:lnTo>
                  <a:lnTo>
                    <a:pt x="14976" y="14628"/>
                  </a:lnTo>
                  <a:lnTo>
                    <a:pt x="15887" y="14376"/>
                  </a:lnTo>
                  <a:lnTo>
                    <a:pt x="16759" y="14086"/>
                  </a:lnTo>
                  <a:lnTo>
                    <a:pt x="17611" y="13776"/>
                  </a:lnTo>
                  <a:lnTo>
                    <a:pt x="18405" y="13446"/>
                  </a:lnTo>
                  <a:lnTo>
                    <a:pt x="19161" y="13078"/>
                  </a:lnTo>
                  <a:lnTo>
                    <a:pt x="19897" y="12710"/>
                  </a:lnTo>
                  <a:lnTo>
                    <a:pt x="20595" y="12303"/>
                  </a:lnTo>
                  <a:lnTo>
                    <a:pt x="21195" y="12613"/>
                  </a:lnTo>
                  <a:lnTo>
                    <a:pt x="21835" y="12885"/>
                  </a:lnTo>
                  <a:lnTo>
                    <a:pt x="22474" y="13156"/>
                  </a:lnTo>
                  <a:lnTo>
                    <a:pt x="23152" y="13388"/>
                  </a:lnTo>
                  <a:lnTo>
                    <a:pt x="23850" y="13601"/>
                  </a:lnTo>
                  <a:lnTo>
                    <a:pt x="24566" y="13776"/>
                  </a:lnTo>
                  <a:lnTo>
                    <a:pt x="25303" y="13931"/>
                  </a:lnTo>
                  <a:lnTo>
                    <a:pt x="26058" y="14047"/>
                  </a:lnTo>
                  <a:lnTo>
                    <a:pt x="26465" y="13776"/>
                  </a:lnTo>
                  <a:lnTo>
                    <a:pt x="25690" y="13679"/>
                  </a:lnTo>
                  <a:lnTo>
                    <a:pt x="24934" y="13543"/>
                  </a:lnTo>
                  <a:lnTo>
                    <a:pt x="24218" y="13369"/>
                  </a:lnTo>
                  <a:lnTo>
                    <a:pt x="23501" y="13175"/>
                  </a:lnTo>
                  <a:lnTo>
                    <a:pt x="22823" y="12943"/>
                  </a:lnTo>
                  <a:lnTo>
                    <a:pt x="22164" y="12691"/>
                  </a:lnTo>
                  <a:lnTo>
                    <a:pt x="21525" y="12420"/>
                  </a:lnTo>
                  <a:lnTo>
                    <a:pt x="20905" y="12110"/>
                  </a:lnTo>
                  <a:lnTo>
                    <a:pt x="21486" y="11742"/>
                  </a:lnTo>
                  <a:lnTo>
                    <a:pt x="22048" y="11354"/>
                  </a:lnTo>
                  <a:lnTo>
                    <a:pt x="22571" y="10947"/>
                  </a:lnTo>
                  <a:lnTo>
                    <a:pt x="23075" y="10540"/>
                  </a:lnTo>
                  <a:lnTo>
                    <a:pt x="23559" y="10133"/>
                  </a:lnTo>
                  <a:lnTo>
                    <a:pt x="24004" y="9727"/>
                  </a:lnTo>
                  <a:lnTo>
                    <a:pt x="24431" y="9320"/>
                  </a:lnTo>
                  <a:lnTo>
                    <a:pt x="24838" y="8913"/>
                  </a:lnTo>
                  <a:lnTo>
                    <a:pt x="25322" y="9262"/>
                  </a:lnTo>
                  <a:lnTo>
                    <a:pt x="25826" y="9610"/>
                  </a:lnTo>
                  <a:lnTo>
                    <a:pt x="26368" y="9920"/>
                  </a:lnTo>
                  <a:lnTo>
                    <a:pt x="26930" y="10211"/>
                  </a:lnTo>
                  <a:lnTo>
                    <a:pt x="27492" y="10463"/>
                  </a:lnTo>
                  <a:lnTo>
                    <a:pt x="28092" y="10676"/>
                  </a:lnTo>
                  <a:lnTo>
                    <a:pt x="28402" y="10773"/>
                  </a:lnTo>
                  <a:lnTo>
                    <a:pt x="28712" y="10850"/>
                  </a:lnTo>
                  <a:lnTo>
                    <a:pt x="29022" y="10908"/>
                  </a:lnTo>
                  <a:lnTo>
                    <a:pt x="29352" y="10967"/>
                  </a:lnTo>
                  <a:lnTo>
                    <a:pt x="29565" y="10676"/>
                  </a:lnTo>
                  <a:lnTo>
                    <a:pt x="29235" y="10618"/>
                  </a:lnTo>
                  <a:lnTo>
                    <a:pt x="28926" y="10560"/>
                  </a:lnTo>
                  <a:lnTo>
                    <a:pt x="28616" y="10482"/>
                  </a:lnTo>
                  <a:lnTo>
                    <a:pt x="28306" y="10405"/>
                  </a:lnTo>
                  <a:lnTo>
                    <a:pt x="28015" y="10308"/>
                  </a:lnTo>
                  <a:lnTo>
                    <a:pt x="27705" y="10211"/>
                  </a:lnTo>
                  <a:lnTo>
                    <a:pt x="27143" y="9959"/>
                  </a:lnTo>
                  <a:lnTo>
                    <a:pt x="26581" y="9688"/>
                  </a:lnTo>
                  <a:lnTo>
                    <a:pt x="26039" y="9378"/>
                  </a:lnTo>
                  <a:lnTo>
                    <a:pt x="25535" y="9029"/>
                  </a:lnTo>
                  <a:lnTo>
                    <a:pt x="25051" y="8680"/>
                  </a:lnTo>
                  <a:lnTo>
                    <a:pt x="25516" y="8157"/>
                  </a:lnTo>
                  <a:lnTo>
                    <a:pt x="25961" y="7634"/>
                  </a:lnTo>
                  <a:lnTo>
                    <a:pt x="26388" y="7111"/>
                  </a:lnTo>
                  <a:lnTo>
                    <a:pt x="26775" y="6569"/>
                  </a:lnTo>
                  <a:lnTo>
                    <a:pt x="27124" y="6065"/>
                  </a:lnTo>
                  <a:lnTo>
                    <a:pt x="27472" y="5542"/>
                  </a:lnTo>
                  <a:lnTo>
                    <a:pt x="27782" y="5038"/>
                  </a:lnTo>
                  <a:lnTo>
                    <a:pt x="28073" y="4534"/>
                  </a:lnTo>
                  <a:lnTo>
                    <a:pt x="28402" y="4786"/>
                  </a:lnTo>
                  <a:lnTo>
                    <a:pt x="28751" y="5019"/>
                  </a:lnTo>
                  <a:lnTo>
                    <a:pt x="29158" y="5232"/>
                  </a:lnTo>
                  <a:lnTo>
                    <a:pt x="29584" y="5445"/>
                  </a:lnTo>
                  <a:lnTo>
                    <a:pt x="30069" y="5658"/>
                  </a:lnTo>
                  <a:lnTo>
                    <a:pt x="30572" y="5832"/>
                  </a:lnTo>
                  <a:lnTo>
                    <a:pt x="31134" y="6007"/>
                  </a:lnTo>
                  <a:lnTo>
                    <a:pt x="31754" y="6142"/>
                  </a:lnTo>
                  <a:lnTo>
                    <a:pt x="31851" y="5832"/>
                  </a:lnTo>
                  <a:lnTo>
                    <a:pt x="31231" y="5697"/>
                  </a:lnTo>
                  <a:lnTo>
                    <a:pt x="30689" y="5542"/>
                  </a:lnTo>
                  <a:lnTo>
                    <a:pt x="30165" y="5348"/>
                  </a:lnTo>
                  <a:lnTo>
                    <a:pt x="29700" y="5154"/>
                  </a:lnTo>
                  <a:lnTo>
                    <a:pt x="29274" y="4941"/>
                  </a:lnTo>
                  <a:lnTo>
                    <a:pt x="28887" y="4728"/>
                  </a:lnTo>
                  <a:lnTo>
                    <a:pt x="28538" y="4496"/>
                  </a:lnTo>
                  <a:lnTo>
                    <a:pt x="28228" y="4263"/>
                  </a:lnTo>
                  <a:lnTo>
                    <a:pt x="28693" y="3411"/>
                  </a:lnTo>
                  <a:lnTo>
                    <a:pt x="29061" y="2616"/>
                  </a:lnTo>
                  <a:lnTo>
                    <a:pt x="29371" y="1919"/>
                  </a:lnTo>
                  <a:lnTo>
                    <a:pt x="29623" y="1299"/>
                  </a:lnTo>
                  <a:lnTo>
                    <a:pt x="29797" y="795"/>
                  </a:lnTo>
                  <a:lnTo>
                    <a:pt x="29933" y="427"/>
                  </a:lnTo>
                  <a:lnTo>
                    <a:pt x="30030" y="78"/>
                  </a:lnTo>
                  <a:lnTo>
                    <a:pt x="297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9" name="Google Shape;1349;p26"/>
            <p:cNvSpPr/>
            <p:nvPr/>
          </p:nvSpPr>
          <p:spPr>
            <a:xfrm>
              <a:off x="9733825" y="4405650"/>
              <a:ext cx="249475" cy="141950"/>
            </a:xfrm>
            <a:custGeom>
              <a:avLst/>
              <a:gdLst/>
              <a:ahLst/>
              <a:cxnLst/>
              <a:rect l="l" t="t" r="r" b="b"/>
              <a:pathLst>
                <a:path w="9979" h="5678" fill="none" extrusionOk="0">
                  <a:moveTo>
                    <a:pt x="3411" y="5678"/>
                  </a:moveTo>
                  <a:lnTo>
                    <a:pt x="3411" y="5678"/>
                  </a:lnTo>
                  <a:lnTo>
                    <a:pt x="2926" y="5290"/>
                  </a:lnTo>
                  <a:lnTo>
                    <a:pt x="2481" y="4883"/>
                  </a:lnTo>
                  <a:lnTo>
                    <a:pt x="2016" y="4496"/>
                  </a:lnTo>
                  <a:lnTo>
                    <a:pt x="1589" y="4069"/>
                  </a:lnTo>
                  <a:lnTo>
                    <a:pt x="1182" y="3663"/>
                  </a:lnTo>
                  <a:lnTo>
                    <a:pt x="776" y="3236"/>
                  </a:lnTo>
                  <a:lnTo>
                    <a:pt x="388" y="2810"/>
                  </a:lnTo>
                  <a:lnTo>
                    <a:pt x="1" y="2384"/>
                  </a:lnTo>
                  <a:lnTo>
                    <a:pt x="1" y="2384"/>
                  </a:lnTo>
                  <a:lnTo>
                    <a:pt x="834" y="2151"/>
                  </a:lnTo>
                  <a:lnTo>
                    <a:pt x="1628" y="1900"/>
                  </a:lnTo>
                  <a:lnTo>
                    <a:pt x="2384" y="1628"/>
                  </a:lnTo>
                  <a:lnTo>
                    <a:pt x="3101" y="1338"/>
                  </a:lnTo>
                  <a:lnTo>
                    <a:pt x="3817" y="1028"/>
                  </a:lnTo>
                  <a:lnTo>
                    <a:pt x="4476" y="698"/>
                  </a:lnTo>
                  <a:lnTo>
                    <a:pt x="5115" y="369"/>
                  </a:lnTo>
                  <a:lnTo>
                    <a:pt x="5735" y="1"/>
                  </a:lnTo>
                  <a:lnTo>
                    <a:pt x="5735" y="1"/>
                  </a:lnTo>
                  <a:lnTo>
                    <a:pt x="6162" y="427"/>
                  </a:lnTo>
                  <a:lnTo>
                    <a:pt x="6646" y="853"/>
                  </a:lnTo>
                  <a:lnTo>
                    <a:pt x="7130" y="1280"/>
                  </a:lnTo>
                  <a:lnTo>
                    <a:pt x="7653" y="1686"/>
                  </a:lnTo>
                  <a:lnTo>
                    <a:pt x="8196" y="2093"/>
                  </a:lnTo>
                  <a:lnTo>
                    <a:pt x="8758" y="2481"/>
                  </a:lnTo>
                  <a:lnTo>
                    <a:pt x="9358" y="2868"/>
                  </a:lnTo>
                  <a:lnTo>
                    <a:pt x="9978" y="3217"/>
                  </a:lnTo>
                  <a:lnTo>
                    <a:pt x="9978" y="3217"/>
                  </a:lnTo>
                  <a:lnTo>
                    <a:pt x="9281" y="3605"/>
                  </a:lnTo>
                  <a:lnTo>
                    <a:pt x="8545" y="3973"/>
                  </a:lnTo>
                  <a:lnTo>
                    <a:pt x="7789" y="4321"/>
                  </a:lnTo>
                  <a:lnTo>
                    <a:pt x="6975" y="4651"/>
                  </a:lnTo>
                  <a:lnTo>
                    <a:pt x="6142" y="4961"/>
                  </a:lnTo>
                  <a:lnTo>
                    <a:pt x="5270" y="5232"/>
                  </a:lnTo>
                  <a:lnTo>
                    <a:pt x="4360" y="5464"/>
                  </a:lnTo>
                  <a:lnTo>
                    <a:pt x="3411" y="5678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0" name="Google Shape;1350;p26"/>
            <p:cNvSpPr/>
            <p:nvPr/>
          </p:nvSpPr>
          <p:spPr>
            <a:xfrm>
              <a:off x="9448050" y="4088900"/>
              <a:ext cx="840875" cy="193750"/>
            </a:xfrm>
            <a:custGeom>
              <a:avLst/>
              <a:gdLst/>
              <a:ahLst/>
              <a:cxnLst/>
              <a:rect l="l" t="t" r="r" b="b"/>
              <a:pathLst>
                <a:path w="33635" h="7750" extrusionOk="0">
                  <a:moveTo>
                    <a:pt x="698" y="7362"/>
                  </a:moveTo>
                  <a:lnTo>
                    <a:pt x="698" y="7362"/>
                  </a:lnTo>
                  <a:lnTo>
                    <a:pt x="795" y="7750"/>
                  </a:lnTo>
                  <a:lnTo>
                    <a:pt x="795" y="7750"/>
                  </a:lnTo>
                  <a:lnTo>
                    <a:pt x="795" y="7750"/>
                  </a:lnTo>
                  <a:lnTo>
                    <a:pt x="698" y="7362"/>
                  </a:lnTo>
                  <a:close/>
                  <a:moveTo>
                    <a:pt x="1" y="1647"/>
                  </a:moveTo>
                  <a:lnTo>
                    <a:pt x="1" y="1647"/>
                  </a:lnTo>
                  <a:lnTo>
                    <a:pt x="1" y="1647"/>
                  </a:lnTo>
                  <a:lnTo>
                    <a:pt x="1" y="1647"/>
                  </a:lnTo>
                  <a:lnTo>
                    <a:pt x="1" y="1647"/>
                  </a:lnTo>
                  <a:close/>
                  <a:moveTo>
                    <a:pt x="1" y="1647"/>
                  </a:moveTo>
                  <a:lnTo>
                    <a:pt x="1" y="1647"/>
                  </a:lnTo>
                  <a:lnTo>
                    <a:pt x="1" y="1647"/>
                  </a:lnTo>
                  <a:lnTo>
                    <a:pt x="1" y="1647"/>
                  </a:lnTo>
                  <a:lnTo>
                    <a:pt x="1" y="1647"/>
                  </a:lnTo>
                  <a:close/>
                  <a:moveTo>
                    <a:pt x="1" y="1647"/>
                  </a:moveTo>
                  <a:lnTo>
                    <a:pt x="1" y="1647"/>
                  </a:lnTo>
                  <a:lnTo>
                    <a:pt x="1" y="1647"/>
                  </a:lnTo>
                  <a:lnTo>
                    <a:pt x="1" y="1647"/>
                  </a:lnTo>
                  <a:lnTo>
                    <a:pt x="1" y="1647"/>
                  </a:lnTo>
                  <a:close/>
                  <a:moveTo>
                    <a:pt x="1" y="1647"/>
                  </a:moveTo>
                  <a:lnTo>
                    <a:pt x="1" y="1647"/>
                  </a:lnTo>
                  <a:lnTo>
                    <a:pt x="1" y="1647"/>
                  </a:lnTo>
                  <a:lnTo>
                    <a:pt x="1" y="1647"/>
                  </a:lnTo>
                  <a:lnTo>
                    <a:pt x="1" y="1647"/>
                  </a:lnTo>
                  <a:close/>
                  <a:moveTo>
                    <a:pt x="1" y="1647"/>
                  </a:moveTo>
                  <a:lnTo>
                    <a:pt x="1" y="1647"/>
                  </a:lnTo>
                  <a:lnTo>
                    <a:pt x="1" y="1647"/>
                  </a:lnTo>
                  <a:lnTo>
                    <a:pt x="1" y="1647"/>
                  </a:lnTo>
                  <a:lnTo>
                    <a:pt x="1" y="1647"/>
                  </a:lnTo>
                  <a:lnTo>
                    <a:pt x="1" y="1647"/>
                  </a:lnTo>
                  <a:lnTo>
                    <a:pt x="1" y="1647"/>
                  </a:lnTo>
                  <a:lnTo>
                    <a:pt x="1" y="1647"/>
                  </a:lnTo>
                  <a:close/>
                  <a:moveTo>
                    <a:pt x="33634" y="0"/>
                  </a:moveTo>
                  <a:lnTo>
                    <a:pt x="33634" y="0"/>
                  </a:lnTo>
                  <a:lnTo>
                    <a:pt x="33634" y="0"/>
                  </a:lnTo>
                  <a:lnTo>
                    <a:pt x="33634" y="0"/>
                  </a:lnTo>
                  <a:lnTo>
                    <a:pt x="33634" y="0"/>
                  </a:lnTo>
                  <a:close/>
                  <a:moveTo>
                    <a:pt x="33634" y="0"/>
                  </a:moveTo>
                  <a:lnTo>
                    <a:pt x="33634" y="0"/>
                  </a:lnTo>
                  <a:lnTo>
                    <a:pt x="33634" y="0"/>
                  </a:lnTo>
                  <a:lnTo>
                    <a:pt x="33634" y="0"/>
                  </a:lnTo>
                  <a:lnTo>
                    <a:pt x="33634" y="0"/>
                  </a:lnTo>
                  <a:lnTo>
                    <a:pt x="33634" y="0"/>
                  </a:lnTo>
                  <a:lnTo>
                    <a:pt x="33634" y="0"/>
                  </a:lnTo>
                  <a:lnTo>
                    <a:pt x="33634" y="0"/>
                  </a:lnTo>
                  <a:close/>
                </a:path>
              </a:pathLst>
            </a:custGeom>
            <a:solidFill>
              <a:srgbClr val="F2D9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1" name="Google Shape;1351;p26"/>
            <p:cNvSpPr/>
            <p:nvPr/>
          </p:nvSpPr>
          <p:spPr>
            <a:xfrm>
              <a:off x="9465500" y="4272950"/>
              <a:ext cx="2450" cy="9700"/>
            </a:xfrm>
            <a:custGeom>
              <a:avLst/>
              <a:gdLst/>
              <a:ahLst/>
              <a:cxnLst/>
              <a:rect l="l" t="t" r="r" b="b"/>
              <a:pathLst>
                <a:path w="98" h="388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7" y="388"/>
                  </a:lnTo>
                  <a:lnTo>
                    <a:pt x="97" y="388"/>
                  </a:lnTo>
                  <a:lnTo>
                    <a:pt x="97" y="38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2" name="Google Shape;1352;p26"/>
            <p:cNvSpPr/>
            <p:nvPr/>
          </p:nvSpPr>
          <p:spPr>
            <a:xfrm>
              <a:off x="9448050" y="41300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3" name="Google Shape;1353;p26"/>
            <p:cNvSpPr/>
            <p:nvPr/>
          </p:nvSpPr>
          <p:spPr>
            <a:xfrm>
              <a:off x="9448050" y="41300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4" name="Google Shape;1354;p26"/>
            <p:cNvSpPr/>
            <p:nvPr/>
          </p:nvSpPr>
          <p:spPr>
            <a:xfrm>
              <a:off x="9448050" y="41300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5" name="Google Shape;1355;p26"/>
            <p:cNvSpPr/>
            <p:nvPr/>
          </p:nvSpPr>
          <p:spPr>
            <a:xfrm>
              <a:off x="9448050" y="41300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6" name="Google Shape;1356;p26"/>
            <p:cNvSpPr/>
            <p:nvPr/>
          </p:nvSpPr>
          <p:spPr>
            <a:xfrm>
              <a:off x="9448050" y="41300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7" name="Google Shape;1357;p26"/>
            <p:cNvSpPr/>
            <p:nvPr/>
          </p:nvSpPr>
          <p:spPr>
            <a:xfrm>
              <a:off x="10288900" y="40889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8" name="Google Shape;1358;p26"/>
            <p:cNvSpPr/>
            <p:nvPr/>
          </p:nvSpPr>
          <p:spPr>
            <a:xfrm>
              <a:off x="10288900" y="40889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9" name="Google Shape;1359;p26"/>
            <p:cNvSpPr/>
            <p:nvPr/>
          </p:nvSpPr>
          <p:spPr>
            <a:xfrm>
              <a:off x="9448050" y="4088900"/>
              <a:ext cx="845725" cy="273200"/>
            </a:xfrm>
            <a:custGeom>
              <a:avLst/>
              <a:gdLst/>
              <a:ahLst/>
              <a:cxnLst/>
              <a:rect l="l" t="t" r="r" b="b"/>
              <a:pathLst>
                <a:path w="33829" h="10928" extrusionOk="0">
                  <a:moveTo>
                    <a:pt x="33634" y="0"/>
                  </a:moveTo>
                  <a:lnTo>
                    <a:pt x="33596" y="78"/>
                  </a:lnTo>
                  <a:lnTo>
                    <a:pt x="33634" y="39"/>
                  </a:lnTo>
                  <a:lnTo>
                    <a:pt x="33660" y="246"/>
                  </a:lnTo>
                  <a:lnTo>
                    <a:pt x="33634" y="0"/>
                  </a:lnTo>
                  <a:close/>
                  <a:moveTo>
                    <a:pt x="33660" y="246"/>
                  </a:moveTo>
                  <a:lnTo>
                    <a:pt x="33673" y="368"/>
                  </a:lnTo>
                  <a:lnTo>
                    <a:pt x="33712" y="756"/>
                  </a:lnTo>
                  <a:lnTo>
                    <a:pt x="33718" y="816"/>
                  </a:lnTo>
                  <a:lnTo>
                    <a:pt x="33673" y="349"/>
                  </a:lnTo>
                  <a:lnTo>
                    <a:pt x="33660" y="246"/>
                  </a:lnTo>
                  <a:close/>
                  <a:moveTo>
                    <a:pt x="33718" y="816"/>
                  </a:moveTo>
                  <a:lnTo>
                    <a:pt x="33731" y="950"/>
                  </a:lnTo>
                  <a:lnTo>
                    <a:pt x="33788" y="1598"/>
                  </a:lnTo>
                  <a:lnTo>
                    <a:pt x="33770" y="1298"/>
                  </a:lnTo>
                  <a:lnTo>
                    <a:pt x="33718" y="816"/>
                  </a:lnTo>
                  <a:close/>
                  <a:moveTo>
                    <a:pt x="1" y="1647"/>
                  </a:moveTo>
                  <a:lnTo>
                    <a:pt x="1" y="1744"/>
                  </a:lnTo>
                  <a:lnTo>
                    <a:pt x="350" y="2035"/>
                  </a:lnTo>
                  <a:lnTo>
                    <a:pt x="757" y="2306"/>
                  </a:lnTo>
                  <a:lnTo>
                    <a:pt x="427" y="2035"/>
                  </a:lnTo>
                  <a:lnTo>
                    <a:pt x="195" y="1821"/>
                  </a:lnTo>
                  <a:lnTo>
                    <a:pt x="1" y="1647"/>
                  </a:lnTo>
                  <a:close/>
                  <a:moveTo>
                    <a:pt x="33788" y="1598"/>
                  </a:moveTo>
                  <a:lnTo>
                    <a:pt x="33809" y="1957"/>
                  </a:lnTo>
                  <a:lnTo>
                    <a:pt x="33828" y="2713"/>
                  </a:lnTo>
                  <a:lnTo>
                    <a:pt x="33828" y="2383"/>
                  </a:lnTo>
                  <a:lnTo>
                    <a:pt x="33809" y="1841"/>
                  </a:lnTo>
                  <a:lnTo>
                    <a:pt x="33788" y="1598"/>
                  </a:lnTo>
                  <a:close/>
                  <a:moveTo>
                    <a:pt x="40" y="2829"/>
                  </a:moveTo>
                  <a:lnTo>
                    <a:pt x="78" y="3449"/>
                  </a:lnTo>
                  <a:lnTo>
                    <a:pt x="86" y="3542"/>
                  </a:lnTo>
                  <a:lnTo>
                    <a:pt x="40" y="2829"/>
                  </a:lnTo>
                  <a:close/>
                  <a:moveTo>
                    <a:pt x="86" y="3542"/>
                  </a:moveTo>
                  <a:lnTo>
                    <a:pt x="98" y="3720"/>
                  </a:lnTo>
                  <a:lnTo>
                    <a:pt x="109" y="3821"/>
                  </a:lnTo>
                  <a:lnTo>
                    <a:pt x="86" y="3542"/>
                  </a:lnTo>
                  <a:close/>
                  <a:moveTo>
                    <a:pt x="109" y="3821"/>
                  </a:moveTo>
                  <a:lnTo>
                    <a:pt x="137" y="4146"/>
                  </a:lnTo>
                  <a:lnTo>
                    <a:pt x="233" y="4960"/>
                  </a:lnTo>
                  <a:lnTo>
                    <a:pt x="323" y="5466"/>
                  </a:lnTo>
                  <a:lnTo>
                    <a:pt x="311" y="5386"/>
                  </a:lnTo>
                  <a:lnTo>
                    <a:pt x="214" y="4786"/>
                  </a:lnTo>
                  <a:lnTo>
                    <a:pt x="156" y="4224"/>
                  </a:lnTo>
                  <a:lnTo>
                    <a:pt x="109" y="3821"/>
                  </a:lnTo>
                  <a:close/>
                  <a:moveTo>
                    <a:pt x="33828" y="2965"/>
                  </a:moveTo>
                  <a:lnTo>
                    <a:pt x="33518" y="3255"/>
                  </a:lnTo>
                  <a:lnTo>
                    <a:pt x="33189" y="3565"/>
                  </a:lnTo>
                  <a:lnTo>
                    <a:pt x="32821" y="3856"/>
                  </a:lnTo>
                  <a:lnTo>
                    <a:pt x="32414" y="4166"/>
                  </a:lnTo>
                  <a:lnTo>
                    <a:pt x="32007" y="4456"/>
                  </a:lnTo>
                  <a:lnTo>
                    <a:pt x="31561" y="4747"/>
                  </a:lnTo>
                  <a:lnTo>
                    <a:pt x="30670" y="5328"/>
                  </a:lnTo>
                  <a:lnTo>
                    <a:pt x="30457" y="5813"/>
                  </a:lnTo>
                  <a:lnTo>
                    <a:pt x="30225" y="6336"/>
                  </a:lnTo>
                  <a:lnTo>
                    <a:pt x="29973" y="6897"/>
                  </a:lnTo>
                  <a:lnTo>
                    <a:pt x="29663" y="7517"/>
                  </a:lnTo>
                  <a:lnTo>
                    <a:pt x="30225" y="7207"/>
                  </a:lnTo>
                  <a:lnTo>
                    <a:pt x="30806" y="6897"/>
                  </a:lnTo>
                  <a:lnTo>
                    <a:pt x="31348" y="6568"/>
                  </a:lnTo>
                  <a:lnTo>
                    <a:pt x="31871" y="6219"/>
                  </a:lnTo>
                  <a:lnTo>
                    <a:pt x="32394" y="5832"/>
                  </a:lnTo>
                  <a:lnTo>
                    <a:pt x="32879" y="5425"/>
                  </a:lnTo>
                  <a:lnTo>
                    <a:pt x="33363" y="4979"/>
                  </a:lnTo>
                  <a:lnTo>
                    <a:pt x="33576" y="4747"/>
                  </a:lnTo>
                  <a:lnTo>
                    <a:pt x="33809" y="4495"/>
                  </a:lnTo>
                  <a:lnTo>
                    <a:pt x="33828" y="3565"/>
                  </a:lnTo>
                  <a:lnTo>
                    <a:pt x="33828" y="2965"/>
                  </a:lnTo>
                  <a:close/>
                  <a:moveTo>
                    <a:pt x="30205" y="5599"/>
                  </a:moveTo>
                  <a:lnTo>
                    <a:pt x="29198" y="6181"/>
                  </a:lnTo>
                  <a:lnTo>
                    <a:pt x="28210" y="6684"/>
                  </a:lnTo>
                  <a:lnTo>
                    <a:pt x="28384" y="6956"/>
                  </a:lnTo>
                  <a:lnTo>
                    <a:pt x="28578" y="7227"/>
                  </a:lnTo>
                  <a:lnTo>
                    <a:pt x="28830" y="7498"/>
                  </a:lnTo>
                  <a:lnTo>
                    <a:pt x="29101" y="7789"/>
                  </a:lnTo>
                  <a:lnTo>
                    <a:pt x="29159" y="7750"/>
                  </a:lnTo>
                  <a:lnTo>
                    <a:pt x="29469" y="7169"/>
                  </a:lnTo>
                  <a:lnTo>
                    <a:pt x="29760" y="6607"/>
                  </a:lnTo>
                  <a:lnTo>
                    <a:pt x="29992" y="6084"/>
                  </a:lnTo>
                  <a:lnTo>
                    <a:pt x="30205" y="5599"/>
                  </a:lnTo>
                  <a:close/>
                  <a:moveTo>
                    <a:pt x="323" y="5466"/>
                  </a:moveTo>
                  <a:lnTo>
                    <a:pt x="408" y="6006"/>
                  </a:lnTo>
                  <a:lnTo>
                    <a:pt x="543" y="6665"/>
                  </a:lnTo>
                  <a:lnTo>
                    <a:pt x="698" y="7362"/>
                  </a:lnTo>
                  <a:lnTo>
                    <a:pt x="795" y="7750"/>
                  </a:lnTo>
                  <a:lnTo>
                    <a:pt x="1493" y="8099"/>
                  </a:lnTo>
                  <a:lnTo>
                    <a:pt x="2210" y="8389"/>
                  </a:lnTo>
                  <a:lnTo>
                    <a:pt x="1919" y="7421"/>
                  </a:lnTo>
                  <a:lnTo>
                    <a:pt x="1667" y="6491"/>
                  </a:lnTo>
                  <a:lnTo>
                    <a:pt x="912" y="6142"/>
                  </a:lnTo>
                  <a:lnTo>
                    <a:pt x="640" y="5987"/>
                  </a:lnTo>
                  <a:lnTo>
                    <a:pt x="427" y="5851"/>
                  </a:lnTo>
                  <a:lnTo>
                    <a:pt x="388" y="5832"/>
                  </a:lnTo>
                  <a:lnTo>
                    <a:pt x="323" y="5466"/>
                  </a:lnTo>
                  <a:close/>
                  <a:moveTo>
                    <a:pt x="27919" y="6839"/>
                  </a:moveTo>
                  <a:lnTo>
                    <a:pt x="26970" y="7285"/>
                  </a:lnTo>
                  <a:lnTo>
                    <a:pt x="26543" y="7459"/>
                  </a:lnTo>
                  <a:lnTo>
                    <a:pt x="26175" y="7614"/>
                  </a:lnTo>
                  <a:lnTo>
                    <a:pt x="25303" y="7924"/>
                  </a:lnTo>
                  <a:lnTo>
                    <a:pt x="24451" y="8215"/>
                  </a:lnTo>
                  <a:lnTo>
                    <a:pt x="23579" y="8467"/>
                  </a:lnTo>
                  <a:lnTo>
                    <a:pt x="22727" y="8719"/>
                  </a:lnTo>
                  <a:lnTo>
                    <a:pt x="23153" y="9300"/>
                  </a:lnTo>
                  <a:lnTo>
                    <a:pt x="23657" y="9959"/>
                  </a:lnTo>
                  <a:lnTo>
                    <a:pt x="24645" y="9668"/>
                  </a:lnTo>
                  <a:lnTo>
                    <a:pt x="25148" y="9513"/>
                  </a:lnTo>
                  <a:lnTo>
                    <a:pt x="25633" y="9358"/>
                  </a:lnTo>
                  <a:lnTo>
                    <a:pt x="26098" y="9164"/>
                  </a:lnTo>
                  <a:lnTo>
                    <a:pt x="26582" y="8970"/>
                  </a:lnTo>
                  <a:lnTo>
                    <a:pt x="27047" y="8777"/>
                  </a:lnTo>
                  <a:lnTo>
                    <a:pt x="27512" y="8564"/>
                  </a:lnTo>
                  <a:lnTo>
                    <a:pt x="28791" y="7924"/>
                  </a:lnTo>
                  <a:lnTo>
                    <a:pt x="28520" y="7653"/>
                  </a:lnTo>
                  <a:lnTo>
                    <a:pt x="28287" y="7362"/>
                  </a:lnTo>
                  <a:lnTo>
                    <a:pt x="28093" y="7091"/>
                  </a:lnTo>
                  <a:lnTo>
                    <a:pt x="27919" y="6839"/>
                  </a:lnTo>
                  <a:close/>
                  <a:moveTo>
                    <a:pt x="22397" y="8796"/>
                  </a:moveTo>
                  <a:lnTo>
                    <a:pt x="21777" y="8932"/>
                  </a:lnTo>
                  <a:lnTo>
                    <a:pt x="21390" y="9339"/>
                  </a:lnTo>
                  <a:lnTo>
                    <a:pt x="20964" y="9765"/>
                  </a:lnTo>
                  <a:lnTo>
                    <a:pt x="20499" y="10210"/>
                  </a:lnTo>
                  <a:lnTo>
                    <a:pt x="19976" y="10656"/>
                  </a:lnTo>
                  <a:lnTo>
                    <a:pt x="20828" y="10540"/>
                  </a:lnTo>
                  <a:lnTo>
                    <a:pt x="21661" y="10404"/>
                  </a:lnTo>
                  <a:lnTo>
                    <a:pt x="22494" y="10230"/>
                  </a:lnTo>
                  <a:lnTo>
                    <a:pt x="23327" y="10036"/>
                  </a:lnTo>
                  <a:lnTo>
                    <a:pt x="22824" y="9377"/>
                  </a:lnTo>
                  <a:lnTo>
                    <a:pt x="22397" y="8796"/>
                  </a:lnTo>
                  <a:close/>
                  <a:moveTo>
                    <a:pt x="12265" y="9474"/>
                  </a:moveTo>
                  <a:lnTo>
                    <a:pt x="12342" y="10075"/>
                  </a:lnTo>
                  <a:lnTo>
                    <a:pt x="12458" y="10675"/>
                  </a:lnTo>
                  <a:lnTo>
                    <a:pt x="13233" y="10753"/>
                  </a:lnTo>
                  <a:lnTo>
                    <a:pt x="14008" y="10830"/>
                  </a:lnTo>
                  <a:lnTo>
                    <a:pt x="14783" y="10889"/>
                  </a:lnTo>
                  <a:lnTo>
                    <a:pt x="15558" y="10908"/>
                  </a:lnTo>
                  <a:lnTo>
                    <a:pt x="15035" y="10269"/>
                  </a:lnTo>
                  <a:lnTo>
                    <a:pt x="14590" y="9668"/>
                  </a:lnTo>
                  <a:lnTo>
                    <a:pt x="14028" y="9649"/>
                  </a:lnTo>
                  <a:lnTo>
                    <a:pt x="13447" y="9610"/>
                  </a:lnTo>
                  <a:lnTo>
                    <a:pt x="12846" y="9552"/>
                  </a:lnTo>
                  <a:lnTo>
                    <a:pt x="12265" y="9474"/>
                  </a:lnTo>
                  <a:close/>
                  <a:moveTo>
                    <a:pt x="21235" y="9048"/>
                  </a:moveTo>
                  <a:lnTo>
                    <a:pt x="20460" y="9203"/>
                  </a:lnTo>
                  <a:lnTo>
                    <a:pt x="19704" y="9319"/>
                  </a:lnTo>
                  <a:lnTo>
                    <a:pt x="18929" y="9435"/>
                  </a:lnTo>
                  <a:lnTo>
                    <a:pt x="18154" y="9513"/>
                  </a:lnTo>
                  <a:lnTo>
                    <a:pt x="17380" y="9590"/>
                  </a:lnTo>
                  <a:lnTo>
                    <a:pt x="16585" y="9629"/>
                  </a:lnTo>
                  <a:lnTo>
                    <a:pt x="15791" y="9668"/>
                  </a:lnTo>
                  <a:lnTo>
                    <a:pt x="14996" y="9668"/>
                  </a:lnTo>
                  <a:lnTo>
                    <a:pt x="15442" y="10269"/>
                  </a:lnTo>
                  <a:lnTo>
                    <a:pt x="15965" y="10927"/>
                  </a:lnTo>
                  <a:lnTo>
                    <a:pt x="16275" y="10927"/>
                  </a:lnTo>
                  <a:lnTo>
                    <a:pt x="17205" y="10908"/>
                  </a:lnTo>
                  <a:lnTo>
                    <a:pt x="18154" y="10850"/>
                  </a:lnTo>
                  <a:lnTo>
                    <a:pt x="19394" y="10734"/>
                  </a:lnTo>
                  <a:lnTo>
                    <a:pt x="19918" y="10288"/>
                  </a:lnTo>
                  <a:lnTo>
                    <a:pt x="20382" y="9862"/>
                  </a:lnTo>
                  <a:lnTo>
                    <a:pt x="20828" y="9455"/>
                  </a:lnTo>
                  <a:lnTo>
                    <a:pt x="21235" y="9048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0" name="Google Shape;1360;p26"/>
            <p:cNvSpPr/>
            <p:nvPr/>
          </p:nvSpPr>
          <p:spPr>
            <a:xfrm>
              <a:off x="9754650" y="4325750"/>
              <a:ext cx="82375" cy="35850"/>
            </a:xfrm>
            <a:custGeom>
              <a:avLst/>
              <a:gdLst/>
              <a:ahLst/>
              <a:cxnLst/>
              <a:rect l="l" t="t" r="r" b="b"/>
              <a:pathLst>
                <a:path w="3295" h="1434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78" y="601"/>
                  </a:lnTo>
                  <a:lnTo>
                    <a:pt x="194" y="1201"/>
                  </a:lnTo>
                  <a:lnTo>
                    <a:pt x="194" y="1201"/>
                  </a:lnTo>
                  <a:lnTo>
                    <a:pt x="969" y="1279"/>
                  </a:lnTo>
                  <a:lnTo>
                    <a:pt x="1744" y="1356"/>
                  </a:lnTo>
                  <a:lnTo>
                    <a:pt x="2519" y="1415"/>
                  </a:lnTo>
                  <a:lnTo>
                    <a:pt x="3294" y="1434"/>
                  </a:lnTo>
                  <a:lnTo>
                    <a:pt x="3294" y="1434"/>
                  </a:lnTo>
                  <a:lnTo>
                    <a:pt x="2771" y="795"/>
                  </a:lnTo>
                  <a:lnTo>
                    <a:pt x="2326" y="194"/>
                  </a:lnTo>
                  <a:lnTo>
                    <a:pt x="2326" y="194"/>
                  </a:lnTo>
                  <a:lnTo>
                    <a:pt x="1764" y="175"/>
                  </a:lnTo>
                  <a:lnTo>
                    <a:pt x="1183" y="136"/>
                  </a:lnTo>
                  <a:lnTo>
                    <a:pt x="582" y="78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1" name="Google Shape;1361;p26"/>
            <p:cNvSpPr/>
            <p:nvPr/>
          </p:nvSpPr>
          <p:spPr>
            <a:xfrm>
              <a:off x="9822950" y="4315075"/>
              <a:ext cx="155975" cy="47025"/>
            </a:xfrm>
            <a:custGeom>
              <a:avLst/>
              <a:gdLst/>
              <a:ahLst/>
              <a:cxnLst/>
              <a:rect l="l" t="t" r="r" b="b"/>
              <a:pathLst>
                <a:path w="6239" h="1881" fill="none" extrusionOk="0">
                  <a:moveTo>
                    <a:pt x="6239" y="1"/>
                  </a:moveTo>
                  <a:lnTo>
                    <a:pt x="6239" y="1"/>
                  </a:lnTo>
                  <a:lnTo>
                    <a:pt x="5464" y="156"/>
                  </a:lnTo>
                  <a:lnTo>
                    <a:pt x="4708" y="272"/>
                  </a:lnTo>
                  <a:lnTo>
                    <a:pt x="3933" y="388"/>
                  </a:lnTo>
                  <a:lnTo>
                    <a:pt x="3158" y="466"/>
                  </a:lnTo>
                  <a:lnTo>
                    <a:pt x="2384" y="543"/>
                  </a:lnTo>
                  <a:lnTo>
                    <a:pt x="1589" y="582"/>
                  </a:lnTo>
                  <a:lnTo>
                    <a:pt x="795" y="621"/>
                  </a:lnTo>
                  <a:lnTo>
                    <a:pt x="0" y="621"/>
                  </a:lnTo>
                  <a:lnTo>
                    <a:pt x="0" y="621"/>
                  </a:lnTo>
                  <a:lnTo>
                    <a:pt x="446" y="1222"/>
                  </a:lnTo>
                  <a:lnTo>
                    <a:pt x="969" y="1880"/>
                  </a:lnTo>
                  <a:lnTo>
                    <a:pt x="969" y="1880"/>
                  </a:lnTo>
                  <a:lnTo>
                    <a:pt x="1279" y="1880"/>
                  </a:lnTo>
                  <a:lnTo>
                    <a:pt x="1279" y="1880"/>
                  </a:lnTo>
                  <a:lnTo>
                    <a:pt x="2209" y="1861"/>
                  </a:lnTo>
                  <a:lnTo>
                    <a:pt x="3158" y="1803"/>
                  </a:lnTo>
                  <a:lnTo>
                    <a:pt x="3158" y="1803"/>
                  </a:lnTo>
                  <a:lnTo>
                    <a:pt x="4398" y="1687"/>
                  </a:lnTo>
                  <a:lnTo>
                    <a:pt x="4398" y="1687"/>
                  </a:lnTo>
                  <a:lnTo>
                    <a:pt x="4922" y="1241"/>
                  </a:lnTo>
                  <a:lnTo>
                    <a:pt x="5386" y="815"/>
                  </a:lnTo>
                  <a:lnTo>
                    <a:pt x="5832" y="408"/>
                  </a:lnTo>
                  <a:lnTo>
                    <a:pt x="6239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2" name="Google Shape;1362;p26"/>
            <p:cNvSpPr/>
            <p:nvPr/>
          </p:nvSpPr>
          <p:spPr>
            <a:xfrm>
              <a:off x="9947425" y="4308800"/>
              <a:ext cx="83825" cy="46525"/>
            </a:xfrm>
            <a:custGeom>
              <a:avLst/>
              <a:gdLst/>
              <a:ahLst/>
              <a:cxnLst/>
              <a:rect l="l" t="t" r="r" b="b"/>
              <a:pathLst>
                <a:path w="3353" h="1861" fill="none" extrusionOk="0">
                  <a:moveTo>
                    <a:pt x="2422" y="0"/>
                  </a:moveTo>
                  <a:lnTo>
                    <a:pt x="2422" y="0"/>
                  </a:lnTo>
                  <a:lnTo>
                    <a:pt x="1802" y="136"/>
                  </a:lnTo>
                  <a:lnTo>
                    <a:pt x="1802" y="136"/>
                  </a:lnTo>
                  <a:lnTo>
                    <a:pt x="1415" y="543"/>
                  </a:lnTo>
                  <a:lnTo>
                    <a:pt x="989" y="969"/>
                  </a:lnTo>
                  <a:lnTo>
                    <a:pt x="524" y="1414"/>
                  </a:lnTo>
                  <a:lnTo>
                    <a:pt x="1" y="1860"/>
                  </a:lnTo>
                  <a:lnTo>
                    <a:pt x="1" y="1860"/>
                  </a:lnTo>
                  <a:lnTo>
                    <a:pt x="853" y="1744"/>
                  </a:lnTo>
                  <a:lnTo>
                    <a:pt x="1686" y="1608"/>
                  </a:lnTo>
                  <a:lnTo>
                    <a:pt x="2519" y="1434"/>
                  </a:lnTo>
                  <a:lnTo>
                    <a:pt x="3352" y="1240"/>
                  </a:lnTo>
                  <a:lnTo>
                    <a:pt x="3352" y="1240"/>
                  </a:lnTo>
                  <a:lnTo>
                    <a:pt x="2849" y="581"/>
                  </a:lnTo>
                  <a:lnTo>
                    <a:pt x="2422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3" name="Google Shape;1363;p26"/>
            <p:cNvSpPr/>
            <p:nvPr/>
          </p:nvSpPr>
          <p:spPr>
            <a:xfrm>
              <a:off x="10016200" y="4259875"/>
              <a:ext cx="151625" cy="78000"/>
            </a:xfrm>
            <a:custGeom>
              <a:avLst/>
              <a:gdLst/>
              <a:ahLst/>
              <a:cxnLst/>
              <a:rect l="l" t="t" r="r" b="b"/>
              <a:pathLst>
                <a:path w="6065" h="3120" fill="none" extrusionOk="0">
                  <a:moveTo>
                    <a:pt x="5193" y="0"/>
                  </a:moveTo>
                  <a:lnTo>
                    <a:pt x="5193" y="0"/>
                  </a:lnTo>
                  <a:lnTo>
                    <a:pt x="4244" y="446"/>
                  </a:lnTo>
                  <a:lnTo>
                    <a:pt x="3817" y="620"/>
                  </a:lnTo>
                  <a:lnTo>
                    <a:pt x="3449" y="775"/>
                  </a:lnTo>
                  <a:lnTo>
                    <a:pt x="3449" y="775"/>
                  </a:lnTo>
                  <a:lnTo>
                    <a:pt x="2577" y="1085"/>
                  </a:lnTo>
                  <a:lnTo>
                    <a:pt x="1725" y="1376"/>
                  </a:lnTo>
                  <a:lnTo>
                    <a:pt x="853" y="1628"/>
                  </a:lnTo>
                  <a:lnTo>
                    <a:pt x="1" y="1880"/>
                  </a:lnTo>
                  <a:lnTo>
                    <a:pt x="1" y="1880"/>
                  </a:lnTo>
                  <a:lnTo>
                    <a:pt x="427" y="2461"/>
                  </a:lnTo>
                  <a:lnTo>
                    <a:pt x="931" y="3120"/>
                  </a:lnTo>
                  <a:lnTo>
                    <a:pt x="931" y="3120"/>
                  </a:lnTo>
                  <a:lnTo>
                    <a:pt x="1919" y="2829"/>
                  </a:lnTo>
                  <a:lnTo>
                    <a:pt x="2422" y="2674"/>
                  </a:lnTo>
                  <a:lnTo>
                    <a:pt x="2907" y="2519"/>
                  </a:lnTo>
                  <a:lnTo>
                    <a:pt x="3372" y="2325"/>
                  </a:lnTo>
                  <a:lnTo>
                    <a:pt x="3856" y="2131"/>
                  </a:lnTo>
                  <a:lnTo>
                    <a:pt x="4321" y="1938"/>
                  </a:lnTo>
                  <a:lnTo>
                    <a:pt x="4786" y="1725"/>
                  </a:lnTo>
                  <a:lnTo>
                    <a:pt x="4786" y="1725"/>
                  </a:lnTo>
                  <a:lnTo>
                    <a:pt x="6065" y="1085"/>
                  </a:lnTo>
                  <a:lnTo>
                    <a:pt x="6065" y="1085"/>
                  </a:lnTo>
                  <a:lnTo>
                    <a:pt x="5794" y="814"/>
                  </a:lnTo>
                  <a:lnTo>
                    <a:pt x="5561" y="523"/>
                  </a:lnTo>
                  <a:lnTo>
                    <a:pt x="5367" y="252"/>
                  </a:lnTo>
                  <a:lnTo>
                    <a:pt x="5193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4" name="Google Shape;1364;p26"/>
            <p:cNvSpPr/>
            <p:nvPr/>
          </p:nvSpPr>
          <p:spPr>
            <a:xfrm>
              <a:off x="10153275" y="4228875"/>
              <a:ext cx="49925" cy="54750"/>
            </a:xfrm>
            <a:custGeom>
              <a:avLst/>
              <a:gdLst/>
              <a:ahLst/>
              <a:cxnLst/>
              <a:rect l="l" t="t" r="r" b="b"/>
              <a:pathLst>
                <a:path w="1997" h="2190" fill="none" extrusionOk="0">
                  <a:moveTo>
                    <a:pt x="1996" y="0"/>
                  </a:moveTo>
                  <a:lnTo>
                    <a:pt x="1996" y="0"/>
                  </a:lnTo>
                  <a:lnTo>
                    <a:pt x="989" y="582"/>
                  </a:lnTo>
                  <a:lnTo>
                    <a:pt x="1" y="1085"/>
                  </a:lnTo>
                  <a:lnTo>
                    <a:pt x="1" y="1085"/>
                  </a:lnTo>
                  <a:lnTo>
                    <a:pt x="175" y="1357"/>
                  </a:lnTo>
                  <a:lnTo>
                    <a:pt x="369" y="1628"/>
                  </a:lnTo>
                  <a:lnTo>
                    <a:pt x="621" y="1899"/>
                  </a:lnTo>
                  <a:lnTo>
                    <a:pt x="892" y="2190"/>
                  </a:lnTo>
                  <a:lnTo>
                    <a:pt x="892" y="2190"/>
                  </a:lnTo>
                  <a:lnTo>
                    <a:pt x="950" y="2151"/>
                  </a:lnTo>
                  <a:lnTo>
                    <a:pt x="950" y="2151"/>
                  </a:lnTo>
                  <a:lnTo>
                    <a:pt x="1260" y="1570"/>
                  </a:lnTo>
                  <a:lnTo>
                    <a:pt x="1551" y="1008"/>
                  </a:lnTo>
                  <a:lnTo>
                    <a:pt x="1783" y="485"/>
                  </a:lnTo>
                  <a:lnTo>
                    <a:pt x="1996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5" name="Google Shape;1365;p26"/>
            <p:cNvSpPr/>
            <p:nvPr/>
          </p:nvSpPr>
          <p:spPr>
            <a:xfrm>
              <a:off x="9449025" y="4159600"/>
              <a:ext cx="54275" cy="139050"/>
            </a:xfrm>
            <a:custGeom>
              <a:avLst/>
              <a:gdLst/>
              <a:ahLst/>
              <a:cxnLst/>
              <a:rect l="l" t="t" r="r" b="b"/>
              <a:pathLst>
                <a:path w="2171" h="5562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59" y="892"/>
                  </a:lnTo>
                  <a:lnTo>
                    <a:pt x="117" y="1396"/>
                  </a:lnTo>
                  <a:lnTo>
                    <a:pt x="175" y="1958"/>
                  </a:lnTo>
                  <a:lnTo>
                    <a:pt x="272" y="2558"/>
                  </a:lnTo>
                  <a:lnTo>
                    <a:pt x="369" y="3178"/>
                  </a:lnTo>
                  <a:lnTo>
                    <a:pt x="504" y="3837"/>
                  </a:lnTo>
                  <a:lnTo>
                    <a:pt x="659" y="4534"/>
                  </a:lnTo>
                  <a:lnTo>
                    <a:pt x="659" y="4534"/>
                  </a:lnTo>
                  <a:lnTo>
                    <a:pt x="756" y="4922"/>
                  </a:lnTo>
                  <a:lnTo>
                    <a:pt x="756" y="4922"/>
                  </a:lnTo>
                  <a:lnTo>
                    <a:pt x="1454" y="5271"/>
                  </a:lnTo>
                  <a:lnTo>
                    <a:pt x="2171" y="5561"/>
                  </a:lnTo>
                  <a:lnTo>
                    <a:pt x="2171" y="5561"/>
                  </a:lnTo>
                  <a:lnTo>
                    <a:pt x="1880" y="4593"/>
                  </a:lnTo>
                  <a:lnTo>
                    <a:pt x="1628" y="3663"/>
                  </a:lnTo>
                  <a:lnTo>
                    <a:pt x="1628" y="3663"/>
                  </a:lnTo>
                  <a:lnTo>
                    <a:pt x="873" y="3314"/>
                  </a:lnTo>
                  <a:lnTo>
                    <a:pt x="601" y="3159"/>
                  </a:lnTo>
                  <a:lnTo>
                    <a:pt x="388" y="3023"/>
                  </a:lnTo>
                  <a:lnTo>
                    <a:pt x="388" y="3023"/>
                  </a:lnTo>
                  <a:lnTo>
                    <a:pt x="349" y="3004"/>
                  </a:lnTo>
                  <a:lnTo>
                    <a:pt x="349" y="3004"/>
                  </a:lnTo>
                  <a:lnTo>
                    <a:pt x="349" y="3004"/>
                  </a:lnTo>
                  <a:lnTo>
                    <a:pt x="349" y="3004"/>
                  </a:lnTo>
                  <a:lnTo>
                    <a:pt x="194" y="2132"/>
                  </a:lnTo>
                  <a:lnTo>
                    <a:pt x="98" y="1318"/>
                  </a:lnTo>
                  <a:lnTo>
                    <a:pt x="39" y="621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6" name="Google Shape;1366;p26"/>
            <p:cNvSpPr/>
            <p:nvPr/>
          </p:nvSpPr>
          <p:spPr>
            <a:xfrm>
              <a:off x="9448050" y="4130075"/>
              <a:ext cx="18925" cy="16475"/>
            </a:xfrm>
            <a:custGeom>
              <a:avLst/>
              <a:gdLst/>
              <a:ahLst/>
              <a:cxnLst/>
              <a:rect l="l" t="t" r="r" b="b"/>
              <a:pathLst>
                <a:path w="757" h="659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97"/>
                  </a:lnTo>
                  <a:lnTo>
                    <a:pt x="1" y="97"/>
                  </a:lnTo>
                  <a:lnTo>
                    <a:pt x="1" y="97"/>
                  </a:lnTo>
                  <a:lnTo>
                    <a:pt x="1" y="97"/>
                  </a:lnTo>
                  <a:lnTo>
                    <a:pt x="350" y="388"/>
                  </a:lnTo>
                  <a:lnTo>
                    <a:pt x="757" y="659"/>
                  </a:lnTo>
                  <a:lnTo>
                    <a:pt x="757" y="659"/>
                  </a:lnTo>
                  <a:lnTo>
                    <a:pt x="427" y="388"/>
                  </a:lnTo>
                  <a:lnTo>
                    <a:pt x="195" y="174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7" name="Google Shape;1367;p26"/>
            <p:cNvSpPr/>
            <p:nvPr/>
          </p:nvSpPr>
          <p:spPr>
            <a:xfrm>
              <a:off x="10189600" y="4088900"/>
              <a:ext cx="104175" cy="187950"/>
            </a:xfrm>
            <a:custGeom>
              <a:avLst/>
              <a:gdLst/>
              <a:ahLst/>
              <a:cxnLst/>
              <a:rect l="l" t="t" r="r" b="b"/>
              <a:pathLst>
                <a:path w="4167" h="7518" fill="none" extrusionOk="0">
                  <a:moveTo>
                    <a:pt x="3972" y="0"/>
                  </a:moveTo>
                  <a:lnTo>
                    <a:pt x="3972" y="0"/>
                  </a:lnTo>
                  <a:lnTo>
                    <a:pt x="3934" y="78"/>
                  </a:lnTo>
                  <a:lnTo>
                    <a:pt x="3934" y="78"/>
                  </a:lnTo>
                  <a:lnTo>
                    <a:pt x="3972" y="39"/>
                  </a:lnTo>
                  <a:lnTo>
                    <a:pt x="3972" y="39"/>
                  </a:lnTo>
                  <a:lnTo>
                    <a:pt x="4011" y="349"/>
                  </a:lnTo>
                  <a:lnTo>
                    <a:pt x="4069" y="950"/>
                  </a:lnTo>
                  <a:lnTo>
                    <a:pt x="4147" y="1841"/>
                  </a:lnTo>
                  <a:lnTo>
                    <a:pt x="4166" y="2383"/>
                  </a:lnTo>
                  <a:lnTo>
                    <a:pt x="4166" y="2965"/>
                  </a:lnTo>
                  <a:lnTo>
                    <a:pt x="4166" y="2965"/>
                  </a:lnTo>
                  <a:lnTo>
                    <a:pt x="4166" y="2965"/>
                  </a:lnTo>
                  <a:lnTo>
                    <a:pt x="4166" y="2965"/>
                  </a:lnTo>
                  <a:lnTo>
                    <a:pt x="4166" y="2965"/>
                  </a:lnTo>
                  <a:lnTo>
                    <a:pt x="3856" y="3255"/>
                  </a:lnTo>
                  <a:lnTo>
                    <a:pt x="3527" y="3565"/>
                  </a:lnTo>
                  <a:lnTo>
                    <a:pt x="3159" y="3856"/>
                  </a:lnTo>
                  <a:lnTo>
                    <a:pt x="2752" y="4166"/>
                  </a:lnTo>
                  <a:lnTo>
                    <a:pt x="2345" y="4456"/>
                  </a:lnTo>
                  <a:lnTo>
                    <a:pt x="1899" y="4747"/>
                  </a:lnTo>
                  <a:lnTo>
                    <a:pt x="1008" y="5328"/>
                  </a:lnTo>
                  <a:lnTo>
                    <a:pt x="1008" y="5328"/>
                  </a:lnTo>
                  <a:lnTo>
                    <a:pt x="795" y="5813"/>
                  </a:lnTo>
                  <a:lnTo>
                    <a:pt x="563" y="6336"/>
                  </a:lnTo>
                  <a:lnTo>
                    <a:pt x="311" y="6897"/>
                  </a:lnTo>
                  <a:lnTo>
                    <a:pt x="1" y="7517"/>
                  </a:lnTo>
                  <a:lnTo>
                    <a:pt x="1" y="7517"/>
                  </a:lnTo>
                  <a:lnTo>
                    <a:pt x="563" y="7207"/>
                  </a:lnTo>
                  <a:lnTo>
                    <a:pt x="1144" y="6897"/>
                  </a:lnTo>
                  <a:lnTo>
                    <a:pt x="1686" y="6568"/>
                  </a:lnTo>
                  <a:lnTo>
                    <a:pt x="2209" y="6219"/>
                  </a:lnTo>
                  <a:lnTo>
                    <a:pt x="2732" y="5832"/>
                  </a:lnTo>
                  <a:lnTo>
                    <a:pt x="3217" y="5425"/>
                  </a:lnTo>
                  <a:lnTo>
                    <a:pt x="3701" y="4979"/>
                  </a:lnTo>
                  <a:lnTo>
                    <a:pt x="3914" y="4747"/>
                  </a:lnTo>
                  <a:lnTo>
                    <a:pt x="4147" y="4495"/>
                  </a:lnTo>
                  <a:lnTo>
                    <a:pt x="4147" y="4495"/>
                  </a:lnTo>
                  <a:lnTo>
                    <a:pt x="4166" y="3565"/>
                  </a:lnTo>
                  <a:lnTo>
                    <a:pt x="4166" y="2713"/>
                  </a:lnTo>
                  <a:lnTo>
                    <a:pt x="4147" y="1957"/>
                  </a:lnTo>
                  <a:lnTo>
                    <a:pt x="4108" y="1298"/>
                  </a:lnTo>
                  <a:lnTo>
                    <a:pt x="4050" y="756"/>
                  </a:lnTo>
                  <a:lnTo>
                    <a:pt x="4011" y="368"/>
                  </a:lnTo>
                  <a:lnTo>
                    <a:pt x="3972" y="0"/>
                  </a:lnTo>
                  <a:lnTo>
                    <a:pt x="3972" y="0"/>
                  </a:lnTo>
                  <a:lnTo>
                    <a:pt x="3972" y="0"/>
                  </a:lnTo>
                  <a:lnTo>
                    <a:pt x="3972" y="0"/>
                  </a:lnTo>
                  <a:lnTo>
                    <a:pt x="3972" y="0"/>
                  </a:lnTo>
                  <a:lnTo>
                    <a:pt x="3972" y="0"/>
                  </a:lnTo>
                  <a:lnTo>
                    <a:pt x="3972" y="0"/>
                  </a:lnTo>
                  <a:lnTo>
                    <a:pt x="3972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8" name="Google Shape;1368;p26"/>
            <p:cNvSpPr/>
            <p:nvPr/>
          </p:nvSpPr>
          <p:spPr>
            <a:xfrm>
              <a:off x="9489725" y="4251150"/>
              <a:ext cx="269800" cy="104650"/>
            </a:xfrm>
            <a:custGeom>
              <a:avLst/>
              <a:gdLst/>
              <a:ahLst/>
              <a:cxnLst/>
              <a:rect l="l" t="t" r="r" b="b"/>
              <a:pathLst>
                <a:path w="10792" h="4186" extrusionOk="0">
                  <a:moveTo>
                    <a:pt x="0" y="1"/>
                  </a:moveTo>
                  <a:lnTo>
                    <a:pt x="252" y="931"/>
                  </a:lnTo>
                  <a:lnTo>
                    <a:pt x="543" y="1899"/>
                  </a:lnTo>
                  <a:lnTo>
                    <a:pt x="1143" y="2151"/>
                  </a:lnTo>
                  <a:lnTo>
                    <a:pt x="1763" y="2364"/>
                  </a:lnTo>
                  <a:lnTo>
                    <a:pt x="2131" y="2287"/>
                  </a:lnTo>
                  <a:lnTo>
                    <a:pt x="2461" y="2209"/>
                  </a:lnTo>
                  <a:lnTo>
                    <a:pt x="2751" y="2093"/>
                  </a:lnTo>
                  <a:lnTo>
                    <a:pt x="3042" y="1977"/>
                  </a:lnTo>
                  <a:lnTo>
                    <a:pt x="3294" y="1861"/>
                  </a:lnTo>
                  <a:lnTo>
                    <a:pt x="3546" y="1725"/>
                  </a:lnTo>
                  <a:lnTo>
                    <a:pt x="3759" y="1589"/>
                  </a:lnTo>
                  <a:lnTo>
                    <a:pt x="3952" y="1454"/>
                  </a:lnTo>
                  <a:lnTo>
                    <a:pt x="2596" y="1008"/>
                  </a:lnTo>
                  <a:lnTo>
                    <a:pt x="2441" y="950"/>
                  </a:lnTo>
                  <a:lnTo>
                    <a:pt x="2422" y="950"/>
                  </a:lnTo>
                  <a:lnTo>
                    <a:pt x="2403" y="931"/>
                  </a:lnTo>
                  <a:lnTo>
                    <a:pt x="1957" y="776"/>
                  </a:lnTo>
                  <a:lnTo>
                    <a:pt x="911" y="369"/>
                  </a:lnTo>
                  <a:lnTo>
                    <a:pt x="0" y="1"/>
                  </a:lnTo>
                  <a:close/>
                  <a:moveTo>
                    <a:pt x="4282" y="1551"/>
                  </a:moveTo>
                  <a:lnTo>
                    <a:pt x="4107" y="1706"/>
                  </a:lnTo>
                  <a:lnTo>
                    <a:pt x="3914" y="1841"/>
                  </a:lnTo>
                  <a:lnTo>
                    <a:pt x="3701" y="1977"/>
                  </a:lnTo>
                  <a:lnTo>
                    <a:pt x="3468" y="2112"/>
                  </a:lnTo>
                  <a:lnTo>
                    <a:pt x="3197" y="2229"/>
                  </a:lnTo>
                  <a:lnTo>
                    <a:pt x="2926" y="2345"/>
                  </a:lnTo>
                  <a:lnTo>
                    <a:pt x="2635" y="2461"/>
                  </a:lnTo>
                  <a:lnTo>
                    <a:pt x="2325" y="2558"/>
                  </a:lnTo>
                  <a:lnTo>
                    <a:pt x="3177" y="2810"/>
                  </a:lnTo>
                  <a:lnTo>
                    <a:pt x="4069" y="3023"/>
                  </a:lnTo>
                  <a:lnTo>
                    <a:pt x="4941" y="3236"/>
                  </a:lnTo>
                  <a:lnTo>
                    <a:pt x="5851" y="3410"/>
                  </a:lnTo>
                  <a:lnTo>
                    <a:pt x="5386" y="2558"/>
                  </a:lnTo>
                  <a:lnTo>
                    <a:pt x="4999" y="1764"/>
                  </a:lnTo>
                  <a:lnTo>
                    <a:pt x="4282" y="1551"/>
                  </a:lnTo>
                  <a:close/>
                  <a:moveTo>
                    <a:pt x="5425" y="1880"/>
                  </a:moveTo>
                  <a:lnTo>
                    <a:pt x="5793" y="2655"/>
                  </a:lnTo>
                  <a:lnTo>
                    <a:pt x="6258" y="3488"/>
                  </a:lnTo>
                  <a:lnTo>
                    <a:pt x="6297" y="3488"/>
                  </a:lnTo>
                  <a:lnTo>
                    <a:pt x="7711" y="3740"/>
                  </a:lnTo>
                  <a:lnTo>
                    <a:pt x="8157" y="3488"/>
                  </a:lnTo>
                  <a:lnTo>
                    <a:pt x="8583" y="3255"/>
                  </a:lnTo>
                  <a:lnTo>
                    <a:pt x="8951" y="3023"/>
                  </a:lnTo>
                  <a:lnTo>
                    <a:pt x="9280" y="2790"/>
                  </a:lnTo>
                  <a:lnTo>
                    <a:pt x="8312" y="2597"/>
                  </a:lnTo>
                  <a:lnTo>
                    <a:pt x="7324" y="2384"/>
                  </a:lnTo>
                  <a:lnTo>
                    <a:pt x="6355" y="2151"/>
                  </a:lnTo>
                  <a:lnTo>
                    <a:pt x="5425" y="1880"/>
                  </a:lnTo>
                  <a:close/>
                  <a:moveTo>
                    <a:pt x="9726" y="2849"/>
                  </a:moveTo>
                  <a:lnTo>
                    <a:pt x="9397" y="3100"/>
                  </a:lnTo>
                  <a:lnTo>
                    <a:pt x="9048" y="3333"/>
                  </a:lnTo>
                  <a:lnTo>
                    <a:pt x="8660" y="3585"/>
                  </a:lnTo>
                  <a:lnTo>
                    <a:pt x="8234" y="3817"/>
                  </a:lnTo>
                  <a:lnTo>
                    <a:pt x="9513" y="4011"/>
                  </a:lnTo>
                  <a:lnTo>
                    <a:pt x="10791" y="4185"/>
                  </a:lnTo>
                  <a:lnTo>
                    <a:pt x="10791" y="4185"/>
                  </a:lnTo>
                  <a:lnTo>
                    <a:pt x="10675" y="3585"/>
                  </a:lnTo>
                  <a:lnTo>
                    <a:pt x="10598" y="2984"/>
                  </a:lnTo>
                  <a:lnTo>
                    <a:pt x="9726" y="2849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69" name="Google Shape;1369;p26"/>
            <p:cNvSpPr/>
            <p:nvPr/>
          </p:nvSpPr>
          <p:spPr>
            <a:xfrm>
              <a:off x="9695575" y="4322350"/>
              <a:ext cx="63950" cy="33450"/>
            </a:xfrm>
            <a:custGeom>
              <a:avLst/>
              <a:gdLst/>
              <a:ahLst/>
              <a:cxnLst/>
              <a:rect l="l" t="t" r="r" b="b"/>
              <a:pathLst>
                <a:path w="2558" h="1338" fill="none" extrusionOk="0">
                  <a:moveTo>
                    <a:pt x="1492" y="1"/>
                  </a:moveTo>
                  <a:lnTo>
                    <a:pt x="1492" y="1"/>
                  </a:lnTo>
                  <a:lnTo>
                    <a:pt x="1163" y="252"/>
                  </a:lnTo>
                  <a:lnTo>
                    <a:pt x="814" y="485"/>
                  </a:lnTo>
                  <a:lnTo>
                    <a:pt x="426" y="737"/>
                  </a:lnTo>
                  <a:lnTo>
                    <a:pt x="0" y="969"/>
                  </a:lnTo>
                  <a:lnTo>
                    <a:pt x="0" y="969"/>
                  </a:lnTo>
                  <a:lnTo>
                    <a:pt x="1279" y="1163"/>
                  </a:lnTo>
                  <a:lnTo>
                    <a:pt x="2557" y="1337"/>
                  </a:lnTo>
                  <a:lnTo>
                    <a:pt x="2557" y="1337"/>
                  </a:lnTo>
                  <a:lnTo>
                    <a:pt x="2441" y="737"/>
                  </a:lnTo>
                  <a:lnTo>
                    <a:pt x="2364" y="136"/>
                  </a:lnTo>
                  <a:lnTo>
                    <a:pt x="2364" y="136"/>
                  </a:lnTo>
                  <a:lnTo>
                    <a:pt x="1492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0" name="Google Shape;1370;p26"/>
            <p:cNvSpPr/>
            <p:nvPr/>
          </p:nvSpPr>
          <p:spPr>
            <a:xfrm>
              <a:off x="9625325" y="4298125"/>
              <a:ext cx="96425" cy="46525"/>
            </a:xfrm>
            <a:custGeom>
              <a:avLst/>
              <a:gdLst/>
              <a:ahLst/>
              <a:cxnLst/>
              <a:rect l="l" t="t" r="r" b="b"/>
              <a:pathLst>
                <a:path w="3857" h="1861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369" y="776"/>
                  </a:lnTo>
                  <a:lnTo>
                    <a:pt x="834" y="1609"/>
                  </a:lnTo>
                  <a:lnTo>
                    <a:pt x="834" y="1609"/>
                  </a:lnTo>
                  <a:lnTo>
                    <a:pt x="873" y="1609"/>
                  </a:lnTo>
                  <a:lnTo>
                    <a:pt x="873" y="1609"/>
                  </a:lnTo>
                  <a:lnTo>
                    <a:pt x="2287" y="1861"/>
                  </a:lnTo>
                  <a:lnTo>
                    <a:pt x="2287" y="1861"/>
                  </a:lnTo>
                  <a:lnTo>
                    <a:pt x="2733" y="1609"/>
                  </a:lnTo>
                  <a:lnTo>
                    <a:pt x="3159" y="1376"/>
                  </a:lnTo>
                  <a:lnTo>
                    <a:pt x="3527" y="1144"/>
                  </a:lnTo>
                  <a:lnTo>
                    <a:pt x="3856" y="911"/>
                  </a:lnTo>
                  <a:lnTo>
                    <a:pt x="3856" y="911"/>
                  </a:lnTo>
                  <a:lnTo>
                    <a:pt x="2888" y="718"/>
                  </a:lnTo>
                  <a:lnTo>
                    <a:pt x="1900" y="505"/>
                  </a:lnTo>
                  <a:lnTo>
                    <a:pt x="931" y="272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1" name="Google Shape;1371;p26"/>
            <p:cNvSpPr/>
            <p:nvPr/>
          </p:nvSpPr>
          <p:spPr>
            <a:xfrm>
              <a:off x="9547850" y="4289900"/>
              <a:ext cx="88175" cy="46525"/>
            </a:xfrm>
            <a:custGeom>
              <a:avLst/>
              <a:gdLst/>
              <a:ahLst/>
              <a:cxnLst/>
              <a:rect l="l" t="t" r="r" b="b"/>
              <a:pathLst>
                <a:path w="3527" h="1861" fill="none" extrusionOk="0">
                  <a:moveTo>
                    <a:pt x="1957" y="1"/>
                  </a:moveTo>
                  <a:lnTo>
                    <a:pt x="1957" y="1"/>
                  </a:lnTo>
                  <a:lnTo>
                    <a:pt x="1782" y="156"/>
                  </a:lnTo>
                  <a:lnTo>
                    <a:pt x="1589" y="291"/>
                  </a:lnTo>
                  <a:lnTo>
                    <a:pt x="1376" y="427"/>
                  </a:lnTo>
                  <a:lnTo>
                    <a:pt x="1143" y="562"/>
                  </a:lnTo>
                  <a:lnTo>
                    <a:pt x="872" y="679"/>
                  </a:lnTo>
                  <a:lnTo>
                    <a:pt x="601" y="795"/>
                  </a:lnTo>
                  <a:lnTo>
                    <a:pt x="310" y="911"/>
                  </a:lnTo>
                  <a:lnTo>
                    <a:pt x="0" y="1008"/>
                  </a:lnTo>
                  <a:lnTo>
                    <a:pt x="0" y="1008"/>
                  </a:lnTo>
                  <a:lnTo>
                    <a:pt x="852" y="1260"/>
                  </a:lnTo>
                  <a:lnTo>
                    <a:pt x="1744" y="1473"/>
                  </a:lnTo>
                  <a:lnTo>
                    <a:pt x="2616" y="1686"/>
                  </a:lnTo>
                  <a:lnTo>
                    <a:pt x="3526" y="1860"/>
                  </a:lnTo>
                  <a:lnTo>
                    <a:pt x="3526" y="1860"/>
                  </a:lnTo>
                  <a:lnTo>
                    <a:pt x="3061" y="1008"/>
                  </a:lnTo>
                  <a:lnTo>
                    <a:pt x="2674" y="214"/>
                  </a:lnTo>
                  <a:lnTo>
                    <a:pt x="2674" y="214"/>
                  </a:lnTo>
                  <a:lnTo>
                    <a:pt x="1957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2" name="Google Shape;1372;p26"/>
            <p:cNvSpPr/>
            <p:nvPr/>
          </p:nvSpPr>
          <p:spPr>
            <a:xfrm>
              <a:off x="9489725" y="4251150"/>
              <a:ext cx="98825" cy="59125"/>
            </a:xfrm>
            <a:custGeom>
              <a:avLst/>
              <a:gdLst/>
              <a:ahLst/>
              <a:cxnLst/>
              <a:rect l="l" t="t" r="r" b="b"/>
              <a:pathLst>
                <a:path w="3953" h="2365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252" y="931"/>
                  </a:lnTo>
                  <a:lnTo>
                    <a:pt x="543" y="1899"/>
                  </a:lnTo>
                  <a:lnTo>
                    <a:pt x="543" y="1899"/>
                  </a:lnTo>
                  <a:lnTo>
                    <a:pt x="1143" y="2151"/>
                  </a:lnTo>
                  <a:lnTo>
                    <a:pt x="1763" y="2364"/>
                  </a:lnTo>
                  <a:lnTo>
                    <a:pt x="1763" y="2364"/>
                  </a:lnTo>
                  <a:lnTo>
                    <a:pt x="2131" y="2287"/>
                  </a:lnTo>
                  <a:lnTo>
                    <a:pt x="2461" y="2209"/>
                  </a:lnTo>
                  <a:lnTo>
                    <a:pt x="2751" y="2093"/>
                  </a:lnTo>
                  <a:lnTo>
                    <a:pt x="3042" y="1977"/>
                  </a:lnTo>
                  <a:lnTo>
                    <a:pt x="3294" y="1861"/>
                  </a:lnTo>
                  <a:lnTo>
                    <a:pt x="3546" y="1725"/>
                  </a:lnTo>
                  <a:lnTo>
                    <a:pt x="3759" y="1589"/>
                  </a:lnTo>
                  <a:lnTo>
                    <a:pt x="3952" y="1454"/>
                  </a:lnTo>
                  <a:lnTo>
                    <a:pt x="3952" y="1454"/>
                  </a:lnTo>
                  <a:lnTo>
                    <a:pt x="2596" y="1008"/>
                  </a:lnTo>
                  <a:lnTo>
                    <a:pt x="2596" y="1008"/>
                  </a:lnTo>
                  <a:lnTo>
                    <a:pt x="2441" y="950"/>
                  </a:lnTo>
                  <a:lnTo>
                    <a:pt x="2441" y="950"/>
                  </a:lnTo>
                  <a:lnTo>
                    <a:pt x="2422" y="950"/>
                  </a:lnTo>
                  <a:lnTo>
                    <a:pt x="2422" y="950"/>
                  </a:lnTo>
                  <a:lnTo>
                    <a:pt x="2422" y="950"/>
                  </a:lnTo>
                  <a:lnTo>
                    <a:pt x="2422" y="950"/>
                  </a:lnTo>
                  <a:lnTo>
                    <a:pt x="2403" y="931"/>
                  </a:lnTo>
                  <a:lnTo>
                    <a:pt x="2403" y="931"/>
                  </a:lnTo>
                  <a:lnTo>
                    <a:pt x="1957" y="776"/>
                  </a:lnTo>
                  <a:lnTo>
                    <a:pt x="1957" y="776"/>
                  </a:lnTo>
                  <a:lnTo>
                    <a:pt x="911" y="369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3" name="Google Shape;1373;p26"/>
            <p:cNvSpPr/>
            <p:nvPr/>
          </p:nvSpPr>
          <p:spPr>
            <a:xfrm>
              <a:off x="9533800" y="4222100"/>
              <a:ext cx="681025" cy="140000"/>
            </a:xfrm>
            <a:custGeom>
              <a:avLst/>
              <a:gdLst/>
              <a:ahLst/>
              <a:cxnLst/>
              <a:rect l="l" t="t" r="r" b="b"/>
              <a:pathLst>
                <a:path w="27241" h="5600" extrusionOk="0">
                  <a:moveTo>
                    <a:pt x="27240" y="0"/>
                  </a:moveTo>
                  <a:lnTo>
                    <a:pt x="26775" y="271"/>
                  </a:lnTo>
                  <a:lnTo>
                    <a:pt x="26562" y="756"/>
                  </a:lnTo>
                  <a:lnTo>
                    <a:pt x="26330" y="1279"/>
                  </a:lnTo>
                  <a:lnTo>
                    <a:pt x="26039" y="1841"/>
                  </a:lnTo>
                  <a:lnTo>
                    <a:pt x="25729" y="2422"/>
                  </a:lnTo>
                  <a:lnTo>
                    <a:pt x="25729" y="2422"/>
                  </a:lnTo>
                  <a:lnTo>
                    <a:pt x="26233" y="2189"/>
                  </a:lnTo>
                  <a:lnTo>
                    <a:pt x="26543" y="1569"/>
                  </a:lnTo>
                  <a:lnTo>
                    <a:pt x="26795" y="1008"/>
                  </a:lnTo>
                  <a:lnTo>
                    <a:pt x="27027" y="485"/>
                  </a:lnTo>
                  <a:lnTo>
                    <a:pt x="27240" y="0"/>
                  </a:lnTo>
                  <a:close/>
                  <a:moveTo>
                    <a:pt x="24780" y="1356"/>
                  </a:moveTo>
                  <a:lnTo>
                    <a:pt x="24489" y="1511"/>
                  </a:lnTo>
                  <a:lnTo>
                    <a:pt x="24663" y="1763"/>
                  </a:lnTo>
                  <a:lnTo>
                    <a:pt x="24857" y="2034"/>
                  </a:lnTo>
                  <a:lnTo>
                    <a:pt x="25090" y="2325"/>
                  </a:lnTo>
                  <a:lnTo>
                    <a:pt x="25361" y="2596"/>
                  </a:lnTo>
                  <a:lnTo>
                    <a:pt x="25671" y="2461"/>
                  </a:lnTo>
                  <a:lnTo>
                    <a:pt x="25400" y="2170"/>
                  </a:lnTo>
                  <a:lnTo>
                    <a:pt x="25148" y="1899"/>
                  </a:lnTo>
                  <a:lnTo>
                    <a:pt x="24954" y="1628"/>
                  </a:lnTo>
                  <a:lnTo>
                    <a:pt x="24780" y="1356"/>
                  </a:lnTo>
                  <a:close/>
                  <a:moveTo>
                    <a:pt x="2189" y="2616"/>
                  </a:moveTo>
                  <a:lnTo>
                    <a:pt x="1996" y="2751"/>
                  </a:lnTo>
                  <a:lnTo>
                    <a:pt x="1783" y="2887"/>
                  </a:lnTo>
                  <a:lnTo>
                    <a:pt x="1531" y="3023"/>
                  </a:lnTo>
                  <a:lnTo>
                    <a:pt x="1279" y="3139"/>
                  </a:lnTo>
                  <a:lnTo>
                    <a:pt x="988" y="3255"/>
                  </a:lnTo>
                  <a:lnTo>
                    <a:pt x="698" y="3371"/>
                  </a:lnTo>
                  <a:lnTo>
                    <a:pt x="368" y="3449"/>
                  </a:lnTo>
                  <a:lnTo>
                    <a:pt x="0" y="3526"/>
                  </a:lnTo>
                  <a:lnTo>
                    <a:pt x="562" y="3720"/>
                  </a:lnTo>
                  <a:lnTo>
                    <a:pt x="872" y="3623"/>
                  </a:lnTo>
                  <a:lnTo>
                    <a:pt x="1163" y="3507"/>
                  </a:lnTo>
                  <a:lnTo>
                    <a:pt x="1434" y="3391"/>
                  </a:lnTo>
                  <a:lnTo>
                    <a:pt x="1705" y="3274"/>
                  </a:lnTo>
                  <a:lnTo>
                    <a:pt x="1938" y="3139"/>
                  </a:lnTo>
                  <a:lnTo>
                    <a:pt x="2151" y="3003"/>
                  </a:lnTo>
                  <a:lnTo>
                    <a:pt x="2344" y="2868"/>
                  </a:lnTo>
                  <a:lnTo>
                    <a:pt x="2519" y="2713"/>
                  </a:lnTo>
                  <a:lnTo>
                    <a:pt x="2189" y="2616"/>
                  </a:lnTo>
                  <a:close/>
                  <a:moveTo>
                    <a:pt x="3236" y="2926"/>
                  </a:moveTo>
                  <a:lnTo>
                    <a:pt x="3623" y="3720"/>
                  </a:lnTo>
                  <a:lnTo>
                    <a:pt x="4088" y="4572"/>
                  </a:lnTo>
                  <a:lnTo>
                    <a:pt x="4495" y="4650"/>
                  </a:lnTo>
                  <a:lnTo>
                    <a:pt x="4030" y="3817"/>
                  </a:lnTo>
                  <a:lnTo>
                    <a:pt x="3662" y="3042"/>
                  </a:lnTo>
                  <a:lnTo>
                    <a:pt x="3236" y="2926"/>
                  </a:lnTo>
                  <a:close/>
                  <a:moveTo>
                    <a:pt x="19297" y="3391"/>
                  </a:moveTo>
                  <a:lnTo>
                    <a:pt x="18967" y="3468"/>
                  </a:lnTo>
                  <a:lnTo>
                    <a:pt x="19394" y="4049"/>
                  </a:lnTo>
                  <a:lnTo>
                    <a:pt x="19897" y="4708"/>
                  </a:lnTo>
                  <a:lnTo>
                    <a:pt x="20227" y="4631"/>
                  </a:lnTo>
                  <a:lnTo>
                    <a:pt x="19723" y="3972"/>
                  </a:lnTo>
                  <a:lnTo>
                    <a:pt x="19297" y="3391"/>
                  </a:lnTo>
                  <a:close/>
                  <a:moveTo>
                    <a:pt x="7517" y="3952"/>
                  </a:moveTo>
                  <a:lnTo>
                    <a:pt x="7188" y="4185"/>
                  </a:lnTo>
                  <a:lnTo>
                    <a:pt x="6820" y="4417"/>
                  </a:lnTo>
                  <a:lnTo>
                    <a:pt x="6394" y="4650"/>
                  </a:lnTo>
                  <a:lnTo>
                    <a:pt x="5948" y="4902"/>
                  </a:lnTo>
                  <a:lnTo>
                    <a:pt x="6471" y="4979"/>
                  </a:lnTo>
                  <a:lnTo>
                    <a:pt x="6897" y="4747"/>
                  </a:lnTo>
                  <a:lnTo>
                    <a:pt x="7285" y="4495"/>
                  </a:lnTo>
                  <a:lnTo>
                    <a:pt x="7634" y="4262"/>
                  </a:lnTo>
                  <a:lnTo>
                    <a:pt x="7963" y="4011"/>
                  </a:lnTo>
                  <a:lnTo>
                    <a:pt x="7517" y="3952"/>
                  </a:lnTo>
                  <a:close/>
                  <a:moveTo>
                    <a:pt x="18347" y="3604"/>
                  </a:moveTo>
                  <a:lnTo>
                    <a:pt x="17805" y="3720"/>
                  </a:lnTo>
                  <a:lnTo>
                    <a:pt x="17398" y="4127"/>
                  </a:lnTo>
                  <a:lnTo>
                    <a:pt x="16952" y="4534"/>
                  </a:lnTo>
                  <a:lnTo>
                    <a:pt x="16488" y="4960"/>
                  </a:lnTo>
                  <a:lnTo>
                    <a:pt x="15964" y="5406"/>
                  </a:lnTo>
                  <a:lnTo>
                    <a:pt x="16546" y="5328"/>
                  </a:lnTo>
                  <a:lnTo>
                    <a:pt x="17069" y="4882"/>
                  </a:lnTo>
                  <a:lnTo>
                    <a:pt x="17534" y="4437"/>
                  </a:lnTo>
                  <a:lnTo>
                    <a:pt x="17960" y="4011"/>
                  </a:lnTo>
                  <a:lnTo>
                    <a:pt x="18347" y="3604"/>
                  </a:lnTo>
                  <a:close/>
                  <a:moveTo>
                    <a:pt x="11160" y="4340"/>
                  </a:moveTo>
                  <a:lnTo>
                    <a:pt x="11605" y="4941"/>
                  </a:lnTo>
                  <a:lnTo>
                    <a:pt x="12128" y="5580"/>
                  </a:lnTo>
                  <a:lnTo>
                    <a:pt x="12535" y="5599"/>
                  </a:lnTo>
                  <a:lnTo>
                    <a:pt x="12012" y="4941"/>
                  </a:lnTo>
                  <a:lnTo>
                    <a:pt x="11566" y="4340"/>
                  </a:lnTo>
                  <a:close/>
                </a:path>
              </a:pathLst>
            </a:custGeom>
            <a:solidFill>
              <a:srgbClr val="CE6A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4" name="Google Shape;1374;p26"/>
            <p:cNvSpPr/>
            <p:nvPr/>
          </p:nvSpPr>
          <p:spPr>
            <a:xfrm>
              <a:off x="9812775" y="4330575"/>
              <a:ext cx="34425" cy="31525"/>
            </a:xfrm>
            <a:custGeom>
              <a:avLst/>
              <a:gdLst/>
              <a:ahLst/>
              <a:cxnLst/>
              <a:rect l="l" t="t" r="r" b="b"/>
              <a:pathLst>
                <a:path w="1377" h="1261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446" y="602"/>
                  </a:lnTo>
                  <a:lnTo>
                    <a:pt x="969" y="1241"/>
                  </a:lnTo>
                  <a:lnTo>
                    <a:pt x="969" y="1241"/>
                  </a:lnTo>
                  <a:lnTo>
                    <a:pt x="1376" y="1260"/>
                  </a:lnTo>
                  <a:lnTo>
                    <a:pt x="1376" y="1260"/>
                  </a:lnTo>
                  <a:lnTo>
                    <a:pt x="853" y="602"/>
                  </a:lnTo>
                  <a:lnTo>
                    <a:pt x="407" y="1"/>
                  </a:lnTo>
                  <a:lnTo>
                    <a:pt x="407" y="1"/>
                  </a:lnTo>
                  <a:lnTo>
                    <a:pt x="388" y="1"/>
                  </a:lnTo>
                  <a:lnTo>
                    <a:pt x="388" y="1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5" name="Google Shape;1375;p26"/>
            <p:cNvSpPr/>
            <p:nvPr/>
          </p:nvSpPr>
          <p:spPr>
            <a:xfrm>
              <a:off x="9682500" y="4320900"/>
              <a:ext cx="50375" cy="25700"/>
            </a:xfrm>
            <a:custGeom>
              <a:avLst/>
              <a:gdLst/>
              <a:ahLst/>
              <a:cxnLst/>
              <a:rect l="l" t="t" r="r" b="b"/>
              <a:pathLst>
                <a:path w="2015" h="1028" fill="none" extrusionOk="0">
                  <a:moveTo>
                    <a:pt x="1569" y="0"/>
                  </a:moveTo>
                  <a:lnTo>
                    <a:pt x="1569" y="0"/>
                  </a:lnTo>
                  <a:lnTo>
                    <a:pt x="1240" y="233"/>
                  </a:lnTo>
                  <a:lnTo>
                    <a:pt x="872" y="465"/>
                  </a:lnTo>
                  <a:lnTo>
                    <a:pt x="446" y="698"/>
                  </a:lnTo>
                  <a:lnTo>
                    <a:pt x="0" y="950"/>
                  </a:lnTo>
                  <a:lnTo>
                    <a:pt x="0" y="950"/>
                  </a:lnTo>
                  <a:lnTo>
                    <a:pt x="523" y="1027"/>
                  </a:lnTo>
                  <a:lnTo>
                    <a:pt x="523" y="1027"/>
                  </a:lnTo>
                  <a:lnTo>
                    <a:pt x="949" y="795"/>
                  </a:lnTo>
                  <a:lnTo>
                    <a:pt x="1337" y="543"/>
                  </a:lnTo>
                  <a:lnTo>
                    <a:pt x="1686" y="310"/>
                  </a:lnTo>
                  <a:lnTo>
                    <a:pt x="2015" y="59"/>
                  </a:lnTo>
                  <a:lnTo>
                    <a:pt x="2015" y="59"/>
                  </a:lnTo>
                  <a:lnTo>
                    <a:pt x="1569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6" name="Google Shape;1376;p26"/>
            <p:cNvSpPr/>
            <p:nvPr/>
          </p:nvSpPr>
          <p:spPr>
            <a:xfrm>
              <a:off x="10007975" y="4306850"/>
              <a:ext cx="31500" cy="32975"/>
            </a:xfrm>
            <a:custGeom>
              <a:avLst/>
              <a:gdLst/>
              <a:ahLst/>
              <a:cxnLst/>
              <a:rect l="l" t="t" r="r" b="b"/>
              <a:pathLst>
                <a:path w="1260" h="1319" fill="none" extrusionOk="0">
                  <a:moveTo>
                    <a:pt x="330" y="1"/>
                  </a:moveTo>
                  <a:lnTo>
                    <a:pt x="330" y="1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427" y="659"/>
                  </a:lnTo>
                  <a:lnTo>
                    <a:pt x="930" y="1318"/>
                  </a:lnTo>
                  <a:lnTo>
                    <a:pt x="930" y="1318"/>
                  </a:lnTo>
                  <a:lnTo>
                    <a:pt x="1260" y="1241"/>
                  </a:lnTo>
                  <a:lnTo>
                    <a:pt x="1260" y="1241"/>
                  </a:lnTo>
                  <a:lnTo>
                    <a:pt x="756" y="582"/>
                  </a:lnTo>
                  <a:lnTo>
                    <a:pt x="33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7" name="Google Shape;1377;p26"/>
            <p:cNvSpPr/>
            <p:nvPr/>
          </p:nvSpPr>
          <p:spPr>
            <a:xfrm>
              <a:off x="9614675" y="4295225"/>
              <a:ext cx="31500" cy="43125"/>
            </a:xfrm>
            <a:custGeom>
              <a:avLst/>
              <a:gdLst/>
              <a:ahLst/>
              <a:cxnLst/>
              <a:rect l="l" t="t" r="r" b="b"/>
              <a:pathLst>
                <a:path w="1260" h="1725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388" y="795"/>
                  </a:lnTo>
                  <a:lnTo>
                    <a:pt x="853" y="1647"/>
                  </a:lnTo>
                  <a:lnTo>
                    <a:pt x="853" y="1647"/>
                  </a:lnTo>
                  <a:lnTo>
                    <a:pt x="1260" y="1725"/>
                  </a:lnTo>
                  <a:lnTo>
                    <a:pt x="1260" y="1725"/>
                  </a:lnTo>
                  <a:lnTo>
                    <a:pt x="795" y="892"/>
                  </a:lnTo>
                  <a:lnTo>
                    <a:pt x="427" y="117"/>
                  </a:lnTo>
                  <a:lnTo>
                    <a:pt x="427" y="117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8" name="Google Shape;1378;p26"/>
            <p:cNvSpPr/>
            <p:nvPr/>
          </p:nvSpPr>
          <p:spPr>
            <a:xfrm>
              <a:off x="9533800" y="4287475"/>
              <a:ext cx="62975" cy="27625"/>
            </a:xfrm>
            <a:custGeom>
              <a:avLst/>
              <a:gdLst/>
              <a:ahLst/>
              <a:cxnLst/>
              <a:rect l="l" t="t" r="r" b="b"/>
              <a:pathLst>
                <a:path w="2519" h="1105" fill="none" extrusionOk="0">
                  <a:moveTo>
                    <a:pt x="2189" y="1"/>
                  </a:moveTo>
                  <a:lnTo>
                    <a:pt x="2189" y="1"/>
                  </a:lnTo>
                  <a:lnTo>
                    <a:pt x="1996" y="136"/>
                  </a:lnTo>
                  <a:lnTo>
                    <a:pt x="1783" y="272"/>
                  </a:lnTo>
                  <a:lnTo>
                    <a:pt x="1531" y="408"/>
                  </a:lnTo>
                  <a:lnTo>
                    <a:pt x="1279" y="524"/>
                  </a:lnTo>
                  <a:lnTo>
                    <a:pt x="988" y="640"/>
                  </a:lnTo>
                  <a:lnTo>
                    <a:pt x="698" y="756"/>
                  </a:lnTo>
                  <a:lnTo>
                    <a:pt x="368" y="834"/>
                  </a:lnTo>
                  <a:lnTo>
                    <a:pt x="0" y="911"/>
                  </a:lnTo>
                  <a:lnTo>
                    <a:pt x="0" y="911"/>
                  </a:lnTo>
                  <a:lnTo>
                    <a:pt x="562" y="1105"/>
                  </a:lnTo>
                  <a:lnTo>
                    <a:pt x="562" y="1105"/>
                  </a:lnTo>
                  <a:lnTo>
                    <a:pt x="872" y="1008"/>
                  </a:lnTo>
                  <a:lnTo>
                    <a:pt x="1163" y="892"/>
                  </a:lnTo>
                  <a:lnTo>
                    <a:pt x="1434" y="776"/>
                  </a:lnTo>
                  <a:lnTo>
                    <a:pt x="1705" y="659"/>
                  </a:lnTo>
                  <a:lnTo>
                    <a:pt x="1938" y="524"/>
                  </a:lnTo>
                  <a:lnTo>
                    <a:pt x="2151" y="388"/>
                  </a:lnTo>
                  <a:lnTo>
                    <a:pt x="2344" y="253"/>
                  </a:lnTo>
                  <a:lnTo>
                    <a:pt x="2519" y="98"/>
                  </a:lnTo>
                  <a:lnTo>
                    <a:pt x="2519" y="98"/>
                  </a:lnTo>
                  <a:lnTo>
                    <a:pt x="2189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9" name="Google Shape;1379;p26"/>
            <p:cNvSpPr/>
            <p:nvPr/>
          </p:nvSpPr>
          <p:spPr>
            <a:xfrm>
              <a:off x="10146000" y="4256000"/>
              <a:ext cx="29575" cy="31025"/>
            </a:xfrm>
            <a:custGeom>
              <a:avLst/>
              <a:gdLst/>
              <a:ahLst/>
              <a:cxnLst/>
              <a:rect l="l" t="t" r="r" b="b"/>
              <a:pathLst>
                <a:path w="1183" h="1241" fill="none" extrusionOk="0">
                  <a:moveTo>
                    <a:pt x="292" y="0"/>
                  </a:moveTo>
                  <a:lnTo>
                    <a:pt x="292" y="0"/>
                  </a:lnTo>
                  <a:lnTo>
                    <a:pt x="1" y="155"/>
                  </a:lnTo>
                  <a:lnTo>
                    <a:pt x="1" y="155"/>
                  </a:lnTo>
                  <a:lnTo>
                    <a:pt x="175" y="407"/>
                  </a:lnTo>
                  <a:lnTo>
                    <a:pt x="369" y="678"/>
                  </a:lnTo>
                  <a:lnTo>
                    <a:pt x="602" y="969"/>
                  </a:lnTo>
                  <a:lnTo>
                    <a:pt x="873" y="1240"/>
                  </a:lnTo>
                  <a:lnTo>
                    <a:pt x="873" y="1240"/>
                  </a:lnTo>
                  <a:lnTo>
                    <a:pt x="1183" y="1105"/>
                  </a:lnTo>
                  <a:lnTo>
                    <a:pt x="1183" y="1105"/>
                  </a:lnTo>
                  <a:lnTo>
                    <a:pt x="912" y="814"/>
                  </a:lnTo>
                  <a:lnTo>
                    <a:pt x="660" y="543"/>
                  </a:lnTo>
                  <a:lnTo>
                    <a:pt x="466" y="272"/>
                  </a:lnTo>
                  <a:lnTo>
                    <a:pt x="292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0" name="Google Shape;1380;p26"/>
            <p:cNvSpPr/>
            <p:nvPr/>
          </p:nvSpPr>
          <p:spPr>
            <a:xfrm>
              <a:off x="10177000" y="4222100"/>
              <a:ext cx="37825" cy="60550"/>
            </a:xfrm>
            <a:custGeom>
              <a:avLst/>
              <a:gdLst/>
              <a:ahLst/>
              <a:cxnLst/>
              <a:rect l="l" t="t" r="r" b="b"/>
              <a:pathLst>
                <a:path w="1513" h="2422" fill="none" extrusionOk="0">
                  <a:moveTo>
                    <a:pt x="1512" y="0"/>
                  </a:moveTo>
                  <a:lnTo>
                    <a:pt x="1512" y="0"/>
                  </a:lnTo>
                  <a:lnTo>
                    <a:pt x="1047" y="271"/>
                  </a:lnTo>
                  <a:lnTo>
                    <a:pt x="1047" y="271"/>
                  </a:lnTo>
                  <a:lnTo>
                    <a:pt x="834" y="756"/>
                  </a:lnTo>
                  <a:lnTo>
                    <a:pt x="602" y="1279"/>
                  </a:lnTo>
                  <a:lnTo>
                    <a:pt x="311" y="1841"/>
                  </a:lnTo>
                  <a:lnTo>
                    <a:pt x="1" y="2422"/>
                  </a:lnTo>
                  <a:lnTo>
                    <a:pt x="1" y="2422"/>
                  </a:lnTo>
                  <a:lnTo>
                    <a:pt x="505" y="2189"/>
                  </a:lnTo>
                  <a:lnTo>
                    <a:pt x="505" y="2189"/>
                  </a:lnTo>
                  <a:lnTo>
                    <a:pt x="815" y="1569"/>
                  </a:lnTo>
                  <a:lnTo>
                    <a:pt x="1067" y="1008"/>
                  </a:lnTo>
                  <a:lnTo>
                    <a:pt x="1299" y="485"/>
                  </a:lnTo>
                  <a:lnTo>
                    <a:pt x="1512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1" name="Google Shape;1381;p26"/>
            <p:cNvSpPr/>
            <p:nvPr/>
          </p:nvSpPr>
          <p:spPr>
            <a:xfrm>
              <a:off x="9448050" y="3968300"/>
              <a:ext cx="840875" cy="286275"/>
            </a:xfrm>
            <a:custGeom>
              <a:avLst/>
              <a:gdLst/>
              <a:ahLst/>
              <a:cxnLst/>
              <a:rect l="l" t="t" r="r" b="b"/>
              <a:pathLst>
                <a:path w="33635" h="11451" extrusionOk="0">
                  <a:moveTo>
                    <a:pt x="15442" y="0"/>
                  </a:moveTo>
                  <a:lnTo>
                    <a:pt x="14396" y="20"/>
                  </a:lnTo>
                  <a:lnTo>
                    <a:pt x="13388" y="58"/>
                  </a:lnTo>
                  <a:lnTo>
                    <a:pt x="12420" y="155"/>
                  </a:lnTo>
                  <a:lnTo>
                    <a:pt x="11509" y="271"/>
                  </a:lnTo>
                  <a:lnTo>
                    <a:pt x="10618" y="426"/>
                  </a:lnTo>
                  <a:lnTo>
                    <a:pt x="9766" y="620"/>
                  </a:lnTo>
                  <a:lnTo>
                    <a:pt x="8971" y="814"/>
                  </a:lnTo>
                  <a:lnTo>
                    <a:pt x="8196" y="1046"/>
                  </a:lnTo>
                  <a:lnTo>
                    <a:pt x="7460" y="1298"/>
                  </a:lnTo>
                  <a:lnTo>
                    <a:pt x="6763" y="1569"/>
                  </a:lnTo>
                  <a:lnTo>
                    <a:pt x="6104" y="1841"/>
                  </a:lnTo>
                  <a:lnTo>
                    <a:pt x="5484" y="2131"/>
                  </a:lnTo>
                  <a:lnTo>
                    <a:pt x="4903" y="2441"/>
                  </a:lnTo>
                  <a:lnTo>
                    <a:pt x="4360" y="2751"/>
                  </a:lnTo>
                  <a:lnTo>
                    <a:pt x="3837" y="3061"/>
                  </a:lnTo>
                  <a:lnTo>
                    <a:pt x="3353" y="3371"/>
                  </a:lnTo>
                  <a:lnTo>
                    <a:pt x="2907" y="3681"/>
                  </a:lnTo>
                  <a:lnTo>
                    <a:pt x="2500" y="3991"/>
                  </a:lnTo>
                  <a:lnTo>
                    <a:pt x="2113" y="4301"/>
                  </a:lnTo>
                  <a:lnTo>
                    <a:pt x="1764" y="4592"/>
                  </a:lnTo>
                  <a:lnTo>
                    <a:pt x="1454" y="4863"/>
                  </a:lnTo>
                  <a:lnTo>
                    <a:pt x="931" y="5386"/>
                  </a:lnTo>
                  <a:lnTo>
                    <a:pt x="524" y="5832"/>
                  </a:lnTo>
                  <a:lnTo>
                    <a:pt x="233" y="6161"/>
                  </a:lnTo>
                  <a:lnTo>
                    <a:pt x="1" y="6471"/>
                  </a:lnTo>
                  <a:lnTo>
                    <a:pt x="253" y="6704"/>
                  </a:lnTo>
                  <a:lnTo>
                    <a:pt x="543" y="6975"/>
                  </a:lnTo>
                  <a:lnTo>
                    <a:pt x="989" y="7324"/>
                  </a:lnTo>
                  <a:lnTo>
                    <a:pt x="1551" y="7730"/>
                  </a:lnTo>
                  <a:lnTo>
                    <a:pt x="1880" y="7944"/>
                  </a:lnTo>
                  <a:lnTo>
                    <a:pt x="2248" y="8176"/>
                  </a:lnTo>
                  <a:lnTo>
                    <a:pt x="2655" y="8408"/>
                  </a:lnTo>
                  <a:lnTo>
                    <a:pt x="3081" y="8660"/>
                  </a:lnTo>
                  <a:lnTo>
                    <a:pt x="3566" y="8893"/>
                  </a:lnTo>
                  <a:lnTo>
                    <a:pt x="4070" y="9145"/>
                  </a:lnTo>
                  <a:lnTo>
                    <a:pt x="4612" y="9397"/>
                  </a:lnTo>
                  <a:lnTo>
                    <a:pt x="5193" y="9629"/>
                  </a:lnTo>
                  <a:lnTo>
                    <a:pt x="5813" y="9862"/>
                  </a:lnTo>
                  <a:lnTo>
                    <a:pt x="6453" y="10094"/>
                  </a:lnTo>
                  <a:lnTo>
                    <a:pt x="7150" y="10307"/>
                  </a:lnTo>
                  <a:lnTo>
                    <a:pt x="7886" y="10501"/>
                  </a:lnTo>
                  <a:lnTo>
                    <a:pt x="8661" y="10695"/>
                  </a:lnTo>
                  <a:lnTo>
                    <a:pt x="9456" y="10869"/>
                  </a:lnTo>
                  <a:lnTo>
                    <a:pt x="10308" y="11024"/>
                  </a:lnTo>
                  <a:lnTo>
                    <a:pt x="11199" y="11160"/>
                  </a:lnTo>
                  <a:lnTo>
                    <a:pt x="12129" y="11276"/>
                  </a:lnTo>
                  <a:lnTo>
                    <a:pt x="13078" y="11353"/>
                  </a:lnTo>
                  <a:lnTo>
                    <a:pt x="14105" y="11411"/>
                  </a:lnTo>
                  <a:lnTo>
                    <a:pt x="15151" y="11450"/>
                  </a:lnTo>
                  <a:lnTo>
                    <a:pt x="16236" y="11450"/>
                  </a:lnTo>
                  <a:lnTo>
                    <a:pt x="17380" y="11411"/>
                  </a:lnTo>
                  <a:lnTo>
                    <a:pt x="18542" y="11353"/>
                  </a:lnTo>
                  <a:lnTo>
                    <a:pt x="19666" y="11237"/>
                  </a:lnTo>
                  <a:lnTo>
                    <a:pt x="20731" y="11121"/>
                  </a:lnTo>
                  <a:lnTo>
                    <a:pt x="21739" y="10966"/>
                  </a:lnTo>
                  <a:lnTo>
                    <a:pt x="22707" y="10792"/>
                  </a:lnTo>
                  <a:lnTo>
                    <a:pt x="23618" y="10598"/>
                  </a:lnTo>
                  <a:lnTo>
                    <a:pt x="24490" y="10385"/>
                  </a:lnTo>
                  <a:lnTo>
                    <a:pt x="25303" y="10152"/>
                  </a:lnTo>
                  <a:lnTo>
                    <a:pt x="26078" y="9900"/>
                  </a:lnTo>
                  <a:lnTo>
                    <a:pt x="26815" y="9629"/>
                  </a:lnTo>
                  <a:lnTo>
                    <a:pt x="27493" y="9358"/>
                  </a:lnTo>
                  <a:lnTo>
                    <a:pt x="28132" y="9087"/>
                  </a:lnTo>
                  <a:lnTo>
                    <a:pt x="28733" y="8796"/>
                  </a:lnTo>
                  <a:lnTo>
                    <a:pt x="29295" y="8505"/>
                  </a:lnTo>
                  <a:lnTo>
                    <a:pt x="29818" y="8195"/>
                  </a:lnTo>
                  <a:lnTo>
                    <a:pt x="30302" y="7905"/>
                  </a:lnTo>
                  <a:lnTo>
                    <a:pt x="30748" y="7614"/>
                  </a:lnTo>
                  <a:lnTo>
                    <a:pt x="31154" y="7324"/>
                  </a:lnTo>
                  <a:lnTo>
                    <a:pt x="31523" y="7033"/>
                  </a:lnTo>
                  <a:lnTo>
                    <a:pt x="31852" y="6762"/>
                  </a:lnTo>
                  <a:lnTo>
                    <a:pt x="32162" y="6490"/>
                  </a:lnTo>
                  <a:lnTo>
                    <a:pt x="32433" y="6239"/>
                  </a:lnTo>
                  <a:lnTo>
                    <a:pt x="32879" y="5774"/>
                  </a:lnTo>
                  <a:lnTo>
                    <a:pt x="33227" y="5386"/>
                  </a:lnTo>
                  <a:lnTo>
                    <a:pt x="33460" y="5096"/>
                  </a:lnTo>
                  <a:lnTo>
                    <a:pt x="33634" y="4824"/>
                  </a:lnTo>
                  <a:lnTo>
                    <a:pt x="33382" y="4650"/>
                  </a:lnTo>
                  <a:lnTo>
                    <a:pt x="33053" y="4417"/>
                  </a:lnTo>
                  <a:lnTo>
                    <a:pt x="32608" y="4146"/>
                  </a:lnTo>
                  <a:lnTo>
                    <a:pt x="32026" y="3817"/>
                  </a:lnTo>
                  <a:lnTo>
                    <a:pt x="31329" y="3429"/>
                  </a:lnTo>
                  <a:lnTo>
                    <a:pt x="30476" y="3022"/>
                  </a:lnTo>
                  <a:lnTo>
                    <a:pt x="29488" y="2596"/>
                  </a:lnTo>
                  <a:lnTo>
                    <a:pt x="28946" y="2383"/>
                  </a:lnTo>
                  <a:lnTo>
                    <a:pt x="28384" y="2170"/>
                  </a:lnTo>
                  <a:lnTo>
                    <a:pt x="27764" y="1957"/>
                  </a:lnTo>
                  <a:lnTo>
                    <a:pt x="27125" y="1744"/>
                  </a:lnTo>
                  <a:lnTo>
                    <a:pt x="26427" y="1550"/>
                  </a:lnTo>
                  <a:lnTo>
                    <a:pt x="25710" y="1337"/>
                  </a:lnTo>
                  <a:lnTo>
                    <a:pt x="24955" y="1143"/>
                  </a:lnTo>
                  <a:lnTo>
                    <a:pt x="24180" y="969"/>
                  </a:lnTo>
                  <a:lnTo>
                    <a:pt x="23347" y="794"/>
                  </a:lnTo>
                  <a:lnTo>
                    <a:pt x="22475" y="639"/>
                  </a:lnTo>
                  <a:lnTo>
                    <a:pt x="21584" y="484"/>
                  </a:lnTo>
                  <a:lnTo>
                    <a:pt x="20634" y="368"/>
                  </a:lnTo>
                  <a:lnTo>
                    <a:pt x="19666" y="252"/>
                  </a:lnTo>
                  <a:lnTo>
                    <a:pt x="18658" y="155"/>
                  </a:lnTo>
                  <a:lnTo>
                    <a:pt x="17612" y="78"/>
                  </a:lnTo>
                  <a:lnTo>
                    <a:pt x="16527" y="20"/>
                  </a:lnTo>
                  <a:lnTo>
                    <a:pt x="1544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2" name="Google Shape;1382;p26"/>
            <p:cNvSpPr/>
            <p:nvPr/>
          </p:nvSpPr>
          <p:spPr>
            <a:xfrm>
              <a:off x="9448050" y="3968300"/>
              <a:ext cx="840875" cy="286275"/>
            </a:xfrm>
            <a:custGeom>
              <a:avLst/>
              <a:gdLst/>
              <a:ahLst/>
              <a:cxnLst/>
              <a:rect l="l" t="t" r="r" b="b"/>
              <a:pathLst>
                <a:path w="33635" h="11451" fill="none" extrusionOk="0">
                  <a:moveTo>
                    <a:pt x="33634" y="4824"/>
                  </a:moveTo>
                  <a:lnTo>
                    <a:pt x="33634" y="4824"/>
                  </a:lnTo>
                  <a:lnTo>
                    <a:pt x="33382" y="4650"/>
                  </a:lnTo>
                  <a:lnTo>
                    <a:pt x="33053" y="4417"/>
                  </a:lnTo>
                  <a:lnTo>
                    <a:pt x="32608" y="4146"/>
                  </a:lnTo>
                  <a:lnTo>
                    <a:pt x="32026" y="3817"/>
                  </a:lnTo>
                  <a:lnTo>
                    <a:pt x="31329" y="3429"/>
                  </a:lnTo>
                  <a:lnTo>
                    <a:pt x="30476" y="3022"/>
                  </a:lnTo>
                  <a:lnTo>
                    <a:pt x="29488" y="2596"/>
                  </a:lnTo>
                  <a:lnTo>
                    <a:pt x="28946" y="2383"/>
                  </a:lnTo>
                  <a:lnTo>
                    <a:pt x="28384" y="2170"/>
                  </a:lnTo>
                  <a:lnTo>
                    <a:pt x="27764" y="1957"/>
                  </a:lnTo>
                  <a:lnTo>
                    <a:pt x="27125" y="1744"/>
                  </a:lnTo>
                  <a:lnTo>
                    <a:pt x="26427" y="1550"/>
                  </a:lnTo>
                  <a:lnTo>
                    <a:pt x="25710" y="1337"/>
                  </a:lnTo>
                  <a:lnTo>
                    <a:pt x="24955" y="1143"/>
                  </a:lnTo>
                  <a:lnTo>
                    <a:pt x="24180" y="969"/>
                  </a:lnTo>
                  <a:lnTo>
                    <a:pt x="23347" y="794"/>
                  </a:lnTo>
                  <a:lnTo>
                    <a:pt x="22475" y="639"/>
                  </a:lnTo>
                  <a:lnTo>
                    <a:pt x="21584" y="484"/>
                  </a:lnTo>
                  <a:lnTo>
                    <a:pt x="20634" y="368"/>
                  </a:lnTo>
                  <a:lnTo>
                    <a:pt x="19666" y="252"/>
                  </a:lnTo>
                  <a:lnTo>
                    <a:pt x="18658" y="155"/>
                  </a:lnTo>
                  <a:lnTo>
                    <a:pt x="17612" y="78"/>
                  </a:lnTo>
                  <a:lnTo>
                    <a:pt x="16527" y="20"/>
                  </a:lnTo>
                  <a:lnTo>
                    <a:pt x="16527" y="20"/>
                  </a:lnTo>
                  <a:lnTo>
                    <a:pt x="15442" y="0"/>
                  </a:lnTo>
                  <a:lnTo>
                    <a:pt x="14396" y="20"/>
                  </a:lnTo>
                  <a:lnTo>
                    <a:pt x="13388" y="58"/>
                  </a:lnTo>
                  <a:lnTo>
                    <a:pt x="12420" y="155"/>
                  </a:lnTo>
                  <a:lnTo>
                    <a:pt x="11509" y="271"/>
                  </a:lnTo>
                  <a:lnTo>
                    <a:pt x="10618" y="426"/>
                  </a:lnTo>
                  <a:lnTo>
                    <a:pt x="9766" y="620"/>
                  </a:lnTo>
                  <a:lnTo>
                    <a:pt x="8971" y="814"/>
                  </a:lnTo>
                  <a:lnTo>
                    <a:pt x="8196" y="1046"/>
                  </a:lnTo>
                  <a:lnTo>
                    <a:pt x="7460" y="1298"/>
                  </a:lnTo>
                  <a:lnTo>
                    <a:pt x="6763" y="1569"/>
                  </a:lnTo>
                  <a:lnTo>
                    <a:pt x="6104" y="1841"/>
                  </a:lnTo>
                  <a:lnTo>
                    <a:pt x="5484" y="2131"/>
                  </a:lnTo>
                  <a:lnTo>
                    <a:pt x="4903" y="2441"/>
                  </a:lnTo>
                  <a:lnTo>
                    <a:pt x="4360" y="2751"/>
                  </a:lnTo>
                  <a:lnTo>
                    <a:pt x="3837" y="3061"/>
                  </a:lnTo>
                  <a:lnTo>
                    <a:pt x="3353" y="3371"/>
                  </a:lnTo>
                  <a:lnTo>
                    <a:pt x="2907" y="3681"/>
                  </a:lnTo>
                  <a:lnTo>
                    <a:pt x="2500" y="3991"/>
                  </a:lnTo>
                  <a:lnTo>
                    <a:pt x="2113" y="4301"/>
                  </a:lnTo>
                  <a:lnTo>
                    <a:pt x="1764" y="4592"/>
                  </a:lnTo>
                  <a:lnTo>
                    <a:pt x="1454" y="4863"/>
                  </a:lnTo>
                  <a:lnTo>
                    <a:pt x="931" y="5386"/>
                  </a:lnTo>
                  <a:lnTo>
                    <a:pt x="524" y="5832"/>
                  </a:lnTo>
                  <a:lnTo>
                    <a:pt x="233" y="6161"/>
                  </a:lnTo>
                  <a:lnTo>
                    <a:pt x="1" y="6471"/>
                  </a:lnTo>
                  <a:lnTo>
                    <a:pt x="1" y="6471"/>
                  </a:lnTo>
                  <a:lnTo>
                    <a:pt x="253" y="6704"/>
                  </a:lnTo>
                  <a:lnTo>
                    <a:pt x="543" y="6975"/>
                  </a:lnTo>
                  <a:lnTo>
                    <a:pt x="989" y="7324"/>
                  </a:lnTo>
                  <a:lnTo>
                    <a:pt x="1551" y="7730"/>
                  </a:lnTo>
                  <a:lnTo>
                    <a:pt x="1880" y="7944"/>
                  </a:lnTo>
                  <a:lnTo>
                    <a:pt x="2248" y="8176"/>
                  </a:lnTo>
                  <a:lnTo>
                    <a:pt x="2655" y="8408"/>
                  </a:lnTo>
                  <a:lnTo>
                    <a:pt x="3081" y="8660"/>
                  </a:lnTo>
                  <a:lnTo>
                    <a:pt x="3566" y="8893"/>
                  </a:lnTo>
                  <a:lnTo>
                    <a:pt x="4070" y="9145"/>
                  </a:lnTo>
                  <a:lnTo>
                    <a:pt x="4612" y="9397"/>
                  </a:lnTo>
                  <a:lnTo>
                    <a:pt x="5193" y="9629"/>
                  </a:lnTo>
                  <a:lnTo>
                    <a:pt x="5813" y="9862"/>
                  </a:lnTo>
                  <a:lnTo>
                    <a:pt x="6453" y="10094"/>
                  </a:lnTo>
                  <a:lnTo>
                    <a:pt x="7150" y="10307"/>
                  </a:lnTo>
                  <a:lnTo>
                    <a:pt x="7886" y="10501"/>
                  </a:lnTo>
                  <a:lnTo>
                    <a:pt x="8661" y="10695"/>
                  </a:lnTo>
                  <a:lnTo>
                    <a:pt x="9456" y="10869"/>
                  </a:lnTo>
                  <a:lnTo>
                    <a:pt x="10308" y="11024"/>
                  </a:lnTo>
                  <a:lnTo>
                    <a:pt x="11199" y="11160"/>
                  </a:lnTo>
                  <a:lnTo>
                    <a:pt x="12129" y="11276"/>
                  </a:lnTo>
                  <a:lnTo>
                    <a:pt x="13078" y="11353"/>
                  </a:lnTo>
                  <a:lnTo>
                    <a:pt x="14105" y="11411"/>
                  </a:lnTo>
                  <a:lnTo>
                    <a:pt x="15151" y="11450"/>
                  </a:lnTo>
                  <a:lnTo>
                    <a:pt x="16236" y="11450"/>
                  </a:lnTo>
                  <a:lnTo>
                    <a:pt x="17380" y="11411"/>
                  </a:lnTo>
                  <a:lnTo>
                    <a:pt x="17380" y="11411"/>
                  </a:lnTo>
                  <a:lnTo>
                    <a:pt x="18542" y="11353"/>
                  </a:lnTo>
                  <a:lnTo>
                    <a:pt x="19666" y="11237"/>
                  </a:lnTo>
                  <a:lnTo>
                    <a:pt x="20731" y="11121"/>
                  </a:lnTo>
                  <a:lnTo>
                    <a:pt x="21739" y="10966"/>
                  </a:lnTo>
                  <a:lnTo>
                    <a:pt x="22707" y="10792"/>
                  </a:lnTo>
                  <a:lnTo>
                    <a:pt x="23618" y="10598"/>
                  </a:lnTo>
                  <a:lnTo>
                    <a:pt x="24490" y="10385"/>
                  </a:lnTo>
                  <a:lnTo>
                    <a:pt x="25303" y="10152"/>
                  </a:lnTo>
                  <a:lnTo>
                    <a:pt x="26078" y="9900"/>
                  </a:lnTo>
                  <a:lnTo>
                    <a:pt x="26815" y="9629"/>
                  </a:lnTo>
                  <a:lnTo>
                    <a:pt x="27493" y="9358"/>
                  </a:lnTo>
                  <a:lnTo>
                    <a:pt x="28132" y="9087"/>
                  </a:lnTo>
                  <a:lnTo>
                    <a:pt x="28733" y="8796"/>
                  </a:lnTo>
                  <a:lnTo>
                    <a:pt x="29295" y="8505"/>
                  </a:lnTo>
                  <a:lnTo>
                    <a:pt x="29818" y="8195"/>
                  </a:lnTo>
                  <a:lnTo>
                    <a:pt x="30302" y="7905"/>
                  </a:lnTo>
                  <a:lnTo>
                    <a:pt x="30748" y="7614"/>
                  </a:lnTo>
                  <a:lnTo>
                    <a:pt x="31154" y="7324"/>
                  </a:lnTo>
                  <a:lnTo>
                    <a:pt x="31523" y="7033"/>
                  </a:lnTo>
                  <a:lnTo>
                    <a:pt x="31852" y="6762"/>
                  </a:lnTo>
                  <a:lnTo>
                    <a:pt x="32162" y="6490"/>
                  </a:lnTo>
                  <a:lnTo>
                    <a:pt x="32433" y="6239"/>
                  </a:lnTo>
                  <a:lnTo>
                    <a:pt x="32879" y="5774"/>
                  </a:lnTo>
                  <a:lnTo>
                    <a:pt x="33227" y="5386"/>
                  </a:lnTo>
                  <a:lnTo>
                    <a:pt x="33460" y="5096"/>
                  </a:lnTo>
                  <a:lnTo>
                    <a:pt x="33634" y="4824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3" name="Google Shape;1383;p26"/>
            <p:cNvSpPr/>
            <p:nvPr/>
          </p:nvSpPr>
          <p:spPr>
            <a:xfrm>
              <a:off x="9448050" y="3968300"/>
              <a:ext cx="840875" cy="286275"/>
            </a:xfrm>
            <a:custGeom>
              <a:avLst/>
              <a:gdLst/>
              <a:ahLst/>
              <a:cxnLst/>
              <a:rect l="l" t="t" r="r" b="b"/>
              <a:pathLst>
                <a:path w="33635" h="11451" extrusionOk="0">
                  <a:moveTo>
                    <a:pt x="15442" y="0"/>
                  </a:moveTo>
                  <a:lnTo>
                    <a:pt x="14396" y="20"/>
                  </a:lnTo>
                  <a:lnTo>
                    <a:pt x="13388" y="58"/>
                  </a:lnTo>
                  <a:lnTo>
                    <a:pt x="12420" y="155"/>
                  </a:lnTo>
                  <a:lnTo>
                    <a:pt x="11509" y="271"/>
                  </a:lnTo>
                  <a:lnTo>
                    <a:pt x="10618" y="426"/>
                  </a:lnTo>
                  <a:lnTo>
                    <a:pt x="9766" y="620"/>
                  </a:lnTo>
                  <a:lnTo>
                    <a:pt x="8971" y="814"/>
                  </a:lnTo>
                  <a:lnTo>
                    <a:pt x="8196" y="1046"/>
                  </a:lnTo>
                  <a:lnTo>
                    <a:pt x="7460" y="1298"/>
                  </a:lnTo>
                  <a:lnTo>
                    <a:pt x="6763" y="1569"/>
                  </a:lnTo>
                  <a:lnTo>
                    <a:pt x="6104" y="1841"/>
                  </a:lnTo>
                  <a:lnTo>
                    <a:pt x="5484" y="2131"/>
                  </a:lnTo>
                  <a:lnTo>
                    <a:pt x="4903" y="2441"/>
                  </a:lnTo>
                  <a:lnTo>
                    <a:pt x="4360" y="2751"/>
                  </a:lnTo>
                  <a:lnTo>
                    <a:pt x="3837" y="3061"/>
                  </a:lnTo>
                  <a:lnTo>
                    <a:pt x="3353" y="3371"/>
                  </a:lnTo>
                  <a:lnTo>
                    <a:pt x="2907" y="3681"/>
                  </a:lnTo>
                  <a:lnTo>
                    <a:pt x="2500" y="3991"/>
                  </a:lnTo>
                  <a:lnTo>
                    <a:pt x="2113" y="4301"/>
                  </a:lnTo>
                  <a:lnTo>
                    <a:pt x="1764" y="4592"/>
                  </a:lnTo>
                  <a:lnTo>
                    <a:pt x="1454" y="4863"/>
                  </a:lnTo>
                  <a:lnTo>
                    <a:pt x="931" y="5386"/>
                  </a:lnTo>
                  <a:lnTo>
                    <a:pt x="524" y="5832"/>
                  </a:lnTo>
                  <a:lnTo>
                    <a:pt x="233" y="6161"/>
                  </a:lnTo>
                  <a:lnTo>
                    <a:pt x="1" y="6471"/>
                  </a:lnTo>
                  <a:lnTo>
                    <a:pt x="253" y="6704"/>
                  </a:lnTo>
                  <a:lnTo>
                    <a:pt x="543" y="6975"/>
                  </a:lnTo>
                  <a:lnTo>
                    <a:pt x="989" y="7324"/>
                  </a:lnTo>
                  <a:lnTo>
                    <a:pt x="1551" y="7730"/>
                  </a:lnTo>
                  <a:lnTo>
                    <a:pt x="1880" y="7944"/>
                  </a:lnTo>
                  <a:lnTo>
                    <a:pt x="2248" y="8176"/>
                  </a:lnTo>
                  <a:lnTo>
                    <a:pt x="2655" y="8408"/>
                  </a:lnTo>
                  <a:lnTo>
                    <a:pt x="3081" y="8660"/>
                  </a:lnTo>
                  <a:lnTo>
                    <a:pt x="3566" y="8893"/>
                  </a:lnTo>
                  <a:lnTo>
                    <a:pt x="4070" y="9145"/>
                  </a:lnTo>
                  <a:lnTo>
                    <a:pt x="4612" y="9397"/>
                  </a:lnTo>
                  <a:lnTo>
                    <a:pt x="5193" y="9629"/>
                  </a:lnTo>
                  <a:lnTo>
                    <a:pt x="5813" y="9862"/>
                  </a:lnTo>
                  <a:lnTo>
                    <a:pt x="6453" y="10094"/>
                  </a:lnTo>
                  <a:lnTo>
                    <a:pt x="7150" y="10307"/>
                  </a:lnTo>
                  <a:lnTo>
                    <a:pt x="7886" y="10501"/>
                  </a:lnTo>
                  <a:lnTo>
                    <a:pt x="8661" y="10695"/>
                  </a:lnTo>
                  <a:lnTo>
                    <a:pt x="9456" y="10869"/>
                  </a:lnTo>
                  <a:lnTo>
                    <a:pt x="10308" y="11024"/>
                  </a:lnTo>
                  <a:lnTo>
                    <a:pt x="11199" y="11160"/>
                  </a:lnTo>
                  <a:lnTo>
                    <a:pt x="12129" y="11276"/>
                  </a:lnTo>
                  <a:lnTo>
                    <a:pt x="13078" y="11353"/>
                  </a:lnTo>
                  <a:lnTo>
                    <a:pt x="14105" y="11411"/>
                  </a:lnTo>
                  <a:lnTo>
                    <a:pt x="15151" y="11450"/>
                  </a:lnTo>
                  <a:lnTo>
                    <a:pt x="16236" y="11450"/>
                  </a:lnTo>
                  <a:lnTo>
                    <a:pt x="17380" y="11411"/>
                  </a:lnTo>
                  <a:lnTo>
                    <a:pt x="18542" y="11353"/>
                  </a:lnTo>
                  <a:lnTo>
                    <a:pt x="19666" y="11237"/>
                  </a:lnTo>
                  <a:lnTo>
                    <a:pt x="20731" y="11121"/>
                  </a:lnTo>
                  <a:lnTo>
                    <a:pt x="21739" y="10966"/>
                  </a:lnTo>
                  <a:lnTo>
                    <a:pt x="22707" y="10792"/>
                  </a:lnTo>
                  <a:lnTo>
                    <a:pt x="23618" y="10598"/>
                  </a:lnTo>
                  <a:lnTo>
                    <a:pt x="24490" y="10385"/>
                  </a:lnTo>
                  <a:lnTo>
                    <a:pt x="25303" y="10152"/>
                  </a:lnTo>
                  <a:lnTo>
                    <a:pt x="26078" y="9900"/>
                  </a:lnTo>
                  <a:lnTo>
                    <a:pt x="26815" y="9629"/>
                  </a:lnTo>
                  <a:lnTo>
                    <a:pt x="27493" y="9358"/>
                  </a:lnTo>
                  <a:lnTo>
                    <a:pt x="28132" y="9087"/>
                  </a:lnTo>
                  <a:lnTo>
                    <a:pt x="28733" y="8796"/>
                  </a:lnTo>
                  <a:lnTo>
                    <a:pt x="29295" y="8505"/>
                  </a:lnTo>
                  <a:lnTo>
                    <a:pt x="29818" y="8195"/>
                  </a:lnTo>
                  <a:lnTo>
                    <a:pt x="30302" y="7905"/>
                  </a:lnTo>
                  <a:lnTo>
                    <a:pt x="30748" y="7614"/>
                  </a:lnTo>
                  <a:lnTo>
                    <a:pt x="31154" y="7324"/>
                  </a:lnTo>
                  <a:lnTo>
                    <a:pt x="31523" y="7033"/>
                  </a:lnTo>
                  <a:lnTo>
                    <a:pt x="31852" y="6762"/>
                  </a:lnTo>
                  <a:lnTo>
                    <a:pt x="32162" y="6490"/>
                  </a:lnTo>
                  <a:lnTo>
                    <a:pt x="32433" y="6239"/>
                  </a:lnTo>
                  <a:lnTo>
                    <a:pt x="32879" y="5774"/>
                  </a:lnTo>
                  <a:lnTo>
                    <a:pt x="33227" y="5386"/>
                  </a:lnTo>
                  <a:lnTo>
                    <a:pt x="33460" y="5096"/>
                  </a:lnTo>
                  <a:lnTo>
                    <a:pt x="33634" y="4824"/>
                  </a:lnTo>
                  <a:lnTo>
                    <a:pt x="33382" y="4650"/>
                  </a:lnTo>
                  <a:lnTo>
                    <a:pt x="33053" y="4417"/>
                  </a:lnTo>
                  <a:lnTo>
                    <a:pt x="32608" y="4146"/>
                  </a:lnTo>
                  <a:lnTo>
                    <a:pt x="32026" y="3817"/>
                  </a:lnTo>
                  <a:lnTo>
                    <a:pt x="31329" y="3429"/>
                  </a:lnTo>
                  <a:lnTo>
                    <a:pt x="30476" y="3022"/>
                  </a:lnTo>
                  <a:lnTo>
                    <a:pt x="29488" y="2596"/>
                  </a:lnTo>
                  <a:lnTo>
                    <a:pt x="28946" y="2383"/>
                  </a:lnTo>
                  <a:lnTo>
                    <a:pt x="28384" y="2170"/>
                  </a:lnTo>
                  <a:lnTo>
                    <a:pt x="27764" y="1957"/>
                  </a:lnTo>
                  <a:lnTo>
                    <a:pt x="27125" y="1744"/>
                  </a:lnTo>
                  <a:lnTo>
                    <a:pt x="26427" y="1550"/>
                  </a:lnTo>
                  <a:lnTo>
                    <a:pt x="25710" y="1337"/>
                  </a:lnTo>
                  <a:lnTo>
                    <a:pt x="24955" y="1143"/>
                  </a:lnTo>
                  <a:lnTo>
                    <a:pt x="24180" y="969"/>
                  </a:lnTo>
                  <a:lnTo>
                    <a:pt x="23347" y="794"/>
                  </a:lnTo>
                  <a:lnTo>
                    <a:pt x="22475" y="639"/>
                  </a:lnTo>
                  <a:lnTo>
                    <a:pt x="21584" y="484"/>
                  </a:lnTo>
                  <a:lnTo>
                    <a:pt x="20634" y="368"/>
                  </a:lnTo>
                  <a:lnTo>
                    <a:pt x="19666" y="252"/>
                  </a:lnTo>
                  <a:lnTo>
                    <a:pt x="18658" y="155"/>
                  </a:lnTo>
                  <a:lnTo>
                    <a:pt x="17612" y="78"/>
                  </a:lnTo>
                  <a:lnTo>
                    <a:pt x="16527" y="20"/>
                  </a:lnTo>
                  <a:lnTo>
                    <a:pt x="15442" y="0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4" name="Google Shape;1384;p26"/>
            <p:cNvSpPr/>
            <p:nvPr/>
          </p:nvSpPr>
          <p:spPr>
            <a:xfrm>
              <a:off x="9448050" y="3968300"/>
              <a:ext cx="840875" cy="286275"/>
            </a:xfrm>
            <a:custGeom>
              <a:avLst/>
              <a:gdLst/>
              <a:ahLst/>
              <a:cxnLst/>
              <a:rect l="l" t="t" r="r" b="b"/>
              <a:pathLst>
                <a:path w="33635" h="11451" fill="none" extrusionOk="0">
                  <a:moveTo>
                    <a:pt x="33634" y="4824"/>
                  </a:moveTo>
                  <a:lnTo>
                    <a:pt x="33634" y="4824"/>
                  </a:lnTo>
                  <a:lnTo>
                    <a:pt x="33382" y="4650"/>
                  </a:lnTo>
                  <a:lnTo>
                    <a:pt x="33053" y="4417"/>
                  </a:lnTo>
                  <a:lnTo>
                    <a:pt x="32608" y="4146"/>
                  </a:lnTo>
                  <a:lnTo>
                    <a:pt x="32026" y="3817"/>
                  </a:lnTo>
                  <a:lnTo>
                    <a:pt x="31329" y="3429"/>
                  </a:lnTo>
                  <a:lnTo>
                    <a:pt x="30476" y="3022"/>
                  </a:lnTo>
                  <a:lnTo>
                    <a:pt x="29488" y="2596"/>
                  </a:lnTo>
                  <a:lnTo>
                    <a:pt x="28946" y="2383"/>
                  </a:lnTo>
                  <a:lnTo>
                    <a:pt x="28384" y="2170"/>
                  </a:lnTo>
                  <a:lnTo>
                    <a:pt x="27764" y="1957"/>
                  </a:lnTo>
                  <a:lnTo>
                    <a:pt x="27125" y="1744"/>
                  </a:lnTo>
                  <a:lnTo>
                    <a:pt x="26427" y="1550"/>
                  </a:lnTo>
                  <a:lnTo>
                    <a:pt x="25710" y="1337"/>
                  </a:lnTo>
                  <a:lnTo>
                    <a:pt x="24955" y="1143"/>
                  </a:lnTo>
                  <a:lnTo>
                    <a:pt x="24180" y="969"/>
                  </a:lnTo>
                  <a:lnTo>
                    <a:pt x="23347" y="794"/>
                  </a:lnTo>
                  <a:lnTo>
                    <a:pt x="22475" y="639"/>
                  </a:lnTo>
                  <a:lnTo>
                    <a:pt x="21584" y="484"/>
                  </a:lnTo>
                  <a:lnTo>
                    <a:pt x="20634" y="368"/>
                  </a:lnTo>
                  <a:lnTo>
                    <a:pt x="19666" y="252"/>
                  </a:lnTo>
                  <a:lnTo>
                    <a:pt x="18658" y="155"/>
                  </a:lnTo>
                  <a:lnTo>
                    <a:pt x="17612" y="78"/>
                  </a:lnTo>
                  <a:lnTo>
                    <a:pt x="16527" y="20"/>
                  </a:lnTo>
                  <a:lnTo>
                    <a:pt x="16527" y="20"/>
                  </a:lnTo>
                  <a:lnTo>
                    <a:pt x="15442" y="0"/>
                  </a:lnTo>
                  <a:lnTo>
                    <a:pt x="14396" y="20"/>
                  </a:lnTo>
                  <a:lnTo>
                    <a:pt x="13388" y="58"/>
                  </a:lnTo>
                  <a:lnTo>
                    <a:pt x="12420" y="155"/>
                  </a:lnTo>
                  <a:lnTo>
                    <a:pt x="11509" y="271"/>
                  </a:lnTo>
                  <a:lnTo>
                    <a:pt x="10618" y="426"/>
                  </a:lnTo>
                  <a:lnTo>
                    <a:pt x="9766" y="620"/>
                  </a:lnTo>
                  <a:lnTo>
                    <a:pt x="8971" y="814"/>
                  </a:lnTo>
                  <a:lnTo>
                    <a:pt x="8196" y="1046"/>
                  </a:lnTo>
                  <a:lnTo>
                    <a:pt x="7460" y="1298"/>
                  </a:lnTo>
                  <a:lnTo>
                    <a:pt x="6763" y="1569"/>
                  </a:lnTo>
                  <a:lnTo>
                    <a:pt x="6104" y="1841"/>
                  </a:lnTo>
                  <a:lnTo>
                    <a:pt x="5484" y="2131"/>
                  </a:lnTo>
                  <a:lnTo>
                    <a:pt x="4903" y="2441"/>
                  </a:lnTo>
                  <a:lnTo>
                    <a:pt x="4360" y="2751"/>
                  </a:lnTo>
                  <a:lnTo>
                    <a:pt x="3837" y="3061"/>
                  </a:lnTo>
                  <a:lnTo>
                    <a:pt x="3353" y="3371"/>
                  </a:lnTo>
                  <a:lnTo>
                    <a:pt x="2907" y="3681"/>
                  </a:lnTo>
                  <a:lnTo>
                    <a:pt x="2500" y="3991"/>
                  </a:lnTo>
                  <a:lnTo>
                    <a:pt x="2113" y="4301"/>
                  </a:lnTo>
                  <a:lnTo>
                    <a:pt x="1764" y="4592"/>
                  </a:lnTo>
                  <a:lnTo>
                    <a:pt x="1454" y="4863"/>
                  </a:lnTo>
                  <a:lnTo>
                    <a:pt x="931" y="5386"/>
                  </a:lnTo>
                  <a:lnTo>
                    <a:pt x="524" y="5832"/>
                  </a:lnTo>
                  <a:lnTo>
                    <a:pt x="233" y="6161"/>
                  </a:lnTo>
                  <a:lnTo>
                    <a:pt x="1" y="6471"/>
                  </a:lnTo>
                  <a:lnTo>
                    <a:pt x="1" y="6471"/>
                  </a:lnTo>
                  <a:lnTo>
                    <a:pt x="253" y="6704"/>
                  </a:lnTo>
                  <a:lnTo>
                    <a:pt x="543" y="6975"/>
                  </a:lnTo>
                  <a:lnTo>
                    <a:pt x="989" y="7324"/>
                  </a:lnTo>
                  <a:lnTo>
                    <a:pt x="1551" y="7730"/>
                  </a:lnTo>
                  <a:lnTo>
                    <a:pt x="1880" y="7944"/>
                  </a:lnTo>
                  <a:lnTo>
                    <a:pt x="2248" y="8176"/>
                  </a:lnTo>
                  <a:lnTo>
                    <a:pt x="2655" y="8408"/>
                  </a:lnTo>
                  <a:lnTo>
                    <a:pt x="3081" y="8660"/>
                  </a:lnTo>
                  <a:lnTo>
                    <a:pt x="3566" y="8893"/>
                  </a:lnTo>
                  <a:lnTo>
                    <a:pt x="4070" y="9145"/>
                  </a:lnTo>
                  <a:lnTo>
                    <a:pt x="4612" y="9397"/>
                  </a:lnTo>
                  <a:lnTo>
                    <a:pt x="5193" y="9629"/>
                  </a:lnTo>
                  <a:lnTo>
                    <a:pt x="5813" y="9862"/>
                  </a:lnTo>
                  <a:lnTo>
                    <a:pt x="6453" y="10094"/>
                  </a:lnTo>
                  <a:lnTo>
                    <a:pt x="7150" y="10307"/>
                  </a:lnTo>
                  <a:lnTo>
                    <a:pt x="7886" y="10501"/>
                  </a:lnTo>
                  <a:lnTo>
                    <a:pt x="8661" y="10695"/>
                  </a:lnTo>
                  <a:lnTo>
                    <a:pt x="9456" y="10869"/>
                  </a:lnTo>
                  <a:lnTo>
                    <a:pt x="10308" y="11024"/>
                  </a:lnTo>
                  <a:lnTo>
                    <a:pt x="11199" y="11160"/>
                  </a:lnTo>
                  <a:lnTo>
                    <a:pt x="12129" y="11276"/>
                  </a:lnTo>
                  <a:lnTo>
                    <a:pt x="13078" y="11353"/>
                  </a:lnTo>
                  <a:lnTo>
                    <a:pt x="14105" y="11411"/>
                  </a:lnTo>
                  <a:lnTo>
                    <a:pt x="15151" y="11450"/>
                  </a:lnTo>
                  <a:lnTo>
                    <a:pt x="16236" y="11450"/>
                  </a:lnTo>
                  <a:lnTo>
                    <a:pt x="17380" y="11411"/>
                  </a:lnTo>
                  <a:lnTo>
                    <a:pt x="17380" y="11411"/>
                  </a:lnTo>
                  <a:lnTo>
                    <a:pt x="18542" y="11353"/>
                  </a:lnTo>
                  <a:lnTo>
                    <a:pt x="19666" y="11237"/>
                  </a:lnTo>
                  <a:lnTo>
                    <a:pt x="20731" y="11121"/>
                  </a:lnTo>
                  <a:lnTo>
                    <a:pt x="21739" y="10966"/>
                  </a:lnTo>
                  <a:lnTo>
                    <a:pt x="22707" y="10792"/>
                  </a:lnTo>
                  <a:lnTo>
                    <a:pt x="23618" y="10598"/>
                  </a:lnTo>
                  <a:lnTo>
                    <a:pt x="24490" y="10385"/>
                  </a:lnTo>
                  <a:lnTo>
                    <a:pt x="25303" y="10152"/>
                  </a:lnTo>
                  <a:lnTo>
                    <a:pt x="26078" y="9900"/>
                  </a:lnTo>
                  <a:lnTo>
                    <a:pt x="26815" y="9629"/>
                  </a:lnTo>
                  <a:lnTo>
                    <a:pt x="27493" y="9358"/>
                  </a:lnTo>
                  <a:lnTo>
                    <a:pt x="28132" y="9087"/>
                  </a:lnTo>
                  <a:lnTo>
                    <a:pt x="28733" y="8796"/>
                  </a:lnTo>
                  <a:lnTo>
                    <a:pt x="29295" y="8505"/>
                  </a:lnTo>
                  <a:lnTo>
                    <a:pt x="29818" y="8195"/>
                  </a:lnTo>
                  <a:lnTo>
                    <a:pt x="30302" y="7905"/>
                  </a:lnTo>
                  <a:lnTo>
                    <a:pt x="30748" y="7614"/>
                  </a:lnTo>
                  <a:lnTo>
                    <a:pt x="31154" y="7324"/>
                  </a:lnTo>
                  <a:lnTo>
                    <a:pt x="31523" y="7033"/>
                  </a:lnTo>
                  <a:lnTo>
                    <a:pt x="31852" y="6762"/>
                  </a:lnTo>
                  <a:lnTo>
                    <a:pt x="32162" y="6490"/>
                  </a:lnTo>
                  <a:lnTo>
                    <a:pt x="32433" y="6239"/>
                  </a:lnTo>
                  <a:lnTo>
                    <a:pt x="32879" y="5774"/>
                  </a:lnTo>
                  <a:lnTo>
                    <a:pt x="33227" y="5386"/>
                  </a:lnTo>
                  <a:lnTo>
                    <a:pt x="33460" y="5096"/>
                  </a:lnTo>
                  <a:lnTo>
                    <a:pt x="33634" y="4824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5" name="Google Shape;1385;p26"/>
            <p:cNvSpPr/>
            <p:nvPr/>
          </p:nvSpPr>
          <p:spPr>
            <a:xfrm>
              <a:off x="9448050" y="3968300"/>
              <a:ext cx="840875" cy="192800"/>
            </a:xfrm>
            <a:custGeom>
              <a:avLst/>
              <a:gdLst/>
              <a:ahLst/>
              <a:cxnLst/>
              <a:rect l="l" t="t" r="r" b="b"/>
              <a:pathLst>
                <a:path w="33635" h="7712" extrusionOk="0">
                  <a:moveTo>
                    <a:pt x="15442" y="0"/>
                  </a:moveTo>
                  <a:lnTo>
                    <a:pt x="14396" y="20"/>
                  </a:lnTo>
                  <a:lnTo>
                    <a:pt x="13388" y="58"/>
                  </a:lnTo>
                  <a:lnTo>
                    <a:pt x="12420" y="155"/>
                  </a:lnTo>
                  <a:lnTo>
                    <a:pt x="11509" y="271"/>
                  </a:lnTo>
                  <a:lnTo>
                    <a:pt x="10618" y="426"/>
                  </a:lnTo>
                  <a:lnTo>
                    <a:pt x="9766" y="620"/>
                  </a:lnTo>
                  <a:lnTo>
                    <a:pt x="8971" y="814"/>
                  </a:lnTo>
                  <a:lnTo>
                    <a:pt x="8196" y="1046"/>
                  </a:lnTo>
                  <a:lnTo>
                    <a:pt x="7460" y="1298"/>
                  </a:lnTo>
                  <a:lnTo>
                    <a:pt x="6763" y="1569"/>
                  </a:lnTo>
                  <a:lnTo>
                    <a:pt x="6104" y="1841"/>
                  </a:lnTo>
                  <a:lnTo>
                    <a:pt x="5484" y="2131"/>
                  </a:lnTo>
                  <a:lnTo>
                    <a:pt x="4903" y="2441"/>
                  </a:lnTo>
                  <a:lnTo>
                    <a:pt x="4360" y="2751"/>
                  </a:lnTo>
                  <a:lnTo>
                    <a:pt x="3837" y="3061"/>
                  </a:lnTo>
                  <a:lnTo>
                    <a:pt x="3353" y="3371"/>
                  </a:lnTo>
                  <a:lnTo>
                    <a:pt x="2907" y="3681"/>
                  </a:lnTo>
                  <a:lnTo>
                    <a:pt x="2500" y="3991"/>
                  </a:lnTo>
                  <a:lnTo>
                    <a:pt x="2113" y="4301"/>
                  </a:lnTo>
                  <a:lnTo>
                    <a:pt x="1764" y="4592"/>
                  </a:lnTo>
                  <a:lnTo>
                    <a:pt x="1454" y="4863"/>
                  </a:lnTo>
                  <a:lnTo>
                    <a:pt x="931" y="5386"/>
                  </a:lnTo>
                  <a:lnTo>
                    <a:pt x="524" y="5832"/>
                  </a:lnTo>
                  <a:lnTo>
                    <a:pt x="233" y="6161"/>
                  </a:lnTo>
                  <a:lnTo>
                    <a:pt x="1" y="6471"/>
                  </a:lnTo>
                  <a:lnTo>
                    <a:pt x="98" y="6549"/>
                  </a:lnTo>
                  <a:lnTo>
                    <a:pt x="369" y="6820"/>
                  </a:lnTo>
                  <a:lnTo>
                    <a:pt x="853" y="7207"/>
                  </a:lnTo>
                  <a:lnTo>
                    <a:pt x="1163" y="7440"/>
                  </a:lnTo>
                  <a:lnTo>
                    <a:pt x="1532" y="7711"/>
                  </a:lnTo>
                  <a:lnTo>
                    <a:pt x="1977" y="7324"/>
                  </a:lnTo>
                  <a:lnTo>
                    <a:pt x="2481" y="6917"/>
                  </a:lnTo>
                  <a:lnTo>
                    <a:pt x="3043" y="6490"/>
                  </a:lnTo>
                  <a:lnTo>
                    <a:pt x="3682" y="6064"/>
                  </a:lnTo>
                  <a:lnTo>
                    <a:pt x="4380" y="5638"/>
                  </a:lnTo>
                  <a:lnTo>
                    <a:pt x="5135" y="5212"/>
                  </a:lnTo>
                  <a:lnTo>
                    <a:pt x="5949" y="4824"/>
                  </a:lnTo>
                  <a:lnTo>
                    <a:pt x="6394" y="4611"/>
                  </a:lnTo>
                  <a:lnTo>
                    <a:pt x="6840" y="4437"/>
                  </a:lnTo>
                  <a:lnTo>
                    <a:pt x="7324" y="4243"/>
                  </a:lnTo>
                  <a:lnTo>
                    <a:pt x="7809" y="4069"/>
                  </a:lnTo>
                  <a:lnTo>
                    <a:pt x="8312" y="3914"/>
                  </a:lnTo>
                  <a:lnTo>
                    <a:pt x="8836" y="3759"/>
                  </a:lnTo>
                  <a:lnTo>
                    <a:pt x="9378" y="3604"/>
                  </a:lnTo>
                  <a:lnTo>
                    <a:pt x="9940" y="3468"/>
                  </a:lnTo>
                  <a:lnTo>
                    <a:pt x="10502" y="3352"/>
                  </a:lnTo>
                  <a:lnTo>
                    <a:pt x="11102" y="3236"/>
                  </a:lnTo>
                  <a:lnTo>
                    <a:pt x="11722" y="3139"/>
                  </a:lnTo>
                  <a:lnTo>
                    <a:pt x="12342" y="3061"/>
                  </a:lnTo>
                  <a:lnTo>
                    <a:pt x="13001" y="3003"/>
                  </a:lnTo>
                  <a:lnTo>
                    <a:pt x="13660" y="2945"/>
                  </a:lnTo>
                  <a:lnTo>
                    <a:pt x="14357" y="2906"/>
                  </a:lnTo>
                  <a:lnTo>
                    <a:pt x="15055" y="2887"/>
                  </a:lnTo>
                  <a:lnTo>
                    <a:pt x="15771" y="2887"/>
                  </a:lnTo>
                  <a:lnTo>
                    <a:pt x="16527" y="2906"/>
                  </a:lnTo>
                  <a:lnTo>
                    <a:pt x="17999" y="3003"/>
                  </a:lnTo>
                  <a:lnTo>
                    <a:pt x="19394" y="3119"/>
                  </a:lnTo>
                  <a:lnTo>
                    <a:pt x="20731" y="3274"/>
                  </a:lnTo>
                  <a:lnTo>
                    <a:pt x="21991" y="3449"/>
                  </a:lnTo>
                  <a:lnTo>
                    <a:pt x="23192" y="3662"/>
                  </a:lnTo>
                  <a:lnTo>
                    <a:pt x="24315" y="3894"/>
                  </a:lnTo>
                  <a:lnTo>
                    <a:pt x="25362" y="4146"/>
                  </a:lnTo>
                  <a:lnTo>
                    <a:pt x="26369" y="4417"/>
                  </a:lnTo>
                  <a:lnTo>
                    <a:pt x="27280" y="4708"/>
                  </a:lnTo>
                  <a:lnTo>
                    <a:pt x="28151" y="4979"/>
                  </a:lnTo>
                  <a:lnTo>
                    <a:pt x="28946" y="5289"/>
                  </a:lnTo>
                  <a:lnTo>
                    <a:pt x="29682" y="5580"/>
                  </a:lnTo>
                  <a:lnTo>
                    <a:pt x="30341" y="5870"/>
                  </a:lnTo>
                  <a:lnTo>
                    <a:pt x="30941" y="6142"/>
                  </a:lnTo>
                  <a:lnTo>
                    <a:pt x="31484" y="6413"/>
                  </a:lnTo>
                  <a:lnTo>
                    <a:pt x="31968" y="6665"/>
                  </a:lnTo>
                  <a:lnTo>
                    <a:pt x="32375" y="6297"/>
                  </a:lnTo>
                  <a:lnTo>
                    <a:pt x="32724" y="5948"/>
                  </a:lnTo>
                  <a:lnTo>
                    <a:pt x="33014" y="5638"/>
                  </a:lnTo>
                  <a:lnTo>
                    <a:pt x="33247" y="5367"/>
                  </a:lnTo>
                  <a:lnTo>
                    <a:pt x="33537" y="4979"/>
                  </a:lnTo>
                  <a:lnTo>
                    <a:pt x="33634" y="4824"/>
                  </a:lnTo>
                  <a:lnTo>
                    <a:pt x="33382" y="4650"/>
                  </a:lnTo>
                  <a:lnTo>
                    <a:pt x="33053" y="4417"/>
                  </a:lnTo>
                  <a:lnTo>
                    <a:pt x="32608" y="4146"/>
                  </a:lnTo>
                  <a:lnTo>
                    <a:pt x="32026" y="3817"/>
                  </a:lnTo>
                  <a:lnTo>
                    <a:pt x="31329" y="3429"/>
                  </a:lnTo>
                  <a:lnTo>
                    <a:pt x="30476" y="3022"/>
                  </a:lnTo>
                  <a:lnTo>
                    <a:pt x="29488" y="2596"/>
                  </a:lnTo>
                  <a:lnTo>
                    <a:pt x="28946" y="2383"/>
                  </a:lnTo>
                  <a:lnTo>
                    <a:pt x="28384" y="2170"/>
                  </a:lnTo>
                  <a:lnTo>
                    <a:pt x="27764" y="1957"/>
                  </a:lnTo>
                  <a:lnTo>
                    <a:pt x="27125" y="1744"/>
                  </a:lnTo>
                  <a:lnTo>
                    <a:pt x="26427" y="1550"/>
                  </a:lnTo>
                  <a:lnTo>
                    <a:pt x="25710" y="1337"/>
                  </a:lnTo>
                  <a:lnTo>
                    <a:pt x="24955" y="1143"/>
                  </a:lnTo>
                  <a:lnTo>
                    <a:pt x="24180" y="969"/>
                  </a:lnTo>
                  <a:lnTo>
                    <a:pt x="23347" y="794"/>
                  </a:lnTo>
                  <a:lnTo>
                    <a:pt x="22475" y="639"/>
                  </a:lnTo>
                  <a:lnTo>
                    <a:pt x="21584" y="484"/>
                  </a:lnTo>
                  <a:lnTo>
                    <a:pt x="20634" y="368"/>
                  </a:lnTo>
                  <a:lnTo>
                    <a:pt x="19666" y="252"/>
                  </a:lnTo>
                  <a:lnTo>
                    <a:pt x="18658" y="155"/>
                  </a:lnTo>
                  <a:lnTo>
                    <a:pt x="17612" y="78"/>
                  </a:lnTo>
                  <a:lnTo>
                    <a:pt x="16527" y="20"/>
                  </a:lnTo>
                  <a:lnTo>
                    <a:pt x="1544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6" name="Google Shape;1386;p26"/>
            <p:cNvSpPr/>
            <p:nvPr/>
          </p:nvSpPr>
          <p:spPr>
            <a:xfrm>
              <a:off x="9448050" y="3968300"/>
              <a:ext cx="840875" cy="192800"/>
            </a:xfrm>
            <a:custGeom>
              <a:avLst/>
              <a:gdLst/>
              <a:ahLst/>
              <a:cxnLst/>
              <a:rect l="l" t="t" r="r" b="b"/>
              <a:pathLst>
                <a:path w="33635" h="7712" fill="none" extrusionOk="0">
                  <a:moveTo>
                    <a:pt x="1532" y="7711"/>
                  </a:moveTo>
                  <a:lnTo>
                    <a:pt x="1532" y="7711"/>
                  </a:lnTo>
                  <a:lnTo>
                    <a:pt x="1977" y="7324"/>
                  </a:lnTo>
                  <a:lnTo>
                    <a:pt x="2481" y="6917"/>
                  </a:lnTo>
                  <a:lnTo>
                    <a:pt x="3043" y="6490"/>
                  </a:lnTo>
                  <a:lnTo>
                    <a:pt x="3682" y="6064"/>
                  </a:lnTo>
                  <a:lnTo>
                    <a:pt x="4380" y="5638"/>
                  </a:lnTo>
                  <a:lnTo>
                    <a:pt x="5135" y="5212"/>
                  </a:lnTo>
                  <a:lnTo>
                    <a:pt x="5949" y="4824"/>
                  </a:lnTo>
                  <a:lnTo>
                    <a:pt x="6394" y="4611"/>
                  </a:lnTo>
                  <a:lnTo>
                    <a:pt x="6840" y="4437"/>
                  </a:lnTo>
                  <a:lnTo>
                    <a:pt x="7324" y="4243"/>
                  </a:lnTo>
                  <a:lnTo>
                    <a:pt x="7809" y="4069"/>
                  </a:lnTo>
                  <a:lnTo>
                    <a:pt x="8312" y="3914"/>
                  </a:lnTo>
                  <a:lnTo>
                    <a:pt x="8836" y="3759"/>
                  </a:lnTo>
                  <a:lnTo>
                    <a:pt x="9378" y="3604"/>
                  </a:lnTo>
                  <a:lnTo>
                    <a:pt x="9940" y="3468"/>
                  </a:lnTo>
                  <a:lnTo>
                    <a:pt x="10502" y="3352"/>
                  </a:lnTo>
                  <a:lnTo>
                    <a:pt x="11102" y="3236"/>
                  </a:lnTo>
                  <a:lnTo>
                    <a:pt x="11722" y="3139"/>
                  </a:lnTo>
                  <a:lnTo>
                    <a:pt x="12342" y="3061"/>
                  </a:lnTo>
                  <a:lnTo>
                    <a:pt x="13001" y="3003"/>
                  </a:lnTo>
                  <a:lnTo>
                    <a:pt x="13660" y="2945"/>
                  </a:lnTo>
                  <a:lnTo>
                    <a:pt x="14357" y="2906"/>
                  </a:lnTo>
                  <a:lnTo>
                    <a:pt x="15055" y="2887"/>
                  </a:lnTo>
                  <a:lnTo>
                    <a:pt x="15771" y="2887"/>
                  </a:lnTo>
                  <a:lnTo>
                    <a:pt x="16527" y="2906"/>
                  </a:lnTo>
                  <a:lnTo>
                    <a:pt x="16527" y="2906"/>
                  </a:lnTo>
                  <a:lnTo>
                    <a:pt x="17999" y="3003"/>
                  </a:lnTo>
                  <a:lnTo>
                    <a:pt x="19394" y="3119"/>
                  </a:lnTo>
                  <a:lnTo>
                    <a:pt x="20731" y="3274"/>
                  </a:lnTo>
                  <a:lnTo>
                    <a:pt x="21991" y="3449"/>
                  </a:lnTo>
                  <a:lnTo>
                    <a:pt x="23192" y="3662"/>
                  </a:lnTo>
                  <a:lnTo>
                    <a:pt x="24315" y="3894"/>
                  </a:lnTo>
                  <a:lnTo>
                    <a:pt x="25362" y="4146"/>
                  </a:lnTo>
                  <a:lnTo>
                    <a:pt x="26369" y="4417"/>
                  </a:lnTo>
                  <a:lnTo>
                    <a:pt x="27280" y="4708"/>
                  </a:lnTo>
                  <a:lnTo>
                    <a:pt x="28151" y="4979"/>
                  </a:lnTo>
                  <a:lnTo>
                    <a:pt x="28946" y="5289"/>
                  </a:lnTo>
                  <a:lnTo>
                    <a:pt x="29682" y="5580"/>
                  </a:lnTo>
                  <a:lnTo>
                    <a:pt x="30341" y="5870"/>
                  </a:lnTo>
                  <a:lnTo>
                    <a:pt x="30941" y="6142"/>
                  </a:lnTo>
                  <a:lnTo>
                    <a:pt x="31484" y="6413"/>
                  </a:lnTo>
                  <a:lnTo>
                    <a:pt x="31968" y="6665"/>
                  </a:lnTo>
                  <a:lnTo>
                    <a:pt x="31968" y="6665"/>
                  </a:lnTo>
                  <a:lnTo>
                    <a:pt x="32375" y="6297"/>
                  </a:lnTo>
                  <a:lnTo>
                    <a:pt x="32724" y="5948"/>
                  </a:lnTo>
                  <a:lnTo>
                    <a:pt x="33014" y="5638"/>
                  </a:lnTo>
                  <a:lnTo>
                    <a:pt x="33247" y="5367"/>
                  </a:lnTo>
                  <a:lnTo>
                    <a:pt x="33537" y="4979"/>
                  </a:lnTo>
                  <a:lnTo>
                    <a:pt x="33634" y="4824"/>
                  </a:lnTo>
                  <a:lnTo>
                    <a:pt x="33634" y="4824"/>
                  </a:lnTo>
                  <a:lnTo>
                    <a:pt x="33382" y="4650"/>
                  </a:lnTo>
                  <a:lnTo>
                    <a:pt x="33053" y="4417"/>
                  </a:lnTo>
                  <a:lnTo>
                    <a:pt x="32608" y="4146"/>
                  </a:lnTo>
                  <a:lnTo>
                    <a:pt x="32026" y="3817"/>
                  </a:lnTo>
                  <a:lnTo>
                    <a:pt x="31329" y="3429"/>
                  </a:lnTo>
                  <a:lnTo>
                    <a:pt x="30476" y="3022"/>
                  </a:lnTo>
                  <a:lnTo>
                    <a:pt x="29488" y="2596"/>
                  </a:lnTo>
                  <a:lnTo>
                    <a:pt x="28946" y="2383"/>
                  </a:lnTo>
                  <a:lnTo>
                    <a:pt x="28384" y="2170"/>
                  </a:lnTo>
                  <a:lnTo>
                    <a:pt x="27764" y="1957"/>
                  </a:lnTo>
                  <a:lnTo>
                    <a:pt x="27125" y="1744"/>
                  </a:lnTo>
                  <a:lnTo>
                    <a:pt x="26427" y="1550"/>
                  </a:lnTo>
                  <a:lnTo>
                    <a:pt x="25710" y="1337"/>
                  </a:lnTo>
                  <a:lnTo>
                    <a:pt x="24955" y="1143"/>
                  </a:lnTo>
                  <a:lnTo>
                    <a:pt x="24180" y="969"/>
                  </a:lnTo>
                  <a:lnTo>
                    <a:pt x="23347" y="794"/>
                  </a:lnTo>
                  <a:lnTo>
                    <a:pt x="22475" y="639"/>
                  </a:lnTo>
                  <a:lnTo>
                    <a:pt x="21584" y="484"/>
                  </a:lnTo>
                  <a:lnTo>
                    <a:pt x="20634" y="368"/>
                  </a:lnTo>
                  <a:lnTo>
                    <a:pt x="19666" y="252"/>
                  </a:lnTo>
                  <a:lnTo>
                    <a:pt x="18658" y="155"/>
                  </a:lnTo>
                  <a:lnTo>
                    <a:pt x="17612" y="78"/>
                  </a:lnTo>
                  <a:lnTo>
                    <a:pt x="16527" y="20"/>
                  </a:lnTo>
                  <a:lnTo>
                    <a:pt x="16527" y="20"/>
                  </a:lnTo>
                  <a:lnTo>
                    <a:pt x="15442" y="0"/>
                  </a:lnTo>
                  <a:lnTo>
                    <a:pt x="14396" y="20"/>
                  </a:lnTo>
                  <a:lnTo>
                    <a:pt x="13388" y="58"/>
                  </a:lnTo>
                  <a:lnTo>
                    <a:pt x="12420" y="155"/>
                  </a:lnTo>
                  <a:lnTo>
                    <a:pt x="11509" y="271"/>
                  </a:lnTo>
                  <a:lnTo>
                    <a:pt x="10618" y="426"/>
                  </a:lnTo>
                  <a:lnTo>
                    <a:pt x="9766" y="620"/>
                  </a:lnTo>
                  <a:lnTo>
                    <a:pt x="8971" y="814"/>
                  </a:lnTo>
                  <a:lnTo>
                    <a:pt x="8196" y="1046"/>
                  </a:lnTo>
                  <a:lnTo>
                    <a:pt x="7460" y="1298"/>
                  </a:lnTo>
                  <a:lnTo>
                    <a:pt x="6763" y="1569"/>
                  </a:lnTo>
                  <a:lnTo>
                    <a:pt x="6104" y="1841"/>
                  </a:lnTo>
                  <a:lnTo>
                    <a:pt x="5484" y="2131"/>
                  </a:lnTo>
                  <a:lnTo>
                    <a:pt x="4903" y="2441"/>
                  </a:lnTo>
                  <a:lnTo>
                    <a:pt x="4360" y="2751"/>
                  </a:lnTo>
                  <a:lnTo>
                    <a:pt x="3837" y="3061"/>
                  </a:lnTo>
                  <a:lnTo>
                    <a:pt x="3353" y="3371"/>
                  </a:lnTo>
                  <a:lnTo>
                    <a:pt x="2907" y="3681"/>
                  </a:lnTo>
                  <a:lnTo>
                    <a:pt x="2500" y="3991"/>
                  </a:lnTo>
                  <a:lnTo>
                    <a:pt x="2113" y="4301"/>
                  </a:lnTo>
                  <a:lnTo>
                    <a:pt x="1764" y="4592"/>
                  </a:lnTo>
                  <a:lnTo>
                    <a:pt x="1454" y="4863"/>
                  </a:lnTo>
                  <a:lnTo>
                    <a:pt x="931" y="5386"/>
                  </a:lnTo>
                  <a:lnTo>
                    <a:pt x="524" y="5832"/>
                  </a:lnTo>
                  <a:lnTo>
                    <a:pt x="233" y="6161"/>
                  </a:lnTo>
                  <a:lnTo>
                    <a:pt x="1" y="6471"/>
                  </a:lnTo>
                  <a:lnTo>
                    <a:pt x="1" y="6471"/>
                  </a:lnTo>
                  <a:lnTo>
                    <a:pt x="98" y="6549"/>
                  </a:lnTo>
                  <a:lnTo>
                    <a:pt x="369" y="6820"/>
                  </a:lnTo>
                  <a:lnTo>
                    <a:pt x="853" y="7207"/>
                  </a:lnTo>
                  <a:lnTo>
                    <a:pt x="1163" y="7440"/>
                  </a:lnTo>
                  <a:lnTo>
                    <a:pt x="1532" y="771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7" name="Google Shape;1387;p26"/>
            <p:cNvSpPr/>
            <p:nvPr/>
          </p:nvSpPr>
          <p:spPr>
            <a:xfrm>
              <a:off x="9583200" y="4086950"/>
              <a:ext cx="632575" cy="167625"/>
            </a:xfrm>
            <a:custGeom>
              <a:avLst/>
              <a:gdLst/>
              <a:ahLst/>
              <a:cxnLst/>
              <a:rect l="l" t="t" r="r" b="b"/>
              <a:pathLst>
                <a:path w="25303" h="6705" fill="none" extrusionOk="0">
                  <a:moveTo>
                    <a:pt x="21951" y="543"/>
                  </a:moveTo>
                  <a:lnTo>
                    <a:pt x="21951" y="543"/>
                  </a:lnTo>
                  <a:lnTo>
                    <a:pt x="21331" y="505"/>
                  </a:lnTo>
                  <a:lnTo>
                    <a:pt x="20692" y="466"/>
                  </a:lnTo>
                  <a:lnTo>
                    <a:pt x="19413" y="369"/>
                  </a:lnTo>
                  <a:lnTo>
                    <a:pt x="18774" y="330"/>
                  </a:lnTo>
                  <a:lnTo>
                    <a:pt x="18134" y="311"/>
                  </a:lnTo>
                  <a:lnTo>
                    <a:pt x="17495" y="311"/>
                  </a:lnTo>
                  <a:lnTo>
                    <a:pt x="16875" y="330"/>
                  </a:lnTo>
                  <a:lnTo>
                    <a:pt x="16875" y="330"/>
                  </a:lnTo>
                  <a:lnTo>
                    <a:pt x="16275" y="388"/>
                  </a:lnTo>
                  <a:lnTo>
                    <a:pt x="15674" y="466"/>
                  </a:lnTo>
                  <a:lnTo>
                    <a:pt x="14473" y="640"/>
                  </a:lnTo>
                  <a:lnTo>
                    <a:pt x="13892" y="737"/>
                  </a:lnTo>
                  <a:lnTo>
                    <a:pt x="13291" y="795"/>
                  </a:lnTo>
                  <a:lnTo>
                    <a:pt x="12690" y="834"/>
                  </a:lnTo>
                  <a:lnTo>
                    <a:pt x="12070" y="834"/>
                  </a:lnTo>
                  <a:lnTo>
                    <a:pt x="12070" y="834"/>
                  </a:lnTo>
                  <a:lnTo>
                    <a:pt x="11509" y="795"/>
                  </a:lnTo>
                  <a:lnTo>
                    <a:pt x="10966" y="737"/>
                  </a:lnTo>
                  <a:lnTo>
                    <a:pt x="10424" y="640"/>
                  </a:lnTo>
                  <a:lnTo>
                    <a:pt x="9900" y="543"/>
                  </a:lnTo>
                  <a:lnTo>
                    <a:pt x="8816" y="330"/>
                  </a:lnTo>
                  <a:lnTo>
                    <a:pt x="7731" y="136"/>
                  </a:lnTo>
                  <a:lnTo>
                    <a:pt x="7731" y="136"/>
                  </a:lnTo>
                  <a:lnTo>
                    <a:pt x="7324" y="59"/>
                  </a:lnTo>
                  <a:lnTo>
                    <a:pt x="6917" y="20"/>
                  </a:lnTo>
                  <a:lnTo>
                    <a:pt x="6529" y="1"/>
                  </a:lnTo>
                  <a:lnTo>
                    <a:pt x="6142" y="1"/>
                  </a:lnTo>
                  <a:lnTo>
                    <a:pt x="5754" y="20"/>
                  </a:lnTo>
                  <a:lnTo>
                    <a:pt x="5386" y="78"/>
                  </a:lnTo>
                  <a:lnTo>
                    <a:pt x="5018" y="136"/>
                  </a:lnTo>
                  <a:lnTo>
                    <a:pt x="4669" y="233"/>
                  </a:lnTo>
                  <a:lnTo>
                    <a:pt x="4321" y="350"/>
                  </a:lnTo>
                  <a:lnTo>
                    <a:pt x="3991" y="485"/>
                  </a:lnTo>
                  <a:lnTo>
                    <a:pt x="3662" y="660"/>
                  </a:lnTo>
                  <a:lnTo>
                    <a:pt x="3333" y="853"/>
                  </a:lnTo>
                  <a:lnTo>
                    <a:pt x="3023" y="1086"/>
                  </a:lnTo>
                  <a:lnTo>
                    <a:pt x="2713" y="1318"/>
                  </a:lnTo>
                  <a:lnTo>
                    <a:pt x="2422" y="1609"/>
                  </a:lnTo>
                  <a:lnTo>
                    <a:pt x="2131" y="1919"/>
                  </a:lnTo>
                  <a:lnTo>
                    <a:pt x="2131" y="1919"/>
                  </a:lnTo>
                  <a:lnTo>
                    <a:pt x="1841" y="2268"/>
                  </a:lnTo>
                  <a:lnTo>
                    <a:pt x="1589" y="2636"/>
                  </a:lnTo>
                  <a:lnTo>
                    <a:pt x="1357" y="3023"/>
                  </a:lnTo>
                  <a:lnTo>
                    <a:pt x="1124" y="3411"/>
                  </a:lnTo>
                  <a:lnTo>
                    <a:pt x="892" y="3798"/>
                  </a:lnTo>
                  <a:lnTo>
                    <a:pt x="659" y="4186"/>
                  </a:lnTo>
                  <a:lnTo>
                    <a:pt x="388" y="4554"/>
                  </a:lnTo>
                  <a:lnTo>
                    <a:pt x="252" y="4728"/>
                  </a:lnTo>
                  <a:lnTo>
                    <a:pt x="97" y="4883"/>
                  </a:lnTo>
                  <a:lnTo>
                    <a:pt x="97" y="4883"/>
                  </a:lnTo>
                  <a:lnTo>
                    <a:pt x="0" y="4961"/>
                  </a:lnTo>
                  <a:lnTo>
                    <a:pt x="0" y="4961"/>
                  </a:lnTo>
                  <a:lnTo>
                    <a:pt x="543" y="5174"/>
                  </a:lnTo>
                  <a:lnTo>
                    <a:pt x="1105" y="5348"/>
                  </a:lnTo>
                  <a:lnTo>
                    <a:pt x="1686" y="5542"/>
                  </a:lnTo>
                  <a:lnTo>
                    <a:pt x="2306" y="5716"/>
                  </a:lnTo>
                  <a:lnTo>
                    <a:pt x="2965" y="5891"/>
                  </a:lnTo>
                  <a:lnTo>
                    <a:pt x="3623" y="6046"/>
                  </a:lnTo>
                  <a:lnTo>
                    <a:pt x="4340" y="6181"/>
                  </a:lnTo>
                  <a:lnTo>
                    <a:pt x="5057" y="6297"/>
                  </a:lnTo>
                  <a:lnTo>
                    <a:pt x="5813" y="6414"/>
                  </a:lnTo>
                  <a:lnTo>
                    <a:pt x="6607" y="6510"/>
                  </a:lnTo>
                  <a:lnTo>
                    <a:pt x="7421" y="6588"/>
                  </a:lnTo>
                  <a:lnTo>
                    <a:pt x="8273" y="6646"/>
                  </a:lnTo>
                  <a:lnTo>
                    <a:pt x="9145" y="6685"/>
                  </a:lnTo>
                  <a:lnTo>
                    <a:pt x="10055" y="6704"/>
                  </a:lnTo>
                  <a:lnTo>
                    <a:pt x="11005" y="6704"/>
                  </a:lnTo>
                  <a:lnTo>
                    <a:pt x="11974" y="6665"/>
                  </a:lnTo>
                  <a:lnTo>
                    <a:pt x="11974" y="6665"/>
                  </a:lnTo>
                  <a:lnTo>
                    <a:pt x="13213" y="6588"/>
                  </a:lnTo>
                  <a:lnTo>
                    <a:pt x="14376" y="6491"/>
                  </a:lnTo>
                  <a:lnTo>
                    <a:pt x="15500" y="6355"/>
                  </a:lnTo>
                  <a:lnTo>
                    <a:pt x="16565" y="6181"/>
                  </a:lnTo>
                  <a:lnTo>
                    <a:pt x="17573" y="5987"/>
                  </a:lnTo>
                  <a:lnTo>
                    <a:pt x="18522" y="5774"/>
                  </a:lnTo>
                  <a:lnTo>
                    <a:pt x="19413" y="5542"/>
                  </a:lnTo>
                  <a:lnTo>
                    <a:pt x="20266" y="5290"/>
                  </a:lnTo>
                  <a:lnTo>
                    <a:pt x="21060" y="5019"/>
                  </a:lnTo>
                  <a:lnTo>
                    <a:pt x="21796" y="4728"/>
                  </a:lnTo>
                  <a:lnTo>
                    <a:pt x="22494" y="4437"/>
                  </a:lnTo>
                  <a:lnTo>
                    <a:pt x="23152" y="4127"/>
                  </a:lnTo>
                  <a:lnTo>
                    <a:pt x="23753" y="3837"/>
                  </a:lnTo>
                  <a:lnTo>
                    <a:pt x="24315" y="3527"/>
                  </a:lnTo>
                  <a:lnTo>
                    <a:pt x="24819" y="3198"/>
                  </a:lnTo>
                  <a:lnTo>
                    <a:pt x="25303" y="2888"/>
                  </a:lnTo>
                  <a:lnTo>
                    <a:pt x="25303" y="2888"/>
                  </a:lnTo>
                  <a:lnTo>
                    <a:pt x="25167" y="2655"/>
                  </a:lnTo>
                  <a:lnTo>
                    <a:pt x="25032" y="2423"/>
                  </a:lnTo>
                  <a:lnTo>
                    <a:pt x="24877" y="2209"/>
                  </a:lnTo>
                  <a:lnTo>
                    <a:pt x="24722" y="1996"/>
                  </a:lnTo>
                  <a:lnTo>
                    <a:pt x="24547" y="1803"/>
                  </a:lnTo>
                  <a:lnTo>
                    <a:pt x="24354" y="1609"/>
                  </a:lnTo>
                  <a:lnTo>
                    <a:pt x="24160" y="1434"/>
                  </a:lnTo>
                  <a:lnTo>
                    <a:pt x="23947" y="1260"/>
                  </a:lnTo>
                  <a:lnTo>
                    <a:pt x="23714" y="1124"/>
                  </a:lnTo>
                  <a:lnTo>
                    <a:pt x="23501" y="989"/>
                  </a:lnTo>
                  <a:lnTo>
                    <a:pt x="23249" y="853"/>
                  </a:lnTo>
                  <a:lnTo>
                    <a:pt x="23017" y="756"/>
                  </a:lnTo>
                  <a:lnTo>
                    <a:pt x="22745" y="679"/>
                  </a:lnTo>
                  <a:lnTo>
                    <a:pt x="22494" y="621"/>
                  </a:lnTo>
                  <a:lnTo>
                    <a:pt x="22222" y="563"/>
                  </a:lnTo>
                  <a:lnTo>
                    <a:pt x="21951" y="543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8" name="Google Shape;1388;p26"/>
            <p:cNvSpPr/>
            <p:nvPr/>
          </p:nvSpPr>
          <p:spPr>
            <a:xfrm>
              <a:off x="10083050" y="4075825"/>
              <a:ext cx="123050" cy="98825"/>
            </a:xfrm>
            <a:custGeom>
              <a:avLst/>
              <a:gdLst/>
              <a:ahLst/>
              <a:cxnLst/>
              <a:rect l="l" t="t" r="r" b="b"/>
              <a:pathLst>
                <a:path w="4922" h="3953" extrusionOk="0">
                  <a:moveTo>
                    <a:pt x="2209" y="0"/>
                  </a:moveTo>
                  <a:lnTo>
                    <a:pt x="1977" y="20"/>
                  </a:lnTo>
                  <a:lnTo>
                    <a:pt x="1763" y="78"/>
                  </a:lnTo>
                  <a:lnTo>
                    <a:pt x="1531" y="155"/>
                  </a:lnTo>
                  <a:lnTo>
                    <a:pt x="1318" y="252"/>
                  </a:lnTo>
                  <a:lnTo>
                    <a:pt x="1105" y="388"/>
                  </a:lnTo>
                  <a:lnTo>
                    <a:pt x="892" y="543"/>
                  </a:lnTo>
                  <a:lnTo>
                    <a:pt x="717" y="736"/>
                  </a:lnTo>
                  <a:lnTo>
                    <a:pt x="523" y="950"/>
                  </a:lnTo>
                  <a:lnTo>
                    <a:pt x="368" y="1182"/>
                  </a:lnTo>
                  <a:lnTo>
                    <a:pt x="233" y="1395"/>
                  </a:lnTo>
                  <a:lnTo>
                    <a:pt x="136" y="1608"/>
                  </a:lnTo>
                  <a:lnTo>
                    <a:pt x="58" y="1802"/>
                  </a:lnTo>
                  <a:lnTo>
                    <a:pt x="20" y="1996"/>
                  </a:lnTo>
                  <a:lnTo>
                    <a:pt x="0" y="2170"/>
                  </a:lnTo>
                  <a:lnTo>
                    <a:pt x="0" y="2325"/>
                  </a:lnTo>
                  <a:lnTo>
                    <a:pt x="20" y="2480"/>
                  </a:lnTo>
                  <a:lnTo>
                    <a:pt x="58" y="2616"/>
                  </a:lnTo>
                  <a:lnTo>
                    <a:pt x="117" y="2732"/>
                  </a:lnTo>
                  <a:lnTo>
                    <a:pt x="194" y="2868"/>
                  </a:lnTo>
                  <a:lnTo>
                    <a:pt x="291" y="2964"/>
                  </a:lnTo>
                  <a:lnTo>
                    <a:pt x="388" y="3081"/>
                  </a:lnTo>
                  <a:lnTo>
                    <a:pt x="504" y="3158"/>
                  </a:lnTo>
                  <a:lnTo>
                    <a:pt x="756" y="3333"/>
                  </a:lnTo>
                  <a:lnTo>
                    <a:pt x="1027" y="3449"/>
                  </a:lnTo>
                  <a:lnTo>
                    <a:pt x="1298" y="3565"/>
                  </a:lnTo>
                  <a:lnTo>
                    <a:pt x="1570" y="3643"/>
                  </a:lnTo>
                  <a:lnTo>
                    <a:pt x="1841" y="3701"/>
                  </a:lnTo>
                  <a:lnTo>
                    <a:pt x="2228" y="3778"/>
                  </a:lnTo>
                  <a:lnTo>
                    <a:pt x="2383" y="3778"/>
                  </a:lnTo>
                  <a:lnTo>
                    <a:pt x="2383" y="3817"/>
                  </a:lnTo>
                  <a:lnTo>
                    <a:pt x="2403" y="3875"/>
                  </a:lnTo>
                  <a:lnTo>
                    <a:pt x="2422" y="3894"/>
                  </a:lnTo>
                  <a:lnTo>
                    <a:pt x="2461" y="3914"/>
                  </a:lnTo>
                  <a:lnTo>
                    <a:pt x="2519" y="3933"/>
                  </a:lnTo>
                  <a:lnTo>
                    <a:pt x="2596" y="3952"/>
                  </a:lnTo>
                  <a:lnTo>
                    <a:pt x="2693" y="3933"/>
                  </a:lnTo>
                  <a:lnTo>
                    <a:pt x="2810" y="3894"/>
                  </a:lnTo>
                  <a:lnTo>
                    <a:pt x="2984" y="3836"/>
                  </a:lnTo>
                  <a:lnTo>
                    <a:pt x="3158" y="3759"/>
                  </a:lnTo>
                  <a:lnTo>
                    <a:pt x="3391" y="3643"/>
                  </a:lnTo>
                  <a:lnTo>
                    <a:pt x="3662" y="3488"/>
                  </a:lnTo>
                  <a:lnTo>
                    <a:pt x="3972" y="3294"/>
                  </a:lnTo>
                  <a:lnTo>
                    <a:pt x="4340" y="3061"/>
                  </a:lnTo>
                  <a:lnTo>
                    <a:pt x="4515" y="2926"/>
                  </a:lnTo>
                  <a:lnTo>
                    <a:pt x="4670" y="2771"/>
                  </a:lnTo>
                  <a:lnTo>
                    <a:pt x="4766" y="2616"/>
                  </a:lnTo>
                  <a:lnTo>
                    <a:pt x="4844" y="2461"/>
                  </a:lnTo>
                  <a:lnTo>
                    <a:pt x="4902" y="2286"/>
                  </a:lnTo>
                  <a:lnTo>
                    <a:pt x="4921" y="2112"/>
                  </a:lnTo>
                  <a:lnTo>
                    <a:pt x="4921" y="1957"/>
                  </a:lnTo>
                  <a:lnTo>
                    <a:pt x="4883" y="1783"/>
                  </a:lnTo>
                  <a:lnTo>
                    <a:pt x="4825" y="1608"/>
                  </a:lnTo>
                  <a:lnTo>
                    <a:pt x="4747" y="1434"/>
                  </a:lnTo>
                  <a:lnTo>
                    <a:pt x="4650" y="1260"/>
                  </a:lnTo>
                  <a:lnTo>
                    <a:pt x="4534" y="1105"/>
                  </a:lnTo>
                  <a:lnTo>
                    <a:pt x="4398" y="950"/>
                  </a:lnTo>
                  <a:lnTo>
                    <a:pt x="4263" y="795"/>
                  </a:lnTo>
                  <a:lnTo>
                    <a:pt x="4088" y="659"/>
                  </a:lnTo>
                  <a:lnTo>
                    <a:pt x="3914" y="523"/>
                  </a:lnTo>
                  <a:lnTo>
                    <a:pt x="3720" y="407"/>
                  </a:lnTo>
                  <a:lnTo>
                    <a:pt x="3526" y="291"/>
                  </a:lnTo>
                  <a:lnTo>
                    <a:pt x="3313" y="194"/>
                  </a:lnTo>
                  <a:lnTo>
                    <a:pt x="3100" y="116"/>
                  </a:lnTo>
                  <a:lnTo>
                    <a:pt x="2887" y="58"/>
                  </a:lnTo>
                  <a:lnTo>
                    <a:pt x="2655" y="20"/>
                  </a:lnTo>
                  <a:lnTo>
                    <a:pt x="244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9" name="Google Shape;1389;p26"/>
            <p:cNvSpPr/>
            <p:nvPr/>
          </p:nvSpPr>
          <p:spPr>
            <a:xfrm>
              <a:off x="10083050" y="4075825"/>
              <a:ext cx="123050" cy="98825"/>
            </a:xfrm>
            <a:custGeom>
              <a:avLst/>
              <a:gdLst/>
              <a:ahLst/>
              <a:cxnLst/>
              <a:rect l="l" t="t" r="r" b="b"/>
              <a:pathLst>
                <a:path w="4922" h="3953" fill="none" extrusionOk="0">
                  <a:moveTo>
                    <a:pt x="2383" y="3778"/>
                  </a:moveTo>
                  <a:lnTo>
                    <a:pt x="2383" y="3778"/>
                  </a:lnTo>
                  <a:lnTo>
                    <a:pt x="2228" y="3778"/>
                  </a:lnTo>
                  <a:lnTo>
                    <a:pt x="1841" y="3701"/>
                  </a:lnTo>
                  <a:lnTo>
                    <a:pt x="1570" y="3643"/>
                  </a:lnTo>
                  <a:lnTo>
                    <a:pt x="1298" y="3565"/>
                  </a:lnTo>
                  <a:lnTo>
                    <a:pt x="1027" y="3449"/>
                  </a:lnTo>
                  <a:lnTo>
                    <a:pt x="756" y="3333"/>
                  </a:lnTo>
                  <a:lnTo>
                    <a:pt x="504" y="3158"/>
                  </a:lnTo>
                  <a:lnTo>
                    <a:pt x="388" y="3081"/>
                  </a:lnTo>
                  <a:lnTo>
                    <a:pt x="291" y="2964"/>
                  </a:lnTo>
                  <a:lnTo>
                    <a:pt x="194" y="2868"/>
                  </a:lnTo>
                  <a:lnTo>
                    <a:pt x="117" y="2732"/>
                  </a:lnTo>
                  <a:lnTo>
                    <a:pt x="58" y="2616"/>
                  </a:lnTo>
                  <a:lnTo>
                    <a:pt x="20" y="2480"/>
                  </a:lnTo>
                  <a:lnTo>
                    <a:pt x="0" y="2325"/>
                  </a:lnTo>
                  <a:lnTo>
                    <a:pt x="0" y="2170"/>
                  </a:lnTo>
                  <a:lnTo>
                    <a:pt x="20" y="1996"/>
                  </a:lnTo>
                  <a:lnTo>
                    <a:pt x="58" y="1802"/>
                  </a:lnTo>
                  <a:lnTo>
                    <a:pt x="136" y="1608"/>
                  </a:lnTo>
                  <a:lnTo>
                    <a:pt x="233" y="1395"/>
                  </a:lnTo>
                  <a:lnTo>
                    <a:pt x="368" y="1182"/>
                  </a:lnTo>
                  <a:lnTo>
                    <a:pt x="523" y="950"/>
                  </a:lnTo>
                  <a:lnTo>
                    <a:pt x="523" y="950"/>
                  </a:lnTo>
                  <a:lnTo>
                    <a:pt x="717" y="736"/>
                  </a:lnTo>
                  <a:lnTo>
                    <a:pt x="892" y="543"/>
                  </a:lnTo>
                  <a:lnTo>
                    <a:pt x="1105" y="388"/>
                  </a:lnTo>
                  <a:lnTo>
                    <a:pt x="1318" y="252"/>
                  </a:lnTo>
                  <a:lnTo>
                    <a:pt x="1531" y="155"/>
                  </a:lnTo>
                  <a:lnTo>
                    <a:pt x="1763" y="78"/>
                  </a:lnTo>
                  <a:lnTo>
                    <a:pt x="1977" y="20"/>
                  </a:lnTo>
                  <a:lnTo>
                    <a:pt x="2209" y="0"/>
                  </a:lnTo>
                  <a:lnTo>
                    <a:pt x="2441" y="0"/>
                  </a:lnTo>
                  <a:lnTo>
                    <a:pt x="2655" y="20"/>
                  </a:lnTo>
                  <a:lnTo>
                    <a:pt x="2887" y="58"/>
                  </a:lnTo>
                  <a:lnTo>
                    <a:pt x="3100" y="116"/>
                  </a:lnTo>
                  <a:lnTo>
                    <a:pt x="3313" y="194"/>
                  </a:lnTo>
                  <a:lnTo>
                    <a:pt x="3526" y="291"/>
                  </a:lnTo>
                  <a:lnTo>
                    <a:pt x="3720" y="407"/>
                  </a:lnTo>
                  <a:lnTo>
                    <a:pt x="3914" y="523"/>
                  </a:lnTo>
                  <a:lnTo>
                    <a:pt x="4088" y="659"/>
                  </a:lnTo>
                  <a:lnTo>
                    <a:pt x="4263" y="795"/>
                  </a:lnTo>
                  <a:lnTo>
                    <a:pt x="4398" y="950"/>
                  </a:lnTo>
                  <a:lnTo>
                    <a:pt x="4534" y="1105"/>
                  </a:lnTo>
                  <a:lnTo>
                    <a:pt x="4650" y="1260"/>
                  </a:lnTo>
                  <a:lnTo>
                    <a:pt x="4747" y="1434"/>
                  </a:lnTo>
                  <a:lnTo>
                    <a:pt x="4825" y="1608"/>
                  </a:lnTo>
                  <a:lnTo>
                    <a:pt x="4883" y="1783"/>
                  </a:lnTo>
                  <a:lnTo>
                    <a:pt x="4921" y="1957"/>
                  </a:lnTo>
                  <a:lnTo>
                    <a:pt x="4921" y="2112"/>
                  </a:lnTo>
                  <a:lnTo>
                    <a:pt x="4902" y="2286"/>
                  </a:lnTo>
                  <a:lnTo>
                    <a:pt x="4844" y="2461"/>
                  </a:lnTo>
                  <a:lnTo>
                    <a:pt x="4766" y="2616"/>
                  </a:lnTo>
                  <a:lnTo>
                    <a:pt x="4670" y="2771"/>
                  </a:lnTo>
                  <a:lnTo>
                    <a:pt x="4515" y="2926"/>
                  </a:lnTo>
                  <a:lnTo>
                    <a:pt x="4340" y="3061"/>
                  </a:lnTo>
                  <a:lnTo>
                    <a:pt x="4340" y="3061"/>
                  </a:lnTo>
                  <a:lnTo>
                    <a:pt x="3972" y="3294"/>
                  </a:lnTo>
                  <a:lnTo>
                    <a:pt x="3662" y="3488"/>
                  </a:lnTo>
                  <a:lnTo>
                    <a:pt x="3391" y="3643"/>
                  </a:lnTo>
                  <a:lnTo>
                    <a:pt x="3158" y="3759"/>
                  </a:lnTo>
                  <a:lnTo>
                    <a:pt x="2984" y="3836"/>
                  </a:lnTo>
                  <a:lnTo>
                    <a:pt x="2810" y="3894"/>
                  </a:lnTo>
                  <a:lnTo>
                    <a:pt x="2693" y="3933"/>
                  </a:lnTo>
                  <a:lnTo>
                    <a:pt x="2596" y="3952"/>
                  </a:lnTo>
                  <a:lnTo>
                    <a:pt x="2519" y="3933"/>
                  </a:lnTo>
                  <a:lnTo>
                    <a:pt x="2461" y="3914"/>
                  </a:lnTo>
                  <a:lnTo>
                    <a:pt x="2422" y="3894"/>
                  </a:lnTo>
                  <a:lnTo>
                    <a:pt x="2403" y="3875"/>
                  </a:lnTo>
                  <a:lnTo>
                    <a:pt x="2383" y="3817"/>
                  </a:lnTo>
                  <a:lnTo>
                    <a:pt x="2383" y="3778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0" name="Google Shape;1390;p26"/>
            <p:cNvSpPr/>
            <p:nvPr/>
          </p:nvSpPr>
          <p:spPr>
            <a:xfrm>
              <a:off x="10151825" y="4152350"/>
              <a:ext cx="39750" cy="21325"/>
            </a:xfrm>
            <a:custGeom>
              <a:avLst/>
              <a:gdLst/>
              <a:ahLst/>
              <a:cxnLst/>
              <a:rect l="l" t="t" r="r" b="b"/>
              <a:pathLst>
                <a:path w="1590" h="853" extrusionOk="0">
                  <a:moveTo>
                    <a:pt x="97" y="833"/>
                  </a:moveTo>
                  <a:lnTo>
                    <a:pt x="97" y="833"/>
                  </a:lnTo>
                  <a:lnTo>
                    <a:pt x="0" y="853"/>
                  </a:lnTo>
                  <a:lnTo>
                    <a:pt x="0" y="853"/>
                  </a:lnTo>
                  <a:lnTo>
                    <a:pt x="0" y="853"/>
                  </a:lnTo>
                  <a:lnTo>
                    <a:pt x="0" y="853"/>
                  </a:lnTo>
                  <a:lnTo>
                    <a:pt x="97" y="833"/>
                  </a:lnTo>
                  <a:lnTo>
                    <a:pt x="97" y="833"/>
                  </a:lnTo>
                  <a:close/>
                  <a:moveTo>
                    <a:pt x="1531" y="39"/>
                  </a:moveTo>
                  <a:lnTo>
                    <a:pt x="1531" y="39"/>
                  </a:lnTo>
                  <a:lnTo>
                    <a:pt x="1008" y="368"/>
                  </a:lnTo>
                  <a:lnTo>
                    <a:pt x="1008" y="368"/>
                  </a:lnTo>
                  <a:lnTo>
                    <a:pt x="1008" y="368"/>
                  </a:lnTo>
                  <a:lnTo>
                    <a:pt x="1531" y="39"/>
                  </a:lnTo>
                  <a:close/>
                  <a:moveTo>
                    <a:pt x="1550" y="20"/>
                  </a:moveTo>
                  <a:lnTo>
                    <a:pt x="1550" y="20"/>
                  </a:lnTo>
                  <a:lnTo>
                    <a:pt x="1531" y="39"/>
                  </a:lnTo>
                  <a:lnTo>
                    <a:pt x="1531" y="39"/>
                  </a:lnTo>
                  <a:lnTo>
                    <a:pt x="1550" y="20"/>
                  </a:lnTo>
                  <a:close/>
                  <a:moveTo>
                    <a:pt x="1589" y="0"/>
                  </a:moveTo>
                  <a:lnTo>
                    <a:pt x="1589" y="0"/>
                  </a:lnTo>
                  <a:lnTo>
                    <a:pt x="1570" y="20"/>
                  </a:lnTo>
                  <a:lnTo>
                    <a:pt x="1570" y="20"/>
                  </a:lnTo>
                  <a:lnTo>
                    <a:pt x="1589" y="0"/>
                  </a:lnTo>
                  <a:close/>
                </a:path>
              </a:pathLst>
            </a:custGeom>
            <a:solidFill>
              <a:srgbClr val="D16D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1" name="Google Shape;1391;p26"/>
            <p:cNvSpPr/>
            <p:nvPr/>
          </p:nvSpPr>
          <p:spPr>
            <a:xfrm>
              <a:off x="10151825" y="4173175"/>
              <a:ext cx="2450" cy="500"/>
            </a:xfrm>
            <a:custGeom>
              <a:avLst/>
              <a:gdLst/>
              <a:ahLst/>
              <a:cxnLst/>
              <a:rect l="l" t="t" r="r" b="b"/>
              <a:pathLst>
                <a:path w="98" h="20" fill="none" extrusionOk="0">
                  <a:moveTo>
                    <a:pt x="97" y="0"/>
                  </a:moveTo>
                  <a:lnTo>
                    <a:pt x="97" y="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97" y="0"/>
                  </a:lnTo>
                  <a:lnTo>
                    <a:pt x="97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2" name="Google Shape;1392;p26"/>
            <p:cNvSpPr/>
            <p:nvPr/>
          </p:nvSpPr>
          <p:spPr>
            <a:xfrm>
              <a:off x="10177000" y="4153325"/>
              <a:ext cx="13125" cy="8250"/>
            </a:xfrm>
            <a:custGeom>
              <a:avLst/>
              <a:gdLst/>
              <a:ahLst/>
              <a:cxnLst/>
              <a:rect l="l" t="t" r="r" b="b"/>
              <a:pathLst>
                <a:path w="525" h="330" fill="none" extrusionOk="0">
                  <a:moveTo>
                    <a:pt x="524" y="0"/>
                  </a:moveTo>
                  <a:lnTo>
                    <a:pt x="524" y="0"/>
                  </a:lnTo>
                  <a:lnTo>
                    <a:pt x="1" y="329"/>
                  </a:lnTo>
                  <a:lnTo>
                    <a:pt x="1" y="329"/>
                  </a:lnTo>
                  <a:lnTo>
                    <a:pt x="1" y="329"/>
                  </a:lnTo>
                  <a:lnTo>
                    <a:pt x="524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3" name="Google Shape;1393;p26"/>
            <p:cNvSpPr/>
            <p:nvPr/>
          </p:nvSpPr>
          <p:spPr>
            <a:xfrm>
              <a:off x="10190100" y="4152825"/>
              <a:ext cx="500" cy="525"/>
            </a:xfrm>
            <a:custGeom>
              <a:avLst/>
              <a:gdLst/>
              <a:ahLst/>
              <a:cxnLst/>
              <a:rect l="l" t="t" r="r" b="b"/>
              <a:pathLst>
                <a:path w="20" h="21" fill="none" extrusionOk="0">
                  <a:moveTo>
                    <a:pt x="19" y="1"/>
                  </a:moveTo>
                  <a:lnTo>
                    <a:pt x="19" y="1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9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4" name="Google Shape;1394;p26"/>
            <p:cNvSpPr/>
            <p:nvPr/>
          </p:nvSpPr>
          <p:spPr>
            <a:xfrm>
              <a:off x="10191050" y="4152350"/>
              <a:ext cx="525" cy="500"/>
            </a:xfrm>
            <a:custGeom>
              <a:avLst/>
              <a:gdLst/>
              <a:ahLst/>
              <a:cxnLst/>
              <a:rect l="l" t="t" r="r" b="b"/>
              <a:pathLst>
                <a:path w="21" h="20" fill="none" extrusionOk="0">
                  <a:moveTo>
                    <a:pt x="20" y="0"/>
                  </a:moveTo>
                  <a:lnTo>
                    <a:pt x="20" y="0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2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5" name="Google Shape;1395;p26"/>
            <p:cNvSpPr/>
            <p:nvPr/>
          </p:nvSpPr>
          <p:spPr>
            <a:xfrm>
              <a:off x="10083050" y="4101500"/>
              <a:ext cx="123050" cy="72175"/>
            </a:xfrm>
            <a:custGeom>
              <a:avLst/>
              <a:gdLst/>
              <a:ahLst/>
              <a:cxnLst/>
              <a:rect l="l" t="t" r="r" b="b"/>
              <a:pathLst>
                <a:path w="4922" h="2887" extrusionOk="0">
                  <a:moveTo>
                    <a:pt x="4476" y="0"/>
                  </a:moveTo>
                  <a:lnTo>
                    <a:pt x="4360" y="271"/>
                  </a:lnTo>
                  <a:lnTo>
                    <a:pt x="4205" y="523"/>
                  </a:lnTo>
                  <a:lnTo>
                    <a:pt x="3991" y="775"/>
                  </a:lnTo>
                  <a:lnTo>
                    <a:pt x="3759" y="1007"/>
                  </a:lnTo>
                  <a:lnTo>
                    <a:pt x="3488" y="1221"/>
                  </a:lnTo>
                  <a:lnTo>
                    <a:pt x="3216" y="1414"/>
                  </a:lnTo>
                  <a:lnTo>
                    <a:pt x="2906" y="1569"/>
                  </a:lnTo>
                  <a:lnTo>
                    <a:pt x="2596" y="1686"/>
                  </a:lnTo>
                  <a:lnTo>
                    <a:pt x="2422" y="1724"/>
                  </a:lnTo>
                  <a:lnTo>
                    <a:pt x="2267" y="1763"/>
                  </a:lnTo>
                  <a:lnTo>
                    <a:pt x="2093" y="1782"/>
                  </a:lnTo>
                  <a:lnTo>
                    <a:pt x="1744" y="1782"/>
                  </a:lnTo>
                  <a:lnTo>
                    <a:pt x="1570" y="1763"/>
                  </a:lnTo>
                  <a:lnTo>
                    <a:pt x="1376" y="1705"/>
                  </a:lnTo>
                  <a:lnTo>
                    <a:pt x="1202" y="1647"/>
                  </a:lnTo>
                  <a:lnTo>
                    <a:pt x="1027" y="1569"/>
                  </a:lnTo>
                  <a:lnTo>
                    <a:pt x="853" y="1472"/>
                  </a:lnTo>
                  <a:lnTo>
                    <a:pt x="698" y="1376"/>
                  </a:lnTo>
                  <a:lnTo>
                    <a:pt x="543" y="1259"/>
                  </a:lnTo>
                  <a:lnTo>
                    <a:pt x="427" y="1124"/>
                  </a:lnTo>
                  <a:lnTo>
                    <a:pt x="310" y="969"/>
                  </a:lnTo>
                  <a:lnTo>
                    <a:pt x="213" y="814"/>
                  </a:lnTo>
                  <a:lnTo>
                    <a:pt x="136" y="620"/>
                  </a:lnTo>
                  <a:lnTo>
                    <a:pt x="117" y="639"/>
                  </a:lnTo>
                  <a:lnTo>
                    <a:pt x="39" y="833"/>
                  </a:lnTo>
                  <a:lnTo>
                    <a:pt x="0" y="1027"/>
                  </a:lnTo>
                  <a:lnTo>
                    <a:pt x="0" y="1201"/>
                  </a:lnTo>
                  <a:lnTo>
                    <a:pt x="0" y="1356"/>
                  </a:lnTo>
                  <a:lnTo>
                    <a:pt x="39" y="1511"/>
                  </a:lnTo>
                  <a:lnTo>
                    <a:pt x="97" y="1647"/>
                  </a:lnTo>
                  <a:lnTo>
                    <a:pt x="155" y="1782"/>
                  </a:lnTo>
                  <a:lnTo>
                    <a:pt x="252" y="1899"/>
                  </a:lnTo>
                  <a:lnTo>
                    <a:pt x="407" y="1879"/>
                  </a:lnTo>
                  <a:lnTo>
                    <a:pt x="582" y="1879"/>
                  </a:lnTo>
                  <a:lnTo>
                    <a:pt x="795" y="1899"/>
                  </a:lnTo>
                  <a:lnTo>
                    <a:pt x="1008" y="1918"/>
                  </a:lnTo>
                  <a:lnTo>
                    <a:pt x="1357" y="1996"/>
                  </a:lnTo>
                  <a:lnTo>
                    <a:pt x="1667" y="2073"/>
                  </a:lnTo>
                  <a:lnTo>
                    <a:pt x="1938" y="2189"/>
                  </a:lnTo>
                  <a:lnTo>
                    <a:pt x="2170" y="2306"/>
                  </a:lnTo>
                  <a:lnTo>
                    <a:pt x="2364" y="2441"/>
                  </a:lnTo>
                  <a:lnTo>
                    <a:pt x="2519" y="2577"/>
                  </a:lnTo>
                  <a:lnTo>
                    <a:pt x="2655" y="2732"/>
                  </a:lnTo>
                  <a:lnTo>
                    <a:pt x="2751" y="2887"/>
                  </a:lnTo>
                  <a:lnTo>
                    <a:pt x="2848" y="2867"/>
                  </a:lnTo>
                  <a:lnTo>
                    <a:pt x="3759" y="2402"/>
                  </a:lnTo>
                  <a:lnTo>
                    <a:pt x="4282" y="2073"/>
                  </a:lnTo>
                  <a:lnTo>
                    <a:pt x="4301" y="2054"/>
                  </a:lnTo>
                  <a:lnTo>
                    <a:pt x="4321" y="2054"/>
                  </a:lnTo>
                  <a:lnTo>
                    <a:pt x="4340" y="2034"/>
                  </a:lnTo>
                  <a:lnTo>
                    <a:pt x="4476" y="1918"/>
                  </a:lnTo>
                  <a:lnTo>
                    <a:pt x="4592" y="1802"/>
                  </a:lnTo>
                  <a:lnTo>
                    <a:pt x="4708" y="1686"/>
                  </a:lnTo>
                  <a:lnTo>
                    <a:pt x="4786" y="1569"/>
                  </a:lnTo>
                  <a:lnTo>
                    <a:pt x="4844" y="1453"/>
                  </a:lnTo>
                  <a:lnTo>
                    <a:pt x="4883" y="1317"/>
                  </a:lnTo>
                  <a:lnTo>
                    <a:pt x="4902" y="1182"/>
                  </a:lnTo>
                  <a:lnTo>
                    <a:pt x="4921" y="1066"/>
                  </a:lnTo>
                  <a:lnTo>
                    <a:pt x="4921" y="930"/>
                  </a:lnTo>
                  <a:lnTo>
                    <a:pt x="4883" y="794"/>
                  </a:lnTo>
                  <a:lnTo>
                    <a:pt x="4863" y="659"/>
                  </a:lnTo>
                  <a:lnTo>
                    <a:pt x="4805" y="523"/>
                  </a:lnTo>
                  <a:lnTo>
                    <a:pt x="4747" y="387"/>
                  </a:lnTo>
                  <a:lnTo>
                    <a:pt x="4670" y="252"/>
                  </a:lnTo>
                  <a:lnTo>
                    <a:pt x="4476" y="0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6" name="Google Shape;1396;p26"/>
            <p:cNvSpPr/>
            <p:nvPr/>
          </p:nvSpPr>
          <p:spPr>
            <a:xfrm>
              <a:off x="10083050" y="4101500"/>
              <a:ext cx="123050" cy="72175"/>
            </a:xfrm>
            <a:custGeom>
              <a:avLst/>
              <a:gdLst/>
              <a:ahLst/>
              <a:cxnLst/>
              <a:rect l="l" t="t" r="r" b="b"/>
              <a:pathLst>
                <a:path w="4922" h="2887" fill="none" extrusionOk="0">
                  <a:moveTo>
                    <a:pt x="4476" y="0"/>
                  </a:moveTo>
                  <a:lnTo>
                    <a:pt x="4476" y="0"/>
                  </a:lnTo>
                  <a:lnTo>
                    <a:pt x="4360" y="271"/>
                  </a:lnTo>
                  <a:lnTo>
                    <a:pt x="4205" y="523"/>
                  </a:lnTo>
                  <a:lnTo>
                    <a:pt x="4205" y="523"/>
                  </a:lnTo>
                  <a:lnTo>
                    <a:pt x="3991" y="775"/>
                  </a:lnTo>
                  <a:lnTo>
                    <a:pt x="3759" y="1007"/>
                  </a:lnTo>
                  <a:lnTo>
                    <a:pt x="3488" y="1221"/>
                  </a:lnTo>
                  <a:lnTo>
                    <a:pt x="3216" y="1414"/>
                  </a:lnTo>
                  <a:lnTo>
                    <a:pt x="2906" y="1569"/>
                  </a:lnTo>
                  <a:lnTo>
                    <a:pt x="2596" y="1686"/>
                  </a:lnTo>
                  <a:lnTo>
                    <a:pt x="2422" y="1724"/>
                  </a:lnTo>
                  <a:lnTo>
                    <a:pt x="2267" y="1763"/>
                  </a:lnTo>
                  <a:lnTo>
                    <a:pt x="2093" y="1782"/>
                  </a:lnTo>
                  <a:lnTo>
                    <a:pt x="1938" y="1782"/>
                  </a:lnTo>
                  <a:lnTo>
                    <a:pt x="1938" y="1782"/>
                  </a:lnTo>
                  <a:lnTo>
                    <a:pt x="1744" y="1782"/>
                  </a:lnTo>
                  <a:lnTo>
                    <a:pt x="1570" y="1763"/>
                  </a:lnTo>
                  <a:lnTo>
                    <a:pt x="1376" y="1705"/>
                  </a:lnTo>
                  <a:lnTo>
                    <a:pt x="1202" y="1647"/>
                  </a:lnTo>
                  <a:lnTo>
                    <a:pt x="1202" y="1647"/>
                  </a:lnTo>
                  <a:lnTo>
                    <a:pt x="1027" y="1569"/>
                  </a:lnTo>
                  <a:lnTo>
                    <a:pt x="853" y="1472"/>
                  </a:lnTo>
                  <a:lnTo>
                    <a:pt x="698" y="1376"/>
                  </a:lnTo>
                  <a:lnTo>
                    <a:pt x="543" y="1259"/>
                  </a:lnTo>
                  <a:lnTo>
                    <a:pt x="427" y="1124"/>
                  </a:lnTo>
                  <a:lnTo>
                    <a:pt x="310" y="969"/>
                  </a:lnTo>
                  <a:lnTo>
                    <a:pt x="213" y="814"/>
                  </a:lnTo>
                  <a:lnTo>
                    <a:pt x="136" y="620"/>
                  </a:lnTo>
                  <a:lnTo>
                    <a:pt x="136" y="620"/>
                  </a:lnTo>
                  <a:lnTo>
                    <a:pt x="117" y="639"/>
                  </a:lnTo>
                  <a:lnTo>
                    <a:pt x="117" y="639"/>
                  </a:lnTo>
                  <a:lnTo>
                    <a:pt x="39" y="833"/>
                  </a:lnTo>
                  <a:lnTo>
                    <a:pt x="0" y="1027"/>
                  </a:lnTo>
                  <a:lnTo>
                    <a:pt x="0" y="1201"/>
                  </a:lnTo>
                  <a:lnTo>
                    <a:pt x="0" y="1356"/>
                  </a:lnTo>
                  <a:lnTo>
                    <a:pt x="39" y="1511"/>
                  </a:lnTo>
                  <a:lnTo>
                    <a:pt x="97" y="1647"/>
                  </a:lnTo>
                  <a:lnTo>
                    <a:pt x="155" y="1782"/>
                  </a:lnTo>
                  <a:lnTo>
                    <a:pt x="252" y="1899"/>
                  </a:lnTo>
                  <a:lnTo>
                    <a:pt x="252" y="1899"/>
                  </a:lnTo>
                  <a:lnTo>
                    <a:pt x="407" y="1879"/>
                  </a:lnTo>
                  <a:lnTo>
                    <a:pt x="582" y="1879"/>
                  </a:lnTo>
                  <a:lnTo>
                    <a:pt x="582" y="1879"/>
                  </a:lnTo>
                  <a:lnTo>
                    <a:pt x="795" y="1899"/>
                  </a:lnTo>
                  <a:lnTo>
                    <a:pt x="1008" y="1918"/>
                  </a:lnTo>
                  <a:lnTo>
                    <a:pt x="1008" y="1918"/>
                  </a:lnTo>
                  <a:lnTo>
                    <a:pt x="1357" y="1996"/>
                  </a:lnTo>
                  <a:lnTo>
                    <a:pt x="1667" y="2073"/>
                  </a:lnTo>
                  <a:lnTo>
                    <a:pt x="1938" y="2189"/>
                  </a:lnTo>
                  <a:lnTo>
                    <a:pt x="2170" y="2306"/>
                  </a:lnTo>
                  <a:lnTo>
                    <a:pt x="2364" y="2441"/>
                  </a:lnTo>
                  <a:lnTo>
                    <a:pt x="2519" y="2577"/>
                  </a:lnTo>
                  <a:lnTo>
                    <a:pt x="2655" y="2732"/>
                  </a:lnTo>
                  <a:lnTo>
                    <a:pt x="2751" y="2887"/>
                  </a:lnTo>
                  <a:lnTo>
                    <a:pt x="2751" y="2887"/>
                  </a:lnTo>
                  <a:lnTo>
                    <a:pt x="2848" y="2867"/>
                  </a:lnTo>
                  <a:lnTo>
                    <a:pt x="2848" y="2867"/>
                  </a:lnTo>
                  <a:lnTo>
                    <a:pt x="3759" y="2402"/>
                  </a:lnTo>
                  <a:lnTo>
                    <a:pt x="3759" y="2402"/>
                  </a:lnTo>
                  <a:lnTo>
                    <a:pt x="4282" y="2073"/>
                  </a:lnTo>
                  <a:lnTo>
                    <a:pt x="4282" y="2073"/>
                  </a:lnTo>
                  <a:lnTo>
                    <a:pt x="4282" y="2073"/>
                  </a:lnTo>
                  <a:lnTo>
                    <a:pt x="4282" y="2073"/>
                  </a:lnTo>
                  <a:lnTo>
                    <a:pt x="4301" y="2054"/>
                  </a:lnTo>
                  <a:lnTo>
                    <a:pt x="4301" y="2054"/>
                  </a:lnTo>
                  <a:lnTo>
                    <a:pt x="4321" y="2054"/>
                  </a:lnTo>
                  <a:lnTo>
                    <a:pt x="4321" y="2054"/>
                  </a:lnTo>
                  <a:lnTo>
                    <a:pt x="4340" y="2034"/>
                  </a:lnTo>
                  <a:lnTo>
                    <a:pt x="4340" y="2034"/>
                  </a:lnTo>
                  <a:lnTo>
                    <a:pt x="4340" y="2034"/>
                  </a:lnTo>
                  <a:lnTo>
                    <a:pt x="4476" y="1918"/>
                  </a:lnTo>
                  <a:lnTo>
                    <a:pt x="4592" y="1802"/>
                  </a:lnTo>
                  <a:lnTo>
                    <a:pt x="4708" y="1686"/>
                  </a:lnTo>
                  <a:lnTo>
                    <a:pt x="4786" y="1569"/>
                  </a:lnTo>
                  <a:lnTo>
                    <a:pt x="4844" y="1453"/>
                  </a:lnTo>
                  <a:lnTo>
                    <a:pt x="4883" y="1317"/>
                  </a:lnTo>
                  <a:lnTo>
                    <a:pt x="4902" y="1182"/>
                  </a:lnTo>
                  <a:lnTo>
                    <a:pt x="4921" y="1066"/>
                  </a:lnTo>
                  <a:lnTo>
                    <a:pt x="4921" y="930"/>
                  </a:lnTo>
                  <a:lnTo>
                    <a:pt x="4883" y="794"/>
                  </a:lnTo>
                  <a:lnTo>
                    <a:pt x="4863" y="659"/>
                  </a:lnTo>
                  <a:lnTo>
                    <a:pt x="4805" y="523"/>
                  </a:lnTo>
                  <a:lnTo>
                    <a:pt x="4747" y="387"/>
                  </a:lnTo>
                  <a:lnTo>
                    <a:pt x="4670" y="252"/>
                  </a:lnTo>
                  <a:lnTo>
                    <a:pt x="4476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7" name="Google Shape;1397;p26"/>
            <p:cNvSpPr/>
            <p:nvPr/>
          </p:nvSpPr>
          <p:spPr>
            <a:xfrm>
              <a:off x="10012825" y="4021075"/>
              <a:ext cx="107550" cy="104650"/>
            </a:xfrm>
            <a:custGeom>
              <a:avLst/>
              <a:gdLst/>
              <a:ahLst/>
              <a:cxnLst/>
              <a:rect l="l" t="t" r="r" b="b"/>
              <a:pathLst>
                <a:path w="4302" h="4186" extrusionOk="0">
                  <a:moveTo>
                    <a:pt x="2654" y="1"/>
                  </a:moveTo>
                  <a:lnTo>
                    <a:pt x="2480" y="20"/>
                  </a:lnTo>
                  <a:lnTo>
                    <a:pt x="2286" y="59"/>
                  </a:lnTo>
                  <a:lnTo>
                    <a:pt x="2093" y="98"/>
                  </a:lnTo>
                  <a:lnTo>
                    <a:pt x="1899" y="156"/>
                  </a:lnTo>
                  <a:lnTo>
                    <a:pt x="1724" y="214"/>
                  </a:lnTo>
                  <a:lnTo>
                    <a:pt x="1531" y="292"/>
                  </a:lnTo>
                  <a:lnTo>
                    <a:pt x="1356" y="388"/>
                  </a:lnTo>
                  <a:lnTo>
                    <a:pt x="1182" y="505"/>
                  </a:lnTo>
                  <a:lnTo>
                    <a:pt x="1008" y="602"/>
                  </a:lnTo>
                  <a:lnTo>
                    <a:pt x="853" y="737"/>
                  </a:lnTo>
                  <a:lnTo>
                    <a:pt x="698" y="853"/>
                  </a:lnTo>
                  <a:lnTo>
                    <a:pt x="562" y="1008"/>
                  </a:lnTo>
                  <a:lnTo>
                    <a:pt x="426" y="1144"/>
                  </a:lnTo>
                  <a:lnTo>
                    <a:pt x="310" y="1318"/>
                  </a:lnTo>
                  <a:lnTo>
                    <a:pt x="213" y="1473"/>
                  </a:lnTo>
                  <a:lnTo>
                    <a:pt x="136" y="1648"/>
                  </a:lnTo>
                  <a:lnTo>
                    <a:pt x="78" y="1822"/>
                  </a:lnTo>
                  <a:lnTo>
                    <a:pt x="19" y="2016"/>
                  </a:lnTo>
                  <a:lnTo>
                    <a:pt x="0" y="2210"/>
                  </a:lnTo>
                  <a:lnTo>
                    <a:pt x="0" y="2403"/>
                  </a:lnTo>
                  <a:lnTo>
                    <a:pt x="19" y="2616"/>
                  </a:lnTo>
                  <a:lnTo>
                    <a:pt x="78" y="2810"/>
                  </a:lnTo>
                  <a:lnTo>
                    <a:pt x="155" y="3023"/>
                  </a:lnTo>
                  <a:lnTo>
                    <a:pt x="233" y="3236"/>
                  </a:lnTo>
                  <a:lnTo>
                    <a:pt x="329" y="3411"/>
                  </a:lnTo>
                  <a:lnTo>
                    <a:pt x="446" y="3566"/>
                  </a:lnTo>
                  <a:lnTo>
                    <a:pt x="562" y="3701"/>
                  </a:lnTo>
                  <a:lnTo>
                    <a:pt x="678" y="3818"/>
                  </a:lnTo>
                  <a:lnTo>
                    <a:pt x="794" y="3914"/>
                  </a:lnTo>
                  <a:lnTo>
                    <a:pt x="930" y="4011"/>
                  </a:lnTo>
                  <a:lnTo>
                    <a:pt x="1066" y="4069"/>
                  </a:lnTo>
                  <a:lnTo>
                    <a:pt x="1201" y="4108"/>
                  </a:lnTo>
                  <a:lnTo>
                    <a:pt x="1337" y="4147"/>
                  </a:lnTo>
                  <a:lnTo>
                    <a:pt x="1473" y="4166"/>
                  </a:lnTo>
                  <a:lnTo>
                    <a:pt x="1628" y="4186"/>
                  </a:lnTo>
                  <a:lnTo>
                    <a:pt x="1899" y="4166"/>
                  </a:lnTo>
                  <a:lnTo>
                    <a:pt x="2170" y="4128"/>
                  </a:lnTo>
                  <a:lnTo>
                    <a:pt x="2441" y="4050"/>
                  </a:lnTo>
                  <a:lnTo>
                    <a:pt x="2693" y="3953"/>
                  </a:lnTo>
                  <a:lnTo>
                    <a:pt x="2926" y="3856"/>
                  </a:lnTo>
                  <a:lnTo>
                    <a:pt x="3119" y="3759"/>
                  </a:lnTo>
                  <a:lnTo>
                    <a:pt x="3410" y="3585"/>
                  </a:lnTo>
                  <a:lnTo>
                    <a:pt x="3507" y="3508"/>
                  </a:lnTo>
                  <a:lnTo>
                    <a:pt x="3565" y="3430"/>
                  </a:lnTo>
                  <a:lnTo>
                    <a:pt x="3720" y="3236"/>
                  </a:lnTo>
                  <a:lnTo>
                    <a:pt x="3914" y="2926"/>
                  </a:lnTo>
                  <a:lnTo>
                    <a:pt x="4011" y="2733"/>
                  </a:lnTo>
                  <a:lnTo>
                    <a:pt x="4107" y="2520"/>
                  </a:lnTo>
                  <a:lnTo>
                    <a:pt x="4185" y="2306"/>
                  </a:lnTo>
                  <a:lnTo>
                    <a:pt x="4243" y="2055"/>
                  </a:lnTo>
                  <a:lnTo>
                    <a:pt x="4282" y="1822"/>
                  </a:lnTo>
                  <a:lnTo>
                    <a:pt x="4301" y="1551"/>
                  </a:lnTo>
                  <a:lnTo>
                    <a:pt x="4282" y="1299"/>
                  </a:lnTo>
                  <a:lnTo>
                    <a:pt x="4224" y="1028"/>
                  </a:lnTo>
                  <a:lnTo>
                    <a:pt x="4127" y="776"/>
                  </a:lnTo>
                  <a:lnTo>
                    <a:pt x="4049" y="640"/>
                  </a:lnTo>
                  <a:lnTo>
                    <a:pt x="3972" y="505"/>
                  </a:lnTo>
                  <a:lnTo>
                    <a:pt x="3875" y="388"/>
                  </a:lnTo>
                  <a:lnTo>
                    <a:pt x="3759" y="272"/>
                  </a:lnTo>
                  <a:lnTo>
                    <a:pt x="3642" y="195"/>
                  </a:lnTo>
                  <a:lnTo>
                    <a:pt x="3487" y="117"/>
                  </a:lnTo>
                  <a:lnTo>
                    <a:pt x="3352" y="78"/>
                  </a:lnTo>
                  <a:lnTo>
                    <a:pt x="3177" y="20"/>
                  </a:lnTo>
                  <a:lnTo>
                    <a:pt x="302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8" name="Google Shape;1398;p26"/>
            <p:cNvSpPr/>
            <p:nvPr/>
          </p:nvSpPr>
          <p:spPr>
            <a:xfrm>
              <a:off x="10012825" y="4021075"/>
              <a:ext cx="107550" cy="104650"/>
            </a:xfrm>
            <a:custGeom>
              <a:avLst/>
              <a:gdLst/>
              <a:ahLst/>
              <a:cxnLst/>
              <a:rect l="l" t="t" r="r" b="b"/>
              <a:pathLst>
                <a:path w="4302" h="4186" fill="none" extrusionOk="0">
                  <a:moveTo>
                    <a:pt x="3507" y="3508"/>
                  </a:moveTo>
                  <a:lnTo>
                    <a:pt x="3507" y="3508"/>
                  </a:lnTo>
                  <a:lnTo>
                    <a:pt x="3410" y="3585"/>
                  </a:lnTo>
                  <a:lnTo>
                    <a:pt x="3119" y="3759"/>
                  </a:lnTo>
                  <a:lnTo>
                    <a:pt x="2926" y="3856"/>
                  </a:lnTo>
                  <a:lnTo>
                    <a:pt x="2693" y="3953"/>
                  </a:lnTo>
                  <a:lnTo>
                    <a:pt x="2441" y="4050"/>
                  </a:lnTo>
                  <a:lnTo>
                    <a:pt x="2170" y="4128"/>
                  </a:lnTo>
                  <a:lnTo>
                    <a:pt x="1899" y="4166"/>
                  </a:lnTo>
                  <a:lnTo>
                    <a:pt x="1628" y="4186"/>
                  </a:lnTo>
                  <a:lnTo>
                    <a:pt x="1473" y="4166"/>
                  </a:lnTo>
                  <a:lnTo>
                    <a:pt x="1337" y="4147"/>
                  </a:lnTo>
                  <a:lnTo>
                    <a:pt x="1201" y="4108"/>
                  </a:lnTo>
                  <a:lnTo>
                    <a:pt x="1066" y="4069"/>
                  </a:lnTo>
                  <a:lnTo>
                    <a:pt x="930" y="4011"/>
                  </a:lnTo>
                  <a:lnTo>
                    <a:pt x="794" y="3914"/>
                  </a:lnTo>
                  <a:lnTo>
                    <a:pt x="678" y="3818"/>
                  </a:lnTo>
                  <a:lnTo>
                    <a:pt x="562" y="3701"/>
                  </a:lnTo>
                  <a:lnTo>
                    <a:pt x="446" y="3566"/>
                  </a:lnTo>
                  <a:lnTo>
                    <a:pt x="329" y="3411"/>
                  </a:lnTo>
                  <a:lnTo>
                    <a:pt x="233" y="3236"/>
                  </a:lnTo>
                  <a:lnTo>
                    <a:pt x="155" y="3023"/>
                  </a:lnTo>
                  <a:lnTo>
                    <a:pt x="155" y="3023"/>
                  </a:lnTo>
                  <a:lnTo>
                    <a:pt x="78" y="2810"/>
                  </a:lnTo>
                  <a:lnTo>
                    <a:pt x="19" y="2616"/>
                  </a:lnTo>
                  <a:lnTo>
                    <a:pt x="0" y="2403"/>
                  </a:lnTo>
                  <a:lnTo>
                    <a:pt x="0" y="2210"/>
                  </a:lnTo>
                  <a:lnTo>
                    <a:pt x="19" y="2016"/>
                  </a:lnTo>
                  <a:lnTo>
                    <a:pt x="78" y="1822"/>
                  </a:lnTo>
                  <a:lnTo>
                    <a:pt x="136" y="1648"/>
                  </a:lnTo>
                  <a:lnTo>
                    <a:pt x="213" y="1473"/>
                  </a:lnTo>
                  <a:lnTo>
                    <a:pt x="310" y="1318"/>
                  </a:lnTo>
                  <a:lnTo>
                    <a:pt x="426" y="1144"/>
                  </a:lnTo>
                  <a:lnTo>
                    <a:pt x="562" y="1008"/>
                  </a:lnTo>
                  <a:lnTo>
                    <a:pt x="698" y="853"/>
                  </a:lnTo>
                  <a:lnTo>
                    <a:pt x="853" y="737"/>
                  </a:lnTo>
                  <a:lnTo>
                    <a:pt x="1008" y="602"/>
                  </a:lnTo>
                  <a:lnTo>
                    <a:pt x="1182" y="505"/>
                  </a:lnTo>
                  <a:lnTo>
                    <a:pt x="1356" y="388"/>
                  </a:lnTo>
                  <a:lnTo>
                    <a:pt x="1531" y="292"/>
                  </a:lnTo>
                  <a:lnTo>
                    <a:pt x="1724" y="214"/>
                  </a:lnTo>
                  <a:lnTo>
                    <a:pt x="1899" y="156"/>
                  </a:lnTo>
                  <a:lnTo>
                    <a:pt x="2093" y="98"/>
                  </a:lnTo>
                  <a:lnTo>
                    <a:pt x="2286" y="59"/>
                  </a:lnTo>
                  <a:lnTo>
                    <a:pt x="2480" y="20"/>
                  </a:lnTo>
                  <a:lnTo>
                    <a:pt x="2654" y="1"/>
                  </a:lnTo>
                  <a:lnTo>
                    <a:pt x="2848" y="1"/>
                  </a:lnTo>
                  <a:lnTo>
                    <a:pt x="3022" y="1"/>
                  </a:lnTo>
                  <a:lnTo>
                    <a:pt x="3177" y="20"/>
                  </a:lnTo>
                  <a:lnTo>
                    <a:pt x="3352" y="78"/>
                  </a:lnTo>
                  <a:lnTo>
                    <a:pt x="3487" y="117"/>
                  </a:lnTo>
                  <a:lnTo>
                    <a:pt x="3642" y="195"/>
                  </a:lnTo>
                  <a:lnTo>
                    <a:pt x="3759" y="272"/>
                  </a:lnTo>
                  <a:lnTo>
                    <a:pt x="3875" y="388"/>
                  </a:lnTo>
                  <a:lnTo>
                    <a:pt x="3972" y="505"/>
                  </a:lnTo>
                  <a:lnTo>
                    <a:pt x="3972" y="505"/>
                  </a:lnTo>
                  <a:lnTo>
                    <a:pt x="4049" y="640"/>
                  </a:lnTo>
                  <a:lnTo>
                    <a:pt x="4127" y="776"/>
                  </a:lnTo>
                  <a:lnTo>
                    <a:pt x="4224" y="1028"/>
                  </a:lnTo>
                  <a:lnTo>
                    <a:pt x="4282" y="1299"/>
                  </a:lnTo>
                  <a:lnTo>
                    <a:pt x="4301" y="1551"/>
                  </a:lnTo>
                  <a:lnTo>
                    <a:pt x="4282" y="1822"/>
                  </a:lnTo>
                  <a:lnTo>
                    <a:pt x="4243" y="2055"/>
                  </a:lnTo>
                  <a:lnTo>
                    <a:pt x="4185" y="2306"/>
                  </a:lnTo>
                  <a:lnTo>
                    <a:pt x="4107" y="2520"/>
                  </a:lnTo>
                  <a:lnTo>
                    <a:pt x="4011" y="2733"/>
                  </a:lnTo>
                  <a:lnTo>
                    <a:pt x="3914" y="2926"/>
                  </a:lnTo>
                  <a:lnTo>
                    <a:pt x="3720" y="3236"/>
                  </a:lnTo>
                  <a:lnTo>
                    <a:pt x="3565" y="3430"/>
                  </a:lnTo>
                  <a:lnTo>
                    <a:pt x="3507" y="3508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9" name="Google Shape;1399;p26"/>
            <p:cNvSpPr/>
            <p:nvPr/>
          </p:nvSpPr>
          <p:spPr>
            <a:xfrm>
              <a:off x="10016200" y="4096650"/>
              <a:ext cx="69775" cy="29075"/>
            </a:xfrm>
            <a:custGeom>
              <a:avLst/>
              <a:gdLst/>
              <a:ahLst/>
              <a:cxnLst/>
              <a:rect l="l" t="t" r="r" b="b"/>
              <a:pathLst>
                <a:path w="2791" h="1163" extrusionOk="0">
                  <a:moveTo>
                    <a:pt x="2791" y="833"/>
                  </a:moveTo>
                  <a:lnTo>
                    <a:pt x="2791" y="833"/>
                  </a:lnTo>
                  <a:lnTo>
                    <a:pt x="2519" y="950"/>
                  </a:lnTo>
                  <a:lnTo>
                    <a:pt x="2209" y="1066"/>
                  </a:lnTo>
                  <a:lnTo>
                    <a:pt x="1880" y="1124"/>
                  </a:lnTo>
                  <a:lnTo>
                    <a:pt x="1706" y="1163"/>
                  </a:lnTo>
                  <a:lnTo>
                    <a:pt x="1551" y="1163"/>
                  </a:lnTo>
                  <a:lnTo>
                    <a:pt x="1551" y="1163"/>
                  </a:lnTo>
                  <a:lnTo>
                    <a:pt x="1706" y="1163"/>
                  </a:lnTo>
                  <a:lnTo>
                    <a:pt x="1880" y="1124"/>
                  </a:lnTo>
                  <a:lnTo>
                    <a:pt x="2209" y="1066"/>
                  </a:lnTo>
                  <a:lnTo>
                    <a:pt x="2519" y="950"/>
                  </a:lnTo>
                  <a:lnTo>
                    <a:pt x="2791" y="833"/>
                  </a:lnTo>
                  <a:lnTo>
                    <a:pt x="2791" y="833"/>
                  </a:lnTo>
                  <a:close/>
                  <a:moveTo>
                    <a:pt x="20" y="0"/>
                  </a:moveTo>
                  <a:lnTo>
                    <a:pt x="20" y="0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20" y="0"/>
                  </a:lnTo>
                  <a:close/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16D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0" name="Google Shape;1400;p26"/>
            <p:cNvSpPr/>
            <p:nvPr/>
          </p:nvSpPr>
          <p:spPr>
            <a:xfrm>
              <a:off x="10054950" y="4117475"/>
              <a:ext cx="31025" cy="8250"/>
            </a:xfrm>
            <a:custGeom>
              <a:avLst/>
              <a:gdLst/>
              <a:ahLst/>
              <a:cxnLst/>
              <a:rect l="l" t="t" r="r" b="b"/>
              <a:pathLst>
                <a:path w="1241" h="330" fill="none" extrusionOk="0">
                  <a:moveTo>
                    <a:pt x="1241" y="0"/>
                  </a:moveTo>
                  <a:lnTo>
                    <a:pt x="1241" y="0"/>
                  </a:lnTo>
                  <a:lnTo>
                    <a:pt x="969" y="117"/>
                  </a:lnTo>
                  <a:lnTo>
                    <a:pt x="659" y="233"/>
                  </a:lnTo>
                  <a:lnTo>
                    <a:pt x="330" y="291"/>
                  </a:lnTo>
                  <a:lnTo>
                    <a:pt x="156" y="330"/>
                  </a:lnTo>
                  <a:lnTo>
                    <a:pt x="1" y="330"/>
                  </a:lnTo>
                  <a:lnTo>
                    <a:pt x="1" y="330"/>
                  </a:lnTo>
                  <a:lnTo>
                    <a:pt x="156" y="330"/>
                  </a:lnTo>
                  <a:lnTo>
                    <a:pt x="330" y="291"/>
                  </a:lnTo>
                  <a:lnTo>
                    <a:pt x="659" y="233"/>
                  </a:lnTo>
                  <a:lnTo>
                    <a:pt x="969" y="117"/>
                  </a:lnTo>
                  <a:lnTo>
                    <a:pt x="1241" y="0"/>
                  </a:lnTo>
                  <a:lnTo>
                    <a:pt x="124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1" name="Google Shape;1401;p26"/>
            <p:cNvSpPr/>
            <p:nvPr/>
          </p:nvSpPr>
          <p:spPr>
            <a:xfrm>
              <a:off x="10016700" y="4096650"/>
              <a:ext cx="25" cy="500"/>
            </a:xfrm>
            <a:custGeom>
              <a:avLst/>
              <a:gdLst/>
              <a:ahLst/>
              <a:cxnLst/>
              <a:rect l="l" t="t" r="r" b="b"/>
              <a:pathLst>
                <a:path w="1" h="20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2" name="Google Shape;1402;p26"/>
            <p:cNvSpPr/>
            <p:nvPr/>
          </p:nvSpPr>
          <p:spPr>
            <a:xfrm>
              <a:off x="10016200" y="40966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3" name="Google Shape;1403;p26"/>
            <p:cNvSpPr/>
            <p:nvPr/>
          </p:nvSpPr>
          <p:spPr>
            <a:xfrm>
              <a:off x="10016200" y="40966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4" name="Google Shape;1404;p26"/>
            <p:cNvSpPr/>
            <p:nvPr/>
          </p:nvSpPr>
          <p:spPr>
            <a:xfrm>
              <a:off x="10085950" y="4108750"/>
              <a:ext cx="14550" cy="8750"/>
            </a:xfrm>
            <a:custGeom>
              <a:avLst/>
              <a:gdLst/>
              <a:ahLst/>
              <a:cxnLst/>
              <a:rect l="l" t="t" r="r" b="b"/>
              <a:pathLst>
                <a:path w="582" h="350" extrusionOk="0">
                  <a:moveTo>
                    <a:pt x="1" y="349"/>
                  </a:moveTo>
                  <a:lnTo>
                    <a:pt x="1" y="349"/>
                  </a:lnTo>
                  <a:lnTo>
                    <a:pt x="1" y="349"/>
                  </a:lnTo>
                  <a:lnTo>
                    <a:pt x="1" y="349"/>
                  </a:lnTo>
                  <a:lnTo>
                    <a:pt x="1" y="349"/>
                  </a:lnTo>
                  <a:lnTo>
                    <a:pt x="1" y="349"/>
                  </a:lnTo>
                  <a:lnTo>
                    <a:pt x="1" y="349"/>
                  </a:lnTo>
                  <a:close/>
                  <a:moveTo>
                    <a:pt x="582" y="1"/>
                  </a:moveTo>
                  <a:lnTo>
                    <a:pt x="582" y="1"/>
                  </a:lnTo>
                  <a:lnTo>
                    <a:pt x="407" y="117"/>
                  </a:lnTo>
                  <a:lnTo>
                    <a:pt x="233" y="214"/>
                  </a:lnTo>
                  <a:lnTo>
                    <a:pt x="20" y="330"/>
                  </a:lnTo>
                  <a:lnTo>
                    <a:pt x="20" y="330"/>
                  </a:lnTo>
                  <a:lnTo>
                    <a:pt x="20" y="330"/>
                  </a:lnTo>
                  <a:lnTo>
                    <a:pt x="20" y="330"/>
                  </a:lnTo>
                  <a:lnTo>
                    <a:pt x="233" y="214"/>
                  </a:lnTo>
                  <a:lnTo>
                    <a:pt x="407" y="117"/>
                  </a:lnTo>
                  <a:lnTo>
                    <a:pt x="582" y="1"/>
                  </a:lnTo>
                  <a:close/>
                </a:path>
              </a:pathLst>
            </a:custGeom>
            <a:solidFill>
              <a:srgbClr val="F196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5" name="Google Shape;1405;p26"/>
            <p:cNvSpPr/>
            <p:nvPr/>
          </p:nvSpPr>
          <p:spPr>
            <a:xfrm>
              <a:off x="10085950" y="41174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6" name="Google Shape;1406;p26"/>
            <p:cNvSpPr/>
            <p:nvPr/>
          </p:nvSpPr>
          <p:spPr>
            <a:xfrm>
              <a:off x="10086425" y="4108750"/>
              <a:ext cx="14075" cy="8250"/>
            </a:xfrm>
            <a:custGeom>
              <a:avLst/>
              <a:gdLst/>
              <a:ahLst/>
              <a:cxnLst/>
              <a:rect l="l" t="t" r="r" b="b"/>
              <a:pathLst>
                <a:path w="563" h="330" fill="none" extrusionOk="0">
                  <a:moveTo>
                    <a:pt x="563" y="1"/>
                  </a:moveTo>
                  <a:lnTo>
                    <a:pt x="563" y="1"/>
                  </a:lnTo>
                  <a:lnTo>
                    <a:pt x="388" y="117"/>
                  </a:lnTo>
                  <a:lnTo>
                    <a:pt x="214" y="214"/>
                  </a:lnTo>
                  <a:lnTo>
                    <a:pt x="1" y="330"/>
                  </a:lnTo>
                  <a:lnTo>
                    <a:pt x="1" y="330"/>
                  </a:lnTo>
                  <a:lnTo>
                    <a:pt x="1" y="330"/>
                  </a:lnTo>
                  <a:lnTo>
                    <a:pt x="1" y="330"/>
                  </a:lnTo>
                  <a:lnTo>
                    <a:pt x="214" y="214"/>
                  </a:lnTo>
                  <a:lnTo>
                    <a:pt x="388" y="117"/>
                  </a:lnTo>
                  <a:lnTo>
                    <a:pt x="563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7" name="Google Shape;1407;p26"/>
            <p:cNvSpPr/>
            <p:nvPr/>
          </p:nvSpPr>
          <p:spPr>
            <a:xfrm>
              <a:off x="10085950" y="4116975"/>
              <a:ext cx="500" cy="525"/>
            </a:xfrm>
            <a:custGeom>
              <a:avLst/>
              <a:gdLst/>
              <a:ahLst/>
              <a:cxnLst/>
              <a:rect l="l" t="t" r="r" b="b"/>
              <a:pathLst>
                <a:path w="20" h="21" extrusionOk="0">
                  <a:moveTo>
                    <a:pt x="20" y="1"/>
                  </a:moveTo>
                  <a:lnTo>
                    <a:pt x="20" y="1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20" y="1"/>
                  </a:lnTo>
                  <a:close/>
                </a:path>
              </a:pathLst>
            </a:custGeom>
            <a:solidFill>
              <a:srgbClr val="E676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8" name="Google Shape;1408;p26"/>
            <p:cNvSpPr/>
            <p:nvPr/>
          </p:nvSpPr>
          <p:spPr>
            <a:xfrm>
              <a:off x="10085950" y="4116975"/>
              <a:ext cx="500" cy="525"/>
            </a:xfrm>
            <a:custGeom>
              <a:avLst/>
              <a:gdLst/>
              <a:ahLst/>
              <a:cxnLst/>
              <a:rect l="l" t="t" r="r" b="b"/>
              <a:pathLst>
                <a:path w="20" h="21" fill="none" extrusionOk="0">
                  <a:moveTo>
                    <a:pt x="20" y="1"/>
                  </a:moveTo>
                  <a:lnTo>
                    <a:pt x="20" y="1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2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9" name="Google Shape;1409;p26"/>
            <p:cNvSpPr/>
            <p:nvPr/>
          </p:nvSpPr>
          <p:spPr>
            <a:xfrm>
              <a:off x="10012825" y="4058375"/>
              <a:ext cx="107550" cy="67350"/>
            </a:xfrm>
            <a:custGeom>
              <a:avLst/>
              <a:gdLst/>
              <a:ahLst/>
              <a:cxnLst/>
              <a:rect l="l" t="t" r="r" b="b"/>
              <a:pathLst>
                <a:path w="4302" h="2694" extrusionOk="0">
                  <a:moveTo>
                    <a:pt x="213" y="1"/>
                  </a:moveTo>
                  <a:lnTo>
                    <a:pt x="136" y="175"/>
                  </a:lnTo>
                  <a:lnTo>
                    <a:pt x="78" y="349"/>
                  </a:lnTo>
                  <a:lnTo>
                    <a:pt x="19" y="543"/>
                  </a:lnTo>
                  <a:lnTo>
                    <a:pt x="0" y="718"/>
                  </a:lnTo>
                  <a:lnTo>
                    <a:pt x="0" y="911"/>
                  </a:lnTo>
                  <a:lnTo>
                    <a:pt x="19" y="1105"/>
                  </a:lnTo>
                  <a:lnTo>
                    <a:pt x="78" y="1318"/>
                  </a:lnTo>
                  <a:lnTo>
                    <a:pt x="136" y="1531"/>
                  </a:lnTo>
                  <a:lnTo>
                    <a:pt x="155" y="1531"/>
                  </a:lnTo>
                  <a:lnTo>
                    <a:pt x="155" y="1551"/>
                  </a:lnTo>
                  <a:lnTo>
                    <a:pt x="291" y="1861"/>
                  </a:lnTo>
                  <a:lnTo>
                    <a:pt x="465" y="2093"/>
                  </a:lnTo>
                  <a:lnTo>
                    <a:pt x="639" y="2306"/>
                  </a:lnTo>
                  <a:lnTo>
                    <a:pt x="833" y="2442"/>
                  </a:lnTo>
                  <a:lnTo>
                    <a:pt x="1027" y="2558"/>
                  </a:lnTo>
                  <a:lnTo>
                    <a:pt x="1240" y="2636"/>
                  </a:lnTo>
                  <a:lnTo>
                    <a:pt x="1453" y="2674"/>
                  </a:lnTo>
                  <a:lnTo>
                    <a:pt x="1666" y="2694"/>
                  </a:lnTo>
                  <a:lnTo>
                    <a:pt x="1841" y="2694"/>
                  </a:lnTo>
                  <a:lnTo>
                    <a:pt x="2015" y="2655"/>
                  </a:lnTo>
                  <a:lnTo>
                    <a:pt x="2344" y="2597"/>
                  </a:lnTo>
                  <a:lnTo>
                    <a:pt x="2654" y="2481"/>
                  </a:lnTo>
                  <a:lnTo>
                    <a:pt x="2926" y="2364"/>
                  </a:lnTo>
                  <a:lnTo>
                    <a:pt x="2945" y="2345"/>
                  </a:lnTo>
                  <a:lnTo>
                    <a:pt x="3158" y="2229"/>
                  </a:lnTo>
                  <a:lnTo>
                    <a:pt x="3332" y="2132"/>
                  </a:lnTo>
                  <a:lnTo>
                    <a:pt x="3507" y="2016"/>
                  </a:lnTo>
                  <a:lnTo>
                    <a:pt x="3623" y="1861"/>
                  </a:lnTo>
                  <a:lnTo>
                    <a:pt x="3739" y="1706"/>
                  </a:lnTo>
                  <a:lnTo>
                    <a:pt x="3875" y="1473"/>
                  </a:lnTo>
                  <a:lnTo>
                    <a:pt x="4030" y="1202"/>
                  </a:lnTo>
                  <a:lnTo>
                    <a:pt x="4146" y="892"/>
                  </a:lnTo>
                  <a:lnTo>
                    <a:pt x="4243" y="563"/>
                  </a:lnTo>
                  <a:lnTo>
                    <a:pt x="4282" y="369"/>
                  </a:lnTo>
                  <a:lnTo>
                    <a:pt x="4301" y="194"/>
                  </a:lnTo>
                  <a:lnTo>
                    <a:pt x="4204" y="427"/>
                  </a:lnTo>
                  <a:lnTo>
                    <a:pt x="4088" y="621"/>
                  </a:lnTo>
                  <a:lnTo>
                    <a:pt x="3952" y="814"/>
                  </a:lnTo>
                  <a:lnTo>
                    <a:pt x="3797" y="1008"/>
                  </a:lnTo>
                  <a:lnTo>
                    <a:pt x="3604" y="1163"/>
                  </a:lnTo>
                  <a:lnTo>
                    <a:pt x="3410" y="1299"/>
                  </a:lnTo>
                  <a:lnTo>
                    <a:pt x="3177" y="1396"/>
                  </a:lnTo>
                  <a:lnTo>
                    <a:pt x="2926" y="1473"/>
                  </a:lnTo>
                  <a:lnTo>
                    <a:pt x="2635" y="1531"/>
                  </a:lnTo>
                  <a:lnTo>
                    <a:pt x="2364" y="1551"/>
                  </a:lnTo>
                  <a:lnTo>
                    <a:pt x="2189" y="1531"/>
                  </a:lnTo>
                  <a:lnTo>
                    <a:pt x="1996" y="1512"/>
                  </a:lnTo>
                  <a:lnTo>
                    <a:pt x="1821" y="1473"/>
                  </a:lnTo>
                  <a:lnTo>
                    <a:pt x="1666" y="1434"/>
                  </a:lnTo>
                  <a:lnTo>
                    <a:pt x="1492" y="1357"/>
                  </a:lnTo>
                  <a:lnTo>
                    <a:pt x="1337" y="1279"/>
                  </a:lnTo>
                  <a:lnTo>
                    <a:pt x="1182" y="1202"/>
                  </a:lnTo>
                  <a:lnTo>
                    <a:pt x="1046" y="1105"/>
                  </a:lnTo>
                  <a:lnTo>
                    <a:pt x="911" y="989"/>
                  </a:lnTo>
                  <a:lnTo>
                    <a:pt x="775" y="873"/>
                  </a:lnTo>
                  <a:lnTo>
                    <a:pt x="659" y="737"/>
                  </a:lnTo>
                  <a:lnTo>
                    <a:pt x="543" y="621"/>
                  </a:lnTo>
                  <a:lnTo>
                    <a:pt x="446" y="466"/>
                  </a:lnTo>
                  <a:lnTo>
                    <a:pt x="349" y="330"/>
                  </a:lnTo>
                  <a:lnTo>
                    <a:pt x="271" y="175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0" name="Google Shape;1410;p26"/>
            <p:cNvSpPr/>
            <p:nvPr/>
          </p:nvSpPr>
          <p:spPr>
            <a:xfrm>
              <a:off x="10012825" y="4058375"/>
              <a:ext cx="107550" cy="67350"/>
            </a:xfrm>
            <a:custGeom>
              <a:avLst/>
              <a:gdLst/>
              <a:ahLst/>
              <a:cxnLst/>
              <a:rect l="l" t="t" r="r" b="b"/>
              <a:pathLst>
                <a:path w="4302" h="2694" fill="none" extrusionOk="0">
                  <a:moveTo>
                    <a:pt x="213" y="1"/>
                  </a:moveTo>
                  <a:lnTo>
                    <a:pt x="213" y="1"/>
                  </a:lnTo>
                  <a:lnTo>
                    <a:pt x="136" y="175"/>
                  </a:lnTo>
                  <a:lnTo>
                    <a:pt x="78" y="349"/>
                  </a:lnTo>
                  <a:lnTo>
                    <a:pt x="19" y="543"/>
                  </a:lnTo>
                  <a:lnTo>
                    <a:pt x="0" y="718"/>
                  </a:lnTo>
                  <a:lnTo>
                    <a:pt x="0" y="911"/>
                  </a:lnTo>
                  <a:lnTo>
                    <a:pt x="19" y="1105"/>
                  </a:lnTo>
                  <a:lnTo>
                    <a:pt x="78" y="1318"/>
                  </a:lnTo>
                  <a:lnTo>
                    <a:pt x="136" y="1531"/>
                  </a:lnTo>
                  <a:lnTo>
                    <a:pt x="136" y="1531"/>
                  </a:lnTo>
                  <a:lnTo>
                    <a:pt x="136" y="1531"/>
                  </a:lnTo>
                  <a:lnTo>
                    <a:pt x="136" y="1531"/>
                  </a:lnTo>
                  <a:lnTo>
                    <a:pt x="136" y="1531"/>
                  </a:lnTo>
                  <a:lnTo>
                    <a:pt x="136" y="1531"/>
                  </a:lnTo>
                  <a:lnTo>
                    <a:pt x="136" y="1531"/>
                  </a:lnTo>
                  <a:lnTo>
                    <a:pt x="136" y="1531"/>
                  </a:lnTo>
                  <a:lnTo>
                    <a:pt x="155" y="1531"/>
                  </a:lnTo>
                  <a:lnTo>
                    <a:pt x="155" y="1531"/>
                  </a:lnTo>
                  <a:lnTo>
                    <a:pt x="155" y="1531"/>
                  </a:lnTo>
                  <a:lnTo>
                    <a:pt x="155" y="1551"/>
                  </a:lnTo>
                  <a:lnTo>
                    <a:pt x="155" y="1551"/>
                  </a:lnTo>
                  <a:lnTo>
                    <a:pt x="291" y="1861"/>
                  </a:lnTo>
                  <a:lnTo>
                    <a:pt x="465" y="2093"/>
                  </a:lnTo>
                  <a:lnTo>
                    <a:pt x="639" y="2306"/>
                  </a:lnTo>
                  <a:lnTo>
                    <a:pt x="833" y="2442"/>
                  </a:lnTo>
                  <a:lnTo>
                    <a:pt x="1027" y="2558"/>
                  </a:lnTo>
                  <a:lnTo>
                    <a:pt x="1240" y="2636"/>
                  </a:lnTo>
                  <a:lnTo>
                    <a:pt x="1453" y="2674"/>
                  </a:lnTo>
                  <a:lnTo>
                    <a:pt x="1666" y="2694"/>
                  </a:lnTo>
                  <a:lnTo>
                    <a:pt x="1666" y="2694"/>
                  </a:lnTo>
                  <a:lnTo>
                    <a:pt x="1686" y="2694"/>
                  </a:lnTo>
                  <a:lnTo>
                    <a:pt x="1686" y="2694"/>
                  </a:lnTo>
                  <a:lnTo>
                    <a:pt x="1686" y="2694"/>
                  </a:lnTo>
                  <a:lnTo>
                    <a:pt x="1686" y="2694"/>
                  </a:lnTo>
                  <a:lnTo>
                    <a:pt x="1841" y="2694"/>
                  </a:lnTo>
                  <a:lnTo>
                    <a:pt x="2015" y="2655"/>
                  </a:lnTo>
                  <a:lnTo>
                    <a:pt x="2344" y="2597"/>
                  </a:lnTo>
                  <a:lnTo>
                    <a:pt x="2654" y="2481"/>
                  </a:lnTo>
                  <a:lnTo>
                    <a:pt x="2926" y="2364"/>
                  </a:lnTo>
                  <a:lnTo>
                    <a:pt x="2926" y="2364"/>
                  </a:lnTo>
                  <a:lnTo>
                    <a:pt x="2926" y="2364"/>
                  </a:lnTo>
                  <a:lnTo>
                    <a:pt x="2926" y="2364"/>
                  </a:lnTo>
                  <a:lnTo>
                    <a:pt x="2945" y="2345"/>
                  </a:lnTo>
                  <a:lnTo>
                    <a:pt x="2945" y="2345"/>
                  </a:lnTo>
                  <a:lnTo>
                    <a:pt x="3158" y="2229"/>
                  </a:lnTo>
                  <a:lnTo>
                    <a:pt x="3332" y="2132"/>
                  </a:lnTo>
                  <a:lnTo>
                    <a:pt x="3507" y="2016"/>
                  </a:lnTo>
                  <a:lnTo>
                    <a:pt x="3507" y="2016"/>
                  </a:lnTo>
                  <a:lnTo>
                    <a:pt x="3507" y="2016"/>
                  </a:lnTo>
                  <a:lnTo>
                    <a:pt x="3507" y="2016"/>
                  </a:lnTo>
                  <a:lnTo>
                    <a:pt x="3623" y="1861"/>
                  </a:lnTo>
                  <a:lnTo>
                    <a:pt x="3739" y="1706"/>
                  </a:lnTo>
                  <a:lnTo>
                    <a:pt x="3875" y="1473"/>
                  </a:lnTo>
                  <a:lnTo>
                    <a:pt x="4030" y="1202"/>
                  </a:lnTo>
                  <a:lnTo>
                    <a:pt x="4146" y="892"/>
                  </a:lnTo>
                  <a:lnTo>
                    <a:pt x="4243" y="563"/>
                  </a:lnTo>
                  <a:lnTo>
                    <a:pt x="4282" y="369"/>
                  </a:lnTo>
                  <a:lnTo>
                    <a:pt x="4301" y="194"/>
                  </a:lnTo>
                  <a:lnTo>
                    <a:pt x="4301" y="194"/>
                  </a:lnTo>
                  <a:lnTo>
                    <a:pt x="4204" y="427"/>
                  </a:lnTo>
                  <a:lnTo>
                    <a:pt x="4088" y="621"/>
                  </a:lnTo>
                  <a:lnTo>
                    <a:pt x="3952" y="814"/>
                  </a:lnTo>
                  <a:lnTo>
                    <a:pt x="3797" y="1008"/>
                  </a:lnTo>
                  <a:lnTo>
                    <a:pt x="3604" y="1163"/>
                  </a:lnTo>
                  <a:lnTo>
                    <a:pt x="3410" y="1299"/>
                  </a:lnTo>
                  <a:lnTo>
                    <a:pt x="3177" y="1396"/>
                  </a:lnTo>
                  <a:lnTo>
                    <a:pt x="2926" y="1473"/>
                  </a:lnTo>
                  <a:lnTo>
                    <a:pt x="2926" y="1473"/>
                  </a:lnTo>
                  <a:lnTo>
                    <a:pt x="2635" y="1531"/>
                  </a:lnTo>
                  <a:lnTo>
                    <a:pt x="2364" y="1551"/>
                  </a:lnTo>
                  <a:lnTo>
                    <a:pt x="2364" y="1551"/>
                  </a:lnTo>
                  <a:lnTo>
                    <a:pt x="2189" y="1531"/>
                  </a:lnTo>
                  <a:lnTo>
                    <a:pt x="1996" y="1512"/>
                  </a:lnTo>
                  <a:lnTo>
                    <a:pt x="1821" y="1473"/>
                  </a:lnTo>
                  <a:lnTo>
                    <a:pt x="1666" y="1434"/>
                  </a:lnTo>
                  <a:lnTo>
                    <a:pt x="1492" y="1357"/>
                  </a:lnTo>
                  <a:lnTo>
                    <a:pt x="1337" y="1279"/>
                  </a:lnTo>
                  <a:lnTo>
                    <a:pt x="1182" y="1202"/>
                  </a:lnTo>
                  <a:lnTo>
                    <a:pt x="1046" y="1105"/>
                  </a:lnTo>
                  <a:lnTo>
                    <a:pt x="911" y="989"/>
                  </a:lnTo>
                  <a:lnTo>
                    <a:pt x="775" y="873"/>
                  </a:lnTo>
                  <a:lnTo>
                    <a:pt x="659" y="737"/>
                  </a:lnTo>
                  <a:lnTo>
                    <a:pt x="543" y="621"/>
                  </a:lnTo>
                  <a:lnTo>
                    <a:pt x="446" y="466"/>
                  </a:lnTo>
                  <a:lnTo>
                    <a:pt x="349" y="330"/>
                  </a:lnTo>
                  <a:lnTo>
                    <a:pt x="271" y="175"/>
                  </a:lnTo>
                  <a:lnTo>
                    <a:pt x="213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1" name="Google Shape;1411;p26"/>
            <p:cNvSpPr/>
            <p:nvPr/>
          </p:nvSpPr>
          <p:spPr>
            <a:xfrm>
              <a:off x="9807450" y="4008500"/>
              <a:ext cx="123525" cy="86725"/>
            </a:xfrm>
            <a:custGeom>
              <a:avLst/>
              <a:gdLst/>
              <a:ahLst/>
              <a:cxnLst/>
              <a:rect l="l" t="t" r="r" b="b"/>
              <a:pathLst>
                <a:path w="4941" h="3469" extrusionOk="0">
                  <a:moveTo>
                    <a:pt x="2442" y="0"/>
                  </a:moveTo>
                  <a:lnTo>
                    <a:pt x="2267" y="20"/>
                  </a:lnTo>
                  <a:lnTo>
                    <a:pt x="2112" y="39"/>
                  </a:lnTo>
                  <a:lnTo>
                    <a:pt x="1938" y="78"/>
                  </a:lnTo>
                  <a:lnTo>
                    <a:pt x="1783" y="136"/>
                  </a:lnTo>
                  <a:lnTo>
                    <a:pt x="1609" y="213"/>
                  </a:lnTo>
                  <a:lnTo>
                    <a:pt x="1434" y="291"/>
                  </a:lnTo>
                  <a:lnTo>
                    <a:pt x="1279" y="388"/>
                  </a:lnTo>
                  <a:lnTo>
                    <a:pt x="1105" y="485"/>
                  </a:lnTo>
                  <a:lnTo>
                    <a:pt x="950" y="620"/>
                  </a:lnTo>
                  <a:lnTo>
                    <a:pt x="795" y="756"/>
                  </a:lnTo>
                  <a:lnTo>
                    <a:pt x="620" y="911"/>
                  </a:lnTo>
                  <a:lnTo>
                    <a:pt x="466" y="1085"/>
                  </a:lnTo>
                  <a:lnTo>
                    <a:pt x="330" y="1260"/>
                  </a:lnTo>
                  <a:lnTo>
                    <a:pt x="214" y="1434"/>
                  </a:lnTo>
                  <a:lnTo>
                    <a:pt x="136" y="1589"/>
                  </a:lnTo>
                  <a:lnTo>
                    <a:pt x="59" y="1744"/>
                  </a:lnTo>
                  <a:lnTo>
                    <a:pt x="20" y="1879"/>
                  </a:lnTo>
                  <a:lnTo>
                    <a:pt x="1" y="2015"/>
                  </a:lnTo>
                  <a:lnTo>
                    <a:pt x="1" y="2151"/>
                  </a:lnTo>
                  <a:lnTo>
                    <a:pt x="20" y="2267"/>
                  </a:lnTo>
                  <a:lnTo>
                    <a:pt x="39" y="2383"/>
                  </a:lnTo>
                  <a:lnTo>
                    <a:pt x="97" y="2480"/>
                  </a:lnTo>
                  <a:lnTo>
                    <a:pt x="156" y="2596"/>
                  </a:lnTo>
                  <a:lnTo>
                    <a:pt x="214" y="2674"/>
                  </a:lnTo>
                  <a:lnTo>
                    <a:pt x="388" y="2848"/>
                  </a:lnTo>
                  <a:lnTo>
                    <a:pt x="601" y="2984"/>
                  </a:lnTo>
                  <a:lnTo>
                    <a:pt x="834" y="3100"/>
                  </a:lnTo>
                  <a:lnTo>
                    <a:pt x="1047" y="3197"/>
                  </a:lnTo>
                  <a:lnTo>
                    <a:pt x="1279" y="3274"/>
                  </a:lnTo>
                  <a:lnTo>
                    <a:pt x="1492" y="3333"/>
                  </a:lnTo>
                  <a:lnTo>
                    <a:pt x="1822" y="3410"/>
                  </a:lnTo>
                  <a:lnTo>
                    <a:pt x="1957" y="3429"/>
                  </a:lnTo>
                  <a:lnTo>
                    <a:pt x="2112" y="3429"/>
                  </a:lnTo>
                  <a:lnTo>
                    <a:pt x="2500" y="3468"/>
                  </a:lnTo>
                  <a:lnTo>
                    <a:pt x="3042" y="3468"/>
                  </a:lnTo>
                  <a:lnTo>
                    <a:pt x="3333" y="3449"/>
                  </a:lnTo>
                  <a:lnTo>
                    <a:pt x="3643" y="3410"/>
                  </a:lnTo>
                  <a:lnTo>
                    <a:pt x="3933" y="3352"/>
                  </a:lnTo>
                  <a:lnTo>
                    <a:pt x="4224" y="3274"/>
                  </a:lnTo>
                  <a:lnTo>
                    <a:pt x="4457" y="3158"/>
                  </a:lnTo>
                  <a:lnTo>
                    <a:pt x="4573" y="3081"/>
                  </a:lnTo>
                  <a:lnTo>
                    <a:pt x="4670" y="3003"/>
                  </a:lnTo>
                  <a:lnTo>
                    <a:pt x="4767" y="2906"/>
                  </a:lnTo>
                  <a:lnTo>
                    <a:pt x="4825" y="2809"/>
                  </a:lnTo>
                  <a:lnTo>
                    <a:pt x="4883" y="2693"/>
                  </a:lnTo>
                  <a:lnTo>
                    <a:pt x="4922" y="2577"/>
                  </a:lnTo>
                  <a:lnTo>
                    <a:pt x="4941" y="2441"/>
                  </a:lnTo>
                  <a:lnTo>
                    <a:pt x="4941" y="2306"/>
                  </a:lnTo>
                  <a:lnTo>
                    <a:pt x="4922" y="2131"/>
                  </a:lnTo>
                  <a:lnTo>
                    <a:pt x="4883" y="1957"/>
                  </a:lnTo>
                  <a:lnTo>
                    <a:pt x="4747" y="1628"/>
                  </a:lnTo>
                  <a:lnTo>
                    <a:pt x="4592" y="1298"/>
                  </a:lnTo>
                  <a:lnTo>
                    <a:pt x="4398" y="1008"/>
                  </a:lnTo>
                  <a:lnTo>
                    <a:pt x="4185" y="756"/>
                  </a:lnTo>
                  <a:lnTo>
                    <a:pt x="3933" y="523"/>
                  </a:lnTo>
                  <a:lnTo>
                    <a:pt x="3662" y="330"/>
                  </a:lnTo>
                  <a:lnTo>
                    <a:pt x="3372" y="194"/>
                  </a:lnTo>
                  <a:lnTo>
                    <a:pt x="3081" y="78"/>
                  </a:lnTo>
                  <a:lnTo>
                    <a:pt x="2926" y="39"/>
                  </a:lnTo>
                  <a:lnTo>
                    <a:pt x="2771" y="20"/>
                  </a:lnTo>
                  <a:lnTo>
                    <a:pt x="259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2" name="Google Shape;1412;p26"/>
            <p:cNvSpPr/>
            <p:nvPr/>
          </p:nvSpPr>
          <p:spPr>
            <a:xfrm>
              <a:off x="9807450" y="4008500"/>
              <a:ext cx="123525" cy="86725"/>
            </a:xfrm>
            <a:custGeom>
              <a:avLst/>
              <a:gdLst/>
              <a:ahLst/>
              <a:cxnLst/>
              <a:rect l="l" t="t" r="r" b="b"/>
              <a:pathLst>
                <a:path w="4941" h="3469" fill="none" extrusionOk="0">
                  <a:moveTo>
                    <a:pt x="1957" y="3429"/>
                  </a:moveTo>
                  <a:lnTo>
                    <a:pt x="1957" y="3429"/>
                  </a:lnTo>
                  <a:lnTo>
                    <a:pt x="2112" y="3429"/>
                  </a:lnTo>
                  <a:lnTo>
                    <a:pt x="2500" y="3468"/>
                  </a:lnTo>
                  <a:lnTo>
                    <a:pt x="3042" y="3468"/>
                  </a:lnTo>
                  <a:lnTo>
                    <a:pt x="3333" y="3449"/>
                  </a:lnTo>
                  <a:lnTo>
                    <a:pt x="3643" y="3410"/>
                  </a:lnTo>
                  <a:lnTo>
                    <a:pt x="3933" y="3352"/>
                  </a:lnTo>
                  <a:lnTo>
                    <a:pt x="4224" y="3274"/>
                  </a:lnTo>
                  <a:lnTo>
                    <a:pt x="4457" y="3158"/>
                  </a:lnTo>
                  <a:lnTo>
                    <a:pt x="4573" y="3081"/>
                  </a:lnTo>
                  <a:lnTo>
                    <a:pt x="4670" y="3003"/>
                  </a:lnTo>
                  <a:lnTo>
                    <a:pt x="4767" y="2906"/>
                  </a:lnTo>
                  <a:lnTo>
                    <a:pt x="4825" y="2809"/>
                  </a:lnTo>
                  <a:lnTo>
                    <a:pt x="4883" y="2693"/>
                  </a:lnTo>
                  <a:lnTo>
                    <a:pt x="4922" y="2577"/>
                  </a:lnTo>
                  <a:lnTo>
                    <a:pt x="4941" y="2441"/>
                  </a:lnTo>
                  <a:lnTo>
                    <a:pt x="4941" y="2306"/>
                  </a:lnTo>
                  <a:lnTo>
                    <a:pt x="4922" y="2131"/>
                  </a:lnTo>
                  <a:lnTo>
                    <a:pt x="4883" y="1957"/>
                  </a:lnTo>
                  <a:lnTo>
                    <a:pt x="4883" y="1957"/>
                  </a:lnTo>
                  <a:lnTo>
                    <a:pt x="4747" y="1628"/>
                  </a:lnTo>
                  <a:lnTo>
                    <a:pt x="4592" y="1298"/>
                  </a:lnTo>
                  <a:lnTo>
                    <a:pt x="4398" y="1008"/>
                  </a:lnTo>
                  <a:lnTo>
                    <a:pt x="4185" y="756"/>
                  </a:lnTo>
                  <a:lnTo>
                    <a:pt x="3933" y="523"/>
                  </a:lnTo>
                  <a:lnTo>
                    <a:pt x="3662" y="330"/>
                  </a:lnTo>
                  <a:lnTo>
                    <a:pt x="3372" y="194"/>
                  </a:lnTo>
                  <a:lnTo>
                    <a:pt x="3081" y="78"/>
                  </a:lnTo>
                  <a:lnTo>
                    <a:pt x="2926" y="39"/>
                  </a:lnTo>
                  <a:lnTo>
                    <a:pt x="2771" y="20"/>
                  </a:lnTo>
                  <a:lnTo>
                    <a:pt x="2597" y="0"/>
                  </a:lnTo>
                  <a:lnTo>
                    <a:pt x="2442" y="0"/>
                  </a:lnTo>
                  <a:lnTo>
                    <a:pt x="2267" y="20"/>
                  </a:lnTo>
                  <a:lnTo>
                    <a:pt x="2112" y="39"/>
                  </a:lnTo>
                  <a:lnTo>
                    <a:pt x="1938" y="78"/>
                  </a:lnTo>
                  <a:lnTo>
                    <a:pt x="1783" y="136"/>
                  </a:lnTo>
                  <a:lnTo>
                    <a:pt x="1609" y="213"/>
                  </a:lnTo>
                  <a:lnTo>
                    <a:pt x="1434" y="291"/>
                  </a:lnTo>
                  <a:lnTo>
                    <a:pt x="1279" y="388"/>
                  </a:lnTo>
                  <a:lnTo>
                    <a:pt x="1105" y="485"/>
                  </a:lnTo>
                  <a:lnTo>
                    <a:pt x="950" y="620"/>
                  </a:lnTo>
                  <a:lnTo>
                    <a:pt x="795" y="756"/>
                  </a:lnTo>
                  <a:lnTo>
                    <a:pt x="620" y="911"/>
                  </a:lnTo>
                  <a:lnTo>
                    <a:pt x="466" y="1085"/>
                  </a:lnTo>
                  <a:lnTo>
                    <a:pt x="466" y="1085"/>
                  </a:lnTo>
                  <a:lnTo>
                    <a:pt x="330" y="1260"/>
                  </a:lnTo>
                  <a:lnTo>
                    <a:pt x="214" y="1434"/>
                  </a:lnTo>
                  <a:lnTo>
                    <a:pt x="136" y="1589"/>
                  </a:lnTo>
                  <a:lnTo>
                    <a:pt x="59" y="1744"/>
                  </a:lnTo>
                  <a:lnTo>
                    <a:pt x="20" y="1879"/>
                  </a:lnTo>
                  <a:lnTo>
                    <a:pt x="1" y="2015"/>
                  </a:lnTo>
                  <a:lnTo>
                    <a:pt x="1" y="2151"/>
                  </a:lnTo>
                  <a:lnTo>
                    <a:pt x="20" y="2267"/>
                  </a:lnTo>
                  <a:lnTo>
                    <a:pt x="39" y="2383"/>
                  </a:lnTo>
                  <a:lnTo>
                    <a:pt x="97" y="2480"/>
                  </a:lnTo>
                  <a:lnTo>
                    <a:pt x="156" y="2596"/>
                  </a:lnTo>
                  <a:lnTo>
                    <a:pt x="214" y="2674"/>
                  </a:lnTo>
                  <a:lnTo>
                    <a:pt x="388" y="2848"/>
                  </a:lnTo>
                  <a:lnTo>
                    <a:pt x="601" y="2984"/>
                  </a:lnTo>
                  <a:lnTo>
                    <a:pt x="834" y="3100"/>
                  </a:lnTo>
                  <a:lnTo>
                    <a:pt x="1047" y="3197"/>
                  </a:lnTo>
                  <a:lnTo>
                    <a:pt x="1279" y="3274"/>
                  </a:lnTo>
                  <a:lnTo>
                    <a:pt x="1492" y="3333"/>
                  </a:lnTo>
                  <a:lnTo>
                    <a:pt x="1822" y="3410"/>
                  </a:lnTo>
                  <a:lnTo>
                    <a:pt x="1957" y="3429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3" name="Google Shape;1413;p26"/>
            <p:cNvSpPr/>
            <p:nvPr/>
          </p:nvSpPr>
          <p:spPr>
            <a:xfrm>
              <a:off x="9816175" y="4035125"/>
              <a:ext cx="3400" cy="4400"/>
            </a:xfrm>
            <a:custGeom>
              <a:avLst/>
              <a:gdLst/>
              <a:ahLst/>
              <a:cxnLst/>
              <a:rect l="l" t="t" r="r" b="b"/>
              <a:pathLst>
                <a:path w="136" h="176" extrusionOk="0">
                  <a:moveTo>
                    <a:pt x="136" y="20"/>
                  </a:moveTo>
                  <a:lnTo>
                    <a:pt x="136" y="20"/>
                  </a:lnTo>
                  <a:lnTo>
                    <a:pt x="117" y="20"/>
                  </a:lnTo>
                  <a:lnTo>
                    <a:pt x="117" y="20"/>
                  </a:lnTo>
                  <a:lnTo>
                    <a:pt x="0" y="175"/>
                  </a:lnTo>
                  <a:lnTo>
                    <a:pt x="0" y="175"/>
                  </a:lnTo>
                  <a:lnTo>
                    <a:pt x="0" y="175"/>
                  </a:lnTo>
                  <a:lnTo>
                    <a:pt x="117" y="20"/>
                  </a:lnTo>
                  <a:lnTo>
                    <a:pt x="117" y="20"/>
                  </a:lnTo>
                  <a:lnTo>
                    <a:pt x="136" y="20"/>
                  </a:lnTo>
                  <a:close/>
                  <a:moveTo>
                    <a:pt x="136" y="1"/>
                  </a:moveTo>
                  <a:lnTo>
                    <a:pt x="136" y="1"/>
                  </a:lnTo>
                  <a:lnTo>
                    <a:pt x="136" y="20"/>
                  </a:lnTo>
                  <a:lnTo>
                    <a:pt x="136" y="20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E06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4" name="Google Shape;1414;p26"/>
            <p:cNvSpPr/>
            <p:nvPr/>
          </p:nvSpPr>
          <p:spPr>
            <a:xfrm>
              <a:off x="9816175" y="4035625"/>
              <a:ext cx="3400" cy="3900"/>
            </a:xfrm>
            <a:custGeom>
              <a:avLst/>
              <a:gdLst/>
              <a:ahLst/>
              <a:cxnLst/>
              <a:rect l="l" t="t" r="r" b="b"/>
              <a:pathLst>
                <a:path w="136" h="156" fill="none" extrusionOk="0">
                  <a:moveTo>
                    <a:pt x="136" y="0"/>
                  </a:moveTo>
                  <a:lnTo>
                    <a:pt x="136" y="0"/>
                  </a:lnTo>
                  <a:lnTo>
                    <a:pt x="117" y="0"/>
                  </a:lnTo>
                  <a:lnTo>
                    <a:pt x="117" y="0"/>
                  </a:lnTo>
                  <a:lnTo>
                    <a:pt x="0" y="155"/>
                  </a:lnTo>
                  <a:lnTo>
                    <a:pt x="0" y="155"/>
                  </a:lnTo>
                  <a:lnTo>
                    <a:pt x="0" y="155"/>
                  </a:lnTo>
                  <a:lnTo>
                    <a:pt x="117" y="0"/>
                  </a:lnTo>
                  <a:lnTo>
                    <a:pt x="117" y="0"/>
                  </a:lnTo>
                  <a:lnTo>
                    <a:pt x="136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5" name="Google Shape;1415;p26"/>
            <p:cNvSpPr/>
            <p:nvPr/>
          </p:nvSpPr>
          <p:spPr>
            <a:xfrm>
              <a:off x="9819550" y="4035125"/>
              <a:ext cx="25" cy="525"/>
            </a:xfrm>
            <a:custGeom>
              <a:avLst/>
              <a:gdLst/>
              <a:ahLst/>
              <a:cxnLst/>
              <a:rect l="l" t="t" r="r" b="b"/>
              <a:pathLst>
                <a:path w="1" h="21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6" name="Google Shape;1416;p26"/>
            <p:cNvSpPr/>
            <p:nvPr/>
          </p:nvSpPr>
          <p:spPr>
            <a:xfrm>
              <a:off x="9816175" y="4025925"/>
              <a:ext cx="108525" cy="55250"/>
            </a:xfrm>
            <a:custGeom>
              <a:avLst/>
              <a:gdLst/>
              <a:ahLst/>
              <a:cxnLst/>
              <a:rect l="l" t="t" r="r" b="b"/>
              <a:pathLst>
                <a:path w="4341" h="2210" extrusionOk="0">
                  <a:moveTo>
                    <a:pt x="3778" y="1"/>
                  </a:moveTo>
                  <a:lnTo>
                    <a:pt x="3836" y="253"/>
                  </a:lnTo>
                  <a:lnTo>
                    <a:pt x="3856" y="504"/>
                  </a:lnTo>
                  <a:lnTo>
                    <a:pt x="3836" y="756"/>
                  </a:lnTo>
                  <a:lnTo>
                    <a:pt x="3778" y="989"/>
                  </a:lnTo>
                  <a:lnTo>
                    <a:pt x="4049" y="872"/>
                  </a:lnTo>
                  <a:lnTo>
                    <a:pt x="4340" y="776"/>
                  </a:lnTo>
                  <a:lnTo>
                    <a:pt x="4224" y="563"/>
                  </a:lnTo>
                  <a:lnTo>
                    <a:pt x="4088" y="349"/>
                  </a:lnTo>
                  <a:lnTo>
                    <a:pt x="3933" y="175"/>
                  </a:lnTo>
                  <a:lnTo>
                    <a:pt x="3778" y="1"/>
                  </a:lnTo>
                  <a:close/>
                  <a:moveTo>
                    <a:pt x="504" y="20"/>
                  </a:moveTo>
                  <a:lnTo>
                    <a:pt x="310" y="175"/>
                  </a:lnTo>
                  <a:lnTo>
                    <a:pt x="136" y="369"/>
                  </a:lnTo>
                  <a:lnTo>
                    <a:pt x="136" y="388"/>
                  </a:lnTo>
                  <a:lnTo>
                    <a:pt x="117" y="388"/>
                  </a:lnTo>
                  <a:lnTo>
                    <a:pt x="0" y="543"/>
                  </a:lnTo>
                  <a:lnTo>
                    <a:pt x="117" y="737"/>
                  </a:lnTo>
                  <a:lnTo>
                    <a:pt x="194" y="931"/>
                  </a:lnTo>
                  <a:lnTo>
                    <a:pt x="271" y="1144"/>
                  </a:lnTo>
                  <a:lnTo>
                    <a:pt x="330" y="1376"/>
                  </a:lnTo>
                  <a:lnTo>
                    <a:pt x="330" y="1396"/>
                  </a:lnTo>
                  <a:lnTo>
                    <a:pt x="330" y="1415"/>
                  </a:lnTo>
                  <a:lnTo>
                    <a:pt x="330" y="1434"/>
                  </a:lnTo>
                  <a:lnTo>
                    <a:pt x="368" y="1725"/>
                  </a:lnTo>
                  <a:lnTo>
                    <a:pt x="349" y="1938"/>
                  </a:lnTo>
                  <a:lnTo>
                    <a:pt x="310" y="2132"/>
                  </a:lnTo>
                  <a:lnTo>
                    <a:pt x="543" y="2074"/>
                  </a:lnTo>
                  <a:lnTo>
                    <a:pt x="795" y="2035"/>
                  </a:lnTo>
                  <a:lnTo>
                    <a:pt x="1046" y="2016"/>
                  </a:lnTo>
                  <a:lnTo>
                    <a:pt x="1570" y="2016"/>
                  </a:lnTo>
                  <a:lnTo>
                    <a:pt x="1841" y="2054"/>
                  </a:lnTo>
                  <a:lnTo>
                    <a:pt x="2112" y="2112"/>
                  </a:lnTo>
                  <a:lnTo>
                    <a:pt x="2345" y="2209"/>
                  </a:lnTo>
                  <a:lnTo>
                    <a:pt x="2500" y="1977"/>
                  </a:lnTo>
                  <a:lnTo>
                    <a:pt x="2655" y="1783"/>
                  </a:lnTo>
                  <a:lnTo>
                    <a:pt x="2558" y="1783"/>
                  </a:lnTo>
                  <a:lnTo>
                    <a:pt x="2325" y="1764"/>
                  </a:lnTo>
                  <a:lnTo>
                    <a:pt x="2093" y="1725"/>
                  </a:lnTo>
                  <a:lnTo>
                    <a:pt x="1880" y="1647"/>
                  </a:lnTo>
                  <a:lnTo>
                    <a:pt x="1647" y="1570"/>
                  </a:lnTo>
                  <a:lnTo>
                    <a:pt x="1453" y="1454"/>
                  </a:lnTo>
                  <a:lnTo>
                    <a:pt x="1260" y="1318"/>
                  </a:lnTo>
                  <a:lnTo>
                    <a:pt x="1085" y="1163"/>
                  </a:lnTo>
                  <a:lnTo>
                    <a:pt x="930" y="989"/>
                  </a:lnTo>
                  <a:lnTo>
                    <a:pt x="775" y="776"/>
                  </a:lnTo>
                  <a:lnTo>
                    <a:pt x="659" y="524"/>
                  </a:lnTo>
                  <a:lnTo>
                    <a:pt x="562" y="272"/>
                  </a:lnTo>
                  <a:lnTo>
                    <a:pt x="504" y="20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7" name="Google Shape;1417;p26"/>
            <p:cNvSpPr/>
            <p:nvPr/>
          </p:nvSpPr>
          <p:spPr>
            <a:xfrm>
              <a:off x="9816175" y="4026425"/>
              <a:ext cx="66375" cy="54750"/>
            </a:xfrm>
            <a:custGeom>
              <a:avLst/>
              <a:gdLst/>
              <a:ahLst/>
              <a:cxnLst/>
              <a:rect l="l" t="t" r="r" b="b"/>
              <a:pathLst>
                <a:path w="2655" h="2190" fill="none" extrusionOk="0">
                  <a:moveTo>
                    <a:pt x="504" y="0"/>
                  </a:moveTo>
                  <a:lnTo>
                    <a:pt x="504" y="0"/>
                  </a:lnTo>
                  <a:lnTo>
                    <a:pt x="310" y="155"/>
                  </a:lnTo>
                  <a:lnTo>
                    <a:pt x="136" y="349"/>
                  </a:lnTo>
                  <a:lnTo>
                    <a:pt x="136" y="349"/>
                  </a:lnTo>
                  <a:lnTo>
                    <a:pt x="136" y="368"/>
                  </a:lnTo>
                  <a:lnTo>
                    <a:pt x="136" y="368"/>
                  </a:lnTo>
                  <a:lnTo>
                    <a:pt x="136" y="368"/>
                  </a:lnTo>
                  <a:lnTo>
                    <a:pt x="136" y="368"/>
                  </a:lnTo>
                  <a:lnTo>
                    <a:pt x="117" y="368"/>
                  </a:lnTo>
                  <a:lnTo>
                    <a:pt x="117" y="368"/>
                  </a:lnTo>
                  <a:lnTo>
                    <a:pt x="0" y="523"/>
                  </a:lnTo>
                  <a:lnTo>
                    <a:pt x="0" y="523"/>
                  </a:lnTo>
                  <a:lnTo>
                    <a:pt x="117" y="717"/>
                  </a:lnTo>
                  <a:lnTo>
                    <a:pt x="194" y="911"/>
                  </a:lnTo>
                  <a:lnTo>
                    <a:pt x="271" y="1124"/>
                  </a:lnTo>
                  <a:lnTo>
                    <a:pt x="330" y="1356"/>
                  </a:lnTo>
                  <a:lnTo>
                    <a:pt x="330" y="1356"/>
                  </a:lnTo>
                  <a:lnTo>
                    <a:pt x="330" y="1356"/>
                  </a:lnTo>
                  <a:lnTo>
                    <a:pt x="330" y="1356"/>
                  </a:lnTo>
                  <a:lnTo>
                    <a:pt x="330" y="1376"/>
                  </a:lnTo>
                  <a:lnTo>
                    <a:pt x="330" y="1376"/>
                  </a:lnTo>
                  <a:lnTo>
                    <a:pt x="330" y="1376"/>
                  </a:lnTo>
                  <a:lnTo>
                    <a:pt x="330" y="1376"/>
                  </a:lnTo>
                  <a:lnTo>
                    <a:pt x="330" y="1376"/>
                  </a:lnTo>
                  <a:lnTo>
                    <a:pt x="330" y="1376"/>
                  </a:lnTo>
                  <a:lnTo>
                    <a:pt x="330" y="1395"/>
                  </a:lnTo>
                  <a:lnTo>
                    <a:pt x="330" y="1395"/>
                  </a:lnTo>
                  <a:lnTo>
                    <a:pt x="330" y="1395"/>
                  </a:lnTo>
                  <a:lnTo>
                    <a:pt x="330" y="1395"/>
                  </a:lnTo>
                  <a:lnTo>
                    <a:pt x="330" y="1395"/>
                  </a:lnTo>
                  <a:lnTo>
                    <a:pt x="330" y="1395"/>
                  </a:lnTo>
                  <a:lnTo>
                    <a:pt x="330" y="1414"/>
                  </a:lnTo>
                  <a:lnTo>
                    <a:pt x="330" y="1414"/>
                  </a:lnTo>
                  <a:lnTo>
                    <a:pt x="330" y="1414"/>
                  </a:lnTo>
                  <a:lnTo>
                    <a:pt x="368" y="1705"/>
                  </a:lnTo>
                  <a:lnTo>
                    <a:pt x="368" y="1705"/>
                  </a:lnTo>
                  <a:lnTo>
                    <a:pt x="349" y="1918"/>
                  </a:lnTo>
                  <a:lnTo>
                    <a:pt x="310" y="2112"/>
                  </a:lnTo>
                  <a:lnTo>
                    <a:pt x="310" y="2112"/>
                  </a:lnTo>
                  <a:lnTo>
                    <a:pt x="543" y="2054"/>
                  </a:lnTo>
                  <a:lnTo>
                    <a:pt x="795" y="2015"/>
                  </a:lnTo>
                  <a:lnTo>
                    <a:pt x="1046" y="1996"/>
                  </a:lnTo>
                  <a:lnTo>
                    <a:pt x="1279" y="1996"/>
                  </a:lnTo>
                  <a:lnTo>
                    <a:pt x="1279" y="1996"/>
                  </a:lnTo>
                  <a:lnTo>
                    <a:pt x="1570" y="1996"/>
                  </a:lnTo>
                  <a:lnTo>
                    <a:pt x="1841" y="2034"/>
                  </a:lnTo>
                  <a:lnTo>
                    <a:pt x="2112" y="2092"/>
                  </a:lnTo>
                  <a:lnTo>
                    <a:pt x="2345" y="2189"/>
                  </a:lnTo>
                  <a:lnTo>
                    <a:pt x="2345" y="2189"/>
                  </a:lnTo>
                  <a:lnTo>
                    <a:pt x="2500" y="1957"/>
                  </a:lnTo>
                  <a:lnTo>
                    <a:pt x="2655" y="1763"/>
                  </a:lnTo>
                  <a:lnTo>
                    <a:pt x="2655" y="1763"/>
                  </a:lnTo>
                  <a:lnTo>
                    <a:pt x="2558" y="1763"/>
                  </a:lnTo>
                  <a:lnTo>
                    <a:pt x="2558" y="1763"/>
                  </a:lnTo>
                  <a:lnTo>
                    <a:pt x="2325" y="1744"/>
                  </a:lnTo>
                  <a:lnTo>
                    <a:pt x="2093" y="1705"/>
                  </a:lnTo>
                  <a:lnTo>
                    <a:pt x="1880" y="1627"/>
                  </a:lnTo>
                  <a:lnTo>
                    <a:pt x="1647" y="1550"/>
                  </a:lnTo>
                  <a:lnTo>
                    <a:pt x="1453" y="1434"/>
                  </a:lnTo>
                  <a:lnTo>
                    <a:pt x="1260" y="1298"/>
                  </a:lnTo>
                  <a:lnTo>
                    <a:pt x="1085" y="1143"/>
                  </a:lnTo>
                  <a:lnTo>
                    <a:pt x="930" y="969"/>
                  </a:lnTo>
                  <a:lnTo>
                    <a:pt x="930" y="969"/>
                  </a:lnTo>
                  <a:lnTo>
                    <a:pt x="775" y="756"/>
                  </a:lnTo>
                  <a:lnTo>
                    <a:pt x="659" y="504"/>
                  </a:lnTo>
                  <a:lnTo>
                    <a:pt x="562" y="252"/>
                  </a:lnTo>
                  <a:lnTo>
                    <a:pt x="504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8" name="Google Shape;1418;p26"/>
            <p:cNvSpPr/>
            <p:nvPr/>
          </p:nvSpPr>
          <p:spPr>
            <a:xfrm>
              <a:off x="9910625" y="4025925"/>
              <a:ext cx="14075" cy="24725"/>
            </a:xfrm>
            <a:custGeom>
              <a:avLst/>
              <a:gdLst/>
              <a:ahLst/>
              <a:cxnLst/>
              <a:rect l="l" t="t" r="r" b="b"/>
              <a:pathLst>
                <a:path w="563" h="989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58" y="253"/>
                  </a:lnTo>
                  <a:lnTo>
                    <a:pt x="78" y="504"/>
                  </a:lnTo>
                  <a:lnTo>
                    <a:pt x="58" y="756"/>
                  </a:lnTo>
                  <a:lnTo>
                    <a:pt x="0" y="989"/>
                  </a:lnTo>
                  <a:lnTo>
                    <a:pt x="0" y="989"/>
                  </a:lnTo>
                  <a:lnTo>
                    <a:pt x="271" y="872"/>
                  </a:lnTo>
                  <a:lnTo>
                    <a:pt x="562" y="776"/>
                  </a:lnTo>
                  <a:lnTo>
                    <a:pt x="562" y="776"/>
                  </a:lnTo>
                  <a:lnTo>
                    <a:pt x="446" y="563"/>
                  </a:lnTo>
                  <a:lnTo>
                    <a:pt x="310" y="349"/>
                  </a:lnTo>
                  <a:lnTo>
                    <a:pt x="155" y="175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9" name="Google Shape;1419;p26"/>
            <p:cNvSpPr/>
            <p:nvPr/>
          </p:nvSpPr>
          <p:spPr>
            <a:xfrm>
              <a:off x="9642275" y="4075825"/>
              <a:ext cx="142925" cy="102700"/>
            </a:xfrm>
            <a:custGeom>
              <a:avLst/>
              <a:gdLst/>
              <a:ahLst/>
              <a:cxnLst/>
              <a:rect l="l" t="t" r="r" b="b"/>
              <a:pathLst>
                <a:path w="5717" h="4108" extrusionOk="0">
                  <a:moveTo>
                    <a:pt x="2190" y="0"/>
                  </a:moveTo>
                  <a:lnTo>
                    <a:pt x="1938" y="20"/>
                  </a:lnTo>
                  <a:lnTo>
                    <a:pt x="1687" y="39"/>
                  </a:lnTo>
                  <a:lnTo>
                    <a:pt x="1473" y="78"/>
                  </a:lnTo>
                  <a:lnTo>
                    <a:pt x="1260" y="136"/>
                  </a:lnTo>
                  <a:lnTo>
                    <a:pt x="1067" y="213"/>
                  </a:lnTo>
                  <a:lnTo>
                    <a:pt x="892" y="291"/>
                  </a:lnTo>
                  <a:lnTo>
                    <a:pt x="737" y="388"/>
                  </a:lnTo>
                  <a:lnTo>
                    <a:pt x="582" y="485"/>
                  </a:lnTo>
                  <a:lnTo>
                    <a:pt x="447" y="601"/>
                  </a:lnTo>
                  <a:lnTo>
                    <a:pt x="350" y="717"/>
                  </a:lnTo>
                  <a:lnTo>
                    <a:pt x="253" y="853"/>
                  </a:lnTo>
                  <a:lnTo>
                    <a:pt x="156" y="988"/>
                  </a:lnTo>
                  <a:lnTo>
                    <a:pt x="98" y="1143"/>
                  </a:lnTo>
                  <a:lnTo>
                    <a:pt x="59" y="1279"/>
                  </a:lnTo>
                  <a:lnTo>
                    <a:pt x="20" y="1434"/>
                  </a:lnTo>
                  <a:lnTo>
                    <a:pt x="1" y="1589"/>
                  </a:lnTo>
                  <a:lnTo>
                    <a:pt x="1" y="1744"/>
                  </a:lnTo>
                  <a:lnTo>
                    <a:pt x="20" y="1899"/>
                  </a:lnTo>
                  <a:lnTo>
                    <a:pt x="59" y="2073"/>
                  </a:lnTo>
                  <a:lnTo>
                    <a:pt x="117" y="2228"/>
                  </a:lnTo>
                  <a:lnTo>
                    <a:pt x="175" y="2383"/>
                  </a:lnTo>
                  <a:lnTo>
                    <a:pt x="272" y="2538"/>
                  </a:lnTo>
                  <a:lnTo>
                    <a:pt x="369" y="2674"/>
                  </a:lnTo>
                  <a:lnTo>
                    <a:pt x="485" y="2829"/>
                  </a:lnTo>
                  <a:lnTo>
                    <a:pt x="621" y="2964"/>
                  </a:lnTo>
                  <a:lnTo>
                    <a:pt x="776" y="3100"/>
                  </a:lnTo>
                  <a:lnTo>
                    <a:pt x="931" y="3216"/>
                  </a:lnTo>
                  <a:lnTo>
                    <a:pt x="1125" y="3352"/>
                  </a:lnTo>
                  <a:lnTo>
                    <a:pt x="1318" y="3449"/>
                  </a:lnTo>
                  <a:lnTo>
                    <a:pt x="1551" y="3546"/>
                  </a:lnTo>
                  <a:lnTo>
                    <a:pt x="1783" y="3643"/>
                  </a:lnTo>
                  <a:lnTo>
                    <a:pt x="2035" y="3701"/>
                  </a:lnTo>
                  <a:lnTo>
                    <a:pt x="2539" y="3836"/>
                  </a:lnTo>
                  <a:lnTo>
                    <a:pt x="2985" y="3933"/>
                  </a:lnTo>
                  <a:lnTo>
                    <a:pt x="3411" y="4011"/>
                  </a:lnTo>
                  <a:lnTo>
                    <a:pt x="3779" y="4069"/>
                  </a:lnTo>
                  <a:lnTo>
                    <a:pt x="4108" y="4088"/>
                  </a:lnTo>
                  <a:lnTo>
                    <a:pt x="4418" y="4107"/>
                  </a:lnTo>
                  <a:lnTo>
                    <a:pt x="4670" y="4088"/>
                  </a:lnTo>
                  <a:lnTo>
                    <a:pt x="4903" y="4049"/>
                  </a:lnTo>
                  <a:lnTo>
                    <a:pt x="5096" y="3972"/>
                  </a:lnTo>
                  <a:lnTo>
                    <a:pt x="5271" y="3875"/>
                  </a:lnTo>
                  <a:lnTo>
                    <a:pt x="5406" y="3759"/>
                  </a:lnTo>
                  <a:lnTo>
                    <a:pt x="5523" y="3604"/>
                  </a:lnTo>
                  <a:lnTo>
                    <a:pt x="5600" y="3429"/>
                  </a:lnTo>
                  <a:lnTo>
                    <a:pt x="5658" y="3216"/>
                  </a:lnTo>
                  <a:lnTo>
                    <a:pt x="5697" y="2984"/>
                  </a:lnTo>
                  <a:lnTo>
                    <a:pt x="5716" y="2732"/>
                  </a:lnTo>
                  <a:lnTo>
                    <a:pt x="5697" y="2616"/>
                  </a:lnTo>
                  <a:lnTo>
                    <a:pt x="5581" y="2306"/>
                  </a:lnTo>
                  <a:lnTo>
                    <a:pt x="5484" y="2093"/>
                  </a:lnTo>
                  <a:lnTo>
                    <a:pt x="5348" y="1860"/>
                  </a:lnTo>
                  <a:lnTo>
                    <a:pt x="5193" y="1608"/>
                  </a:lnTo>
                  <a:lnTo>
                    <a:pt x="5019" y="1356"/>
                  </a:lnTo>
                  <a:lnTo>
                    <a:pt x="4806" y="1105"/>
                  </a:lnTo>
                  <a:lnTo>
                    <a:pt x="4554" y="853"/>
                  </a:lnTo>
                  <a:lnTo>
                    <a:pt x="4263" y="620"/>
                  </a:lnTo>
                  <a:lnTo>
                    <a:pt x="4108" y="523"/>
                  </a:lnTo>
                  <a:lnTo>
                    <a:pt x="3934" y="426"/>
                  </a:lnTo>
                  <a:lnTo>
                    <a:pt x="3760" y="330"/>
                  </a:lnTo>
                  <a:lnTo>
                    <a:pt x="3566" y="252"/>
                  </a:lnTo>
                  <a:lnTo>
                    <a:pt x="3372" y="175"/>
                  </a:lnTo>
                  <a:lnTo>
                    <a:pt x="3159" y="116"/>
                  </a:lnTo>
                  <a:lnTo>
                    <a:pt x="2926" y="58"/>
                  </a:lnTo>
                  <a:lnTo>
                    <a:pt x="2694" y="20"/>
                  </a:lnTo>
                  <a:lnTo>
                    <a:pt x="246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0" name="Google Shape;1420;p26"/>
            <p:cNvSpPr/>
            <p:nvPr/>
          </p:nvSpPr>
          <p:spPr>
            <a:xfrm>
              <a:off x="9642275" y="4075825"/>
              <a:ext cx="142925" cy="102700"/>
            </a:xfrm>
            <a:custGeom>
              <a:avLst/>
              <a:gdLst/>
              <a:ahLst/>
              <a:cxnLst/>
              <a:rect l="l" t="t" r="r" b="b"/>
              <a:pathLst>
                <a:path w="5717" h="4108" fill="none" extrusionOk="0">
                  <a:moveTo>
                    <a:pt x="5716" y="2732"/>
                  </a:moveTo>
                  <a:lnTo>
                    <a:pt x="5716" y="2732"/>
                  </a:lnTo>
                  <a:lnTo>
                    <a:pt x="5697" y="2616"/>
                  </a:lnTo>
                  <a:lnTo>
                    <a:pt x="5581" y="2306"/>
                  </a:lnTo>
                  <a:lnTo>
                    <a:pt x="5484" y="2093"/>
                  </a:lnTo>
                  <a:lnTo>
                    <a:pt x="5348" y="1860"/>
                  </a:lnTo>
                  <a:lnTo>
                    <a:pt x="5193" y="1608"/>
                  </a:lnTo>
                  <a:lnTo>
                    <a:pt x="5019" y="1356"/>
                  </a:lnTo>
                  <a:lnTo>
                    <a:pt x="4806" y="1105"/>
                  </a:lnTo>
                  <a:lnTo>
                    <a:pt x="4554" y="853"/>
                  </a:lnTo>
                  <a:lnTo>
                    <a:pt x="4263" y="620"/>
                  </a:lnTo>
                  <a:lnTo>
                    <a:pt x="4108" y="523"/>
                  </a:lnTo>
                  <a:lnTo>
                    <a:pt x="3934" y="426"/>
                  </a:lnTo>
                  <a:lnTo>
                    <a:pt x="3760" y="330"/>
                  </a:lnTo>
                  <a:lnTo>
                    <a:pt x="3566" y="252"/>
                  </a:lnTo>
                  <a:lnTo>
                    <a:pt x="3372" y="175"/>
                  </a:lnTo>
                  <a:lnTo>
                    <a:pt x="3159" y="116"/>
                  </a:lnTo>
                  <a:lnTo>
                    <a:pt x="2926" y="58"/>
                  </a:lnTo>
                  <a:lnTo>
                    <a:pt x="2694" y="20"/>
                  </a:lnTo>
                  <a:lnTo>
                    <a:pt x="2461" y="0"/>
                  </a:lnTo>
                  <a:lnTo>
                    <a:pt x="2190" y="0"/>
                  </a:lnTo>
                  <a:lnTo>
                    <a:pt x="2190" y="0"/>
                  </a:lnTo>
                  <a:lnTo>
                    <a:pt x="1938" y="20"/>
                  </a:lnTo>
                  <a:lnTo>
                    <a:pt x="1687" y="39"/>
                  </a:lnTo>
                  <a:lnTo>
                    <a:pt x="1473" y="78"/>
                  </a:lnTo>
                  <a:lnTo>
                    <a:pt x="1260" y="136"/>
                  </a:lnTo>
                  <a:lnTo>
                    <a:pt x="1067" y="213"/>
                  </a:lnTo>
                  <a:lnTo>
                    <a:pt x="892" y="291"/>
                  </a:lnTo>
                  <a:lnTo>
                    <a:pt x="737" y="388"/>
                  </a:lnTo>
                  <a:lnTo>
                    <a:pt x="582" y="485"/>
                  </a:lnTo>
                  <a:lnTo>
                    <a:pt x="447" y="601"/>
                  </a:lnTo>
                  <a:lnTo>
                    <a:pt x="350" y="717"/>
                  </a:lnTo>
                  <a:lnTo>
                    <a:pt x="253" y="853"/>
                  </a:lnTo>
                  <a:lnTo>
                    <a:pt x="156" y="988"/>
                  </a:lnTo>
                  <a:lnTo>
                    <a:pt x="98" y="1143"/>
                  </a:lnTo>
                  <a:lnTo>
                    <a:pt x="59" y="1279"/>
                  </a:lnTo>
                  <a:lnTo>
                    <a:pt x="20" y="1434"/>
                  </a:lnTo>
                  <a:lnTo>
                    <a:pt x="1" y="1589"/>
                  </a:lnTo>
                  <a:lnTo>
                    <a:pt x="1" y="1744"/>
                  </a:lnTo>
                  <a:lnTo>
                    <a:pt x="20" y="1899"/>
                  </a:lnTo>
                  <a:lnTo>
                    <a:pt x="59" y="2073"/>
                  </a:lnTo>
                  <a:lnTo>
                    <a:pt x="117" y="2228"/>
                  </a:lnTo>
                  <a:lnTo>
                    <a:pt x="175" y="2383"/>
                  </a:lnTo>
                  <a:lnTo>
                    <a:pt x="272" y="2538"/>
                  </a:lnTo>
                  <a:lnTo>
                    <a:pt x="369" y="2674"/>
                  </a:lnTo>
                  <a:lnTo>
                    <a:pt x="485" y="2829"/>
                  </a:lnTo>
                  <a:lnTo>
                    <a:pt x="621" y="2964"/>
                  </a:lnTo>
                  <a:lnTo>
                    <a:pt x="776" y="3100"/>
                  </a:lnTo>
                  <a:lnTo>
                    <a:pt x="931" y="3216"/>
                  </a:lnTo>
                  <a:lnTo>
                    <a:pt x="1125" y="3352"/>
                  </a:lnTo>
                  <a:lnTo>
                    <a:pt x="1318" y="3449"/>
                  </a:lnTo>
                  <a:lnTo>
                    <a:pt x="1551" y="3546"/>
                  </a:lnTo>
                  <a:lnTo>
                    <a:pt x="1783" y="3643"/>
                  </a:lnTo>
                  <a:lnTo>
                    <a:pt x="2035" y="3701"/>
                  </a:lnTo>
                  <a:lnTo>
                    <a:pt x="2035" y="3701"/>
                  </a:lnTo>
                  <a:lnTo>
                    <a:pt x="2539" y="3836"/>
                  </a:lnTo>
                  <a:lnTo>
                    <a:pt x="2985" y="3933"/>
                  </a:lnTo>
                  <a:lnTo>
                    <a:pt x="3411" y="4011"/>
                  </a:lnTo>
                  <a:lnTo>
                    <a:pt x="3779" y="4069"/>
                  </a:lnTo>
                  <a:lnTo>
                    <a:pt x="4108" y="4088"/>
                  </a:lnTo>
                  <a:lnTo>
                    <a:pt x="4418" y="4107"/>
                  </a:lnTo>
                  <a:lnTo>
                    <a:pt x="4670" y="4088"/>
                  </a:lnTo>
                  <a:lnTo>
                    <a:pt x="4903" y="4049"/>
                  </a:lnTo>
                  <a:lnTo>
                    <a:pt x="5096" y="3972"/>
                  </a:lnTo>
                  <a:lnTo>
                    <a:pt x="5271" y="3875"/>
                  </a:lnTo>
                  <a:lnTo>
                    <a:pt x="5406" y="3759"/>
                  </a:lnTo>
                  <a:lnTo>
                    <a:pt x="5523" y="3604"/>
                  </a:lnTo>
                  <a:lnTo>
                    <a:pt x="5600" y="3429"/>
                  </a:lnTo>
                  <a:lnTo>
                    <a:pt x="5658" y="3216"/>
                  </a:lnTo>
                  <a:lnTo>
                    <a:pt x="5697" y="2984"/>
                  </a:lnTo>
                  <a:lnTo>
                    <a:pt x="5716" y="2732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1" name="Google Shape;1421;p26"/>
            <p:cNvSpPr/>
            <p:nvPr/>
          </p:nvSpPr>
          <p:spPr>
            <a:xfrm>
              <a:off x="9643750" y="4094700"/>
              <a:ext cx="138550" cy="83825"/>
            </a:xfrm>
            <a:custGeom>
              <a:avLst/>
              <a:gdLst/>
              <a:ahLst/>
              <a:cxnLst/>
              <a:rect l="l" t="t" r="r" b="b"/>
              <a:pathLst>
                <a:path w="5542" h="3353" extrusionOk="0">
                  <a:moveTo>
                    <a:pt x="271" y="1"/>
                  </a:moveTo>
                  <a:lnTo>
                    <a:pt x="174" y="117"/>
                  </a:lnTo>
                  <a:lnTo>
                    <a:pt x="97" y="253"/>
                  </a:lnTo>
                  <a:lnTo>
                    <a:pt x="39" y="369"/>
                  </a:lnTo>
                  <a:lnTo>
                    <a:pt x="0" y="524"/>
                  </a:lnTo>
                  <a:lnTo>
                    <a:pt x="78" y="659"/>
                  </a:lnTo>
                  <a:lnTo>
                    <a:pt x="136" y="814"/>
                  </a:lnTo>
                  <a:lnTo>
                    <a:pt x="194" y="989"/>
                  </a:lnTo>
                  <a:lnTo>
                    <a:pt x="233" y="1163"/>
                  </a:lnTo>
                  <a:lnTo>
                    <a:pt x="252" y="1512"/>
                  </a:lnTo>
                  <a:lnTo>
                    <a:pt x="252" y="1861"/>
                  </a:lnTo>
                  <a:lnTo>
                    <a:pt x="329" y="1958"/>
                  </a:lnTo>
                  <a:lnTo>
                    <a:pt x="523" y="1880"/>
                  </a:lnTo>
                  <a:lnTo>
                    <a:pt x="736" y="1822"/>
                  </a:lnTo>
                  <a:lnTo>
                    <a:pt x="969" y="1764"/>
                  </a:lnTo>
                  <a:lnTo>
                    <a:pt x="1240" y="1744"/>
                  </a:lnTo>
                  <a:lnTo>
                    <a:pt x="1628" y="1744"/>
                  </a:lnTo>
                  <a:lnTo>
                    <a:pt x="1821" y="1764"/>
                  </a:lnTo>
                  <a:lnTo>
                    <a:pt x="2034" y="1822"/>
                  </a:lnTo>
                  <a:lnTo>
                    <a:pt x="2209" y="1861"/>
                  </a:lnTo>
                  <a:lnTo>
                    <a:pt x="2402" y="1938"/>
                  </a:lnTo>
                  <a:lnTo>
                    <a:pt x="2577" y="2016"/>
                  </a:lnTo>
                  <a:lnTo>
                    <a:pt x="2732" y="2093"/>
                  </a:lnTo>
                  <a:lnTo>
                    <a:pt x="2887" y="2209"/>
                  </a:lnTo>
                  <a:lnTo>
                    <a:pt x="3042" y="2326"/>
                  </a:lnTo>
                  <a:lnTo>
                    <a:pt x="3177" y="2442"/>
                  </a:lnTo>
                  <a:lnTo>
                    <a:pt x="3429" y="2713"/>
                  </a:lnTo>
                  <a:lnTo>
                    <a:pt x="3662" y="3004"/>
                  </a:lnTo>
                  <a:lnTo>
                    <a:pt x="3856" y="3333"/>
                  </a:lnTo>
                  <a:lnTo>
                    <a:pt x="4301" y="3352"/>
                  </a:lnTo>
                  <a:lnTo>
                    <a:pt x="4553" y="3333"/>
                  </a:lnTo>
                  <a:lnTo>
                    <a:pt x="4785" y="3294"/>
                  </a:lnTo>
                  <a:lnTo>
                    <a:pt x="4921" y="3120"/>
                  </a:lnTo>
                  <a:lnTo>
                    <a:pt x="5095" y="2965"/>
                  </a:lnTo>
                  <a:lnTo>
                    <a:pt x="5309" y="2810"/>
                  </a:lnTo>
                  <a:lnTo>
                    <a:pt x="5541" y="2674"/>
                  </a:lnTo>
                  <a:lnTo>
                    <a:pt x="5367" y="2578"/>
                  </a:lnTo>
                  <a:lnTo>
                    <a:pt x="5212" y="2461"/>
                  </a:lnTo>
                  <a:lnTo>
                    <a:pt x="5095" y="2345"/>
                  </a:lnTo>
                  <a:lnTo>
                    <a:pt x="4999" y="2229"/>
                  </a:lnTo>
                  <a:lnTo>
                    <a:pt x="4921" y="2113"/>
                  </a:lnTo>
                  <a:lnTo>
                    <a:pt x="4863" y="1977"/>
                  </a:lnTo>
                  <a:lnTo>
                    <a:pt x="4824" y="1841"/>
                  </a:lnTo>
                  <a:lnTo>
                    <a:pt x="4785" y="1706"/>
                  </a:lnTo>
                  <a:lnTo>
                    <a:pt x="4630" y="1783"/>
                  </a:lnTo>
                  <a:lnTo>
                    <a:pt x="4476" y="1861"/>
                  </a:lnTo>
                  <a:lnTo>
                    <a:pt x="4301" y="1919"/>
                  </a:lnTo>
                  <a:lnTo>
                    <a:pt x="4127" y="1958"/>
                  </a:lnTo>
                  <a:lnTo>
                    <a:pt x="3778" y="2016"/>
                  </a:lnTo>
                  <a:lnTo>
                    <a:pt x="3410" y="2035"/>
                  </a:lnTo>
                  <a:lnTo>
                    <a:pt x="3081" y="2016"/>
                  </a:lnTo>
                  <a:lnTo>
                    <a:pt x="2654" y="1958"/>
                  </a:lnTo>
                  <a:lnTo>
                    <a:pt x="2228" y="1861"/>
                  </a:lnTo>
                  <a:lnTo>
                    <a:pt x="1841" y="1725"/>
                  </a:lnTo>
                  <a:lnTo>
                    <a:pt x="1647" y="1648"/>
                  </a:lnTo>
                  <a:lnTo>
                    <a:pt x="1473" y="1551"/>
                  </a:lnTo>
                  <a:lnTo>
                    <a:pt x="1298" y="1454"/>
                  </a:lnTo>
                  <a:lnTo>
                    <a:pt x="1124" y="1338"/>
                  </a:lnTo>
                  <a:lnTo>
                    <a:pt x="969" y="1202"/>
                  </a:lnTo>
                  <a:lnTo>
                    <a:pt x="833" y="1066"/>
                  </a:lnTo>
                  <a:lnTo>
                    <a:pt x="698" y="911"/>
                  </a:lnTo>
                  <a:lnTo>
                    <a:pt x="562" y="737"/>
                  </a:lnTo>
                  <a:lnTo>
                    <a:pt x="465" y="543"/>
                  </a:lnTo>
                  <a:lnTo>
                    <a:pt x="368" y="330"/>
                  </a:lnTo>
                  <a:lnTo>
                    <a:pt x="310" y="156"/>
                  </a:lnTo>
                  <a:lnTo>
                    <a:pt x="271" y="1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2" name="Google Shape;1422;p26"/>
            <p:cNvSpPr/>
            <p:nvPr/>
          </p:nvSpPr>
          <p:spPr>
            <a:xfrm>
              <a:off x="9643750" y="4094700"/>
              <a:ext cx="138550" cy="83825"/>
            </a:xfrm>
            <a:custGeom>
              <a:avLst/>
              <a:gdLst/>
              <a:ahLst/>
              <a:cxnLst/>
              <a:rect l="l" t="t" r="r" b="b"/>
              <a:pathLst>
                <a:path w="5542" h="3353" fill="none" extrusionOk="0">
                  <a:moveTo>
                    <a:pt x="271" y="1"/>
                  </a:moveTo>
                  <a:lnTo>
                    <a:pt x="271" y="1"/>
                  </a:lnTo>
                  <a:lnTo>
                    <a:pt x="174" y="117"/>
                  </a:lnTo>
                  <a:lnTo>
                    <a:pt x="97" y="253"/>
                  </a:lnTo>
                  <a:lnTo>
                    <a:pt x="39" y="369"/>
                  </a:lnTo>
                  <a:lnTo>
                    <a:pt x="0" y="524"/>
                  </a:lnTo>
                  <a:lnTo>
                    <a:pt x="0" y="524"/>
                  </a:lnTo>
                  <a:lnTo>
                    <a:pt x="78" y="659"/>
                  </a:lnTo>
                  <a:lnTo>
                    <a:pt x="136" y="814"/>
                  </a:lnTo>
                  <a:lnTo>
                    <a:pt x="194" y="989"/>
                  </a:lnTo>
                  <a:lnTo>
                    <a:pt x="233" y="1163"/>
                  </a:lnTo>
                  <a:lnTo>
                    <a:pt x="252" y="1512"/>
                  </a:lnTo>
                  <a:lnTo>
                    <a:pt x="252" y="1861"/>
                  </a:lnTo>
                  <a:lnTo>
                    <a:pt x="252" y="1861"/>
                  </a:lnTo>
                  <a:lnTo>
                    <a:pt x="329" y="1958"/>
                  </a:lnTo>
                  <a:lnTo>
                    <a:pt x="329" y="1958"/>
                  </a:lnTo>
                  <a:lnTo>
                    <a:pt x="523" y="1880"/>
                  </a:lnTo>
                  <a:lnTo>
                    <a:pt x="736" y="1822"/>
                  </a:lnTo>
                  <a:lnTo>
                    <a:pt x="969" y="1764"/>
                  </a:lnTo>
                  <a:lnTo>
                    <a:pt x="1240" y="1744"/>
                  </a:lnTo>
                  <a:lnTo>
                    <a:pt x="1240" y="1744"/>
                  </a:lnTo>
                  <a:lnTo>
                    <a:pt x="1414" y="1744"/>
                  </a:lnTo>
                  <a:lnTo>
                    <a:pt x="1414" y="1744"/>
                  </a:lnTo>
                  <a:lnTo>
                    <a:pt x="1628" y="1744"/>
                  </a:lnTo>
                  <a:lnTo>
                    <a:pt x="1821" y="1764"/>
                  </a:lnTo>
                  <a:lnTo>
                    <a:pt x="2034" y="1822"/>
                  </a:lnTo>
                  <a:lnTo>
                    <a:pt x="2209" y="1861"/>
                  </a:lnTo>
                  <a:lnTo>
                    <a:pt x="2402" y="1938"/>
                  </a:lnTo>
                  <a:lnTo>
                    <a:pt x="2577" y="2016"/>
                  </a:lnTo>
                  <a:lnTo>
                    <a:pt x="2732" y="2093"/>
                  </a:lnTo>
                  <a:lnTo>
                    <a:pt x="2887" y="2209"/>
                  </a:lnTo>
                  <a:lnTo>
                    <a:pt x="3042" y="2326"/>
                  </a:lnTo>
                  <a:lnTo>
                    <a:pt x="3177" y="2442"/>
                  </a:lnTo>
                  <a:lnTo>
                    <a:pt x="3429" y="2713"/>
                  </a:lnTo>
                  <a:lnTo>
                    <a:pt x="3662" y="3004"/>
                  </a:lnTo>
                  <a:lnTo>
                    <a:pt x="3856" y="3333"/>
                  </a:lnTo>
                  <a:lnTo>
                    <a:pt x="3856" y="3333"/>
                  </a:lnTo>
                  <a:lnTo>
                    <a:pt x="4301" y="3352"/>
                  </a:lnTo>
                  <a:lnTo>
                    <a:pt x="4301" y="3352"/>
                  </a:lnTo>
                  <a:lnTo>
                    <a:pt x="4553" y="3333"/>
                  </a:lnTo>
                  <a:lnTo>
                    <a:pt x="4785" y="3294"/>
                  </a:lnTo>
                  <a:lnTo>
                    <a:pt x="4785" y="3294"/>
                  </a:lnTo>
                  <a:lnTo>
                    <a:pt x="4921" y="3120"/>
                  </a:lnTo>
                  <a:lnTo>
                    <a:pt x="5095" y="2965"/>
                  </a:lnTo>
                  <a:lnTo>
                    <a:pt x="5309" y="2810"/>
                  </a:lnTo>
                  <a:lnTo>
                    <a:pt x="5541" y="2674"/>
                  </a:lnTo>
                  <a:lnTo>
                    <a:pt x="5541" y="2674"/>
                  </a:lnTo>
                  <a:lnTo>
                    <a:pt x="5367" y="2578"/>
                  </a:lnTo>
                  <a:lnTo>
                    <a:pt x="5212" y="2461"/>
                  </a:lnTo>
                  <a:lnTo>
                    <a:pt x="5095" y="2345"/>
                  </a:lnTo>
                  <a:lnTo>
                    <a:pt x="4999" y="2229"/>
                  </a:lnTo>
                  <a:lnTo>
                    <a:pt x="4921" y="2113"/>
                  </a:lnTo>
                  <a:lnTo>
                    <a:pt x="4863" y="1977"/>
                  </a:lnTo>
                  <a:lnTo>
                    <a:pt x="4824" y="1841"/>
                  </a:lnTo>
                  <a:lnTo>
                    <a:pt x="4785" y="1706"/>
                  </a:lnTo>
                  <a:lnTo>
                    <a:pt x="4785" y="1706"/>
                  </a:lnTo>
                  <a:lnTo>
                    <a:pt x="4630" y="1783"/>
                  </a:lnTo>
                  <a:lnTo>
                    <a:pt x="4476" y="1861"/>
                  </a:lnTo>
                  <a:lnTo>
                    <a:pt x="4301" y="1919"/>
                  </a:lnTo>
                  <a:lnTo>
                    <a:pt x="4127" y="1958"/>
                  </a:lnTo>
                  <a:lnTo>
                    <a:pt x="3778" y="2016"/>
                  </a:lnTo>
                  <a:lnTo>
                    <a:pt x="3410" y="2035"/>
                  </a:lnTo>
                  <a:lnTo>
                    <a:pt x="3410" y="2035"/>
                  </a:lnTo>
                  <a:lnTo>
                    <a:pt x="3081" y="2016"/>
                  </a:lnTo>
                  <a:lnTo>
                    <a:pt x="3081" y="2016"/>
                  </a:lnTo>
                  <a:lnTo>
                    <a:pt x="2654" y="1958"/>
                  </a:lnTo>
                  <a:lnTo>
                    <a:pt x="2228" y="1861"/>
                  </a:lnTo>
                  <a:lnTo>
                    <a:pt x="1841" y="1725"/>
                  </a:lnTo>
                  <a:lnTo>
                    <a:pt x="1647" y="1648"/>
                  </a:lnTo>
                  <a:lnTo>
                    <a:pt x="1473" y="1551"/>
                  </a:lnTo>
                  <a:lnTo>
                    <a:pt x="1298" y="1454"/>
                  </a:lnTo>
                  <a:lnTo>
                    <a:pt x="1124" y="1338"/>
                  </a:lnTo>
                  <a:lnTo>
                    <a:pt x="969" y="1202"/>
                  </a:lnTo>
                  <a:lnTo>
                    <a:pt x="833" y="1066"/>
                  </a:lnTo>
                  <a:lnTo>
                    <a:pt x="698" y="911"/>
                  </a:lnTo>
                  <a:lnTo>
                    <a:pt x="562" y="737"/>
                  </a:lnTo>
                  <a:lnTo>
                    <a:pt x="465" y="543"/>
                  </a:lnTo>
                  <a:lnTo>
                    <a:pt x="368" y="330"/>
                  </a:lnTo>
                  <a:lnTo>
                    <a:pt x="368" y="330"/>
                  </a:lnTo>
                  <a:lnTo>
                    <a:pt x="310" y="156"/>
                  </a:lnTo>
                  <a:lnTo>
                    <a:pt x="27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3" name="Google Shape;1423;p26"/>
            <p:cNvSpPr/>
            <p:nvPr/>
          </p:nvSpPr>
          <p:spPr>
            <a:xfrm>
              <a:off x="9535250" y="4090350"/>
              <a:ext cx="115300" cy="105125"/>
            </a:xfrm>
            <a:custGeom>
              <a:avLst/>
              <a:gdLst/>
              <a:ahLst/>
              <a:cxnLst/>
              <a:rect l="l" t="t" r="r" b="b"/>
              <a:pathLst>
                <a:path w="4612" h="4205" extrusionOk="0">
                  <a:moveTo>
                    <a:pt x="2616" y="0"/>
                  </a:moveTo>
                  <a:lnTo>
                    <a:pt x="2383" y="20"/>
                  </a:lnTo>
                  <a:lnTo>
                    <a:pt x="2170" y="59"/>
                  </a:lnTo>
                  <a:lnTo>
                    <a:pt x="1957" y="117"/>
                  </a:lnTo>
                  <a:lnTo>
                    <a:pt x="1744" y="194"/>
                  </a:lnTo>
                  <a:lnTo>
                    <a:pt x="1550" y="272"/>
                  </a:lnTo>
                  <a:lnTo>
                    <a:pt x="1356" y="349"/>
                  </a:lnTo>
                  <a:lnTo>
                    <a:pt x="1163" y="446"/>
                  </a:lnTo>
                  <a:lnTo>
                    <a:pt x="988" y="562"/>
                  </a:lnTo>
                  <a:lnTo>
                    <a:pt x="833" y="679"/>
                  </a:lnTo>
                  <a:lnTo>
                    <a:pt x="678" y="814"/>
                  </a:lnTo>
                  <a:lnTo>
                    <a:pt x="543" y="950"/>
                  </a:lnTo>
                  <a:lnTo>
                    <a:pt x="407" y="1085"/>
                  </a:lnTo>
                  <a:lnTo>
                    <a:pt x="310" y="1240"/>
                  </a:lnTo>
                  <a:lnTo>
                    <a:pt x="213" y="1376"/>
                  </a:lnTo>
                  <a:lnTo>
                    <a:pt x="136" y="1531"/>
                  </a:lnTo>
                  <a:lnTo>
                    <a:pt x="78" y="1686"/>
                  </a:lnTo>
                  <a:lnTo>
                    <a:pt x="39" y="1860"/>
                  </a:lnTo>
                  <a:lnTo>
                    <a:pt x="0" y="2015"/>
                  </a:lnTo>
                  <a:lnTo>
                    <a:pt x="0" y="2170"/>
                  </a:lnTo>
                  <a:lnTo>
                    <a:pt x="20" y="2345"/>
                  </a:lnTo>
                  <a:lnTo>
                    <a:pt x="58" y="2500"/>
                  </a:lnTo>
                  <a:lnTo>
                    <a:pt x="117" y="2655"/>
                  </a:lnTo>
                  <a:lnTo>
                    <a:pt x="213" y="2810"/>
                  </a:lnTo>
                  <a:lnTo>
                    <a:pt x="330" y="2965"/>
                  </a:lnTo>
                  <a:lnTo>
                    <a:pt x="465" y="3100"/>
                  </a:lnTo>
                  <a:lnTo>
                    <a:pt x="620" y="3255"/>
                  </a:lnTo>
                  <a:lnTo>
                    <a:pt x="814" y="3391"/>
                  </a:lnTo>
                  <a:lnTo>
                    <a:pt x="1047" y="3507"/>
                  </a:lnTo>
                  <a:lnTo>
                    <a:pt x="1279" y="3623"/>
                  </a:lnTo>
                  <a:lnTo>
                    <a:pt x="1570" y="3740"/>
                  </a:lnTo>
                  <a:lnTo>
                    <a:pt x="2112" y="3933"/>
                  </a:lnTo>
                  <a:lnTo>
                    <a:pt x="2596" y="4069"/>
                  </a:lnTo>
                  <a:lnTo>
                    <a:pt x="2984" y="4146"/>
                  </a:lnTo>
                  <a:lnTo>
                    <a:pt x="3333" y="4185"/>
                  </a:lnTo>
                  <a:lnTo>
                    <a:pt x="3604" y="4205"/>
                  </a:lnTo>
                  <a:lnTo>
                    <a:pt x="3817" y="4185"/>
                  </a:lnTo>
                  <a:lnTo>
                    <a:pt x="3991" y="4127"/>
                  </a:lnTo>
                  <a:lnTo>
                    <a:pt x="4108" y="4069"/>
                  </a:lnTo>
                  <a:lnTo>
                    <a:pt x="4204" y="3991"/>
                  </a:lnTo>
                  <a:lnTo>
                    <a:pt x="4263" y="3914"/>
                  </a:lnTo>
                  <a:lnTo>
                    <a:pt x="4282" y="3817"/>
                  </a:lnTo>
                  <a:lnTo>
                    <a:pt x="4301" y="3740"/>
                  </a:lnTo>
                  <a:lnTo>
                    <a:pt x="4301" y="3604"/>
                  </a:lnTo>
                  <a:lnTo>
                    <a:pt x="4282" y="3546"/>
                  </a:lnTo>
                  <a:lnTo>
                    <a:pt x="4340" y="3410"/>
                  </a:lnTo>
                  <a:lnTo>
                    <a:pt x="4437" y="3023"/>
                  </a:lnTo>
                  <a:lnTo>
                    <a:pt x="4495" y="2752"/>
                  </a:lnTo>
                  <a:lnTo>
                    <a:pt x="4553" y="2461"/>
                  </a:lnTo>
                  <a:lnTo>
                    <a:pt x="4592" y="2151"/>
                  </a:lnTo>
                  <a:lnTo>
                    <a:pt x="4611" y="1841"/>
                  </a:lnTo>
                  <a:lnTo>
                    <a:pt x="4592" y="1512"/>
                  </a:lnTo>
                  <a:lnTo>
                    <a:pt x="4534" y="1202"/>
                  </a:lnTo>
                  <a:lnTo>
                    <a:pt x="4495" y="1047"/>
                  </a:lnTo>
                  <a:lnTo>
                    <a:pt x="4437" y="892"/>
                  </a:lnTo>
                  <a:lnTo>
                    <a:pt x="4379" y="756"/>
                  </a:lnTo>
                  <a:lnTo>
                    <a:pt x="4301" y="620"/>
                  </a:lnTo>
                  <a:lnTo>
                    <a:pt x="4204" y="504"/>
                  </a:lnTo>
                  <a:lnTo>
                    <a:pt x="4088" y="388"/>
                  </a:lnTo>
                  <a:lnTo>
                    <a:pt x="3972" y="291"/>
                  </a:lnTo>
                  <a:lnTo>
                    <a:pt x="3836" y="194"/>
                  </a:lnTo>
                  <a:lnTo>
                    <a:pt x="3662" y="136"/>
                  </a:lnTo>
                  <a:lnTo>
                    <a:pt x="3488" y="59"/>
                  </a:lnTo>
                  <a:lnTo>
                    <a:pt x="3294" y="20"/>
                  </a:lnTo>
                  <a:lnTo>
                    <a:pt x="306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4" name="Google Shape;1424;p26"/>
            <p:cNvSpPr/>
            <p:nvPr/>
          </p:nvSpPr>
          <p:spPr>
            <a:xfrm>
              <a:off x="9535250" y="4090350"/>
              <a:ext cx="115300" cy="105125"/>
            </a:xfrm>
            <a:custGeom>
              <a:avLst/>
              <a:gdLst/>
              <a:ahLst/>
              <a:cxnLst/>
              <a:rect l="l" t="t" r="r" b="b"/>
              <a:pathLst>
                <a:path w="4612" h="4205" fill="none" extrusionOk="0">
                  <a:moveTo>
                    <a:pt x="4282" y="3546"/>
                  </a:moveTo>
                  <a:lnTo>
                    <a:pt x="4282" y="3546"/>
                  </a:lnTo>
                  <a:lnTo>
                    <a:pt x="4340" y="3410"/>
                  </a:lnTo>
                  <a:lnTo>
                    <a:pt x="4437" y="3023"/>
                  </a:lnTo>
                  <a:lnTo>
                    <a:pt x="4495" y="2752"/>
                  </a:lnTo>
                  <a:lnTo>
                    <a:pt x="4553" y="2461"/>
                  </a:lnTo>
                  <a:lnTo>
                    <a:pt x="4592" y="2151"/>
                  </a:lnTo>
                  <a:lnTo>
                    <a:pt x="4611" y="1841"/>
                  </a:lnTo>
                  <a:lnTo>
                    <a:pt x="4592" y="1512"/>
                  </a:lnTo>
                  <a:lnTo>
                    <a:pt x="4534" y="1202"/>
                  </a:lnTo>
                  <a:lnTo>
                    <a:pt x="4495" y="1047"/>
                  </a:lnTo>
                  <a:lnTo>
                    <a:pt x="4437" y="892"/>
                  </a:lnTo>
                  <a:lnTo>
                    <a:pt x="4379" y="756"/>
                  </a:lnTo>
                  <a:lnTo>
                    <a:pt x="4301" y="620"/>
                  </a:lnTo>
                  <a:lnTo>
                    <a:pt x="4204" y="504"/>
                  </a:lnTo>
                  <a:lnTo>
                    <a:pt x="4088" y="388"/>
                  </a:lnTo>
                  <a:lnTo>
                    <a:pt x="3972" y="291"/>
                  </a:lnTo>
                  <a:lnTo>
                    <a:pt x="3836" y="194"/>
                  </a:lnTo>
                  <a:lnTo>
                    <a:pt x="3662" y="136"/>
                  </a:lnTo>
                  <a:lnTo>
                    <a:pt x="3488" y="59"/>
                  </a:lnTo>
                  <a:lnTo>
                    <a:pt x="3294" y="20"/>
                  </a:lnTo>
                  <a:lnTo>
                    <a:pt x="3061" y="0"/>
                  </a:lnTo>
                  <a:lnTo>
                    <a:pt x="3061" y="0"/>
                  </a:lnTo>
                  <a:lnTo>
                    <a:pt x="2848" y="0"/>
                  </a:lnTo>
                  <a:lnTo>
                    <a:pt x="2616" y="0"/>
                  </a:lnTo>
                  <a:lnTo>
                    <a:pt x="2383" y="20"/>
                  </a:lnTo>
                  <a:lnTo>
                    <a:pt x="2170" y="59"/>
                  </a:lnTo>
                  <a:lnTo>
                    <a:pt x="1957" y="117"/>
                  </a:lnTo>
                  <a:lnTo>
                    <a:pt x="1744" y="194"/>
                  </a:lnTo>
                  <a:lnTo>
                    <a:pt x="1550" y="272"/>
                  </a:lnTo>
                  <a:lnTo>
                    <a:pt x="1356" y="349"/>
                  </a:lnTo>
                  <a:lnTo>
                    <a:pt x="1163" y="446"/>
                  </a:lnTo>
                  <a:lnTo>
                    <a:pt x="988" y="562"/>
                  </a:lnTo>
                  <a:lnTo>
                    <a:pt x="833" y="679"/>
                  </a:lnTo>
                  <a:lnTo>
                    <a:pt x="678" y="814"/>
                  </a:lnTo>
                  <a:lnTo>
                    <a:pt x="543" y="950"/>
                  </a:lnTo>
                  <a:lnTo>
                    <a:pt x="407" y="1085"/>
                  </a:lnTo>
                  <a:lnTo>
                    <a:pt x="310" y="1240"/>
                  </a:lnTo>
                  <a:lnTo>
                    <a:pt x="213" y="1376"/>
                  </a:lnTo>
                  <a:lnTo>
                    <a:pt x="136" y="1531"/>
                  </a:lnTo>
                  <a:lnTo>
                    <a:pt x="78" y="1686"/>
                  </a:lnTo>
                  <a:lnTo>
                    <a:pt x="39" y="1860"/>
                  </a:lnTo>
                  <a:lnTo>
                    <a:pt x="0" y="2015"/>
                  </a:lnTo>
                  <a:lnTo>
                    <a:pt x="0" y="2170"/>
                  </a:lnTo>
                  <a:lnTo>
                    <a:pt x="20" y="2345"/>
                  </a:lnTo>
                  <a:lnTo>
                    <a:pt x="58" y="2500"/>
                  </a:lnTo>
                  <a:lnTo>
                    <a:pt x="117" y="2655"/>
                  </a:lnTo>
                  <a:lnTo>
                    <a:pt x="213" y="2810"/>
                  </a:lnTo>
                  <a:lnTo>
                    <a:pt x="330" y="2965"/>
                  </a:lnTo>
                  <a:lnTo>
                    <a:pt x="465" y="3100"/>
                  </a:lnTo>
                  <a:lnTo>
                    <a:pt x="620" y="3255"/>
                  </a:lnTo>
                  <a:lnTo>
                    <a:pt x="814" y="3391"/>
                  </a:lnTo>
                  <a:lnTo>
                    <a:pt x="1047" y="3507"/>
                  </a:lnTo>
                  <a:lnTo>
                    <a:pt x="1279" y="3623"/>
                  </a:lnTo>
                  <a:lnTo>
                    <a:pt x="1570" y="3740"/>
                  </a:lnTo>
                  <a:lnTo>
                    <a:pt x="1570" y="3740"/>
                  </a:lnTo>
                  <a:lnTo>
                    <a:pt x="2112" y="3933"/>
                  </a:lnTo>
                  <a:lnTo>
                    <a:pt x="2596" y="4069"/>
                  </a:lnTo>
                  <a:lnTo>
                    <a:pt x="2984" y="4146"/>
                  </a:lnTo>
                  <a:lnTo>
                    <a:pt x="3333" y="4185"/>
                  </a:lnTo>
                  <a:lnTo>
                    <a:pt x="3604" y="4205"/>
                  </a:lnTo>
                  <a:lnTo>
                    <a:pt x="3817" y="4185"/>
                  </a:lnTo>
                  <a:lnTo>
                    <a:pt x="3991" y="4127"/>
                  </a:lnTo>
                  <a:lnTo>
                    <a:pt x="4108" y="4069"/>
                  </a:lnTo>
                  <a:lnTo>
                    <a:pt x="4204" y="3991"/>
                  </a:lnTo>
                  <a:lnTo>
                    <a:pt x="4263" y="3914"/>
                  </a:lnTo>
                  <a:lnTo>
                    <a:pt x="4282" y="3817"/>
                  </a:lnTo>
                  <a:lnTo>
                    <a:pt x="4301" y="3740"/>
                  </a:lnTo>
                  <a:lnTo>
                    <a:pt x="4301" y="3604"/>
                  </a:lnTo>
                  <a:lnTo>
                    <a:pt x="4282" y="3546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5" name="Google Shape;1425;p26"/>
            <p:cNvSpPr/>
            <p:nvPr/>
          </p:nvSpPr>
          <p:spPr>
            <a:xfrm>
              <a:off x="9535250" y="4101000"/>
              <a:ext cx="114800" cy="94475"/>
            </a:xfrm>
            <a:custGeom>
              <a:avLst/>
              <a:gdLst/>
              <a:ahLst/>
              <a:cxnLst/>
              <a:rect l="l" t="t" r="r" b="b"/>
              <a:pathLst>
                <a:path w="4592" h="3779" extrusionOk="0">
                  <a:moveTo>
                    <a:pt x="446" y="621"/>
                  </a:moveTo>
                  <a:lnTo>
                    <a:pt x="310" y="795"/>
                  </a:lnTo>
                  <a:lnTo>
                    <a:pt x="194" y="989"/>
                  </a:lnTo>
                  <a:lnTo>
                    <a:pt x="97" y="1182"/>
                  </a:lnTo>
                  <a:lnTo>
                    <a:pt x="39" y="1396"/>
                  </a:lnTo>
                  <a:lnTo>
                    <a:pt x="0" y="1589"/>
                  </a:lnTo>
                  <a:lnTo>
                    <a:pt x="0" y="1802"/>
                  </a:lnTo>
                  <a:lnTo>
                    <a:pt x="39" y="1996"/>
                  </a:lnTo>
                  <a:lnTo>
                    <a:pt x="117" y="2209"/>
                  </a:lnTo>
                  <a:lnTo>
                    <a:pt x="272" y="1938"/>
                  </a:lnTo>
                  <a:lnTo>
                    <a:pt x="427" y="1686"/>
                  </a:lnTo>
                  <a:lnTo>
                    <a:pt x="601" y="1454"/>
                  </a:lnTo>
                  <a:lnTo>
                    <a:pt x="795" y="1279"/>
                  </a:lnTo>
                  <a:lnTo>
                    <a:pt x="698" y="1124"/>
                  </a:lnTo>
                  <a:lnTo>
                    <a:pt x="601" y="969"/>
                  </a:lnTo>
                  <a:lnTo>
                    <a:pt x="523" y="795"/>
                  </a:lnTo>
                  <a:lnTo>
                    <a:pt x="446" y="621"/>
                  </a:lnTo>
                  <a:close/>
                  <a:moveTo>
                    <a:pt x="4146" y="1"/>
                  </a:moveTo>
                  <a:lnTo>
                    <a:pt x="4185" y="253"/>
                  </a:lnTo>
                  <a:lnTo>
                    <a:pt x="4204" y="504"/>
                  </a:lnTo>
                  <a:lnTo>
                    <a:pt x="4185" y="679"/>
                  </a:lnTo>
                  <a:lnTo>
                    <a:pt x="4166" y="853"/>
                  </a:lnTo>
                  <a:lnTo>
                    <a:pt x="4127" y="1008"/>
                  </a:lnTo>
                  <a:lnTo>
                    <a:pt x="4069" y="1163"/>
                  </a:lnTo>
                  <a:lnTo>
                    <a:pt x="3991" y="1299"/>
                  </a:lnTo>
                  <a:lnTo>
                    <a:pt x="3914" y="1454"/>
                  </a:lnTo>
                  <a:lnTo>
                    <a:pt x="3817" y="1570"/>
                  </a:lnTo>
                  <a:lnTo>
                    <a:pt x="3720" y="1686"/>
                  </a:lnTo>
                  <a:lnTo>
                    <a:pt x="3604" y="1783"/>
                  </a:lnTo>
                  <a:lnTo>
                    <a:pt x="3488" y="1880"/>
                  </a:lnTo>
                  <a:lnTo>
                    <a:pt x="3352" y="1957"/>
                  </a:lnTo>
                  <a:lnTo>
                    <a:pt x="3197" y="2035"/>
                  </a:lnTo>
                  <a:lnTo>
                    <a:pt x="3061" y="2093"/>
                  </a:lnTo>
                  <a:lnTo>
                    <a:pt x="2887" y="2132"/>
                  </a:lnTo>
                  <a:lnTo>
                    <a:pt x="2732" y="2151"/>
                  </a:lnTo>
                  <a:lnTo>
                    <a:pt x="2364" y="2151"/>
                  </a:lnTo>
                  <a:lnTo>
                    <a:pt x="2596" y="2539"/>
                  </a:lnTo>
                  <a:lnTo>
                    <a:pt x="2829" y="2945"/>
                  </a:lnTo>
                  <a:lnTo>
                    <a:pt x="3042" y="3352"/>
                  </a:lnTo>
                  <a:lnTo>
                    <a:pt x="3236" y="3759"/>
                  </a:lnTo>
                  <a:lnTo>
                    <a:pt x="3430" y="3779"/>
                  </a:lnTo>
                  <a:lnTo>
                    <a:pt x="3468" y="3488"/>
                  </a:lnTo>
                  <a:lnTo>
                    <a:pt x="3526" y="3178"/>
                  </a:lnTo>
                  <a:lnTo>
                    <a:pt x="3604" y="2907"/>
                  </a:lnTo>
                  <a:lnTo>
                    <a:pt x="3720" y="2616"/>
                  </a:lnTo>
                  <a:lnTo>
                    <a:pt x="3875" y="2364"/>
                  </a:lnTo>
                  <a:lnTo>
                    <a:pt x="3972" y="2248"/>
                  </a:lnTo>
                  <a:lnTo>
                    <a:pt x="4069" y="2132"/>
                  </a:lnTo>
                  <a:lnTo>
                    <a:pt x="4185" y="2016"/>
                  </a:lnTo>
                  <a:lnTo>
                    <a:pt x="4301" y="1919"/>
                  </a:lnTo>
                  <a:lnTo>
                    <a:pt x="4437" y="1822"/>
                  </a:lnTo>
                  <a:lnTo>
                    <a:pt x="4592" y="1744"/>
                  </a:lnTo>
                  <a:lnTo>
                    <a:pt x="4592" y="1512"/>
                  </a:lnTo>
                  <a:lnTo>
                    <a:pt x="4592" y="1279"/>
                  </a:lnTo>
                  <a:lnTo>
                    <a:pt x="4573" y="1027"/>
                  </a:lnTo>
                  <a:lnTo>
                    <a:pt x="4553" y="795"/>
                  </a:lnTo>
                  <a:lnTo>
                    <a:pt x="4476" y="582"/>
                  </a:lnTo>
                  <a:lnTo>
                    <a:pt x="4398" y="369"/>
                  </a:lnTo>
                  <a:lnTo>
                    <a:pt x="4282" y="175"/>
                  </a:lnTo>
                  <a:lnTo>
                    <a:pt x="4146" y="1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6" name="Google Shape;1426;p26"/>
            <p:cNvSpPr/>
            <p:nvPr/>
          </p:nvSpPr>
          <p:spPr>
            <a:xfrm>
              <a:off x="9535250" y="4116500"/>
              <a:ext cx="19875" cy="39750"/>
            </a:xfrm>
            <a:custGeom>
              <a:avLst/>
              <a:gdLst/>
              <a:ahLst/>
              <a:cxnLst/>
              <a:rect l="l" t="t" r="r" b="b"/>
              <a:pathLst>
                <a:path w="795" h="1590" fill="none" extrusionOk="0">
                  <a:moveTo>
                    <a:pt x="446" y="1"/>
                  </a:moveTo>
                  <a:lnTo>
                    <a:pt x="446" y="1"/>
                  </a:lnTo>
                  <a:lnTo>
                    <a:pt x="310" y="175"/>
                  </a:lnTo>
                  <a:lnTo>
                    <a:pt x="194" y="369"/>
                  </a:lnTo>
                  <a:lnTo>
                    <a:pt x="97" y="562"/>
                  </a:lnTo>
                  <a:lnTo>
                    <a:pt x="39" y="776"/>
                  </a:lnTo>
                  <a:lnTo>
                    <a:pt x="0" y="969"/>
                  </a:lnTo>
                  <a:lnTo>
                    <a:pt x="0" y="1182"/>
                  </a:lnTo>
                  <a:lnTo>
                    <a:pt x="39" y="1376"/>
                  </a:lnTo>
                  <a:lnTo>
                    <a:pt x="117" y="1589"/>
                  </a:lnTo>
                  <a:lnTo>
                    <a:pt x="117" y="1589"/>
                  </a:lnTo>
                  <a:lnTo>
                    <a:pt x="272" y="1318"/>
                  </a:lnTo>
                  <a:lnTo>
                    <a:pt x="427" y="1066"/>
                  </a:lnTo>
                  <a:lnTo>
                    <a:pt x="601" y="834"/>
                  </a:lnTo>
                  <a:lnTo>
                    <a:pt x="795" y="659"/>
                  </a:lnTo>
                  <a:lnTo>
                    <a:pt x="795" y="659"/>
                  </a:lnTo>
                  <a:lnTo>
                    <a:pt x="698" y="504"/>
                  </a:lnTo>
                  <a:lnTo>
                    <a:pt x="601" y="349"/>
                  </a:lnTo>
                  <a:lnTo>
                    <a:pt x="523" y="175"/>
                  </a:lnTo>
                  <a:lnTo>
                    <a:pt x="446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7" name="Google Shape;1427;p26"/>
            <p:cNvSpPr/>
            <p:nvPr/>
          </p:nvSpPr>
          <p:spPr>
            <a:xfrm>
              <a:off x="9594325" y="4101000"/>
              <a:ext cx="55725" cy="94475"/>
            </a:xfrm>
            <a:custGeom>
              <a:avLst/>
              <a:gdLst/>
              <a:ahLst/>
              <a:cxnLst/>
              <a:rect l="l" t="t" r="r" b="b"/>
              <a:pathLst>
                <a:path w="2229" h="3779" fill="none" extrusionOk="0">
                  <a:moveTo>
                    <a:pt x="1783" y="1"/>
                  </a:moveTo>
                  <a:lnTo>
                    <a:pt x="1783" y="1"/>
                  </a:lnTo>
                  <a:lnTo>
                    <a:pt x="1822" y="253"/>
                  </a:lnTo>
                  <a:lnTo>
                    <a:pt x="1841" y="504"/>
                  </a:lnTo>
                  <a:lnTo>
                    <a:pt x="1841" y="504"/>
                  </a:lnTo>
                  <a:lnTo>
                    <a:pt x="1822" y="679"/>
                  </a:lnTo>
                  <a:lnTo>
                    <a:pt x="1803" y="853"/>
                  </a:lnTo>
                  <a:lnTo>
                    <a:pt x="1764" y="1008"/>
                  </a:lnTo>
                  <a:lnTo>
                    <a:pt x="1706" y="1163"/>
                  </a:lnTo>
                  <a:lnTo>
                    <a:pt x="1628" y="1299"/>
                  </a:lnTo>
                  <a:lnTo>
                    <a:pt x="1551" y="1454"/>
                  </a:lnTo>
                  <a:lnTo>
                    <a:pt x="1454" y="1570"/>
                  </a:lnTo>
                  <a:lnTo>
                    <a:pt x="1357" y="1686"/>
                  </a:lnTo>
                  <a:lnTo>
                    <a:pt x="1241" y="1783"/>
                  </a:lnTo>
                  <a:lnTo>
                    <a:pt x="1125" y="1880"/>
                  </a:lnTo>
                  <a:lnTo>
                    <a:pt x="989" y="1957"/>
                  </a:lnTo>
                  <a:lnTo>
                    <a:pt x="834" y="2035"/>
                  </a:lnTo>
                  <a:lnTo>
                    <a:pt x="698" y="2093"/>
                  </a:lnTo>
                  <a:lnTo>
                    <a:pt x="524" y="2132"/>
                  </a:lnTo>
                  <a:lnTo>
                    <a:pt x="369" y="2151"/>
                  </a:lnTo>
                  <a:lnTo>
                    <a:pt x="175" y="2151"/>
                  </a:lnTo>
                  <a:lnTo>
                    <a:pt x="175" y="2151"/>
                  </a:lnTo>
                  <a:lnTo>
                    <a:pt x="137" y="2151"/>
                  </a:lnTo>
                  <a:lnTo>
                    <a:pt x="137" y="2151"/>
                  </a:lnTo>
                  <a:lnTo>
                    <a:pt x="1" y="2151"/>
                  </a:lnTo>
                  <a:lnTo>
                    <a:pt x="1" y="2151"/>
                  </a:lnTo>
                  <a:lnTo>
                    <a:pt x="233" y="2539"/>
                  </a:lnTo>
                  <a:lnTo>
                    <a:pt x="466" y="2945"/>
                  </a:lnTo>
                  <a:lnTo>
                    <a:pt x="679" y="3352"/>
                  </a:lnTo>
                  <a:lnTo>
                    <a:pt x="873" y="3759"/>
                  </a:lnTo>
                  <a:lnTo>
                    <a:pt x="873" y="3759"/>
                  </a:lnTo>
                  <a:lnTo>
                    <a:pt x="1067" y="3779"/>
                  </a:lnTo>
                  <a:lnTo>
                    <a:pt x="1067" y="3779"/>
                  </a:lnTo>
                  <a:lnTo>
                    <a:pt x="1105" y="3488"/>
                  </a:lnTo>
                  <a:lnTo>
                    <a:pt x="1163" y="3178"/>
                  </a:lnTo>
                  <a:lnTo>
                    <a:pt x="1241" y="2907"/>
                  </a:lnTo>
                  <a:lnTo>
                    <a:pt x="1357" y="2616"/>
                  </a:lnTo>
                  <a:lnTo>
                    <a:pt x="1512" y="2364"/>
                  </a:lnTo>
                  <a:lnTo>
                    <a:pt x="1609" y="2248"/>
                  </a:lnTo>
                  <a:lnTo>
                    <a:pt x="1706" y="2132"/>
                  </a:lnTo>
                  <a:lnTo>
                    <a:pt x="1822" y="2016"/>
                  </a:lnTo>
                  <a:lnTo>
                    <a:pt x="1938" y="1919"/>
                  </a:lnTo>
                  <a:lnTo>
                    <a:pt x="2074" y="1822"/>
                  </a:lnTo>
                  <a:lnTo>
                    <a:pt x="2229" y="1744"/>
                  </a:lnTo>
                  <a:lnTo>
                    <a:pt x="2229" y="1744"/>
                  </a:lnTo>
                  <a:lnTo>
                    <a:pt x="2229" y="1512"/>
                  </a:lnTo>
                  <a:lnTo>
                    <a:pt x="2229" y="1279"/>
                  </a:lnTo>
                  <a:lnTo>
                    <a:pt x="2210" y="1027"/>
                  </a:lnTo>
                  <a:lnTo>
                    <a:pt x="2190" y="795"/>
                  </a:lnTo>
                  <a:lnTo>
                    <a:pt x="2113" y="582"/>
                  </a:lnTo>
                  <a:lnTo>
                    <a:pt x="2035" y="369"/>
                  </a:lnTo>
                  <a:lnTo>
                    <a:pt x="1919" y="175"/>
                  </a:lnTo>
                  <a:lnTo>
                    <a:pt x="1783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8" name="Google Shape;1428;p26"/>
            <p:cNvSpPr/>
            <p:nvPr/>
          </p:nvSpPr>
          <p:spPr>
            <a:xfrm>
              <a:off x="9763375" y="4076300"/>
              <a:ext cx="136125" cy="98350"/>
            </a:xfrm>
            <a:custGeom>
              <a:avLst/>
              <a:gdLst/>
              <a:ahLst/>
              <a:cxnLst/>
              <a:rect l="l" t="t" r="r" b="b"/>
              <a:pathLst>
                <a:path w="5445" h="3934" extrusionOk="0">
                  <a:moveTo>
                    <a:pt x="3158" y="1"/>
                  </a:moveTo>
                  <a:lnTo>
                    <a:pt x="2848" y="39"/>
                  </a:lnTo>
                  <a:lnTo>
                    <a:pt x="2519" y="97"/>
                  </a:lnTo>
                  <a:lnTo>
                    <a:pt x="2190" y="175"/>
                  </a:lnTo>
                  <a:lnTo>
                    <a:pt x="1880" y="272"/>
                  </a:lnTo>
                  <a:lnTo>
                    <a:pt x="1570" y="388"/>
                  </a:lnTo>
                  <a:lnTo>
                    <a:pt x="1279" y="543"/>
                  </a:lnTo>
                  <a:lnTo>
                    <a:pt x="989" y="737"/>
                  </a:lnTo>
                  <a:lnTo>
                    <a:pt x="717" y="950"/>
                  </a:lnTo>
                  <a:lnTo>
                    <a:pt x="485" y="1202"/>
                  </a:lnTo>
                  <a:lnTo>
                    <a:pt x="291" y="1473"/>
                  </a:lnTo>
                  <a:lnTo>
                    <a:pt x="214" y="1609"/>
                  </a:lnTo>
                  <a:lnTo>
                    <a:pt x="136" y="1744"/>
                  </a:lnTo>
                  <a:lnTo>
                    <a:pt x="78" y="1880"/>
                  </a:lnTo>
                  <a:lnTo>
                    <a:pt x="39" y="2035"/>
                  </a:lnTo>
                  <a:lnTo>
                    <a:pt x="20" y="2170"/>
                  </a:lnTo>
                  <a:lnTo>
                    <a:pt x="0" y="2306"/>
                  </a:lnTo>
                  <a:lnTo>
                    <a:pt x="0" y="2461"/>
                  </a:lnTo>
                  <a:lnTo>
                    <a:pt x="39" y="2597"/>
                  </a:lnTo>
                  <a:lnTo>
                    <a:pt x="78" y="2732"/>
                  </a:lnTo>
                  <a:lnTo>
                    <a:pt x="136" y="2868"/>
                  </a:lnTo>
                  <a:lnTo>
                    <a:pt x="233" y="2984"/>
                  </a:lnTo>
                  <a:lnTo>
                    <a:pt x="349" y="3120"/>
                  </a:lnTo>
                  <a:lnTo>
                    <a:pt x="485" y="3236"/>
                  </a:lnTo>
                  <a:lnTo>
                    <a:pt x="640" y="3352"/>
                  </a:lnTo>
                  <a:lnTo>
                    <a:pt x="834" y="3449"/>
                  </a:lnTo>
                  <a:lnTo>
                    <a:pt x="1047" y="3546"/>
                  </a:lnTo>
                  <a:lnTo>
                    <a:pt x="1279" y="3643"/>
                  </a:lnTo>
                  <a:lnTo>
                    <a:pt x="1550" y="3720"/>
                  </a:lnTo>
                  <a:lnTo>
                    <a:pt x="1860" y="3779"/>
                  </a:lnTo>
                  <a:lnTo>
                    <a:pt x="2190" y="3837"/>
                  </a:lnTo>
                  <a:lnTo>
                    <a:pt x="2558" y="3895"/>
                  </a:lnTo>
                  <a:lnTo>
                    <a:pt x="2945" y="3933"/>
                  </a:lnTo>
                  <a:lnTo>
                    <a:pt x="3062" y="3895"/>
                  </a:lnTo>
                  <a:lnTo>
                    <a:pt x="3352" y="3817"/>
                  </a:lnTo>
                  <a:lnTo>
                    <a:pt x="3759" y="3682"/>
                  </a:lnTo>
                  <a:lnTo>
                    <a:pt x="3992" y="3585"/>
                  </a:lnTo>
                  <a:lnTo>
                    <a:pt x="4224" y="3469"/>
                  </a:lnTo>
                  <a:lnTo>
                    <a:pt x="4476" y="3333"/>
                  </a:lnTo>
                  <a:lnTo>
                    <a:pt x="4689" y="3159"/>
                  </a:lnTo>
                  <a:lnTo>
                    <a:pt x="4902" y="2984"/>
                  </a:lnTo>
                  <a:lnTo>
                    <a:pt x="5096" y="2771"/>
                  </a:lnTo>
                  <a:lnTo>
                    <a:pt x="5251" y="2519"/>
                  </a:lnTo>
                  <a:lnTo>
                    <a:pt x="5309" y="2403"/>
                  </a:lnTo>
                  <a:lnTo>
                    <a:pt x="5367" y="2267"/>
                  </a:lnTo>
                  <a:lnTo>
                    <a:pt x="5406" y="2112"/>
                  </a:lnTo>
                  <a:lnTo>
                    <a:pt x="5445" y="1957"/>
                  </a:lnTo>
                  <a:lnTo>
                    <a:pt x="5445" y="1802"/>
                  </a:lnTo>
                  <a:lnTo>
                    <a:pt x="5445" y="1647"/>
                  </a:lnTo>
                  <a:lnTo>
                    <a:pt x="5445" y="1473"/>
                  </a:lnTo>
                  <a:lnTo>
                    <a:pt x="5406" y="1318"/>
                  </a:lnTo>
                  <a:lnTo>
                    <a:pt x="5367" y="1163"/>
                  </a:lnTo>
                  <a:lnTo>
                    <a:pt x="5328" y="1027"/>
                  </a:lnTo>
                  <a:lnTo>
                    <a:pt x="5270" y="911"/>
                  </a:lnTo>
                  <a:lnTo>
                    <a:pt x="5193" y="776"/>
                  </a:lnTo>
                  <a:lnTo>
                    <a:pt x="5115" y="679"/>
                  </a:lnTo>
                  <a:lnTo>
                    <a:pt x="5038" y="582"/>
                  </a:lnTo>
                  <a:lnTo>
                    <a:pt x="4941" y="485"/>
                  </a:lnTo>
                  <a:lnTo>
                    <a:pt x="4844" y="407"/>
                  </a:lnTo>
                  <a:lnTo>
                    <a:pt x="4612" y="252"/>
                  </a:lnTo>
                  <a:lnTo>
                    <a:pt x="4360" y="156"/>
                  </a:lnTo>
                  <a:lnTo>
                    <a:pt x="4088" y="59"/>
                  </a:lnTo>
                  <a:lnTo>
                    <a:pt x="3778" y="20"/>
                  </a:lnTo>
                  <a:lnTo>
                    <a:pt x="348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9" name="Google Shape;1429;p26"/>
            <p:cNvSpPr/>
            <p:nvPr/>
          </p:nvSpPr>
          <p:spPr>
            <a:xfrm>
              <a:off x="9763375" y="4076300"/>
              <a:ext cx="136125" cy="98350"/>
            </a:xfrm>
            <a:custGeom>
              <a:avLst/>
              <a:gdLst/>
              <a:ahLst/>
              <a:cxnLst/>
              <a:rect l="l" t="t" r="r" b="b"/>
              <a:pathLst>
                <a:path w="5445" h="3934" fill="none" extrusionOk="0">
                  <a:moveTo>
                    <a:pt x="2945" y="3933"/>
                  </a:moveTo>
                  <a:lnTo>
                    <a:pt x="2945" y="3933"/>
                  </a:lnTo>
                  <a:lnTo>
                    <a:pt x="3062" y="3895"/>
                  </a:lnTo>
                  <a:lnTo>
                    <a:pt x="3352" y="3817"/>
                  </a:lnTo>
                  <a:lnTo>
                    <a:pt x="3759" y="3682"/>
                  </a:lnTo>
                  <a:lnTo>
                    <a:pt x="3992" y="3585"/>
                  </a:lnTo>
                  <a:lnTo>
                    <a:pt x="4224" y="3469"/>
                  </a:lnTo>
                  <a:lnTo>
                    <a:pt x="4476" y="3333"/>
                  </a:lnTo>
                  <a:lnTo>
                    <a:pt x="4689" y="3159"/>
                  </a:lnTo>
                  <a:lnTo>
                    <a:pt x="4902" y="2984"/>
                  </a:lnTo>
                  <a:lnTo>
                    <a:pt x="5096" y="2771"/>
                  </a:lnTo>
                  <a:lnTo>
                    <a:pt x="5251" y="2519"/>
                  </a:lnTo>
                  <a:lnTo>
                    <a:pt x="5309" y="2403"/>
                  </a:lnTo>
                  <a:lnTo>
                    <a:pt x="5367" y="2267"/>
                  </a:lnTo>
                  <a:lnTo>
                    <a:pt x="5406" y="2112"/>
                  </a:lnTo>
                  <a:lnTo>
                    <a:pt x="5445" y="1957"/>
                  </a:lnTo>
                  <a:lnTo>
                    <a:pt x="5445" y="1802"/>
                  </a:lnTo>
                  <a:lnTo>
                    <a:pt x="5445" y="1647"/>
                  </a:lnTo>
                  <a:lnTo>
                    <a:pt x="5445" y="1647"/>
                  </a:lnTo>
                  <a:lnTo>
                    <a:pt x="5445" y="1473"/>
                  </a:lnTo>
                  <a:lnTo>
                    <a:pt x="5406" y="1318"/>
                  </a:lnTo>
                  <a:lnTo>
                    <a:pt x="5367" y="1163"/>
                  </a:lnTo>
                  <a:lnTo>
                    <a:pt x="5328" y="1027"/>
                  </a:lnTo>
                  <a:lnTo>
                    <a:pt x="5270" y="911"/>
                  </a:lnTo>
                  <a:lnTo>
                    <a:pt x="5193" y="776"/>
                  </a:lnTo>
                  <a:lnTo>
                    <a:pt x="5115" y="679"/>
                  </a:lnTo>
                  <a:lnTo>
                    <a:pt x="5038" y="582"/>
                  </a:lnTo>
                  <a:lnTo>
                    <a:pt x="4941" y="485"/>
                  </a:lnTo>
                  <a:lnTo>
                    <a:pt x="4844" y="407"/>
                  </a:lnTo>
                  <a:lnTo>
                    <a:pt x="4612" y="252"/>
                  </a:lnTo>
                  <a:lnTo>
                    <a:pt x="4360" y="156"/>
                  </a:lnTo>
                  <a:lnTo>
                    <a:pt x="4088" y="59"/>
                  </a:lnTo>
                  <a:lnTo>
                    <a:pt x="3778" y="20"/>
                  </a:lnTo>
                  <a:lnTo>
                    <a:pt x="3488" y="1"/>
                  </a:lnTo>
                  <a:lnTo>
                    <a:pt x="3158" y="1"/>
                  </a:lnTo>
                  <a:lnTo>
                    <a:pt x="2848" y="39"/>
                  </a:lnTo>
                  <a:lnTo>
                    <a:pt x="2519" y="97"/>
                  </a:lnTo>
                  <a:lnTo>
                    <a:pt x="2190" y="175"/>
                  </a:lnTo>
                  <a:lnTo>
                    <a:pt x="1880" y="272"/>
                  </a:lnTo>
                  <a:lnTo>
                    <a:pt x="1570" y="388"/>
                  </a:lnTo>
                  <a:lnTo>
                    <a:pt x="1570" y="388"/>
                  </a:lnTo>
                  <a:lnTo>
                    <a:pt x="1279" y="543"/>
                  </a:lnTo>
                  <a:lnTo>
                    <a:pt x="989" y="737"/>
                  </a:lnTo>
                  <a:lnTo>
                    <a:pt x="717" y="950"/>
                  </a:lnTo>
                  <a:lnTo>
                    <a:pt x="485" y="1202"/>
                  </a:lnTo>
                  <a:lnTo>
                    <a:pt x="291" y="1473"/>
                  </a:lnTo>
                  <a:lnTo>
                    <a:pt x="214" y="1609"/>
                  </a:lnTo>
                  <a:lnTo>
                    <a:pt x="136" y="1744"/>
                  </a:lnTo>
                  <a:lnTo>
                    <a:pt x="78" y="1880"/>
                  </a:lnTo>
                  <a:lnTo>
                    <a:pt x="39" y="2035"/>
                  </a:lnTo>
                  <a:lnTo>
                    <a:pt x="20" y="2170"/>
                  </a:lnTo>
                  <a:lnTo>
                    <a:pt x="0" y="2306"/>
                  </a:lnTo>
                  <a:lnTo>
                    <a:pt x="0" y="2461"/>
                  </a:lnTo>
                  <a:lnTo>
                    <a:pt x="39" y="2597"/>
                  </a:lnTo>
                  <a:lnTo>
                    <a:pt x="78" y="2732"/>
                  </a:lnTo>
                  <a:lnTo>
                    <a:pt x="136" y="2868"/>
                  </a:lnTo>
                  <a:lnTo>
                    <a:pt x="233" y="2984"/>
                  </a:lnTo>
                  <a:lnTo>
                    <a:pt x="349" y="3120"/>
                  </a:lnTo>
                  <a:lnTo>
                    <a:pt x="485" y="3236"/>
                  </a:lnTo>
                  <a:lnTo>
                    <a:pt x="640" y="3352"/>
                  </a:lnTo>
                  <a:lnTo>
                    <a:pt x="834" y="3449"/>
                  </a:lnTo>
                  <a:lnTo>
                    <a:pt x="1047" y="3546"/>
                  </a:lnTo>
                  <a:lnTo>
                    <a:pt x="1279" y="3643"/>
                  </a:lnTo>
                  <a:lnTo>
                    <a:pt x="1550" y="3720"/>
                  </a:lnTo>
                  <a:lnTo>
                    <a:pt x="1860" y="3779"/>
                  </a:lnTo>
                  <a:lnTo>
                    <a:pt x="2190" y="3837"/>
                  </a:lnTo>
                  <a:lnTo>
                    <a:pt x="2558" y="3895"/>
                  </a:lnTo>
                  <a:lnTo>
                    <a:pt x="2945" y="3933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0" name="Google Shape;1430;p26"/>
            <p:cNvSpPr/>
            <p:nvPr/>
          </p:nvSpPr>
          <p:spPr>
            <a:xfrm>
              <a:off x="9873800" y="4141200"/>
              <a:ext cx="19900" cy="19400"/>
            </a:xfrm>
            <a:custGeom>
              <a:avLst/>
              <a:gdLst/>
              <a:ahLst/>
              <a:cxnLst/>
              <a:rect l="l" t="t" r="r" b="b"/>
              <a:pathLst>
                <a:path w="796" h="776" extrusionOk="0">
                  <a:moveTo>
                    <a:pt x="795" y="1"/>
                  </a:moveTo>
                  <a:lnTo>
                    <a:pt x="795" y="1"/>
                  </a:lnTo>
                  <a:lnTo>
                    <a:pt x="621" y="233"/>
                  </a:lnTo>
                  <a:lnTo>
                    <a:pt x="427" y="427"/>
                  </a:lnTo>
                  <a:lnTo>
                    <a:pt x="214" y="621"/>
                  </a:lnTo>
                  <a:lnTo>
                    <a:pt x="1" y="776"/>
                  </a:lnTo>
                  <a:lnTo>
                    <a:pt x="1" y="776"/>
                  </a:lnTo>
                  <a:lnTo>
                    <a:pt x="1" y="776"/>
                  </a:lnTo>
                  <a:lnTo>
                    <a:pt x="214" y="621"/>
                  </a:lnTo>
                  <a:lnTo>
                    <a:pt x="427" y="427"/>
                  </a:lnTo>
                  <a:lnTo>
                    <a:pt x="621" y="233"/>
                  </a:lnTo>
                  <a:lnTo>
                    <a:pt x="795" y="1"/>
                  </a:lnTo>
                  <a:lnTo>
                    <a:pt x="795" y="1"/>
                  </a:lnTo>
                  <a:close/>
                </a:path>
              </a:pathLst>
            </a:custGeom>
            <a:solidFill>
              <a:srgbClr val="D16D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1" name="Google Shape;1431;p26"/>
            <p:cNvSpPr/>
            <p:nvPr/>
          </p:nvSpPr>
          <p:spPr>
            <a:xfrm>
              <a:off x="9873800" y="4141200"/>
              <a:ext cx="19900" cy="19400"/>
            </a:xfrm>
            <a:custGeom>
              <a:avLst/>
              <a:gdLst/>
              <a:ahLst/>
              <a:cxnLst/>
              <a:rect l="l" t="t" r="r" b="b"/>
              <a:pathLst>
                <a:path w="796" h="776" fill="none" extrusionOk="0">
                  <a:moveTo>
                    <a:pt x="795" y="1"/>
                  </a:moveTo>
                  <a:lnTo>
                    <a:pt x="795" y="1"/>
                  </a:lnTo>
                  <a:lnTo>
                    <a:pt x="621" y="233"/>
                  </a:lnTo>
                  <a:lnTo>
                    <a:pt x="427" y="427"/>
                  </a:lnTo>
                  <a:lnTo>
                    <a:pt x="214" y="621"/>
                  </a:lnTo>
                  <a:lnTo>
                    <a:pt x="1" y="776"/>
                  </a:lnTo>
                  <a:lnTo>
                    <a:pt x="1" y="776"/>
                  </a:lnTo>
                  <a:lnTo>
                    <a:pt x="1" y="776"/>
                  </a:lnTo>
                  <a:lnTo>
                    <a:pt x="214" y="621"/>
                  </a:lnTo>
                  <a:lnTo>
                    <a:pt x="427" y="427"/>
                  </a:lnTo>
                  <a:lnTo>
                    <a:pt x="621" y="233"/>
                  </a:lnTo>
                  <a:lnTo>
                    <a:pt x="795" y="1"/>
                  </a:lnTo>
                  <a:lnTo>
                    <a:pt x="795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2" name="Google Shape;1432;p26"/>
            <p:cNvSpPr/>
            <p:nvPr/>
          </p:nvSpPr>
          <p:spPr>
            <a:xfrm>
              <a:off x="9763375" y="4112625"/>
              <a:ext cx="130325" cy="48950"/>
            </a:xfrm>
            <a:custGeom>
              <a:avLst/>
              <a:gdLst/>
              <a:ahLst/>
              <a:cxnLst/>
              <a:rect l="l" t="t" r="r" b="b"/>
              <a:pathLst>
                <a:path w="5213" h="1958" extrusionOk="0">
                  <a:moveTo>
                    <a:pt x="291" y="1"/>
                  </a:moveTo>
                  <a:lnTo>
                    <a:pt x="155" y="252"/>
                  </a:lnTo>
                  <a:lnTo>
                    <a:pt x="97" y="388"/>
                  </a:lnTo>
                  <a:lnTo>
                    <a:pt x="59" y="524"/>
                  </a:lnTo>
                  <a:lnTo>
                    <a:pt x="20" y="640"/>
                  </a:lnTo>
                  <a:lnTo>
                    <a:pt x="0" y="776"/>
                  </a:lnTo>
                  <a:lnTo>
                    <a:pt x="0" y="911"/>
                  </a:lnTo>
                  <a:lnTo>
                    <a:pt x="20" y="1047"/>
                  </a:lnTo>
                  <a:lnTo>
                    <a:pt x="39" y="1163"/>
                  </a:lnTo>
                  <a:lnTo>
                    <a:pt x="78" y="1299"/>
                  </a:lnTo>
                  <a:lnTo>
                    <a:pt x="155" y="1415"/>
                  </a:lnTo>
                  <a:lnTo>
                    <a:pt x="233" y="1531"/>
                  </a:lnTo>
                  <a:lnTo>
                    <a:pt x="330" y="1647"/>
                  </a:lnTo>
                  <a:lnTo>
                    <a:pt x="446" y="1764"/>
                  </a:lnTo>
                  <a:lnTo>
                    <a:pt x="582" y="1861"/>
                  </a:lnTo>
                  <a:lnTo>
                    <a:pt x="756" y="1957"/>
                  </a:lnTo>
                  <a:lnTo>
                    <a:pt x="1047" y="1822"/>
                  </a:lnTo>
                  <a:lnTo>
                    <a:pt x="1395" y="1706"/>
                  </a:lnTo>
                  <a:lnTo>
                    <a:pt x="1783" y="1628"/>
                  </a:lnTo>
                  <a:lnTo>
                    <a:pt x="2209" y="1589"/>
                  </a:lnTo>
                  <a:lnTo>
                    <a:pt x="2693" y="1570"/>
                  </a:lnTo>
                  <a:lnTo>
                    <a:pt x="2965" y="1570"/>
                  </a:lnTo>
                  <a:lnTo>
                    <a:pt x="3217" y="1589"/>
                  </a:lnTo>
                  <a:lnTo>
                    <a:pt x="3449" y="1609"/>
                  </a:lnTo>
                  <a:lnTo>
                    <a:pt x="3662" y="1647"/>
                  </a:lnTo>
                  <a:lnTo>
                    <a:pt x="3875" y="1706"/>
                  </a:lnTo>
                  <a:lnTo>
                    <a:pt x="4069" y="1764"/>
                  </a:lnTo>
                  <a:lnTo>
                    <a:pt x="4243" y="1841"/>
                  </a:lnTo>
                  <a:lnTo>
                    <a:pt x="4418" y="1919"/>
                  </a:lnTo>
                  <a:lnTo>
                    <a:pt x="4631" y="1764"/>
                  </a:lnTo>
                  <a:lnTo>
                    <a:pt x="4844" y="1570"/>
                  </a:lnTo>
                  <a:lnTo>
                    <a:pt x="5038" y="1376"/>
                  </a:lnTo>
                  <a:lnTo>
                    <a:pt x="5212" y="1144"/>
                  </a:lnTo>
                  <a:lnTo>
                    <a:pt x="5057" y="1086"/>
                  </a:lnTo>
                  <a:lnTo>
                    <a:pt x="4921" y="989"/>
                  </a:lnTo>
                  <a:lnTo>
                    <a:pt x="4786" y="911"/>
                  </a:lnTo>
                  <a:lnTo>
                    <a:pt x="4650" y="814"/>
                  </a:lnTo>
                  <a:lnTo>
                    <a:pt x="4553" y="698"/>
                  </a:lnTo>
                  <a:lnTo>
                    <a:pt x="4457" y="582"/>
                  </a:lnTo>
                  <a:lnTo>
                    <a:pt x="4360" y="446"/>
                  </a:lnTo>
                  <a:lnTo>
                    <a:pt x="4302" y="291"/>
                  </a:lnTo>
                  <a:lnTo>
                    <a:pt x="4127" y="504"/>
                  </a:lnTo>
                  <a:lnTo>
                    <a:pt x="3933" y="679"/>
                  </a:lnTo>
                  <a:lnTo>
                    <a:pt x="3740" y="834"/>
                  </a:lnTo>
                  <a:lnTo>
                    <a:pt x="3527" y="950"/>
                  </a:lnTo>
                  <a:lnTo>
                    <a:pt x="3197" y="1066"/>
                  </a:lnTo>
                  <a:lnTo>
                    <a:pt x="2868" y="1163"/>
                  </a:lnTo>
                  <a:lnTo>
                    <a:pt x="2538" y="1221"/>
                  </a:lnTo>
                  <a:lnTo>
                    <a:pt x="2190" y="1241"/>
                  </a:lnTo>
                  <a:lnTo>
                    <a:pt x="1938" y="1241"/>
                  </a:lnTo>
                  <a:lnTo>
                    <a:pt x="1705" y="1202"/>
                  </a:lnTo>
                  <a:lnTo>
                    <a:pt x="1473" y="1124"/>
                  </a:lnTo>
                  <a:lnTo>
                    <a:pt x="1240" y="1027"/>
                  </a:lnTo>
                  <a:lnTo>
                    <a:pt x="1027" y="911"/>
                  </a:lnTo>
                  <a:lnTo>
                    <a:pt x="814" y="756"/>
                  </a:lnTo>
                  <a:lnTo>
                    <a:pt x="640" y="562"/>
                  </a:lnTo>
                  <a:lnTo>
                    <a:pt x="465" y="330"/>
                  </a:lnTo>
                  <a:lnTo>
                    <a:pt x="369" y="175"/>
                  </a:lnTo>
                  <a:lnTo>
                    <a:pt x="291" y="1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3" name="Google Shape;1433;p26"/>
            <p:cNvSpPr/>
            <p:nvPr/>
          </p:nvSpPr>
          <p:spPr>
            <a:xfrm>
              <a:off x="9763375" y="4112625"/>
              <a:ext cx="130325" cy="48950"/>
            </a:xfrm>
            <a:custGeom>
              <a:avLst/>
              <a:gdLst/>
              <a:ahLst/>
              <a:cxnLst/>
              <a:rect l="l" t="t" r="r" b="b"/>
              <a:pathLst>
                <a:path w="5213" h="1958" fill="none" extrusionOk="0">
                  <a:moveTo>
                    <a:pt x="291" y="1"/>
                  </a:moveTo>
                  <a:lnTo>
                    <a:pt x="291" y="1"/>
                  </a:lnTo>
                  <a:lnTo>
                    <a:pt x="155" y="252"/>
                  </a:lnTo>
                  <a:lnTo>
                    <a:pt x="97" y="388"/>
                  </a:lnTo>
                  <a:lnTo>
                    <a:pt x="59" y="524"/>
                  </a:lnTo>
                  <a:lnTo>
                    <a:pt x="20" y="640"/>
                  </a:lnTo>
                  <a:lnTo>
                    <a:pt x="0" y="776"/>
                  </a:lnTo>
                  <a:lnTo>
                    <a:pt x="0" y="911"/>
                  </a:lnTo>
                  <a:lnTo>
                    <a:pt x="20" y="1047"/>
                  </a:lnTo>
                  <a:lnTo>
                    <a:pt x="39" y="1163"/>
                  </a:lnTo>
                  <a:lnTo>
                    <a:pt x="78" y="1299"/>
                  </a:lnTo>
                  <a:lnTo>
                    <a:pt x="155" y="1415"/>
                  </a:lnTo>
                  <a:lnTo>
                    <a:pt x="233" y="1531"/>
                  </a:lnTo>
                  <a:lnTo>
                    <a:pt x="330" y="1647"/>
                  </a:lnTo>
                  <a:lnTo>
                    <a:pt x="446" y="1764"/>
                  </a:lnTo>
                  <a:lnTo>
                    <a:pt x="582" y="1861"/>
                  </a:lnTo>
                  <a:lnTo>
                    <a:pt x="756" y="1957"/>
                  </a:lnTo>
                  <a:lnTo>
                    <a:pt x="756" y="1957"/>
                  </a:lnTo>
                  <a:lnTo>
                    <a:pt x="1047" y="1822"/>
                  </a:lnTo>
                  <a:lnTo>
                    <a:pt x="1395" y="1706"/>
                  </a:lnTo>
                  <a:lnTo>
                    <a:pt x="1783" y="1628"/>
                  </a:lnTo>
                  <a:lnTo>
                    <a:pt x="2209" y="1589"/>
                  </a:lnTo>
                  <a:lnTo>
                    <a:pt x="2209" y="1589"/>
                  </a:lnTo>
                  <a:lnTo>
                    <a:pt x="2693" y="1570"/>
                  </a:lnTo>
                  <a:lnTo>
                    <a:pt x="2693" y="1570"/>
                  </a:lnTo>
                  <a:lnTo>
                    <a:pt x="2965" y="1570"/>
                  </a:lnTo>
                  <a:lnTo>
                    <a:pt x="3217" y="1589"/>
                  </a:lnTo>
                  <a:lnTo>
                    <a:pt x="3449" y="1609"/>
                  </a:lnTo>
                  <a:lnTo>
                    <a:pt x="3662" y="1647"/>
                  </a:lnTo>
                  <a:lnTo>
                    <a:pt x="3875" y="1706"/>
                  </a:lnTo>
                  <a:lnTo>
                    <a:pt x="4069" y="1764"/>
                  </a:lnTo>
                  <a:lnTo>
                    <a:pt x="4243" y="1841"/>
                  </a:lnTo>
                  <a:lnTo>
                    <a:pt x="4418" y="1919"/>
                  </a:lnTo>
                  <a:lnTo>
                    <a:pt x="4418" y="1919"/>
                  </a:lnTo>
                  <a:lnTo>
                    <a:pt x="4631" y="1764"/>
                  </a:lnTo>
                  <a:lnTo>
                    <a:pt x="4844" y="1570"/>
                  </a:lnTo>
                  <a:lnTo>
                    <a:pt x="5038" y="1376"/>
                  </a:lnTo>
                  <a:lnTo>
                    <a:pt x="5212" y="1144"/>
                  </a:lnTo>
                  <a:lnTo>
                    <a:pt x="5212" y="1144"/>
                  </a:lnTo>
                  <a:lnTo>
                    <a:pt x="5057" y="1086"/>
                  </a:lnTo>
                  <a:lnTo>
                    <a:pt x="4921" y="989"/>
                  </a:lnTo>
                  <a:lnTo>
                    <a:pt x="4786" y="911"/>
                  </a:lnTo>
                  <a:lnTo>
                    <a:pt x="4650" y="814"/>
                  </a:lnTo>
                  <a:lnTo>
                    <a:pt x="4553" y="698"/>
                  </a:lnTo>
                  <a:lnTo>
                    <a:pt x="4457" y="582"/>
                  </a:lnTo>
                  <a:lnTo>
                    <a:pt x="4360" y="446"/>
                  </a:lnTo>
                  <a:lnTo>
                    <a:pt x="4302" y="291"/>
                  </a:lnTo>
                  <a:lnTo>
                    <a:pt x="4302" y="291"/>
                  </a:lnTo>
                  <a:lnTo>
                    <a:pt x="4127" y="504"/>
                  </a:lnTo>
                  <a:lnTo>
                    <a:pt x="3933" y="679"/>
                  </a:lnTo>
                  <a:lnTo>
                    <a:pt x="3740" y="834"/>
                  </a:lnTo>
                  <a:lnTo>
                    <a:pt x="3527" y="950"/>
                  </a:lnTo>
                  <a:lnTo>
                    <a:pt x="3527" y="950"/>
                  </a:lnTo>
                  <a:lnTo>
                    <a:pt x="3197" y="1066"/>
                  </a:lnTo>
                  <a:lnTo>
                    <a:pt x="2868" y="1163"/>
                  </a:lnTo>
                  <a:lnTo>
                    <a:pt x="2538" y="1221"/>
                  </a:lnTo>
                  <a:lnTo>
                    <a:pt x="2190" y="1241"/>
                  </a:lnTo>
                  <a:lnTo>
                    <a:pt x="2190" y="1241"/>
                  </a:lnTo>
                  <a:lnTo>
                    <a:pt x="1938" y="1241"/>
                  </a:lnTo>
                  <a:lnTo>
                    <a:pt x="1705" y="1202"/>
                  </a:lnTo>
                  <a:lnTo>
                    <a:pt x="1473" y="1124"/>
                  </a:lnTo>
                  <a:lnTo>
                    <a:pt x="1240" y="1027"/>
                  </a:lnTo>
                  <a:lnTo>
                    <a:pt x="1027" y="911"/>
                  </a:lnTo>
                  <a:lnTo>
                    <a:pt x="814" y="756"/>
                  </a:lnTo>
                  <a:lnTo>
                    <a:pt x="640" y="562"/>
                  </a:lnTo>
                  <a:lnTo>
                    <a:pt x="465" y="330"/>
                  </a:lnTo>
                  <a:lnTo>
                    <a:pt x="465" y="330"/>
                  </a:lnTo>
                  <a:lnTo>
                    <a:pt x="369" y="175"/>
                  </a:lnTo>
                  <a:lnTo>
                    <a:pt x="29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4" name="Google Shape;1434;p26"/>
            <p:cNvSpPr/>
            <p:nvPr/>
          </p:nvSpPr>
          <p:spPr>
            <a:xfrm>
              <a:off x="9681025" y="4018675"/>
              <a:ext cx="143875" cy="93000"/>
            </a:xfrm>
            <a:custGeom>
              <a:avLst/>
              <a:gdLst/>
              <a:ahLst/>
              <a:cxnLst/>
              <a:rect l="l" t="t" r="r" b="b"/>
              <a:pathLst>
                <a:path w="5755" h="3720" extrusionOk="0">
                  <a:moveTo>
                    <a:pt x="3217" y="0"/>
                  </a:moveTo>
                  <a:lnTo>
                    <a:pt x="2849" y="19"/>
                  </a:lnTo>
                  <a:lnTo>
                    <a:pt x="2481" y="58"/>
                  </a:lnTo>
                  <a:lnTo>
                    <a:pt x="2113" y="116"/>
                  </a:lnTo>
                  <a:lnTo>
                    <a:pt x="1764" y="194"/>
                  </a:lnTo>
                  <a:lnTo>
                    <a:pt x="1435" y="291"/>
                  </a:lnTo>
                  <a:lnTo>
                    <a:pt x="1125" y="407"/>
                  </a:lnTo>
                  <a:lnTo>
                    <a:pt x="970" y="465"/>
                  </a:lnTo>
                  <a:lnTo>
                    <a:pt x="834" y="543"/>
                  </a:lnTo>
                  <a:lnTo>
                    <a:pt x="698" y="620"/>
                  </a:lnTo>
                  <a:lnTo>
                    <a:pt x="582" y="717"/>
                  </a:lnTo>
                  <a:lnTo>
                    <a:pt x="466" y="833"/>
                  </a:lnTo>
                  <a:lnTo>
                    <a:pt x="369" y="930"/>
                  </a:lnTo>
                  <a:lnTo>
                    <a:pt x="292" y="1066"/>
                  </a:lnTo>
                  <a:lnTo>
                    <a:pt x="214" y="1182"/>
                  </a:lnTo>
                  <a:lnTo>
                    <a:pt x="137" y="1317"/>
                  </a:lnTo>
                  <a:lnTo>
                    <a:pt x="78" y="1453"/>
                  </a:lnTo>
                  <a:lnTo>
                    <a:pt x="40" y="1608"/>
                  </a:lnTo>
                  <a:lnTo>
                    <a:pt x="20" y="1744"/>
                  </a:lnTo>
                  <a:lnTo>
                    <a:pt x="1" y="1899"/>
                  </a:lnTo>
                  <a:lnTo>
                    <a:pt x="1" y="2034"/>
                  </a:lnTo>
                  <a:lnTo>
                    <a:pt x="20" y="2189"/>
                  </a:lnTo>
                  <a:lnTo>
                    <a:pt x="40" y="2325"/>
                  </a:lnTo>
                  <a:lnTo>
                    <a:pt x="78" y="2480"/>
                  </a:lnTo>
                  <a:lnTo>
                    <a:pt x="137" y="2616"/>
                  </a:lnTo>
                  <a:lnTo>
                    <a:pt x="214" y="2751"/>
                  </a:lnTo>
                  <a:lnTo>
                    <a:pt x="311" y="2867"/>
                  </a:lnTo>
                  <a:lnTo>
                    <a:pt x="427" y="3003"/>
                  </a:lnTo>
                  <a:lnTo>
                    <a:pt x="543" y="3119"/>
                  </a:lnTo>
                  <a:lnTo>
                    <a:pt x="679" y="3236"/>
                  </a:lnTo>
                  <a:lnTo>
                    <a:pt x="853" y="3332"/>
                  </a:lnTo>
                  <a:lnTo>
                    <a:pt x="1028" y="3429"/>
                  </a:lnTo>
                  <a:lnTo>
                    <a:pt x="1221" y="3507"/>
                  </a:lnTo>
                  <a:lnTo>
                    <a:pt x="1454" y="3565"/>
                  </a:lnTo>
                  <a:lnTo>
                    <a:pt x="1686" y="3623"/>
                  </a:lnTo>
                  <a:lnTo>
                    <a:pt x="1938" y="3662"/>
                  </a:lnTo>
                  <a:lnTo>
                    <a:pt x="2229" y="3700"/>
                  </a:lnTo>
                  <a:lnTo>
                    <a:pt x="2520" y="3720"/>
                  </a:lnTo>
                  <a:lnTo>
                    <a:pt x="2849" y="3700"/>
                  </a:lnTo>
                  <a:lnTo>
                    <a:pt x="3353" y="3700"/>
                  </a:lnTo>
                  <a:lnTo>
                    <a:pt x="3585" y="3681"/>
                  </a:lnTo>
                  <a:lnTo>
                    <a:pt x="3856" y="3642"/>
                  </a:lnTo>
                  <a:lnTo>
                    <a:pt x="4128" y="3584"/>
                  </a:lnTo>
                  <a:lnTo>
                    <a:pt x="4418" y="3507"/>
                  </a:lnTo>
                  <a:lnTo>
                    <a:pt x="4689" y="3410"/>
                  </a:lnTo>
                  <a:lnTo>
                    <a:pt x="4961" y="3274"/>
                  </a:lnTo>
                  <a:lnTo>
                    <a:pt x="5213" y="3119"/>
                  </a:lnTo>
                  <a:lnTo>
                    <a:pt x="5329" y="3022"/>
                  </a:lnTo>
                  <a:lnTo>
                    <a:pt x="5426" y="2926"/>
                  </a:lnTo>
                  <a:lnTo>
                    <a:pt x="5523" y="2809"/>
                  </a:lnTo>
                  <a:lnTo>
                    <a:pt x="5600" y="2693"/>
                  </a:lnTo>
                  <a:lnTo>
                    <a:pt x="5658" y="2557"/>
                  </a:lnTo>
                  <a:lnTo>
                    <a:pt x="5716" y="2422"/>
                  </a:lnTo>
                  <a:lnTo>
                    <a:pt x="5736" y="2247"/>
                  </a:lnTo>
                  <a:lnTo>
                    <a:pt x="5755" y="2092"/>
                  </a:lnTo>
                  <a:lnTo>
                    <a:pt x="5755" y="1918"/>
                  </a:lnTo>
                  <a:lnTo>
                    <a:pt x="5736" y="1724"/>
                  </a:lnTo>
                  <a:lnTo>
                    <a:pt x="5697" y="1531"/>
                  </a:lnTo>
                  <a:lnTo>
                    <a:pt x="5658" y="1337"/>
                  </a:lnTo>
                  <a:lnTo>
                    <a:pt x="5600" y="1182"/>
                  </a:lnTo>
                  <a:lnTo>
                    <a:pt x="5523" y="1027"/>
                  </a:lnTo>
                  <a:lnTo>
                    <a:pt x="5426" y="891"/>
                  </a:lnTo>
                  <a:lnTo>
                    <a:pt x="5329" y="756"/>
                  </a:lnTo>
                  <a:lnTo>
                    <a:pt x="5232" y="639"/>
                  </a:lnTo>
                  <a:lnTo>
                    <a:pt x="5116" y="523"/>
                  </a:lnTo>
                  <a:lnTo>
                    <a:pt x="4980" y="426"/>
                  </a:lnTo>
                  <a:lnTo>
                    <a:pt x="4864" y="349"/>
                  </a:lnTo>
                  <a:lnTo>
                    <a:pt x="4709" y="271"/>
                  </a:lnTo>
                  <a:lnTo>
                    <a:pt x="4573" y="213"/>
                  </a:lnTo>
                  <a:lnTo>
                    <a:pt x="4263" y="97"/>
                  </a:lnTo>
                  <a:lnTo>
                    <a:pt x="3914" y="39"/>
                  </a:lnTo>
                  <a:lnTo>
                    <a:pt x="356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5" name="Google Shape;1435;p26"/>
            <p:cNvSpPr/>
            <p:nvPr/>
          </p:nvSpPr>
          <p:spPr>
            <a:xfrm>
              <a:off x="9681025" y="4018675"/>
              <a:ext cx="143875" cy="93000"/>
            </a:xfrm>
            <a:custGeom>
              <a:avLst/>
              <a:gdLst/>
              <a:ahLst/>
              <a:cxnLst/>
              <a:rect l="l" t="t" r="r" b="b"/>
              <a:pathLst>
                <a:path w="5755" h="3720" fill="none" extrusionOk="0">
                  <a:moveTo>
                    <a:pt x="2849" y="3700"/>
                  </a:moveTo>
                  <a:lnTo>
                    <a:pt x="2849" y="3700"/>
                  </a:lnTo>
                  <a:lnTo>
                    <a:pt x="2985" y="3700"/>
                  </a:lnTo>
                  <a:lnTo>
                    <a:pt x="3353" y="3700"/>
                  </a:lnTo>
                  <a:lnTo>
                    <a:pt x="3585" y="3681"/>
                  </a:lnTo>
                  <a:lnTo>
                    <a:pt x="3856" y="3642"/>
                  </a:lnTo>
                  <a:lnTo>
                    <a:pt x="4128" y="3584"/>
                  </a:lnTo>
                  <a:lnTo>
                    <a:pt x="4418" y="3507"/>
                  </a:lnTo>
                  <a:lnTo>
                    <a:pt x="4689" y="3410"/>
                  </a:lnTo>
                  <a:lnTo>
                    <a:pt x="4961" y="3274"/>
                  </a:lnTo>
                  <a:lnTo>
                    <a:pt x="5213" y="3119"/>
                  </a:lnTo>
                  <a:lnTo>
                    <a:pt x="5329" y="3022"/>
                  </a:lnTo>
                  <a:lnTo>
                    <a:pt x="5426" y="2926"/>
                  </a:lnTo>
                  <a:lnTo>
                    <a:pt x="5523" y="2809"/>
                  </a:lnTo>
                  <a:lnTo>
                    <a:pt x="5600" y="2693"/>
                  </a:lnTo>
                  <a:lnTo>
                    <a:pt x="5658" y="2557"/>
                  </a:lnTo>
                  <a:lnTo>
                    <a:pt x="5716" y="2422"/>
                  </a:lnTo>
                  <a:lnTo>
                    <a:pt x="5736" y="2247"/>
                  </a:lnTo>
                  <a:lnTo>
                    <a:pt x="5755" y="2092"/>
                  </a:lnTo>
                  <a:lnTo>
                    <a:pt x="5755" y="1918"/>
                  </a:lnTo>
                  <a:lnTo>
                    <a:pt x="5736" y="1724"/>
                  </a:lnTo>
                  <a:lnTo>
                    <a:pt x="5736" y="1724"/>
                  </a:lnTo>
                  <a:lnTo>
                    <a:pt x="5697" y="1531"/>
                  </a:lnTo>
                  <a:lnTo>
                    <a:pt x="5658" y="1337"/>
                  </a:lnTo>
                  <a:lnTo>
                    <a:pt x="5600" y="1182"/>
                  </a:lnTo>
                  <a:lnTo>
                    <a:pt x="5523" y="1027"/>
                  </a:lnTo>
                  <a:lnTo>
                    <a:pt x="5426" y="891"/>
                  </a:lnTo>
                  <a:lnTo>
                    <a:pt x="5329" y="756"/>
                  </a:lnTo>
                  <a:lnTo>
                    <a:pt x="5232" y="639"/>
                  </a:lnTo>
                  <a:lnTo>
                    <a:pt x="5116" y="523"/>
                  </a:lnTo>
                  <a:lnTo>
                    <a:pt x="4980" y="426"/>
                  </a:lnTo>
                  <a:lnTo>
                    <a:pt x="4864" y="349"/>
                  </a:lnTo>
                  <a:lnTo>
                    <a:pt x="4709" y="271"/>
                  </a:lnTo>
                  <a:lnTo>
                    <a:pt x="4573" y="213"/>
                  </a:lnTo>
                  <a:lnTo>
                    <a:pt x="4263" y="97"/>
                  </a:lnTo>
                  <a:lnTo>
                    <a:pt x="3914" y="39"/>
                  </a:lnTo>
                  <a:lnTo>
                    <a:pt x="3566" y="0"/>
                  </a:lnTo>
                  <a:lnTo>
                    <a:pt x="3217" y="0"/>
                  </a:lnTo>
                  <a:lnTo>
                    <a:pt x="2849" y="19"/>
                  </a:lnTo>
                  <a:lnTo>
                    <a:pt x="2481" y="58"/>
                  </a:lnTo>
                  <a:lnTo>
                    <a:pt x="2113" y="116"/>
                  </a:lnTo>
                  <a:lnTo>
                    <a:pt x="1764" y="194"/>
                  </a:lnTo>
                  <a:lnTo>
                    <a:pt x="1435" y="291"/>
                  </a:lnTo>
                  <a:lnTo>
                    <a:pt x="1125" y="407"/>
                  </a:lnTo>
                  <a:lnTo>
                    <a:pt x="1125" y="407"/>
                  </a:lnTo>
                  <a:lnTo>
                    <a:pt x="970" y="465"/>
                  </a:lnTo>
                  <a:lnTo>
                    <a:pt x="834" y="543"/>
                  </a:lnTo>
                  <a:lnTo>
                    <a:pt x="698" y="620"/>
                  </a:lnTo>
                  <a:lnTo>
                    <a:pt x="582" y="717"/>
                  </a:lnTo>
                  <a:lnTo>
                    <a:pt x="466" y="833"/>
                  </a:lnTo>
                  <a:lnTo>
                    <a:pt x="369" y="930"/>
                  </a:lnTo>
                  <a:lnTo>
                    <a:pt x="292" y="1066"/>
                  </a:lnTo>
                  <a:lnTo>
                    <a:pt x="214" y="1182"/>
                  </a:lnTo>
                  <a:lnTo>
                    <a:pt x="137" y="1317"/>
                  </a:lnTo>
                  <a:lnTo>
                    <a:pt x="78" y="1453"/>
                  </a:lnTo>
                  <a:lnTo>
                    <a:pt x="40" y="1608"/>
                  </a:lnTo>
                  <a:lnTo>
                    <a:pt x="20" y="1744"/>
                  </a:lnTo>
                  <a:lnTo>
                    <a:pt x="1" y="1899"/>
                  </a:lnTo>
                  <a:lnTo>
                    <a:pt x="1" y="2034"/>
                  </a:lnTo>
                  <a:lnTo>
                    <a:pt x="20" y="2189"/>
                  </a:lnTo>
                  <a:lnTo>
                    <a:pt x="40" y="2325"/>
                  </a:lnTo>
                  <a:lnTo>
                    <a:pt x="78" y="2480"/>
                  </a:lnTo>
                  <a:lnTo>
                    <a:pt x="137" y="2616"/>
                  </a:lnTo>
                  <a:lnTo>
                    <a:pt x="214" y="2751"/>
                  </a:lnTo>
                  <a:lnTo>
                    <a:pt x="311" y="2867"/>
                  </a:lnTo>
                  <a:lnTo>
                    <a:pt x="427" y="3003"/>
                  </a:lnTo>
                  <a:lnTo>
                    <a:pt x="543" y="3119"/>
                  </a:lnTo>
                  <a:lnTo>
                    <a:pt x="679" y="3236"/>
                  </a:lnTo>
                  <a:lnTo>
                    <a:pt x="853" y="3332"/>
                  </a:lnTo>
                  <a:lnTo>
                    <a:pt x="1028" y="3429"/>
                  </a:lnTo>
                  <a:lnTo>
                    <a:pt x="1221" y="3507"/>
                  </a:lnTo>
                  <a:lnTo>
                    <a:pt x="1454" y="3565"/>
                  </a:lnTo>
                  <a:lnTo>
                    <a:pt x="1686" y="3623"/>
                  </a:lnTo>
                  <a:lnTo>
                    <a:pt x="1938" y="3662"/>
                  </a:lnTo>
                  <a:lnTo>
                    <a:pt x="2229" y="3700"/>
                  </a:lnTo>
                  <a:lnTo>
                    <a:pt x="2520" y="3720"/>
                  </a:lnTo>
                  <a:lnTo>
                    <a:pt x="2849" y="370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6" name="Google Shape;1436;p26"/>
            <p:cNvSpPr/>
            <p:nvPr/>
          </p:nvSpPr>
          <p:spPr>
            <a:xfrm>
              <a:off x="9824400" y="4060325"/>
              <a:ext cx="25" cy="975"/>
            </a:xfrm>
            <a:custGeom>
              <a:avLst/>
              <a:gdLst/>
              <a:ahLst/>
              <a:cxnLst/>
              <a:rect l="l" t="t" r="r" b="b"/>
              <a:pathLst>
                <a:path w="1" h="39" extrusionOk="0">
                  <a:moveTo>
                    <a:pt x="1" y="39"/>
                  </a:moveTo>
                  <a:lnTo>
                    <a:pt x="1" y="39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1" y="39"/>
                  </a:lnTo>
                  <a:close/>
                  <a:moveTo>
                    <a:pt x="1" y="20"/>
                  </a:moveTo>
                  <a:lnTo>
                    <a:pt x="1" y="20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1" y="20"/>
                  </a:lnTo>
                  <a:close/>
                  <a:moveTo>
                    <a:pt x="1" y="20"/>
                  </a:moveTo>
                  <a:lnTo>
                    <a:pt x="1" y="20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20"/>
                  </a:lnTo>
                  <a:close/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676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7" name="Google Shape;1437;p26"/>
            <p:cNvSpPr/>
            <p:nvPr/>
          </p:nvSpPr>
          <p:spPr>
            <a:xfrm>
              <a:off x="9824400" y="40612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8" name="Google Shape;1438;p26"/>
            <p:cNvSpPr/>
            <p:nvPr/>
          </p:nvSpPr>
          <p:spPr>
            <a:xfrm>
              <a:off x="9824400" y="4060800"/>
              <a:ext cx="25" cy="500"/>
            </a:xfrm>
            <a:custGeom>
              <a:avLst/>
              <a:gdLst/>
              <a:ahLst/>
              <a:cxnLst/>
              <a:rect l="l" t="t" r="r" b="b"/>
              <a:pathLst>
                <a:path w="1" h="20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9" name="Google Shape;1439;p26"/>
            <p:cNvSpPr/>
            <p:nvPr/>
          </p:nvSpPr>
          <p:spPr>
            <a:xfrm>
              <a:off x="9824400" y="40608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0" name="Google Shape;1440;p26"/>
            <p:cNvSpPr/>
            <p:nvPr/>
          </p:nvSpPr>
          <p:spPr>
            <a:xfrm>
              <a:off x="9824400" y="40603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1" name="Google Shape;1441;p26"/>
            <p:cNvSpPr/>
            <p:nvPr/>
          </p:nvSpPr>
          <p:spPr>
            <a:xfrm>
              <a:off x="9698475" y="4099550"/>
              <a:ext cx="53300" cy="12125"/>
            </a:xfrm>
            <a:custGeom>
              <a:avLst/>
              <a:gdLst/>
              <a:ahLst/>
              <a:cxnLst/>
              <a:rect l="l" t="t" r="r" b="b"/>
              <a:pathLst>
                <a:path w="2132" h="485" extrusionOk="0">
                  <a:moveTo>
                    <a:pt x="0" y="1"/>
                  </a:moveTo>
                  <a:lnTo>
                    <a:pt x="0" y="1"/>
                  </a:lnTo>
                  <a:lnTo>
                    <a:pt x="175" y="97"/>
                  </a:lnTo>
                  <a:lnTo>
                    <a:pt x="349" y="194"/>
                  </a:lnTo>
                  <a:lnTo>
                    <a:pt x="562" y="272"/>
                  </a:lnTo>
                  <a:lnTo>
                    <a:pt x="795" y="349"/>
                  </a:lnTo>
                  <a:lnTo>
                    <a:pt x="1047" y="407"/>
                  </a:lnTo>
                  <a:lnTo>
                    <a:pt x="1298" y="446"/>
                  </a:lnTo>
                  <a:lnTo>
                    <a:pt x="1608" y="465"/>
                  </a:lnTo>
                  <a:lnTo>
                    <a:pt x="1918" y="485"/>
                  </a:lnTo>
                  <a:lnTo>
                    <a:pt x="1918" y="485"/>
                  </a:lnTo>
                  <a:lnTo>
                    <a:pt x="2132" y="465"/>
                  </a:lnTo>
                  <a:lnTo>
                    <a:pt x="2132" y="465"/>
                  </a:lnTo>
                  <a:lnTo>
                    <a:pt x="1918" y="485"/>
                  </a:lnTo>
                  <a:lnTo>
                    <a:pt x="1918" y="485"/>
                  </a:lnTo>
                  <a:lnTo>
                    <a:pt x="1608" y="465"/>
                  </a:lnTo>
                  <a:lnTo>
                    <a:pt x="1298" y="446"/>
                  </a:lnTo>
                  <a:lnTo>
                    <a:pt x="1047" y="407"/>
                  </a:lnTo>
                  <a:lnTo>
                    <a:pt x="795" y="349"/>
                  </a:lnTo>
                  <a:lnTo>
                    <a:pt x="562" y="272"/>
                  </a:lnTo>
                  <a:lnTo>
                    <a:pt x="349" y="194"/>
                  </a:lnTo>
                  <a:lnTo>
                    <a:pt x="175" y="97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196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2" name="Google Shape;1442;p26"/>
            <p:cNvSpPr/>
            <p:nvPr/>
          </p:nvSpPr>
          <p:spPr>
            <a:xfrm>
              <a:off x="9698475" y="4099550"/>
              <a:ext cx="53300" cy="12125"/>
            </a:xfrm>
            <a:custGeom>
              <a:avLst/>
              <a:gdLst/>
              <a:ahLst/>
              <a:cxnLst/>
              <a:rect l="l" t="t" r="r" b="b"/>
              <a:pathLst>
                <a:path w="2132" h="485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175" y="97"/>
                  </a:lnTo>
                  <a:lnTo>
                    <a:pt x="349" y="194"/>
                  </a:lnTo>
                  <a:lnTo>
                    <a:pt x="562" y="272"/>
                  </a:lnTo>
                  <a:lnTo>
                    <a:pt x="795" y="349"/>
                  </a:lnTo>
                  <a:lnTo>
                    <a:pt x="1047" y="407"/>
                  </a:lnTo>
                  <a:lnTo>
                    <a:pt x="1298" y="446"/>
                  </a:lnTo>
                  <a:lnTo>
                    <a:pt x="1608" y="465"/>
                  </a:lnTo>
                  <a:lnTo>
                    <a:pt x="1918" y="485"/>
                  </a:lnTo>
                  <a:lnTo>
                    <a:pt x="1918" y="485"/>
                  </a:lnTo>
                  <a:lnTo>
                    <a:pt x="2132" y="465"/>
                  </a:lnTo>
                  <a:lnTo>
                    <a:pt x="2132" y="465"/>
                  </a:lnTo>
                  <a:lnTo>
                    <a:pt x="1918" y="485"/>
                  </a:lnTo>
                  <a:lnTo>
                    <a:pt x="1918" y="485"/>
                  </a:lnTo>
                  <a:lnTo>
                    <a:pt x="1608" y="465"/>
                  </a:lnTo>
                  <a:lnTo>
                    <a:pt x="1298" y="446"/>
                  </a:lnTo>
                  <a:lnTo>
                    <a:pt x="1047" y="407"/>
                  </a:lnTo>
                  <a:lnTo>
                    <a:pt x="795" y="349"/>
                  </a:lnTo>
                  <a:lnTo>
                    <a:pt x="562" y="272"/>
                  </a:lnTo>
                  <a:lnTo>
                    <a:pt x="349" y="194"/>
                  </a:lnTo>
                  <a:lnTo>
                    <a:pt x="175" y="97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3" name="Google Shape;1443;p26"/>
            <p:cNvSpPr/>
            <p:nvPr/>
          </p:nvSpPr>
          <p:spPr>
            <a:xfrm>
              <a:off x="9698475" y="40995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4" name="Google Shape;1444;p26"/>
            <p:cNvSpPr/>
            <p:nvPr/>
          </p:nvSpPr>
          <p:spPr>
            <a:xfrm>
              <a:off x="9698475" y="40995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5" name="Google Shape;1445;p26"/>
            <p:cNvSpPr/>
            <p:nvPr/>
          </p:nvSpPr>
          <p:spPr>
            <a:xfrm>
              <a:off x="9681025" y="4035625"/>
              <a:ext cx="144375" cy="76050"/>
            </a:xfrm>
            <a:custGeom>
              <a:avLst/>
              <a:gdLst/>
              <a:ahLst/>
              <a:cxnLst/>
              <a:rect l="l" t="t" r="r" b="b"/>
              <a:pathLst>
                <a:path w="5775" h="3042" extrusionOk="0">
                  <a:moveTo>
                    <a:pt x="5251" y="0"/>
                  </a:moveTo>
                  <a:lnTo>
                    <a:pt x="5271" y="175"/>
                  </a:lnTo>
                  <a:lnTo>
                    <a:pt x="5251" y="349"/>
                  </a:lnTo>
                  <a:lnTo>
                    <a:pt x="5232" y="523"/>
                  </a:lnTo>
                  <a:lnTo>
                    <a:pt x="5174" y="678"/>
                  </a:lnTo>
                  <a:lnTo>
                    <a:pt x="5116" y="853"/>
                  </a:lnTo>
                  <a:lnTo>
                    <a:pt x="5019" y="988"/>
                  </a:lnTo>
                  <a:lnTo>
                    <a:pt x="4922" y="1143"/>
                  </a:lnTo>
                  <a:lnTo>
                    <a:pt x="4825" y="1259"/>
                  </a:lnTo>
                  <a:lnTo>
                    <a:pt x="4689" y="1395"/>
                  </a:lnTo>
                  <a:lnTo>
                    <a:pt x="4554" y="1511"/>
                  </a:lnTo>
                  <a:lnTo>
                    <a:pt x="4418" y="1608"/>
                  </a:lnTo>
                  <a:lnTo>
                    <a:pt x="4263" y="1686"/>
                  </a:lnTo>
                  <a:lnTo>
                    <a:pt x="4108" y="1763"/>
                  </a:lnTo>
                  <a:lnTo>
                    <a:pt x="3934" y="1841"/>
                  </a:lnTo>
                  <a:lnTo>
                    <a:pt x="3759" y="1879"/>
                  </a:lnTo>
                  <a:lnTo>
                    <a:pt x="3585" y="1918"/>
                  </a:lnTo>
                  <a:lnTo>
                    <a:pt x="3314" y="1957"/>
                  </a:lnTo>
                  <a:lnTo>
                    <a:pt x="3023" y="1976"/>
                  </a:lnTo>
                  <a:lnTo>
                    <a:pt x="2675" y="1957"/>
                  </a:lnTo>
                  <a:lnTo>
                    <a:pt x="2326" y="1899"/>
                  </a:lnTo>
                  <a:lnTo>
                    <a:pt x="1996" y="1802"/>
                  </a:lnTo>
                  <a:lnTo>
                    <a:pt x="1667" y="1666"/>
                  </a:lnTo>
                  <a:lnTo>
                    <a:pt x="1512" y="1589"/>
                  </a:lnTo>
                  <a:lnTo>
                    <a:pt x="1376" y="1492"/>
                  </a:lnTo>
                  <a:lnTo>
                    <a:pt x="1241" y="1376"/>
                  </a:lnTo>
                  <a:lnTo>
                    <a:pt x="1105" y="1279"/>
                  </a:lnTo>
                  <a:lnTo>
                    <a:pt x="970" y="1143"/>
                  </a:lnTo>
                  <a:lnTo>
                    <a:pt x="873" y="1008"/>
                  </a:lnTo>
                  <a:lnTo>
                    <a:pt x="756" y="872"/>
                  </a:lnTo>
                  <a:lnTo>
                    <a:pt x="660" y="698"/>
                  </a:lnTo>
                  <a:lnTo>
                    <a:pt x="543" y="446"/>
                  </a:lnTo>
                  <a:lnTo>
                    <a:pt x="447" y="194"/>
                  </a:lnTo>
                  <a:lnTo>
                    <a:pt x="330" y="310"/>
                  </a:lnTo>
                  <a:lnTo>
                    <a:pt x="233" y="446"/>
                  </a:lnTo>
                  <a:lnTo>
                    <a:pt x="156" y="601"/>
                  </a:lnTo>
                  <a:lnTo>
                    <a:pt x="98" y="756"/>
                  </a:lnTo>
                  <a:lnTo>
                    <a:pt x="59" y="911"/>
                  </a:lnTo>
                  <a:lnTo>
                    <a:pt x="20" y="1066"/>
                  </a:lnTo>
                  <a:lnTo>
                    <a:pt x="1" y="1221"/>
                  </a:lnTo>
                  <a:lnTo>
                    <a:pt x="1" y="1376"/>
                  </a:lnTo>
                  <a:lnTo>
                    <a:pt x="20" y="1550"/>
                  </a:lnTo>
                  <a:lnTo>
                    <a:pt x="59" y="1705"/>
                  </a:lnTo>
                  <a:lnTo>
                    <a:pt x="117" y="1860"/>
                  </a:lnTo>
                  <a:lnTo>
                    <a:pt x="195" y="2015"/>
                  </a:lnTo>
                  <a:lnTo>
                    <a:pt x="272" y="2151"/>
                  </a:lnTo>
                  <a:lnTo>
                    <a:pt x="388" y="2306"/>
                  </a:lnTo>
                  <a:lnTo>
                    <a:pt x="524" y="2422"/>
                  </a:lnTo>
                  <a:lnTo>
                    <a:pt x="698" y="2558"/>
                  </a:lnTo>
                  <a:lnTo>
                    <a:pt x="873" y="2654"/>
                  </a:lnTo>
                  <a:lnTo>
                    <a:pt x="1047" y="2751"/>
                  </a:lnTo>
                  <a:lnTo>
                    <a:pt x="1260" y="2829"/>
                  </a:lnTo>
                  <a:lnTo>
                    <a:pt x="1493" y="2906"/>
                  </a:lnTo>
                  <a:lnTo>
                    <a:pt x="1745" y="2964"/>
                  </a:lnTo>
                  <a:lnTo>
                    <a:pt x="1996" y="3003"/>
                  </a:lnTo>
                  <a:lnTo>
                    <a:pt x="2306" y="3022"/>
                  </a:lnTo>
                  <a:lnTo>
                    <a:pt x="2616" y="3042"/>
                  </a:lnTo>
                  <a:lnTo>
                    <a:pt x="2830" y="3022"/>
                  </a:lnTo>
                  <a:lnTo>
                    <a:pt x="3236" y="3022"/>
                  </a:lnTo>
                  <a:lnTo>
                    <a:pt x="3624" y="2984"/>
                  </a:lnTo>
                  <a:lnTo>
                    <a:pt x="3856" y="2964"/>
                  </a:lnTo>
                  <a:lnTo>
                    <a:pt x="4089" y="2926"/>
                  </a:lnTo>
                  <a:lnTo>
                    <a:pt x="4321" y="2848"/>
                  </a:lnTo>
                  <a:lnTo>
                    <a:pt x="4554" y="2790"/>
                  </a:lnTo>
                  <a:lnTo>
                    <a:pt x="4806" y="2693"/>
                  </a:lnTo>
                  <a:lnTo>
                    <a:pt x="5019" y="2577"/>
                  </a:lnTo>
                  <a:lnTo>
                    <a:pt x="5213" y="2441"/>
                  </a:lnTo>
                  <a:lnTo>
                    <a:pt x="5406" y="2267"/>
                  </a:lnTo>
                  <a:lnTo>
                    <a:pt x="5542" y="2073"/>
                  </a:lnTo>
                  <a:lnTo>
                    <a:pt x="5619" y="1976"/>
                  </a:lnTo>
                  <a:lnTo>
                    <a:pt x="5658" y="1860"/>
                  </a:lnTo>
                  <a:lnTo>
                    <a:pt x="5716" y="1744"/>
                  </a:lnTo>
                  <a:lnTo>
                    <a:pt x="5736" y="1608"/>
                  </a:lnTo>
                  <a:lnTo>
                    <a:pt x="5755" y="1473"/>
                  </a:lnTo>
                  <a:lnTo>
                    <a:pt x="5774" y="1337"/>
                  </a:lnTo>
                  <a:lnTo>
                    <a:pt x="5736" y="1046"/>
                  </a:lnTo>
                  <a:lnTo>
                    <a:pt x="5736" y="1027"/>
                  </a:lnTo>
                  <a:lnTo>
                    <a:pt x="5736" y="1008"/>
                  </a:lnTo>
                  <a:lnTo>
                    <a:pt x="5736" y="988"/>
                  </a:lnTo>
                  <a:lnTo>
                    <a:pt x="5658" y="698"/>
                  </a:lnTo>
                  <a:lnTo>
                    <a:pt x="5561" y="426"/>
                  </a:lnTo>
                  <a:lnTo>
                    <a:pt x="5426" y="194"/>
                  </a:lnTo>
                  <a:lnTo>
                    <a:pt x="5251" y="0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6" name="Google Shape;1446;p26"/>
            <p:cNvSpPr/>
            <p:nvPr/>
          </p:nvSpPr>
          <p:spPr>
            <a:xfrm>
              <a:off x="9681025" y="4035625"/>
              <a:ext cx="144375" cy="76050"/>
            </a:xfrm>
            <a:custGeom>
              <a:avLst/>
              <a:gdLst/>
              <a:ahLst/>
              <a:cxnLst/>
              <a:rect l="l" t="t" r="r" b="b"/>
              <a:pathLst>
                <a:path w="5775" h="3042" fill="none" extrusionOk="0">
                  <a:moveTo>
                    <a:pt x="5251" y="0"/>
                  </a:moveTo>
                  <a:lnTo>
                    <a:pt x="5251" y="0"/>
                  </a:lnTo>
                  <a:lnTo>
                    <a:pt x="5271" y="175"/>
                  </a:lnTo>
                  <a:lnTo>
                    <a:pt x="5251" y="349"/>
                  </a:lnTo>
                  <a:lnTo>
                    <a:pt x="5232" y="523"/>
                  </a:lnTo>
                  <a:lnTo>
                    <a:pt x="5174" y="678"/>
                  </a:lnTo>
                  <a:lnTo>
                    <a:pt x="5116" y="853"/>
                  </a:lnTo>
                  <a:lnTo>
                    <a:pt x="5019" y="988"/>
                  </a:lnTo>
                  <a:lnTo>
                    <a:pt x="4922" y="1143"/>
                  </a:lnTo>
                  <a:lnTo>
                    <a:pt x="4825" y="1259"/>
                  </a:lnTo>
                  <a:lnTo>
                    <a:pt x="4689" y="1395"/>
                  </a:lnTo>
                  <a:lnTo>
                    <a:pt x="4554" y="1511"/>
                  </a:lnTo>
                  <a:lnTo>
                    <a:pt x="4418" y="1608"/>
                  </a:lnTo>
                  <a:lnTo>
                    <a:pt x="4263" y="1686"/>
                  </a:lnTo>
                  <a:lnTo>
                    <a:pt x="4108" y="1763"/>
                  </a:lnTo>
                  <a:lnTo>
                    <a:pt x="3934" y="1841"/>
                  </a:lnTo>
                  <a:lnTo>
                    <a:pt x="3759" y="1879"/>
                  </a:lnTo>
                  <a:lnTo>
                    <a:pt x="3585" y="1918"/>
                  </a:lnTo>
                  <a:lnTo>
                    <a:pt x="3585" y="1918"/>
                  </a:lnTo>
                  <a:lnTo>
                    <a:pt x="3314" y="1957"/>
                  </a:lnTo>
                  <a:lnTo>
                    <a:pt x="3023" y="1976"/>
                  </a:lnTo>
                  <a:lnTo>
                    <a:pt x="3023" y="1976"/>
                  </a:lnTo>
                  <a:lnTo>
                    <a:pt x="2675" y="1957"/>
                  </a:lnTo>
                  <a:lnTo>
                    <a:pt x="2326" y="1899"/>
                  </a:lnTo>
                  <a:lnTo>
                    <a:pt x="1996" y="1802"/>
                  </a:lnTo>
                  <a:lnTo>
                    <a:pt x="1667" y="1666"/>
                  </a:lnTo>
                  <a:lnTo>
                    <a:pt x="1512" y="1589"/>
                  </a:lnTo>
                  <a:lnTo>
                    <a:pt x="1376" y="1492"/>
                  </a:lnTo>
                  <a:lnTo>
                    <a:pt x="1241" y="1376"/>
                  </a:lnTo>
                  <a:lnTo>
                    <a:pt x="1105" y="1279"/>
                  </a:lnTo>
                  <a:lnTo>
                    <a:pt x="970" y="1143"/>
                  </a:lnTo>
                  <a:lnTo>
                    <a:pt x="873" y="1008"/>
                  </a:lnTo>
                  <a:lnTo>
                    <a:pt x="756" y="872"/>
                  </a:lnTo>
                  <a:lnTo>
                    <a:pt x="660" y="698"/>
                  </a:lnTo>
                  <a:lnTo>
                    <a:pt x="660" y="698"/>
                  </a:lnTo>
                  <a:lnTo>
                    <a:pt x="543" y="446"/>
                  </a:lnTo>
                  <a:lnTo>
                    <a:pt x="447" y="194"/>
                  </a:lnTo>
                  <a:lnTo>
                    <a:pt x="447" y="194"/>
                  </a:lnTo>
                  <a:lnTo>
                    <a:pt x="330" y="310"/>
                  </a:lnTo>
                  <a:lnTo>
                    <a:pt x="233" y="446"/>
                  </a:lnTo>
                  <a:lnTo>
                    <a:pt x="156" y="601"/>
                  </a:lnTo>
                  <a:lnTo>
                    <a:pt x="98" y="756"/>
                  </a:lnTo>
                  <a:lnTo>
                    <a:pt x="59" y="911"/>
                  </a:lnTo>
                  <a:lnTo>
                    <a:pt x="20" y="1066"/>
                  </a:lnTo>
                  <a:lnTo>
                    <a:pt x="1" y="1221"/>
                  </a:lnTo>
                  <a:lnTo>
                    <a:pt x="1" y="1376"/>
                  </a:lnTo>
                  <a:lnTo>
                    <a:pt x="20" y="1550"/>
                  </a:lnTo>
                  <a:lnTo>
                    <a:pt x="59" y="1705"/>
                  </a:lnTo>
                  <a:lnTo>
                    <a:pt x="117" y="1860"/>
                  </a:lnTo>
                  <a:lnTo>
                    <a:pt x="195" y="2015"/>
                  </a:lnTo>
                  <a:lnTo>
                    <a:pt x="272" y="2151"/>
                  </a:lnTo>
                  <a:lnTo>
                    <a:pt x="388" y="2306"/>
                  </a:lnTo>
                  <a:lnTo>
                    <a:pt x="524" y="2422"/>
                  </a:lnTo>
                  <a:lnTo>
                    <a:pt x="698" y="2558"/>
                  </a:lnTo>
                  <a:lnTo>
                    <a:pt x="698" y="2558"/>
                  </a:lnTo>
                  <a:lnTo>
                    <a:pt x="698" y="2558"/>
                  </a:lnTo>
                  <a:lnTo>
                    <a:pt x="698" y="2558"/>
                  </a:lnTo>
                  <a:lnTo>
                    <a:pt x="698" y="2558"/>
                  </a:lnTo>
                  <a:lnTo>
                    <a:pt x="698" y="2558"/>
                  </a:lnTo>
                  <a:lnTo>
                    <a:pt x="698" y="2558"/>
                  </a:lnTo>
                  <a:lnTo>
                    <a:pt x="698" y="2558"/>
                  </a:lnTo>
                  <a:lnTo>
                    <a:pt x="698" y="2558"/>
                  </a:lnTo>
                  <a:lnTo>
                    <a:pt x="698" y="2558"/>
                  </a:lnTo>
                  <a:lnTo>
                    <a:pt x="873" y="2654"/>
                  </a:lnTo>
                  <a:lnTo>
                    <a:pt x="1047" y="2751"/>
                  </a:lnTo>
                  <a:lnTo>
                    <a:pt x="1260" y="2829"/>
                  </a:lnTo>
                  <a:lnTo>
                    <a:pt x="1493" y="2906"/>
                  </a:lnTo>
                  <a:lnTo>
                    <a:pt x="1745" y="2964"/>
                  </a:lnTo>
                  <a:lnTo>
                    <a:pt x="1996" y="3003"/>
                  </a:lnTo>
                  <a:lnTo>
                    <a:pt x="2306" y="3022"/>
                  </a:lnTo>
                  <a:lnTo>
                    <a:pt x="2616" y="3042"/>
                  </a:lnTo>
                  <a:lnTo>
                    <a:pt x="2616" y="3042"/>
                  </a:lnTo>
                  <a:lnTo>
                    <a:pt x="2830" y="3022"/>
                  </a:lnTo>
                  <a:lnTo>
                    <a:pt x="2830" y="3022"/>
                  </a:lnTo>
                  <a:lnTo>
                    <a:pt x="2849" y="3022"/>
                  </a:lnTo>
                  <a:lnTo>
                    <a:pt x="2849" y="3022"/>
                  </a:lnTo>
                  <a:lnTo>
                    <a:pt x="2965" y="3022"/>
                  </a:lnTo>
                  <a:lnTo>
                    <a:pt x="2965" y="3022"/>
                  </a:lnTo>
                  <a:lnTo>
                    <a:pt x="3236" y="3022"/>
                  </a:lnTo>
                  <a:lnTo>
                    <a:pt x="3624" y="2984"/>
                  </a:lnTo>
                  <a:lnTo>
                    <a:pt x="3856" y="2964"/>
                  </a:lnTo>
                  <a:lnTo>
                    <a:pt x="4089" y="2926"/>
                  </a:lnTo>
                  <a:lnTo>
                    <a:pt x="4321" y="2848"/>
                  </a:lnTo>
                  <a:lnTo>
                    <a:pt x="4554" y="2790"/>
                  </a:lnTo>
                  <a:lnTo>
                    <a:pt x="4806" y="2693"/>
                  </a:lnTo>
                  <a:lnTo>
                    <a:pt x="5019" y="2577"/>
                  </a:lnTo>
                  <a:lnTo>
                    <a:pt x="5213" y="2441"/>
                  </a:lnTo>
                  <a:lnTo>
                    <a:pt x="5406" y="2267"/>
                  </a:lnTo>
                  <a:lnTo>
                    <a:pt x="5542" y="2073"/>
                  </a:lnTo>
                  <a:lnTo>
                    <a:pt x="5619" y="1976"/>
                  </a:lnTo>
                  <a:lnTo>
                    <a:pt x="5658" y="1860"/>
                  </a:lnTo>
                  <a:lnTo>
                    <a:pt x="5716" y="1744"/>
                  </a:lnTo>
                  <a:lnTo>
                    <a:pt x="5736" y="1608"/>
                  </a:lnTo>
                  <a:lnTo>
                    <a:pt x="5755" y="1473"/>
                  </a:lnTo>
                  <a:lnTo>
                    <a:pt x="5774" y="1337"/>
                  </a:lnTo>
                  <a:lnTo>
                    <a:pt x="5774" y="1337"/>
                  </a:lnTo>
                  <a:lnTo>
                    <a:pt x="5736" y="1046"/>
                  </a:lnTo>
                  <a:lnTo>
                    <a:pt x="5736" y="1046"/>
                  </a:lnTo>
                  <a:lnTo>
                    <a:pt x="5736" y="1046"/>
                  </a:lnTo>
                  <a:lnTo>
                    <a:pt x="5736" y="1027"/>
                  </a:lnTo>
                  <a:lnTo>
                    <a:pt x="5736" y="1027"/>
                  </a:lnTo>
                  <a:lnTo>
                    <a:pt x="5736" y="1027"/>
                  </a:lnTo>
                  <a:lnTo>
                    <a:pt x="5736" y="1027"/>
                  </a:lnTo>
                  <a:lnTo>
                    <a:pt x="5736" y="1027"/>
                  </a:lnTo>
                  <a:lnTo>
                    <a:pt x="5736" y="1027"/>
                  </a:lnTo>
                  <a:lnTo>
                    <a:pt x="5736" y="1008"/>
                  </a:lnTo>
                  <a:lnTo>
                    <a:pt x="5736" y="1008"/>
                  </a:lnTo>
                  <a:lnTo>
                    <a:pt x="5736" y="1008"/>
                  </a:lnTo>
                  <a:lnTo>
                    <a:pt x="5736" y="1008"/>
                  </a:lnTo>
                  <a:lnTo>
                    <a:pt x="5736" y="1008"/>
                  </a:lnTo>
                  <a:lnTo>
                    <a:pt x="5736" y="1008"/>
                  </a:lnTo>
                  <a:lnTo>
                    <a:pt x="5736" y="988"/>
                  </a:lnTo>
                  <a:lnTo>
                    <a:pt x="5736" y="988"/>
                  </a:lnTo>
                  <a:lnTo>
                    <a:pt x="5736" y="988"/>
                  </a:lnTo>
                  <a:lnTo>
                    <a:pt x="5736" y="988"/>
                  </a:lnTo>
                  <a:lnTo>
                    <a:pt x="5658" y="698"/>
                  </a:lnTo>
                  <a:lnTo>
                    <a:pt x="5561" y="426"/>
                  </a:lnTo>
                  <a:lnTo>
                    <a:pt x="5426" y="194"/>
                  </a:lnTo>
                  <a:lnTo>
                    <a:pt x="525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7" name="Google Shape;1447;p26"/>
            <p:cNvSpPr/>
            <p:nvPr/>
          </p:nvSpPr>
          <p:spPr>
            <a:xfrm>
              <a:off x="10035100" y="4148475"/>
              <a:ext cx="120150" cy="94475"/>
            </a:xfrm>
            <a:custGeom>
              <a:avLst/>
              <a:gdLst/>
              <a:ahLst/>
              <a:cxnLst/>
              <a:rect l="l" t="t" r="r" b="b"/>
              <a:pathLst>
                <a:path w="4806" h="3779" extrusionOk="0">
                  <a:moveTo>
                    <a:pt x="2422" y="0"/>
                  </a:moveTo>
                  <a:lnTo>
                    <a:pt x="2190" y="20"/>
                  </a:lnTo>
                  <a:lnTo>
                    <a:pt x="1976" y="58"/>
                  </a:lnTo>
                  <a:lnTo>
                    <a:pt x="1783" y="117"/>
                  </a:lnTo>
                  <a:lnTo>
                    <a:pt x="1608" y="194"/>
                  </a:lnTo>
                  <a:lnTo>
                    <a:pt x="1434" y="291"/>
                  </a:lnTo>
                  <a:lnTo>
                    <a:pt x="1279" y="407"/>
                  </a:lnTo>
                  <a:lnTo>
                    <a:pt x="1124" y="523"/>
                  </a:lnTo>
                  <a:lnTo>
                    <a:pt x="988" y="659"/>
                  </a:lnTo>
                  <a:lnTo>
                    <a:pt x="872" y="814"/>
                  </a:lnTo>
                  <a:lnTo>
                    <a:pt x="756" y="950"/>
                  </a:lnTo>
                  <a:lnTo>
                    <a:pt x="659" y="1124"/>
                  </a:lnTo>
                  <a:lnTo>
                    <a:pt x="562" y="1279"/>
                  </a:lnTo>
                  <a:lnTo>
                    <a:pt x="407" y="1628"/>
                  </a:lnTo>
                  <a:lnTo>
                    <a:pt x="272" y="1996"/>
                  </a:lnTo>
                  <a:lnTo>
                    <a:pt x="175" y="2325"/>
                  </a:lnTo>
                  <a:lnTo>
                    <a:pt x="117" y="2655"/>
                  </a:lnTo>
                  <a:lnTo>
                    <a:pt x="58" y="2945"/>
                  </a:lnTo>
                  <a:lnTo>
                    <a:pt x="0" y="3391"/>
                  </a:lnTo>
                  <a:lnTo>
                    <a:pt x="0" y="3565"/>
                  </a:lnTo>
                  <a:lnTo>
                    <a:pt x="155" y="3643"/>
                  </a:lnTo>
                  <a:lnTo>
                    <a:pt x="310" y="3681"/>
                  </a:lnTo>
                  <a:lnTo>
                    <a:pt x="485" y="3739"/>
                  </a:lnTo>
                  <a:lnTo>
                    <a:pt x="659" y="3759"/>
                  </a:lnTo>
                  <a:lnTo>
                    <a:pt x="1027" y="3778"/>
                  </a:lnTo>
                  <a:lnTo>
                    <a:pt x="1395" y="3778"/>
                  </a:lnTo>
                  <a:lnTo>
                    <a:pt x="1783" y="3720"/>
                  </a:lnTo>
                  <a:lnTo>
                    <a:pt x="2151" y="3643"/>
                  </a:lnTo>
                  <a:lnTo>
                    <a:pt x="2538" y="3546"/>
                  </a:lnTo>
                  <a:lnTo>
                    <a:pt x="2887" y="3430"/>
                  </a:lnTo>
                  <a:lnTo>
                    <a:pt x="3236" y="3294"/>
                  </a:lnTo>
                  <a:lnTo>
                    <a:pt x="3546" y="3158"/>
                  </a:lnTo>
                  <a:lnTo>
                    <a:pt x="4088" y="2926"/>
                  </a:lnTo>
                  <a:lnTo>
                    <a:pt x="4437" y="2732"/>
                  </a:lnTo>
                  <a:lnTo>
                    <a:pt x="4573" y="2655"/>
                  </a:lnTo>
                  <a:lnTo>
                    <a:pt x="4611" y="2558"/>
                  </a:lnTo>
                  <a:lnTo>
                    <a:pt x="4708" y="2306"/>
                  </a:lnTo>
                  <a:lnTo>
                    <a:pt x="4747" y="2131"/>
                  </a:lnTo>
                  <a:lnTo>
                    <a:pt x="4786" y="1938"/>
                  </a:lnTo>
                  <a:lnTo>
                    <a:pt x="4805" y="1744"/>
                  </a:lnTo>
                  <a:lnTo>
                    <a:pt x="4805" y="1511"/>
                  </a:lnTo>
                  <a:lnTo>
                    <a:pt x="4766" y="1279"/>
                  </a:lnTo>
                  <a:lnTo>
                    <a:pt x="4689" y="1066"/>
                  </a:lnTo>
                  <a:lnTo>
                    <a:pt x="4631" y="950"/>
                  </a:lnTo>
                  <a:lnTo>
                    <a:pt x="4553" y="833"/>
                  </a:lnTo>
                  <a:lnTo>
                    <a:pt x="4476" y="737"/>
                  </a:lnTo>
                  <a:lnTo>
                    <a:pt x="4379" y="640"/>
                  </a:lnTo>
                  <a:lnTo>
                    <a:pt x="4263" y="543"/>
                  </a:lnTo>
                  <a:lnTo>
                    <a:pt x="4127" y="446"/>
                  </a:lnTo>
                  <a:lnTo>
                    <a:pt x="3972" y="349"/>
                  </a:lnTo>
                  <a:lnTo>
                    <a:pt x="3798" y="272"/>
                  </a:lnTo>
                  <a:lnTo>
                    <a:pt x="3623" y="213"/>
                  </a:lnTo>
                  <a:lnTo>
                    <a:pt x="3410" y="136"/>
                  </a:lnTo>
                  <a:lnTo>
                    <a:pt x="3178" y="78"/>
                  </a:lnTo>
                  <a:lnTo>
                    <a:pt x="2926" y="39"/>
                  </a:lnTo>
                  <a:lnTo>
                    <a:pt x="26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8" name="Google Shape;1448;p26"/>
            <p:cNvSpPr/>
            <p:nvPr/>
          </p:nvSpPr>
          <p:spPr>
            <a:xfrm>
              <a:off x="10035100" y="4148475"/>
              <a:ext cx="120150" cy="94475"/>
            </a:xfrm>
            <a:custGeom>
              <a:avLst/>
              <a:gdLst/>
              <a:ahLst/>
              <a:cxnLst/>
              <a:rect l="l" t="t" r="r" b="b"/>
              <a:pathLst>
                <a:path w="4806" h="3779" fill="none" extrusionOk="0">
                  <a:moveTo>
                    <a:pt x="0" y="3565"/>
                  </a:moveTo>
                  <a:lnTo>
                    <a:pt x="0" y="3565"/>
                  </a:lnTo>
                  <a:lnTo>
                    <a:pt x="0" y="3391"/>
                  </a:lnTo>
                  <a:lnTo>
                    <a:pt x="58" y="2945"/>
                  </a:lnTo>
                  <a:lnTo>
                    <a:pt x="117" y="2655"/>
                  </a:lnTo>
                  <a:lnTo>
                    <a:pt x="175" y="2325"/>
                  </a:lnTo>
                  <a:lnTo>
                    <a:pt x="272" y="1996"/>
                  </a:lnTo>
                  <a:lnTo>
                    <a:pt x="407" y="1628"/>
                  </a:lnTo>
                  <a:lnTo>
                    <a:pt x="562" y="1279"/>
                  </a:lnTo>
                  <a:lnTo>
                    <a:pt x="659" y="1124"/>
                  </a:lnTo>
                  <a:lnTo>
                    <a:pt x="756" y="950"/>
                  </a:lnTo>
                  <a:lnTo>
                    <a:pt x="872" y="814"/>
                  </a:lnTo>
                  <a:lnTo>
                    <a:pt x="988" y="659"/>
                  </a:lnTo>
                  <a:lnTo>
                    <a:pt x="1124" y="523"/>
                  </a:lnTo>
                  <a:lnTo>
                    <a:pt x="1279" y="407"/>
                  </a:lnTo>
                  <a:lnTo>
                    <a:pt x="1434" y="291"/>
                  </a:lnTo>
                  <a:lnTo>
                    <a:pt x="1608" y="194"/>
                  </a:lnTo>
                  <a:lnTo>
                    <a:pt x="1783" y="117"/>
                  </a:lnTo>
                  <a:lnTo>
                    <a:pt x="1976" y="58"/>
                  </a:lnTo>
                  <a:lnTo>
                    <a:pt x="2190" y="20"/>
                  </a:lnTo>
                  <a:lnTo>
                    <a:pt x="2422" y="0"/>
                  </a:lnTo>
                  <a:lnTo>
                    <a:pt x="2655" y="0"/>
                  </a:lnTo>
                  <a:lnTo>
                    <a:pt x="2926" y="39"/>
                  </a:lnTo>
                  <a:lnTo>
                    <a:pt x="2926" y="39"/>
                  </a:lnTo>
                  <a:lnTo>
                    <a:pt x="3178" y="78"/>
                  </a:lnTo>
                  <a:lnTo>
                    <a:pt x="3410" y="136"/>
                  </a:lnTo>
                  <a:lnTo>
                    <a:pt x="3623" y="213"/>
                  </a:lnTo>
                  <a:lnTo>
                    <a:pt x="3798" y="272"/>
                  </a:lnTo>
                  <a:lnTo>
                    <a:pt x="3972" y="349"/>
                  </a:lnTo>
                  <a:lnTo>
                    <a:pt x="4127" y="446"/>
                  </a:lnTo>
                  <a:lnTo>
                    <a:pt x="4263" y="543"/>
                  </a:lnTo>
                  <a:lnTo>
                    <a:pt x="4379" y="640"/>
                  </a:lnTo>
                  <a:lnTo>
                    <a:pt x="4476" y="737"/>
                  </a:lnTo>
                  <a:lnTo>
                    <a:pt x="4553" y="833"/>
                  </a:lnTo>
                  <a:lnTo>
                    <a:pt x="4631" y="950"/>
                  </a:lnTo>
                  <a:lnTo>
                    <a:pt x="4689" y="1066"/>
                  </a:lnTo>
                  <a:lnTo>
                    <a:pt x="4766" y="1279"/>
                  </a:lnTo>
                  <a:lnTo>
                    <a:pt x="4805" y="1511"/>
                  </a:lnTo>
                  <a:lnTo>
                    <a:pt x="4805" y="1744"/>
                  </a:lnTo>
                  <a:lnTo>
                    <a:pt x="4786" y="1938"/>
                  </a:lnTo>
                  <a:lnTo>
                    <a:pt x="4747" y="2131"/>
                  </a:lnTo>
                  <a:lnTo>
                    <a:pt x="4708" y="2306"/>
                  </a:lnTo>
                  <a:lnTo>
                    <a:pt x="4611" y="2558"/>
                  </a:lnTo>
                  <a:lnTo>
                    <a:pt x="4573" y="2655"/>
                  </a:lnTo>
                  <a:lnTo>
                    <a:pt x="4573" y="2655"/>
                  </a:lnTo>
                  <a:lnTo>
                    <a:pt x="4437" y="2732"/>
                  </a:lnTo>
                  <a:lnTo>
                    <a:pt x="4088" y="2926"/>
                  </a:lnTo>
                  <a:lnTo>
                    <a:pt x="3546" y="3158"/>
                  </a:lnTo>
                  <a:lnTo>
                    <a:pt x="3236" y="3294"/>
                  </a:lnTo>
                  <a:lnTo>
                    <a:pt x="2887" y="3430"/>
                  </a:lnTo>
                  <a:lnTo>
                    <a:pt x="2538" y="3546"/>
                  </a:lnTo>
                  <a:lnTo>
                    <a:pt x="2151" y="3643"/>
                  </a:lnTo>
                  <a:lnTo>
                    <a:pt x="1783" y="3720"/>
                  </a:lnTo>
                  <a:lnTo>
                    <a:pt x="1395" y="3778"/>
                  </a:lnTo>
                  <a:lnTo>
                    <a:pt x="1027" y="3778"/>
                  </a:lnTo>
                  <a:lnTo>
                    <a:pt x="659" y="3759"/>
                  </a:lnTo>
                  <a:lnTo>
                    <a:pt x="485" y="3739"/>
                  </a:lnTo>
                  <a:lnTo>
                    <a:pt x="310" y="3681"/>
                  </a:lnTo>
                  <a:lnTo>
                    <a:pt x="155" y="3643"/>
                  </a:lnTo>
                  <a:lnTo>
                    <a:pt x="0" y="3565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9" name="Google Shape;1449;p26"/>
            <p:cNvSpPr/>
            <p:nvPr/>
          </p:nvSpPr>
          <p:spPr>
            <a:xfrm>
              <a:off x="10044300" y="4167350"/>
              <a:ext cx="107550" cy="48950"/>
            </a:xfrm>
            <a:custGeom>
              <a:avLst/>
              <a:gdLst/>
              <a:ahLst/>
              <a:cxnLst/>
              <a:rect l="l" t="t" r="r" b="b"/>
              <a:pathLst>
                <a:path w="4302" h="1958" extrusionOk="0">
                  <a:moveTo>
                    <a:pt x="4127" y="1"/>
                  </a:moveTo>
                  <a:lnTo>
                    <a:pt x="4050" y="233"/>
                  </a:lnTo>
                  <a:lnTo>
                    <a:pt x="3953" y="446"/>
                  </a:lnTo>
                  <a:lnTo>
                    <a:pt x="4301" y="272"/>
                  </a:lnTo>
                  <a:lnTo>
                    <a:pt x="4224" y="137"/>
                  </a:lnTo>
                  <a:lnTo>
                    <a:pt x="4127" y="1"/>
                  </a:lnTo>
                  <a:close/>
                  <a:moveTo>
                    <a:pt x="233" y="466"/>
                  </a:moveTo>
                  <a:lnTo>
                    <a:pt x="97" y="698"/>
                  </a:lnTo>
                  <a:lnTo>
                    <a:pt x="0" y="950"/>
                  </a:lnTo>
                  <a:lnTo>
                    <a:pt x="39" y="1221"/>
                  </a:lnTo>
                  <a:lnTo>
                    <a:pt x="39" y="1473"/>
                  </a:lnTo>
                  <a:lnTo>
                    <a:pt x="39" y="1725"/>
                  </a:lnTo>
                  <a:lnTo>
                    <a:pt x="0" y="1958"/>
                  </a:lnTo>
                  <a:lnTo>
                    <a:pt x="698" y="1745"/>
                  </a:lnTo>
                  <a:lnTo>
                    <a:pt x="1395" y="1493"/>
                  </a:lnTo>
                  <a:lnTo>
                    <a:pt x="1144" y="1415"/>
                  </a:lnTo>
                  <a:lnTo>
                    <a:pt x="911" y="1299"/>
                  </a:lnTo>
                  <a:lnTo>
                    <a:pt x="795" y="1221"/>
                  </a:lnTo>
                  <a:lnTo>
                    <a:pt x="679" y="1144"/>
                  </a:lnTo>
                  <a:lnTo>
                    <a:pt x="582" y="1047"/>
                  </a:lnTo>
                  <a:lnTo>
                    <a:pt x="504" y="931"/>
                  </a:lnTo>
                  <a:lnTo>
                    <a:pt x="349" y="698"/>
                  </a:lnTo>
                  <a:lnTo>
                    <a:pt x="233" y="466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0" name="Google Shape;1450;p26"/>
            <p:cNvSpPr/>
            <p:nvPr/>
          </p:nvSpPr>
          <p:spPr>
            <a:xfrm>
              <a:off x="10044300" y="4178975"/>
              <a:ext cx="34900" cy="37325"/>
            </a:xfrm>
            <a:custGeom>
              <a:avLst/>
              <a:gdLst/>
              <a:ahLst/>
              <a:cxnLst/>
              <a:rect l="l" t="t" r="r" b="b"/>
              <a:pathLst>
                <a:path w="1396" h="1493" fill="none" extrusionOk="0">
                  <a:moveTo>
                    <a:pt x="233" y="1"/>
                  </a:moveTo>
                  <a:lnTo>
                    <a:pt x="233" y="1"/>
                  </a:lnTo>
                  <a:lnTo>
                    <a:pt x="97" y="233"/>
                  </a:lnTo>
                  <a:lnTo>
                    <a:pt x="0" y="485"/>
                  </a:lnTo>
                  <a:lnTo>
                    <a:pt x="0" y="485"/>
                  </a:lnTo>
                  <a:lnTo>
                    <a:pt x="39" y="756"/>
                  </a:lnTo>
                  <a:lnTo>
                    <a:pt x="39" y="1008"/>
                  </a:lnTo>
                  <a:lnTo>
                    <a:pt x="39" y="1008"/>
                  </a:lnTo>
                  <a:lnTo>
                    <a:pt x="39" y="1260"/>
                  </a:lnTo>
                  <a:lnTo>
                    <a:pt x="0" y="1493"/>
                  </a:lnTo>
                  <a:lnTo>
                    <a:pt x="0" y="1493"/>
                  </a:lnTo>
                  <a:lnTo>
                    <a:pt x="698" y="1280"/>
                  </a:lnTo>
                  <a:lnTo>
                    <a:pt x="1395" y="1028"/>
                  </a:lnTo>
                  <a:lnTo>
                    <a:pt x="1395" y="1028"/>
                  </a:lnTo>
                  <a:lnTo>
                    <a:pt x="1144" y="950"/>
                  </a:lnTo>
                  <a:lnTo>
                    <a:pt x="911" y="834"/>
                  </a:lnTo>
                  <a:lnTo>
                    <a:pt x="795" y="756"/>
                  </a:lnTo>
                  <a:lnTo>
                    <a:pt x="679" y="679"/>
                  </a:lnTo>
                  <a:lnTo>
                    <a:pt x="582" y="582"/>
                  </a:lnTo>
                  <a:lnTo>
                    <a:pt x="504" y="466"/>
                  </a:lnTo>
                  <a:lnTo>
                    <a:pt x="504" y="466"/>
                  </a:lnTo>
                  <a:lnTo>
                    <a:pt x="349" y="233"/>
                  </a:lnTo>
                  <a:lnTo>
                    <a:pt x="233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1" name="Google Shape;1451;p26"/>
            <p:cNvSpPr/>
            <p:nvPr/>
          </p:nvSpPr>
          <p:spPr>
            <a:xfrm>
              <a:off x="10143100" y="4167350"/>
              <a:ext cx="8750" cy="11175"/>
            </a:xfrm>
            <a:custGeom>
              <a:avLst/>
              <a:gdLst/>
              <a:ahLst/>
              <a:cxnLst/>
              <a:rect l="l" t="t" r="r" b="b"/>
              <a:pathLst>
                <a:path w="350" h="447" fill="none" extrusionOk="0">
                  <a:moveTo>
                    <a:pt x="175" y="1"/>
                  </a:moveTo>
                  <a:lnTo>
                    <a:pt x="175" y="1"/>
                  </a:lnTo>
                  <a:lnTo>
                    <a:pt x="98" y="233"/>
                  </a:lnTo>
                  <a:lnTo>
                    <a:pt x="1" y="446"/>
                  </a:lnTo>
                  <a:lnTo>
                    <a:pt x="1" y="446"/>
                  </a:lnTo>
                  <a:lnTo>
                    <a:pt x="349" y="272"/>
                  </a:lnTo>
                  <a:lnTo>
                    <a:pt x="349" y="272"/>
                  </a:lnTo>
                  <a:lnTo>
                    <a:pt x="272" y="137"/>
                  </a:lnTo>
                  <a:lnTo>
                    <a:pt x="175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2" name="Google Shape;1452;p26"/>
            <p:cNvSpPr/>
            <p:nvPr/>
          </p:nvSpPr>
          <p:spPr>
            <a:xfrm>
              <a:off x="9868475" y="4040950"/>
              <a:ext cx="144375" cy="109000"/>
            </a:xfrm>
            <a:custGeom>
              <a:avLst/>
              <a:gdLst/>
              <a:ahLst/>
              <a:cxnLst/>
              <a:rect l="l" t="t" r="r" b="b"/>
              <a:pathLst>
                <a:path w="5775" h="4360" extrusionOk="0">
                  <a:moveTo>
                    <a:pt x="3255" y="0"/>
                  </a:moveTo>
                  <a:lnTo>
                    <a:pt x="3042" y="20"/>
                  </a:lnTo>
                  <a:lnTo>
                    <a:pt x="2810" y="58"/>
                  </a:lnTo>
                  <a:lnTo>
                    <a:pt x="2577" y="97"/>
                  </a:lnTo>
                  <a:lnTo>
                    <a:pt x="2364" y="155"/>
                  </a:lnTo>
                  <a:lnTo>
                    <a:pt x="2132" y="213"/>
                  </a:lnTo>
                  <a:lnTo>
                    <a:pt x="1919" y="291"/>
                  </a:lnTo>
                  <a:lnTo>
                    <a:pt x="1706" y="388"/>
                  </a:lnTo>
                  <a:lnTo>
                    <a:pt x="1492" y="485"/>
                  </a:lnTo>
                  <a:lnTo>
                    <a:pt x="1299" y="581"/>
                  </a:lnTo>
                  <a:lnTo>
                    <a:pt x="1105" y="717"/>
                  </a:lnTo>
                  <a:lnTo>
                    <a:pt x="931" y="833"/>
                  </a:lnTo>
                  <a:lnTo>
                    <a:pt x="756" y="988"/>
                  </a:lnTo>
                  <a:lnTo>
                    <a:pt x="601" y="1143"/>
                  </a:lnTo>
                  <a:lnTo>
                    <a:pt x="466" y="1298"/>
                  </a:lnTo>
                  <a:lnTo>
                    <a:pt x="330" y="1473"/>
                  </a:lnTo>
                  <a:lnTo>
                    <a:pt x="233" y="1647"/>
                  </a:lnTo>
                  <a:lnTo>
                    <a:pt x="136" y="1841"/>
                  </a:lnTo>
                  <a:lnTo>
                    <a:pt x="78" y="2054"/>
                  </a:lnTo>
                  <a:lnTo>
                    <a:pt x="20" y="2267"/>
                  </a:lnTo>
                  <a:lnTo>
                    <a:pt x="1" y="2480"/>
                  </a:lnTo>
                  <a:lnTo>
                    <a:pt x="1" y="2693"/>
                  </a:lnTo>
                  <a:lnTo>
                    <a:pt x="20" y="2887"/>
                  </a:lnTo>
                  <a:lnTo>
                    <a:pt x="59" y="3081"/>
                  </a:lnTo>
                  <a:lnTo>
                    <a:pt x="136" y="3236"/>
                  </a:lnTo>
                  <a:lnTo>
                    <a:pt x="214" y="3391"/>
                  </a:lnTo>
                  <a:lnTo>
                    <a:pt x="330" y="3546"/>
                  </a:lnTo>
                  <a:lnTo>
                    <a:pt x="446" y="3662"/>
                  </a:lnTo>
                  <a:lnTo>
                    <a:pt x="582" y="3778"/>
                  </a:lnTo>
                  <a:lnTo>
                    <a:pt x="737" y="3875"/>
                  </a:lnTo>
                  <a:lnTo>
                    <a:pt x="892" y="3972"/>
                  </a:lnTo>
                  <a:lnTo>
                    <a:pt x="1066" y="4049"/>
                  </a:lnTo>
                  <a:lnTo>
                    <a:pt x="1241" y="4108"/>
                  </a:lnTo>
                  <a:lnTo>
                    <a:pt x="1609" y="4224"/>
                  </a:lnTo>
                  <a:lnTo>
                    <a:pt x="2016" y="4282"/>
                  </a:lnTo>
                  <a:lnTo>
                    <a:pt x="2403" y="4340"/>
                  </a:lnTo>
                  <a:lnTo>
                    <a:pt x="2791" y="4359"/>
                  </a:lnTo>
                  <a:lnTo>
                    <a:pt x="3469" y="4359"/>
                  </a:lnTo>
                  <a:lnTo>
                    <a:pt x="3953" y="4321"/>
                  </a:lnTo>
                  <a:lnTo>
                    <a:pt x="4147" y="4301"/>
                  </a:lnTo>
                  <a:lnTo>
                    <a:pt x="4321" y="4224"/>
                  </a:lnTo>
                  <a:lnTo>
                    <a:pt x="4515" y="4108"/>
                  </a:lnTo>
                  <a:lnTo>
                    <a:pt x="4689" y="3991"/>
                  </a:lnTo>
                  <a:lnTo>
                    <a:pt x="4883" y="3817"/>
                  </a:lnTo>
                  <a:lnTo>
                    <a:pt x="5057" y="3643"/>
                  </a:lnTo>
                  <a:lnTo>
                    <a:pt x="5232" y="3449"/>
                  </a:lnTo>
                  <a:lnTo>
                    <a:pt x="5387" y="3216"/>
                  </a:lnTo>
                  <a:lnTo>
                    <a:pt x="5503" y="2984"/>
                  </a:lnTo>
                  <a:lnTo>
                    <a:pt x="5619" y="2732"/>
                  </a:lnTo>
                  <a:lnTo>
                    <a:pt x="5716" y="2480"/>
                  </a:lnTo>
                  <a:lnTo>
                    <a:pt x="5755" y="2209"/>
                  </a:lnTo>
                  <a:lnTo>
                    <a:pt x="5774" y="1918"/>
                  </a:lnTo>
                  <a:lnTo>
                    <a:pt x="5755" y="1647"/>
                  </a:lnTo>
                  <a:lnTo>
                    <a:pt x="5677" y="1356"/>
                  </a:lnTo>
                  <a:lnTo>
                    <a:pt x="5619" y="1201"/>
                  </a:lnTo>
                  <a:lnTo>
                    <a:pt x="5561" y="1066"/>
                  </a:lnTo>
                  <a:lnTo>
                    <a:pt x="5484" y="911"/>
                  </a:lnTo>
                  <a:lnTo>
                    <a:pt x="5387" y="775"/>
                  </a:lnTo>
                  <a:lnTo>
                    <a:pt x="5290" y="640"/>
                  </a:lnTo>
                  <a:lnTo>
                    <a:pt x="5154" y="504"/>
                  </a:lnTo>
                  <a:lnTo>
                    <a:pt x="5019" y="407"/>
                  </a:lnTo>
                  <a:lnTo>
                    <a:pt x="4864" y="310"/>
                  </a:lnTo>
                  <a:lnTo>
                    <a:pt x="4689" y="213"/>
                  </a:lnTo>
                  <a:lnTo>
                    <a:pt x="4515" y="155"/>
                  </a:lnTo>
                  <a:lnTo>
                    <a:pt x="4321" y="97"/>
                  </a:lnTo>
                  <a:lnTo>
                    <a:pt x="4127" y="58"/>
                  </a:lnTo>
                  <a:lnTo>
                    <a:pt x="3914" y="20"/>
                  </a:lnTo>
                  <a:lnTo>
                    <a:pt x="37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3" name="Google Shape;1453;p26"/>
            <p:cNvSpPr/>
            <p:nvPr/>
          </p:nvSpPr>
          <p:spPr>
            <a:xfrm>
              <a:off x="9868475" y="4040950"/>
              <a:ext cx="144375" cy="109000"/>
            </a:xfrm>
            <a:custGeom>
              <a:avLst/>
              <a:gdLst/>
              <a:ahLst/>
              <a:cxnLst/>
              <a:rect l="l" t="t" r="r" b="b"/>
              <a:pathLst>
                <a:path w="5775" h="4360" fill="none" extrusionOk="0">
                  <a:moveTo>
                    <a:pt x="4147" y="4301"/>
                  </a:moveTo>
                  <a:lnTo>
                    <a:pt x="4147" y="4301"/>
                  </a:lnTo>
                  <a:lnTo>
                    <a:pt x="3953" y="4321"/>
                  </a:lnTo>
                  <a:lnTo>
                    <a:pt x="3469" y="4359"/>
                  </a:lnTo>
                  <a:lnTo>
                    <a:pt x="3139" y="4359"/>
                  </a:lnTo>
                  <a:lnTo>
                    <a:pt x="2791" y="4359"/>
                  </a:lnTo>
                  <a:lnTo>
                    <a:pt x="2403" y="4340"/>
                  </a:lnTo>
                  <a:lnTo>
                    <a:pt x="2016" y="4282"/>
                  </a:lnTo>
                  <a:lnTo>
                    <a:pt x="1609" y="4224"/>
                  </a:lnTo>
                  <a:lnTo>
                    <a:pt x="1241" y="4108"/>
                  </a:lnTo>
                  <a:lnTo>
                    <a:pt x="1066" y="4049"/>
                  </a:lnTo>
                  <a:lnTo>
                    <a:pt x="892" y="3972"/>
                  </a:lnTo>
                  <a:lnTo>
                    <a:pt x="737" y="3875"/>
                  </a:lnTo>
                  <a:lnTo>
                    <a:pt x="582" y="3778"/>
                  </a:lnTo>
                  <a:lnTo>
                    <a:pt x="446" y="3662"/>
                  </a:lnTo>
                  <a:lnTo>
                    <a:pt x="330" y="3546"/>
                  </a:lnTo>
                  <a:lnTo>
                    <a:pt x="214" y="3391"/>
                  </a:lnTo>
                  <a:lnTo>
                    <a:pt x="136" y="3236"/>
                  </a:lnTo>
                  <a:lnTo>
                    <a:pt x="59" y="3081"/>
                  </a:lnTo>
                  <a:lnTo>
                    <a:pt x="20" y="2887"/>
                  </a:lnTo>
                  <a:lnTo>
                    <a:pt x="1" y="2693"/>
                  </a:lnTo>
                  <a:lnTo>
                    <a:pt x="1" y="2480"/>
                  </a:lnTo>
                  <a:lnTo>
                    <a:pt x="1" y="2480"/>
                  </a:lnTo>
                  <a:lnTo>
                    <a:pt x="20" y="2267"/>
                  </a:lnTo>
                  <a:lnTo>
                    <a:pt x="78" y="2054"/>
                  </a:lnTo>
                  <a:lnTo>
                    <a:pt x="136" y="1841"/>
                  </a:lnTo>
                  <a:lnTo>
                    <a:pt x="233" y="1647"/>
                  </a:lnTo>
                  <a:lnTo>
                    <a:pt x="330" y="1473"/>
                  </a:lnTo>
                  <a:lnTo>
                    <a:pt x="466" y="1298"/>
                  </a:lnTo>
                  <a:lnTo>
                    <a:pt x="601" y="1143"/>
                  </a:lnTo>
                  <a:lnTo>
                    <a:pt x="756" y="988"/>
                  </a:lnTo>
                  <a:lnTo>
                    <a:pt x="931" y="833"/>
                  </a:lnTo>
                  <a:lnTo>
                    <a:pt x="1105" y="717"/>
                  </a:lnTo>
                  <a:lnTo>
                    <a:pt x="1299" y="581"/>
                  </a:lnTo>
                  <a:lnTo>
                    <a:pt x="1492" y="485"/>
                  </a:lnTo>
                  <a:lnTo>
                    <a:pt x="1706" y="388"/>
                  </a:lnTo>
                  <a:lnTo>
                    <a:pt x="1919" y="291"/>
                  </a:lnTo>
                  <a:lnTo>
                    <a:pt x="2132" y="213"/>
                  </a:lnTo>
                  <a:lnTo>
                    <a:pt x="2364" y="155"/>
                  </a:lnTo>
                  <a:lnTo>
                    <a:pt x="2577" y="97"/>
                  </a:lnTo>
                  <a:lnTo>
                    <a:pt x="2810" y="58"/>
                  </a:lnTo>
                  <a:lnTo>
                    <a:pt x="3042" y="20"/>
                  </a:lnTo>
                  <a:lnTo>
                    <a:pt x="3255" y="0"/>
                  </a:lnTo>
                  <a:lnTo>
                    <a:pt x="3488" y="0"/>
                  </a:lnTo>
                  <a:lnTo>
                    <a:pt x="3701" y="0"/>
                  </a:lnTo>
                  <a:lnTo>
                    <a:pt x="3914" y="20"/>
                  </a:lnTo>
                  <a:lnTo>
                    <a:pt x="4127" y="58"/>
                  </a:lnTo>
                  <a:lnTo>
                    <a:pt x="4321" y="97"/>
                  </a:lnTo>
                  <a:lnTo>
                    <a:pt x="4515" y="155"/>
                  </a:lnTo>
                  <a:lnTo>
                    <a:pt x="4689" y="213"/>
                  </a:lnTo>
                  <a:lnTo>
                    <a:pt x="4864" y="310"/>
                  </a:lnTo>
                  <a:lnTo>
                    <a:pt x="5019" y="407"/>
                  </a:lnTo>
                  <a:lnTo>
                    <a:pt x="5154" y="504"/>
                  </a:lnTo>
                  <a:lnTo>
                    <a:pt x="5290" y="640"/>
                  </a:lnTo>
                  <a:lnTo>
                    <a:pt x="5387" y="775"/>
                  </a:lnTo>
                  <a:lnTo>
                    <a:pt x="5387" y="775"/>
                  </a:lnTo>
                  <a:lnTo>
                    <a:pt x="5484" y="911"/>
                  </a:lnTo>
                  <a:lnTo>
                    <a:pt x="5561" y="1066"/>
                  </a:lnTo>
                  <a:lnTo>
                    <a:pt x="5619" y="1201"/>
                  </a:lnTo>
                  <a:lnTo>
                    <a:pt x="5677" y="1356"/>
                  </a:lnTo>
                  <a:lnTo>
                    <a:pt x="5755" y="1647"/>
                  </a:lnTo>
                  <a:lnTo>
                    <a:pt x="5774" y="1918"/>
                  </a:lnTo>
                  <a:lnTo>
                    <a:pt x="5755" y="2209"/>
                  </a:lnTo>
                  <a:lnTo>
                    <a:pt x="5716" y="2480"/>
                  </a:lnTo>
                  <a:lnTo>
                    <a:pt x="5619" y="2732"/>
                  </a:lnTo>
                  <a:lnTo>
                    <a:pt x="5503" y="2984"/>
                  </a:lnTo>
                  <a:lnTo>
                    <a:pt x="5387" y="3216"/>
                  </a:lnTo>
                  <a:lnTo>
                    <a:pt x="5232" y="3449"/>
                  </a:lnTo>
                  <a:lnTo>
                    <a:pt x="5057" y="3643"/>
                  </a:lnTo>
                  <a:lnTo>
                    <a:pt x="4883" y="3817"/>
                  </a:lnTo>
                  <a:lnTo>
                    <a:pt x="4689" y="3991"/>
                  </a:lnTo>
                  <a:lnTo>
                    <a:pt x="4515" y="4108"/>
                  </a:lnTo>
                  <a:lnTo>
                    <a:pt x="4321" y="4224"/>
                  </a:lnTo>
                  <a:lnTo>
                    <a:pt x="4147" y="430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4" name="Google Shape;1454;p26"/>
            <p:cNvSpPr/>
            <p:nvPr/>
          </p:nvSpPr>
          <p:spPr>
            <a:xfrm>
              <a:off x="10002650" y="4059825"/>
              <a:ext cx="10200" cy="34900"/>
            </a:xfrm>
            <a:custGeom>
              <a:avLst/>
              <a:gdLst/>
              <a:ahLst/>
              <a:cxnLst/>
              <a:rect l="l" t="t" r="r" b="b"/>
              <a:pathLst>
                <a:path w="408" h="1396" extrusionOk="0">
                  <a:moveTo>
                    <a:pt x="0" y="1"/>
                  </a:moveTo>
                  <a:lnTo>
                    <a:pt x="0" y="1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136" y="195"/>
                  </a:lnTo>
                  <a:lnTo>
                    <a:pt x="213" y="369"/>
                  </a:lnTo>
                  <a:lnTo>
                    <a:pt x="291" y="543"/>
                  </a:lnTo>
                  <a:lnTo>
                    <a:pt x="349" y="718"/>
                  </a:lnTo>
                  <a:lnTo>
                    <a:pt x="388" y="892"/>
                  </a:lnTo>
                  <a:lnTo>
                    <a:pt x="407" y="1066"/>
                  </a:lnTo>
                  <a:lnTo>
                    <a:pt x="407" y="1241"/>
                  </a:lnTo>
                  <a:lnTo>
                    <a:pt x="388" y="1396"/>
                  </a:lnTo>
                  <a:lnTo>
                    <a:pt x="388" y="1396"/>
                  </a:lnTo>
                  <a:lnTo>
                    <a:pt x="388" y="1396"/>
                  </a:lnTo>
                  <a:lnTo>
                    <a:pt x="407" y="1241"/>
                  </a:lnTo>
                  <a:lnTo>
                    <a:pt x="407" y="1066"/>
                  </a:lnTo>
                  <a:lnTo>
                    <a:pt x="388" y="892"/>
                  </a:lnTo>
                  <a:lnTo>
                    <a:pt x="349" y="718"/>
                  </a:lnTo>
                  <a:lnTo>
                    <a:pt x="291" y="543"/>
                  </a:lnTo>
                  <a:lnTo>
                    <a:pt x="213" y="369"/>
                  </a:lnTo>
                  <a:lnTo>
                    <a:pt x="136" y="195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15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5" name="Google Shape;1455;p26"/>
            <p:cNvSpPr/>
            <p:nvPr/>
          </p:nvSpPr>
          <p:spPr>
            <a:xfrm>
              <a:off x="10002650" y="4059825"/>
              <a:ext cx="10200" cy="34900"/>
            </a:xfrm>
            <a:custGeom>
              <a:avLst/>
              <a:gdLst/>
              <a:ahLst/>
              <a:cxnLst/>
              <a:rect l="l" t="t" r="r" b="b"/>
              <a:pathLst>
                <a:path w="408" h="1396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136" y="195"/>
                  </a:lnTo>
                  <a:lnTo>
                    <a:pt x="213" y="369"/>
                  </a:lnTo>
                  <a:lnTo>
                    <a:pt x="291" y="543"/>
                  </a:lnTo>
                  <a:lnTo>
                    <a:pt x="349" y="718"/>
                  </a:lnTo>
                  <a:lnTo>
                    <a:pt x="388" y="892"/>
                  </a:lnTo>
                  <a:lnTo>
                    <a:pt x="407" y="1066"/>
                  </a:lnTo>
                  <a:lnTo>
                    <a:pt x="407" y="1241"/>
                  </a:lnTo>
                  <a:lnTo>
                    <a:pt x="388" y="1396"/>
                  </a:lnTo>
                  <a:lnTo>
                    <a:pt x="388" y="1396"/>
                  </a:lnTo>
                  <a:lnTo>
                    <a:pt x="388" y="1396"/>
                  </a:lnTo>
                  <a:lnTo>
                    <a:pt x="407" y="1241"/>
                  </a:lnTo>
                  <a:lnTo>
                    <a:pt x="407" y="1066"/>
                  </a:lnTo>
                  <a:lnTo>
                    <a:pt x="388" y="892"/>
                  </a:lnTo>
                  <a:lnTo>
                    <a:pt x="349" y="718"/>
                  </a:lnTo>
                  <a:lnTo>
                    <a:pt x="291" y="543"/>
                  </a:lnTo>
                  <a:lnTo>
                    <a:pt x="213" y="369"/>
                  </a:lnTo>
                  <a:lnTo>
                    <a:pt x="136" y="195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6" name="Google Shape;1456;p26"/>
            <p:cNvSpPr/>
            <p:nvPr/>
          </p:nvSpPr>
          <p:spPr>
            <a:xfrm>
              <a:off x="9987625" y="4094700"/>
              <a:ext cx="24725" cy="44600"/>
            </a:xfrm>
            <a:custGeom>
              <a:avLst/>
              <a:gdLst/>
              <a:ahLst/>
              <a:cxnLst/>
              <a:rect l="l" t="t" r="r" b="b"/>
              <a:pathLst>
                <a:path w="989" h="1784" extrusionOk="0">
                  <a:moveTo>
                    <a:pt x="989" y="1"/>
                  </a:moveTo>
                  <a:lnTo>
                    <a:pt x="989" y="1"/>
                  </a:lnTo>
                  <a:lnTo>
                    <a:pt x="989" y="1"/>
                  </a:lnTo>
                  <a:lnTo>
                    <a:pt x="950" y="272"/>
                  </a:lnTo>
                  <a:lnTo>
                    <a:pt x="873" y="524"/>
                  </a:lnTo>
                  <a:lnTo>
                    <a:pt x="776" y="776"/>
                  </a:lnTo>
                  <a:lnTo>
                    <a:pt x="659" y="1008"/>
                  </a:lnTo>
                  <a:lnTo>
                    <a:pt x="504" y="1221"/>
                  </a:lnTo>
                  <a:lnTo>
                    <a:pt x="349" y="1434"/>
                  </a:lnTo>
                  <a:lnTo>
                    <a:pt x="175" y="1609"/>
                  </a:lnTo>
                  <a:lnTo>
                    <a:pt x="1" y="1783"/>
                  </a:lnTo>
                  <a:lnTo>
                    <a:pt x="1" y="1783"/>
                  </a:lnTo>
                  <a:lnTo>
                    <a:pt x="1" y="1783"/>
                  </a:lnTo>
                  <a:lnTo>
                    <a:pt x="175" y="1609"/>
                  </a:lnTo>
                  <a:lnTo>
                    <a:pt x="349" y="1434"/>
                  </a:lnTo>
                  <a:lnTo>
                    <a:pt x="504" y="1221"/>
                  </a:lnTo>
                  <a:lnTo>
                    <a:pt x="659" y="1008"/>
                  </a:lnTo>
                  <a:lnTo>
                    <a:pt x="776" y="776"/>
                  </a:lnTo>
                  <a:lnTo>
                    <a:pt x="873" y="524"/>
                  </a:lnTo>
                  <a:lnTo>
                    <a:pt x="950" y="272"/>
                  </a:lnTo>
                  <a:lnTo>
                    <a:pt x="989" y="1"/>
                  </a:lnTo>
                  <a:close/>
                </a:path>
              </a:pathLst>
            </a:custGeom>
            <a:solidFill>
              <a:srgbClr val="D16D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7" name="Google Shape;1457;p26"/>
            <p:cNvSpPr/>
            <p:nvPr/>
          </p:nvSpPr>
          <p:spPr>
            <a:xfrm>
              <a:off x="9987625" y="4094700"/>
              <a:ext cx="24725" cy="44600"/>
            </a:xfrm>
            <a:custGeom>
              <a:avLst/>
              <a:gdLst/>
              <a:ahLst/>
              <a:cxnLst/>
              <a:rect l="l" t="t" r="r" b="b"/>
              <a:pathLst>
                <a:path w="989" h="1784" fill="none" extrusionOk="0">
                  <a:moveTo>
                    <a:pt x="989" y="1"/>
                  </a:moveTo>
                  <a:lnTo>
                    <a:pt x="989" y="1"/>
                  </a:lnTo>
                  <a:lnTo>
                    <a:pt x="989" y="1"/>
                  </a:lnTo>
                  <a:lnTo>
                    <a:pt x="950" y="272"/>
                  </a:lnTo>
                  <a:lnTo>
                    <a:pt x="873" y="524"/>
                  </a:lnTo>
                  <a:lnTo>
                    <a:pt x="776" y="776"/>
                  </a:lnTo>
                  <a:lnTo>
                    <a:pt x="659" y="1008"/>
                  </a:lnTo>
                  <a:lnTo>
                    <a:pt x="504" y="1221"/>
                  </a:lnTo>
                  <a:lnTo>
                    <a:pt x="349" y="1434"/>
                  </a:lnTo>
                  <a:lnTo>
                    <a:pt x="175" y="1609"/>
                  </a:lnTo>
                  <a:lnTo>
                    <a:pt x="1" y="1783"/>
                  </a:lnTo>
                  <a:lnTo>
                    <a:pt x="1" y="1783"/>
                  </a:lnTo>
                  <a:lnTo>
                    <a:pt x="1" y="1783"/>
                  </a:lnTo>
                  <a:lnTo>
                    <a:pt x="175" y="1609"/>
                  </a:lnTo>
                  <a:lnTo>
                    <a:pt x="349" y="1434"/>
                  </a:lnTo>
                  <a:lnTo>
                    <a:pt x="504" y="1221"/>
                  </a:lnTo>
                  <a:lnTo>
                    <a:pt x="659" y="1008"/>
                  </a:lnTo>
                  <a:lnTo>
                    <a:pt x="776" y="776"/>
                  </a:lnTo>
                  <a:lnTo>
                    <a:pt x="873" y="524"/>
                  </a:lnTo>
                  <a:lnTo>
                    <a:pt x="950" y="272"/>
                  </a:lnTo>
                  <a:lnTo>
                    <a:pt x="989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8" name="Google Shape;1458;p26"/>
            <p:cNvSpPr/>
            <p:nvPr/>
          </p:nvSpPr>
          <p:spPr>
            <a:xfrm>
              <a:off x="9868475" y="4099075"/>
              <a:ext cx="525" cy="3900"/>
            </a:xfrm>
            <a:custGeom>
              <a:avLst/>
              <a:gdLst/>
              <a:ahLst/>
              <a:cxnLst/>
              <a:rect l="l" t="t" r="r" b="b"/>
              <a:pathLst>
                <a:path w="21" h="156" extrusionOk="0">
                  <a:moveTo>
                    <a:pt x="1" y="136"/>
                  </a:moveTo>
                  <a:lnTo>
                    <a:pt x="1" y="136"/>
                  </a:lnTo>
                  <a:lnTo>
                    <a:pt x="1" y="155"/>
                  </a:lnTo>
                  <a:lnTo>
                    <a:pt x="1" y="155"/>
                  </a:lnTo>
                  <a:lnTo>
                    <a:pt x="1" y="155"/>
                  </a:lnTo>
                  <a:lnTo>
                    <a:pt x="1" y="155"/>
                  </a:lnTo>
                  <a:lnTo>
                    <a:pt x="1" y="136"/>
                  </a:lnTo>
                  <a:close/>
                  <a:moveTo>
                    <a:pt x="1" y="136"/>
                  </a:moveTo>
                  <a:lnTo>
                    <a:pt x="1" y="136"/>
                  </a:lnTo>
                  <a:lnTo>
                    <a:pt x="1" y="136"/>
                  </a:lnTo>
                  <a:lnTo>
                    <a:pt x="1" y="136"/>
                  </a:lnTo>
                  <a:lnTo>
                    <a:pt x="1" y="136"/>
                  </a:lnTo>
                  <a:close/>
                  <a:moveTo>
                    <a:pt x="1" y="116"/>
                  </a:moveTo>
                  <a:lnTo>
                    <a:pt x="1" y="116"/>
                  </a:lnTo>
                  <a:lnTo>
                    <a:pt x="1" y="116"/>
                  </a:lnTo>
                  <a:lnTo>
                    <a:pt x="1" y="116"/>
                  </a:lnTo>
                  <a:lnTo>
                    <a:pt x="1" y="116"/>
                  </a:lnTo>
                  <a:close/>
                  <a:moveTo>
                    <a:pt x="1" y="97"/>
                  </a:moveTo>
                  <a:lnTo>
                    <a:pt x="1" y="97"/>
                  </a:lnTo>
                  <a:lnTo>
                    <a:pt x="1" y="97"/>
                  </a:lnTo>
                  <a:lnTo>
                    <a:pt x="1" y="97"/>
                  </a:lnTo>
                  <a:lnTo>
                    <a:pt x="1" y="97"/>
                  </a:lnTo>
                  <a:close/>
                  <a:moveTo>
                    <a:pt x="1" y="78"/>
                  </a:moveTo>
                  <a:lnTo>
                    <a:pt x="1" y="78"/>
                  </a:lnTo>
                  <a:lnTo>
                    <a:pt x="1" y="97"/>
                  </a:lnTo>
                  <a:lnTo>
                    <a:pt x="1" y="97"/>
                  </a:lnTo>
                  <a:lnTo>
                    <a:pt x="1" y="78"/>
                  </a:lnTo>
                  <a:close/>
                  <a:moveTo>
                    <a:pt x="1" y="78"/>
                  </a:moveTo>
                  <a:lnTo>
                    <a:pt x="1" y="78"/>
                  </a:lnTo>
                  <a:lnTo>
                    <a:pt x="1" y="78"/>
                  </a:lnTo>
                  <a:lnTo>
                    <a:pt x="1" y="78"/>
                  </a:lnTo>
                  <a:lnTo>
                    <a:pt x="1" y="78"/>
                  </a:lnTo>
                  <a:close/>
                  <a:moveTo>
                    <a:pt x="1" y="58"/>
                  </a:moveTo>
                  <a:lnTo>
                    <a:pt x="1" y="58"/>
                  </a:lnTo>
                  <a:lnTo>
                    <a:pt x="1" y="78"/>
                  </a:lnTo>
                  <a:lnTo>
                    <a:pt x="1" y="78"/>
                  </a:lnTo>
                  <a:lnTo>
                    <a:pt x="1" y="58"/>
                  </a:lnTo>
                  <a:close/>
                  <a:moveTo>
                    <a:pt x="1" y="58"/>
                  </a:move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close/>
                  <a:moveTo>
                    <a:pt x="1" y="39"/>
                  </a:moveTo>
                  <a:lnTo>
                    <a:pt x="1" y="39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39"/>
                  </a:lnTo>
                  <a:close/>
                  <a:moveTo>
                    <a:pt x="1" y="39"/>
                  </a:moveTo>
                  <a:lnTo>
                    <a:pt x="1" y="39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1" y="39"/>
                  </a:lnTo>
                  <a:close/>
                  <a:moveTo>
                    <a:pt x="1" y="20"/>
                  </a:moveTo>
                  <a:lnTo>
                    <a:pt x="1" y="20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1" y="20"/>
                  </a:lnTo>
                  <a:close/>
                  <a:moveTo>
                    <a:pt x="20" y="20"/>
                  </a:moveTo>
                  <a:lnTo>
                    <a:pt x="20" y="20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20" y="20"/>
                  </a:lnTo>
                  <a:close/>
                  <a:moveTo>
                    <a:pt x="20" y="20"/>
                  </a:moveTo>
                  <a:lnTo>
                    <a:pt x="20" y="20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20" y="20"/>
                  </a:lnTo>
                  <a:close/>
                  <a:moveTo>
                    <a:pt x="20" y="0"/>
                  </a:move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196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9" name="Google Shape;1459;p26"/>
            <p:cNvSpPr/>
            <p:nvPr/>
          </p:nvSpPr>
          <p:spPr>
            <a:xfrm>
              <a:off x="9868475" y="4102450"/>
              <a:ext cx="25" cy="525"/>
            </a:xfrm>
            <a:custGeom>
              <a:avLst/>
              <a:gdLst/>
              <a:ahLst/>
              <a:cxnLst/>
              <a:rect l="l" t="t" r="r" b="b"/>
              <a:pathLst>
                <a:path w="1" h="21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0" name="Google Shape;1460;p26"/>
            <p:cNvSpPr/>
            <p:nvPr/>
          </p:nvSpPr>
          <p:spPr>
            <a:xfrm>
              <a:off x="9868475" y="41024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1" name="Google Shape;1461;p26"/>
            <p:cNvSpPr/>
            <p:nvPr/>
          </p:nvSpPr>
          <p:spPr>
            <a:xfrm>
              <a:off x="9868475" y="41019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2" name="Google Shape;1462;p26"/>
            <p:cNvSpPr/>
            <p:nvPr/>
          </p:nvSpPr>
          <p:spPr>
            <a:xfrm>
              <a:off x="9868475" y="41015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3" name="Google Shape;1463;p26"/>
            <p:cNvSpPr/>
            <p:nvPr/>
          </p:nvSpPr>
          <p:spPr>
            <a:xfrm>
              <a:off x="9868475" y="4101000"/>
              <a:ext cx="25" cy="525"/>
            </a:xfrm>
            <a:custGeom>
              <a:avLst/>
              <a:gdLst/>
              <a:ahLst/>
              <a:cxnLst/>
              <a:rect l="l" t="t" r="r" b="b"/>
              <a:pathLst>
                <a:path w="1" h="21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4" name="Google Shape;1464;p26"/>
            <p:cNvSpPr/>
            <p:nvPr/>
          </p:nvSpPr>
          <p:spPr>
            <a:xfrm>
              <a:off x="9868475" y="41010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5" name="Google Shape;1465;p26"/>
            <p:cNvSpPr/>
            <p:nvPr/>
          </p:nvSpPr>
          <p:spPr>
            <a:xfrm>
              <a:off x="9868475" y="4100525"/>
              <a:ext cx="25" cy="500"/>
            </a:xfrm>
            <a:custGeom>
              <a:avLst/>
              <a:gdLst/>
              <a:ahLst/>
              <a:cxnLst/>
              <a:rect l="l" t="t" r="r" b="b"/>
              <a:pathLst>
                <a:path w="1" h="20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6" name="Google Shape;1466;p26"/>
            <p:cNvSpPr/>
            <p:nvPr/>
          </p:nvSpPr>
          <p:spPr>
            <a:xfrm>
              <a:off x="9868475" y="41005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7" name="Google Shape;1467;p26"/>
            <p:cNvSpPr/>
            <p:nvPr/>
          </p:nvSpPr>
          <p:spPr>
            <a:xfrm>
              <a:off x="9868475" y="4100025"/>
              <a:ext cx="25" cy="525"/>
            </a:xfrm>
            <a:custGeom>
              <a:avLst/>
              <a:gdLst/>
              <a:ahLst/>
              <a:cxnLst/>
              <a:rect l="l" t="t" r="r" b="b"/>
              <a:pathLst>
                <a:path w="1" h="21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8" name="Google Shape;1468;p26"/>
            <p:cNvSpPr/>
            <p:nvPr/>
          </p:nvSpPr>
          <p:spPr>
            <a:xfrm>
              <a:off x="9868475" y="4100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9" name="Google Shape;1469;p26"/>
            <p:cNvSpPr/>
            <p:nvPr/>
          </p:nvSpPr>
          <p:spPr>
            <a:xfrm>
              <a:off x="9868475" y="4099550"/>
              <a:ext cx="25" cy="500"/>
            </a:xfrm>
            <a:custGeom>
              <a:avLst/>
              <a:gdLst/>
              <a:ahLst/>
              <a:cxnLst/>
              <a:rect l="l" t="t" r="r" b="b"/>
              <a:pathLst>
                <a:path w="1" h="20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0" name="Google Shape;1470;p26"/>
            <p:cNvSpPr/>
            <p:nvPr/>
          </p:nvSpPr>
          <p:spPr>
            <a:xfrm>
              <a:off x="9868975" y="40995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1" name="Google Shape;1471;p26"/>
            <p:cNvSpPr/>
            <p:nvPr/>
          </p:nvSpPr>
          <p:spPr>
            <a:xfrm>
              <a:off x="9868975" y="40995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2" name="Google Shape;1472;p26"/>
            <p:cNvSpPr/>
            <p:nvPr/>
          </p:nvSpPr>
          <p:spPr>
            <a:xfrm>
              <a:off x="9868975" y="40990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3" name="Google Shape;1473;p26"/>
            <p:cNvSpPr/>
            <p:nvPr/>
          </p:nvSpPr>
          <p:spPr>
            <a:xfrm>
              <a:off x="9945000" y="4149450"/>
              <a:ext cx="17475" cy="500"/>
            </a:xfrm>
            <a:custGeom>
              <a:avLst/>
              <a:gdLst/>
              <a:ahLst/>
              <a:cxnLst/>
              <a:rect l="l" t="t" r="r" b="b"/>
              <a:pathLst>
                <a:path w="699" h="20" extrusionOk="0">
                  <a:moveTo>
                    <a:pt x="1" y="19"/>
                  </a:moveTo>
                  <a:lnTo>
                    <a:pt x="1" y="19"/>
                  </a:lnTo>
                  <a:lnTo>
                    <a:pt x="40" y="19"/>
                  </a:lnTo>
                  <a:lnTo>
                    <a:pt x="40" y="19"/>
                  </a:lnTo>
                  <a:lnTo>
                    <a:pt x="40" y="19"/>
                  </a:lnTo>
                  <a:lnTo>
                    <a:pt x="1" y="19"/>
                  </a:lnTo>
                  <a:close/>
                  <a:moveTo>
                    <a:pt x="698" y="0"/>
                  </a:moveTo>
                  <a:lnTo>
                    <a:pt x="698" y="0"/>
                  </a:lnTo>
                  <a:lnTo>
                    <a:pt x="388" y="19"/>
                  </a:lnTo>
                  <a:lnTo>
                    <a:pt x="40" y="19"/>
                  </a:lnTo>
                  <a:lnTo>
                    <a:pt x="40" y="19"/>
                  </a:lnTo>
                  <a:lnTo>
                    <a:pt x="388" y="19"/>
                  </a:lnTo>
                  <a:lnTo>
                    <a:pt x="698" y="0"/>
                  </a:lnTo>
                  <a:lnTo>
                    <a:pt x="698" y="0"/>
                  </a:lnTo>
                  <a:close/>
                </a:path>
              </a:pathLst>
            </a:custGeom>
            <a:solidFill>
              <a:srgbClr val="D16D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4" name="Google Shape;1474;p26"/>
            <p:cNvSpPr/>
            <p:nvPr/>
          </p:nvSpPr>
          <p:spPr>
            <a:xfrm>
              <a:off x="9945000" y="4149925"/>
              <a:ext cx="1000" cy="25"/>
            </a:xfrm>
            <a:custGeom>
              <a:avLst/>
              <a:gdLst/>
              <a:ahLst/>
              <a:cxnLst/>
              <a:rect l="l" t="t" r="r" b="b"/>
              <a:pathLst>
                <a:path w="40" h="1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5" name="Google Shape;1475;p26"/>
            <p:cNvSpPr/>
            <p:nvPr/>
          </p:nvSpPr>
          <p:spPr>
            <a:xfrm>
              <a:off x="9945975" y="4149450"/>
              <a:ext cx="16500" cy="500"/>
            </a:xfrm>
            <a:custGeom>
              <a:avLst/>
              <a:gdLst/>
              <a:ahLst/>
              <a:cxnLst/>
              <a:rect l="l" t="t" r="r" b="b"/>
              <a:pathLst>
                <a:path w="660" h="20" fill="none" extrusionOk="0">
                  <a:moveTo>
                    <a:pt x="659" y="0"/>
                  </a:moveTo>
                  <a:lnTo>
                    <a:pt x="659" y="0"/>
                  </a:lnTo>
                  <a:lnTo>
                    <a:pt x="349" y="19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349" y="19"/>
                  </a:lnTo>
                  <a:lnTo>
                    <a:pt x="659" y="0"/>
                  </a:lnTo>
                  <a:lnTo>
                    <a:pt x="659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6" name="Google Shape;1476;p26"/>
            <p:cNvSpPr/>
            <p:nvPr/>
          </p:nvSpPr>
          <p:spPr>
            <a:xfrm>
              <a:off x="9868475" y="4055950"/>
              <a:ext cx="144375" cy="94000"/>
            </a:xfrm>
            <a:custGeom>
              <a:avLst/>
              <a:gdLst/>
              <a:ahLst/>
              <a:cxnLst/>
              <a:rect l="l" t="t" r="r" b="b"/>
              <a:pathLst>
                <a:path w="5775" h="3760" extrusionOk="0">
                  <a:moveTo>
                    <a:pt x="5232" y="1"/>
                  </a:moveTo>
                  <a:lnTo>
                    <a:pt x="5251" y="156"/>
                  </a:lnTo>
                  <a:lnTo>
                    <a:pt x="5270" y="311"/>
                  </a:lnTo>
                  <a:lnTo>
                    <a:pt x="5251" y="466"/>
                  </a:lnTo>
                  <a:lnTo>
                    <a:pt x="5232" y="640"/>
                  </a:lnTo>
                  <a:lnTo>
                    <a:pt x="5193" y="795"/>
                  </a:lnTo>
                  <a:lnTo>
                    <a:pt x="5154" y="950"/>
                  </a:lnTo>
                  <a:lnTo>
                    <a:pt x="5077" y="1086"/>
                  </a:lnTo>
                  <a:lnTo>
                    <a:pt x="4999" y="1241"/>
                  </a:lnTo>
                  <a:lnTo>
                    <a:pt x="4922" y="1376"/>
                  </a:lnTo>
                  <a:lnTo>
                    <a:pt x="4805" y="1493"/>
                  </a:lnTo>
                  <a:lnTo>
                    <a:pt x="4709" y="1628"/>
                  </a:lnTo>
                  <a:lnTo>
                    <a:pt x="4573" y="1725"/>
                  </a:lnTo>
                  <a:lnTo>
                    <a:pt x="4437" y="1841"/>
                  </a:lnTo>
                  <a:lnTo>
                    <a:pt x="4302" y="1938"/>
                  </a:lnTo>
                  <a:lnTo>
                    <a:pt x="4147" y="2016"/>
                  </a:lnTo>
                  <a:lnTo>
                    <a:pt x="3972" y="2093"/>
                  </a:lnTo>
                  <a:lnTo>
                    <a:pt x="3701" y="2171"/>
                  </a:lnTo>
                  <a:lnTo>
                    <a:pt x="3410" y="2248"/>
                  </a:lnTo>
                  <a:lnTo>
                    <a:pt x="3101" y="2287"/>
                  </a:lnTo>
                  <a:lnTo>
                    <a:pt x="2791" y="2306"/>
                  </a:lnTo>
                  <a:lnTo>
                    <a:pt x="2500" y="2287"/>
                  </a:lnTo>
                  <a:lnTo>
                    <a:pt x="2229" y="2248"/>
                  </a:lnTo>
                  <a:lnTo>
                    <a:pt x="1957" y="2190"/>
                  </a:lnTo>
                  <a:lnTo>
                    <a:pt x="1706" y="2113"/>
                  </a:lnTo>
                  <a:lnTo>
                    <a:pt x="1473" y="1996"/>
                  </a:lnTo>
                  <a:lnTo>
                    <a:pt x="1260" y="1841"/>
                  </a:lnTo>
                  <a:lnTo>
                    <a:pt x="1066" y="1667"/>
                  </a:lnTo>
                  <a:lnTo>
                    <a:pt x="989" y="1570"/>
                  </a:lnTo>
                  <a:lnTo>
                    <a:pt x="911" y="1473"/>
                  </a:lnTo>
                  <a:lnTo>
                    <a:pt x="795" y="1260"/>
                  </a:lnTo>
                  <a:lnTo>
                    <a:pt x="698" y="1028"/>
                  </a:lnTo>
                  <a:lnTo>
                    <a:pt x="640" y="795"/>
                  </a:lnTo>
                  <a:lnTo>
                    <a:pt x="601" y="543"/>
                  </a:lnTo>
                  <a:lnTo>
                    <a:pt x="388" y="795"/>
                  </a:lnTo>
                  <a:lnTo>
                    <a:pt x="291" y="950"/>
                  </a:lnTo>
                  <a:lnTo>
                    <a:pt x="214" y="1086"/>
                  </a:lnTo>
                  <a:lnTo>
                    <a:pt x="136" y="1241"/>
                  </a:lnTo>
                  <a:lnTo>
                    <a:pt x="98" y="1396"/>
                  </a:lnTo>
                  <a:lnTo>
                    <a:pt x="39" y="1551"/>
                  </a:lnTo>
                  <a:lnTo>
                    <a:pt x="20" y="1725"/>
                  </a:lnTo>
                  <a:lnTo>
                    <a:pt x="20" y="1745"/>
                  </a:lnTo>
                  <a:lnTo>
                    <a:pt x="1" y="1745"/>
                  </a:lnTo>
                  <a:lnTo>
                    <a:pt x="1" y="1764"/>
                  </a:lnTo>
                  <a:lnTo>
                    <a:pt x="1" y="1783"/>
                  </a:lnTo>
                  <a:lnTo>
                    <a:pt x="1" y="1803"/>
                  </a:lnTo>
                  <a:lnTo>
                    <a:pt x="1" y="1822"/>
                  </a:lnTo>
                  <a:lnTo>
                    <a:pt x="1" y="1841"/>
                  </a:lnTo>
                  <a:lnTo>
                    <a:pt x="1" y="1861"/>
                  </a:lnTo>
                  <a:lnTo>
                    <a:pt x="1" y="1880"/>
                  </a:lnTo>
                  <a:lnTo>
                    <a:pt x="1" y="2171"/>
                  </a:lnTo>
                  <a:lnTo>
                    <a:pt x="39" y="2423"/>
                  </a:lnTo>
                  <a:lnTo>
                    <a:pt x="136" y="2655"/>
                  </a:lnTo>
                  <a:lnTo>
                    <a:pt x="253" y="2849"/>
                  </a:lnTo>
                  <a:lnTo>
                    <a:pt x="408" y="3023"/>
                  </a:lnTo>
                  <a:lnTo>
                    <a:pt x="582" y="3178"/>
                  </a:lnTo>
                  <a:lnTo>
                    <a:pt x="795" y="3314"/>
                  </a:lnTo>
                  <a:lnTo>
                    <a:pt x="1008" y="3430"/>
                  </a:lnTo>
                  <a:lnTo>
                    <a:pt x="1260" y="3508"/>
                  </a:lnTo>
                  <a:lnTo>
                    <a:pt x="1512" y="3585"/>
                  </a:lnTo>
                  <a:lnTo>
                    <a:pt x="1764" y="3643"/>
                  </a:lnTo>
                  <a:lnTo>
                    <a:pt x="2035" y="3701"/>
                  </a:lnTo>
                  <a:lnTo>
                    <a:pt x="2558" y="3740"/>
                  </a:lnTo>
                  <a:lnTo>
                    <a:pt x="3062" y="3759"/>
                  </a:lnTo>
                  <a:lnTo>
                    <a:pt x="3449" y="3759"/>
                  </a:lnTo>
                  <a:lnTo>
                    <a:pt x="3759" y="3740"/>
                  </a:lnTo>
                  <a:lnTo>
                    <a:pt x="3992" y="3604"/>
                  </a:lnTo>
                  <a:lnTo>
                    <a:pt x="4263" y="3488"/>
                  </a:lnTo>
                  <a:lnTo>
                    <a:pt x="4515" y="3391"/>
                  </a:lnTo>
                  <a:lnTo>
                    <a:pt x="4767" y="3333"/>
                  </a:lnTo>
                  <a:lnTo>
                    <a:pt x="4941" y="3159"/>
                  </a:lnTo>
                  <a:lnTo>
                    <a:pt x="5115" y="2984"/>
                  </a:lnTo>
                  <a:lnTo>
                    <a:pt x="5270" y="2771"/>
                  </a:lnTo>
                  <a:lnTo>
                    <a:pt x="5425" y="2558"/>
                  </a:lnTo>
                  <a:lnTo>
                    <a:pt x="5542" y="2326"/>
                  </a:lnTo>
                  <a:lnTo>
                    <a:pt x="5639" y="2074"/>
                  </a:lnTo>
                  <a:lnTo>
                    <a:pt x="5716" y="1822"/>
                  </a:lnTo>
                  <a:lnTo>
                    <a:pt x="5755" y="1551"/>
                  </a:lnTo>
                  <a:lnTo>
                    <a:pt x="5774" y="1396"/>
                  </a:lnTo>
                  <a:lnTo>
                    <a:pt x="5774" y="1221"/>
                  </a:lnTo>
                  <a:lnTo>
                    <a:pt x="5755" y="1047"/>
                  </a:lnTo>
                  <a:lnTo>
                    <a:pt x="5716" y="873"/>
                  </a:lnTo>
                  <a:lnTo>
                    <a:pt x="5658" y="698"/>
                  </a:lnTo>
                  <a:lnTo>
                    <a:pt x="5580" y="524"/>
                  </a:lnTo>
                  <a:lnTo>
                    <a:pt x="5503" y="350"/>
                  </a:lnTo>
                  <a:lnTo>
                    <a:pt x="5387" y="175"/>
                  </a:lnTo>
                  <a:lnTo>
                    <a:pt x="5367" y="156"/>
                  </a:lnTo>
                  <a:lnTo>
                    <a:pt x="5232" y="1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7" name="Google Shape;1477;p26"/>
            <p:cNvSpPr/>
            <p:nvPr/>
          </p:nvSpPr>
          <p:spPr>
            <a:xfrm>
              <a:off x="9868475" y="4055950"/>
              <a:ext cx="144375" cy="94000"/>
            </a:xfrm>
            <a:custGeom>
              <a:avLst/>
              <a:gdLst/>
              <a:ahLst/>
              <a:cxnLst/>
              <a:rect l="l" t="t" r="r" b="b"/>
              <a:pathLst>
                <a:path w="5775" h="3760" fill="none" extrusionOk="0">
                  <a:moveTo>
                    <a:pt x="5232" y="1"/>
                  </a:moveTo>
                  <a:lnTo>
                    <a:pt x="5232" y="1"/>
                  </a:lnTo>
                  <a:lnTo>
                    <a:pt x="5251" y="156"/>
                  </a:lnTo>
                  <a:lnTo>
                    <a:pt x="5270" y="311"/>
                  </a:lnTo>
                  <a:lnTo>
                    <a:pt x="5251" y="466"/>
                  </a:lnTo>
                  <a:lnTo>
                    <a:pt x="5232" y="640"/>
                  </a:lnTo>
                  <a:lnTo>
                    <a:pt x="5193" y="795"/>
                  </a:lnTo>
                  <a:lnTo>
                    <a:pt x="5154" y="950"/>
                  </a:lnTo>
                  <a:lnTo>
                    <a:pt x="5077" y="1086"/>
                  </a:lnTo>
                  <a:lnTo>
                    <a:pt x="4999" y="1241"/>
                  </a:lnTo>
                  <a:lnTo>
                    <a:pt x="4922" y="1376"/>
                  </a:lnTo>
                  <a:lnTo>
                    <a:pt x="4805" y="1493"/>
                  </a:lnTo>
                  <a:lnTo>
                    <a:pt x="4709" y="1628"/>
                  </a:lnTo>
                  <a:lnTo>
                    <a:pt x="4573" y="1725"/>
                  </a:lnTo>
                  <a:lnTo>
                    <a:pt x="4437" y="1841"/>
                  </a:lnTo>
                  <a:lnTo>
                    <a:pt x="4302" y="1938"/>
                  </a:lnTo>
                  <a:lnTo>
                    <a:pt x="4147" y="2016"/>
                  </a:lnTo>
                  <a:lnTo>
                    <a:pt x="3972" y="2093"/>
                  </a:lnTo>
                  <a:lnTo>
                    <a:pt x="3972" y="2093"/>
                  </a:lnTo>
                  <a:lnTo>
                    <a:pt x="3701" y="2171"/>
                  </a:lnTo>
                  <a:lnTo>
                    <a:pt x="3410" y="2248"/>
                  </a:lnTo>
                  <a:lnTo>
                    <a:pt x="3101" y="2287"/>
                  </a:lnTo>
                  <a:lnTo>
                    <a:pt x="2791" y="2306"/>
                  </a:lnTo>
                  <a:lnTo>
                    <a:pt x="2791" y="2306"/>
                  </a:lnTo>
                  <a:lnTo>
                    <a:pt x="2500" y="2287"/>
                  </a:lnTo>
                  <a:lnTo>
                    <a:pt x="2229" y="2248"/>
                  </a:lnTo>
                  <a:lnTo>
                    <a:pt x="1957" y="2190"/>
                  </a:lnTo>
                  <a:lnTo>
                    <a:pt x="1706" y="2113"/>
                  </a:lnTo>
                  <a:lnTo>
                    <a:pt x="1473" y="1996"/>
                  </a:lnTo>
                  <a:lnTo>
                    <a:pt x="1260" y="1841"/>
                  </a:lnTo>
                  <a:lnTo>
                    <a:pt x="1066" y="1667"/>
                  </a:lnTo>
                  <a:lnTo>
                    <a:pt x="989" y="1570"/>
                  </a:lnTo>
                  <a:lnTo>
                    <a:pt x="911" y="1473"/>
                  </a:lnTo>
                  <a:lnTo>
                    <a:pt x="911" y="1473"/>
                  </a:lnTo>
                  <a:lnTo>
                    <a:pt x="795" y="1260"/>
                  </a:lnTo>
                  <a:lnTo>
                    <a:pt x="698" y="1028"/>
                  </a:lnTo>
                  <a:lnTo>
                    <a:pt x="640" y="795"/>
                  </a:lnTo>
                  <a:lnTo>
                    <a:pt x="601" y="543"/>
                  </a:lnTo>
                  <a:lnTo>
                    <a:pt x="601" y="543"/>
                  </a:lnTo>
                  <a:lnTo>
                    <a:pt x="388" y="795"/>
                  </a:lnTo>
                  <a:lnTo>
                    <a:pt x="291" y="950"/>
                  </a:lnTo>
                  <a:lnTo>
                    <a:pt x="214" y="1086"/>
                  </a:lnTo>
                  <a:lnTo>
                    <a:pt x="136" y="1241"/>
                  </a:lnTo>
                  <a:lnTo>
                    <a:pt x="98" y="1396"/>
                  </a:lnTo>
                  <a:lnTo>
                    <a:pt x="39" y="1551"/>
                  </a:lnTo>
                  <a:lnTo>
                    <a:pt x="20" y="1725"/>
                  </a:lnTo>
                  <a:lnTo>
                    <a:pt x="20" y="1725"/>
                  </a:lnTo>
                  <a:lnTo>
                    <a:pt x="20" y="1725"/>
                  </a:lnTo>
                  <a:lnTo>
                    <a:pt x="20" y="1725"/>
                  </a:lnTo>
                  <a:lnTo>
                    <a:pt x="20" y="1745"/>
                  </a:lnTo>
                  <a:lnTo>
                    <a:pt x="20" y="1745"/>
                  </a:lnTo>
                  <a:lnTo>
                    <a:pt x="20" y="1745"/>
                  </a:lnTo>
                  <a:lnTo>
                    <a:pt x="20" y="1745"/>
                  </a:lnTo>
                  <a:lnTo>
                    <a:pt x="20" y="1745"/>
                  </a:lnTo>
                  <a:lnTo>
                    <a:pt x="20" y="1745"/>
                  </a:lnTo>
                  <a:lnTo>
                    <a:pt x="20" y="1745"/>
                  </a:lnTo>
                  <a:lnTo>
                    <a:pt x="20" y="1745"/>
                  </a:lnTo>
                  <a:lnTo>
                    <a:pt x="1" y="1745"/>
                  </a:lnTo>
                  <a:lnTo>
                    <a:pt x="1" y="1745"/>
                  </a:lnTo>
                  <a:lnTo>
                    <a:pt x="1" y="1764"/>
                  </a:lnTo>
                  <a:lnTo>
                    <a:pt x="1" y="1764"/>
                  </a:lnTo>
                  <a:lnTo>
                    <a:pt x="1" y="1764"/>
                  </a:lnTo>
                  <a:lnTo>
                    <a:pt x="1" y="1764"/>
                  </a:lnTo>
                  <a:lnTo>
                    <a:pt x="1" y="1764"/>
                  </a:lnTo>
                  <a:lnTo>
                    <a:pt x="1" y="1764"/>
                  </a:lnTo>
                  <a:lnTo>
                    <a:pt x="1" y="1764"/>
                  </a:lnTo>
                  <a:lnTo>
                    <a:pt x="1" y="1764"/>
                  </a:lnTo>
                  <a:lnTo>
                    <a:pt x="1" y="1783"/>
                  </a:lnTo>
                  <a:lnTo>
                    <a:pt x="1" y="1783"/>
                  </a:lnTo>
                  <a:lnTo>
                    <a:pt x="1" y="1783"/>
                  </a:lnTo>
                  <a:lnTo>
                    <a:pt x="1" y="1783"/>
                  </a:lnTo>
                  <a:lnTo>
                    <a:pt x="1" y="1783"/>
                  </a:lnTo>
                  <a:lnTo>
                    <a:pt x="1" y="1783"/>
                  </a:lnTo>
                  <a:lnTo>
                    <a:pt x="1" y="1783"/>
                  </a:lnTo>
                  <a:lnTo>
                    <a:pt x="1" y="1783"/>
                  </a:lnTo>
                  <a:lnTo>
                    <a:pt x="1" y="1803"/>
                  </a:lnTo>
                  <a:lnTo>
                    <a:pt x="1" y="1803"/>
                  </a:lnTo>
                  <a:lnTo>
                    <a:pt x="1" y="1803"/>
                  </a:lnTo>
                  <a:lnTo>
                    <a:pt x="1" y="1803"/>
                  </a:lnTo>
                  <a:lnTo>
                    <a:pt x="1" y="1803"/>
                  </a:lnTo>
                  <a:lnTo>
                    <a:pt x="1" y="1803"/>
                  </a:lnTo>
                  <a:lnTo>
                    <a:pt x="1" y="1803"/>
                  </a:lnTo>
                  <a:lnTo>
                    <a:pt x="1" y="1803"/>
                  </a:lnTo>
                  <a:lnTo>
                    <a:pt x="1" y="1822"/>
                  </a:lnTo>
                  <a:lnTo>
                    <a:pt x="1" y="1822"/>
                  </a:lnTo>
                  <a:lnTo>
                    <a:pt x="1" y="1822"/>
                  </a:lnTo>
                  <a:lnTo>
                    <a:pt x="1" y="1822"/>
                  </a:lnTo>
                  <a:lnTo>
                    <a:pt x="1" y="1822"/>
                  </a:lnTo>
                  <a:lnTo>
                    <a:pt x="1" y="1822"/>
                  </a:lnTo>
                  <a:lnTo>
                    <a:pt x="1" y="1841"/>
                  </a:lnTo>
                  <a:lnTo>
                    <a:pt x="1" y="1841"/>
                  </a:lnTo>
                  <a:lnTo>
                    <a:pt x="1" y="1841"/>
                  </a:lnTo>
                  <a:lnTo>
                    <a:pt x="1" y="1841"/>
                  </a:lnTo>
                  <a:lnTo>
                    <a:pt x="1" y="1861"/>
                  </a:lnTo>
                  <a:lnTo>
                    <a:pt x="1" y="1861"/>
                  </a:lnTo>
                  <a:lnTo>
                    <a:pt x="1" y="1861"/>
                  </a:lnTo>
                  <a:lnTo>
                    <a:pt x="1" y="1861"/>
                  </a:lnTo>
                  <a:lnTo>
                    <a:pt x="1" y="1861"/>
                  </a:lnTo>
                  <a:lnTo>
                    <a:pt x="1" y="1861"/>
                  </a:lnTo>
                  <a:lnTo>
                    <a:pt x="1" y="1880"/>
                  </a:lnTo>
                  <a:lnTo>
                    <a:pt x="1" y="1880"/>
                  </a:lnTo>
                  <a:lnTo>
                    <a:pt x="1" y="1880"/>
                  </a:lnTo>
                  <a:lnTo>
                    <a:pt x="1" y="2171"/>
                  </a:lnTo>
                  <a:lnTo>
                    <a:pt x="39" y="2423"/>
                  </a:lnTo>
                  <a:lnTo>
                    <a:pt x="136" y="2655"/>
                  </a:lnTo>
                  <a:lnTo>
                    <a:pt x="253" y="2849"/>
                  </a:lnTo>
                  <a:lnTo>
                    <a:pt x="408" y="3023"/>
                  </a:lnTo>
                  <a:lnTo>
                    <a:pt x="582" y="3178"/>
                  </a:lnTo>
                  <a:lnTo>
                    <a:pt x="795" y="3314"/>
                  </a:lnTo>
                  <a:lnTo>
                    <a:pt x="1008" y="3430"/>
                  </a:lnTo>
                  <a:lnTo>
                    <a:pt x="1260" y="3508"/>
                  </a:lnTo>
                  <a:lnTo>
                    <a:pt x="1512" y="3585"/>
                  </a:lnTo>
                  <a:lnTo>
                    <a:pt x="1764" y="3643"/>
                  </a:lnTo>
                  <a:lnTo>
                    <a:pt x="2035" y="3701"/>
                  </a:lnTo>
                  <a:lnTo>
                    <a:pt x="2558" y="3740"/>
                  </a:lnTo>
                  <a:lnTo>
                    <a:pt x="3062" y="3759"/>
                  </a:lnTo>
                  <a:lnTo>
                    <a:pt x="3062" y="3759"/>
                  </a:lnTo>
                  <a:lnTo>
                    <a:pt x="3101" y="3759"/>
                  </a:lnTo>
                  <a:lnTo>
                    <a:pt x="3101" y="3759"/>
                  </a:lnTo>
                  <a:lnTo>
                    <a:pt x="3101" y="3759"/>
                  </a:lnTo>
                  <a:lnTo>
                    <a:pt x="3101" y="3759"/>
                  </a:lnTo>
                  <a:lnTo>
                    <a:pt x="3449" y="3759"/>
                  </a:lnTo>
                  <a:lnTo>
                    <a:pt x="3759" y="3740"/>
                  </a:lnTo>
                  <a:lnTo>
                    <a:pt x="3759" y="3740"/>
                  </a:lnTo>
                  <a:lnTo>
                    <a:pt x="3992" y="3604"/>
                  </a:lnTo>
                  <a:lnTo>
                    <a:pt x="4263" y="3488"/>
                  </a:lnTo>
                  <a:lnTo>
                    <a:pt x="4515" y="3391"/>
                  </a:lnTo>
                  <a:lnTo>
                    <a:pt x="4767" y="3333"/>
                  </a:lnTo>
                  <a:lnTo>
                    <a:pt x="4767" y="3333"/>
                  </a:lnTo>
                  <a:lnTo>
                    <a:pt x="4941" y="3159"/>
                  </a:lnTo>
                  <a:lnTo>
                    <a:pt x="5115" y="2984"/>
                  </a:lnTo>
                  <a:lnTo>
                    <a:pt x="5270" y="2771"/>
                  </a:lnTo>
                  <a:lnTo>
                    <a:pt x="5425" y="2558"/>
                  </a:lnTo>
                  <a:lnTo>
                    <a:pt x="5542" y="2326"/>
                  </a:lnTo>
                  <a:lnTo>
                    <a:pt x="5639" y="2074"/>
                  </a:lnTo>
                  <a:lnTo>
                    <a:pt x="5716" y="1822"/>
                  </a:lnTo>
                  <a:lnTo>
                    <a:pt x="5755" y="1551"/>
                  </a:lnTo>
                  <a:lnTo>
                    <a:pt x="5755" y="1551"/>
                  </a:lnTo>
                  <a:lnTo>
                    <a:pt x="5774" y="1396"/>
                  </a:lnTo>
                  <a:lnTo>
                    <a:pt x="5774" y="1221"/>
                  </a:lnTo>
                  <a:lnTo>
                    <a:pt x="5755" y="1047"/>
                  </a:lnTo>
                  <a:lnTo>
                    <a:pt x="5716" y="873"/>
                  </a:lnTo>
                  <a:lnTo>
                    <a:pt x="5658" y="698"/>
                  </a:lnTo>
                  <a:lnTo>
                    <a:pt x="5580" y="524"/>
                  </a:lnTo>
                  <a:lnTo>
                    <a:pt x="5503" y="350"/>
                  </a:lnTo>
                  <a:lnTo>
                    <a:pt x="5387" y="175"/>
                  </a:lnTo>
                  <a:lnTo>
                    <a:pt x="5387" y="175"/>
                  </a:lnTo>
                  <a:lnTo>
                    <a:pt x="5367" y="156"/>
                  </a:lnTo>
                  <a:lnTo>
                    <a:pt x="5367" y="156"/>
                  </a:lnTo>
                  <a:lnTo>
                    <a:pt x="5232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8" name="Google Shape;1478;p26"/>
            <p:cNvSpPr/>
            <p:nvPr/>
          </p:nvSpPr>
          <p:spPr>
            <a:xfrm>
              <a:off x="9620500" y="4138300"/>
              <a:ext cx="134175" cy="130325"/>
            </a:xfrm>
            <a:custGeom>
              <a:avLst/>
              <a:gdLst/>
              <a:ahLst/>
              <a:cxnLst/>
              <a:rect l="l" t="t" r="r" b="b"/>
              <a:pathLst>
                <a:path w="5367" h="5213" extrusionOk="0">
                  <a:moveTo>
                    <a:pt x="2170" y="0"/>
                  </a:moveTo>
                  <a:lnTo>
                    <a:pt x="1899" y="20"/>
                  </a:lnTo>
                  <a:lnTo>
                    <a:pt x="1666" y="78"/>
                  </a:lnTo>
                  <a:lnTo>
                    <a:pt x="1434" y="136"/>
                  </a:lnTo>
                  <a:lnTo>
                    <a:pt x="1240" y="214"/>
                  </a:lnTo>
                  <a:lnTo>
                    <a:pt x="1046" y="310"/>
                  </a:lnTo>
                  <a:lnTo>
                    <a:pt x="891" y="427"/>
                  </a:lnTo>
                  <a:lnTo>
                    <a:pt x="736" y="543"/>
                  </a:lnTo>
                  <a:lnTo>
                    <a:pt x="620" y="679"/>
                  </a:lnTo>
                  <a:lnTo>
                    <a:pt x="504" y="834"/>
                  </a:lnTo>
                  <a:lnTo>
                    <a:pt x="407" y="989"/>
                  </a:lnTo>
                  <a:lnTo>
                    <a:pt x="310" y="1144"/>
                  </a:lnTo>
                  <a:lnTo>
                    <a:pt x="233" y="1318"/>
                  </a:lnTo>
                  <a:lnTo>
                    <a:pt x="175" y="1473"/>
                  </a:lnTo>
                  <a:lnTo>
                    <a:pt x="136" y="1667"/>
                  </a:lnTo>
                  <a:lnTo>
                    <a:pt x="58" y="2015"/>
                  </a:lnTo>
                  <a:lnTo>
                    <a:pt x="20" y="2364"/>
                  </a:lnTo>
                  <a:lnTo>
                    <a:pt x="0" y="2713"/>
                  </a:lnTo>
                  <a:lnTo>
                    <a:pt x="20" y="3023"/>
                  </a:lnTo>
                  <a:lnTo>
                    <a:pt x="39" y="3313"/>
                  </a:lnTo>
                  <a:lnTo>
                    <a:pt x="116" y="3740"/>
                  </a:lnTo>
                  <a:lnTo>
                    <a:pt x="136" y="3895"/>
                  </a:lnTo>
                  <a:lnTo>
                    <a:pt x="252" y="4030"/>
                  </a:lnTo>
                  <a:lnTo>
                    <a:pt x="368" y="4166"/>
                  </a:lnTo>
                  <a:lnTo>
                    <a:pt x="504" y="4282"/>
                  </a:lnTo>
                  <a:lnTo>
                    <a:pt x="659" y="4398"/>
                  </a:lnTo>
                  <a:lnTo>
                    <a:pt x="969" y="4611"/>
                  </a:lnTo>
                  <a:lnTo>
                    <a:pt x="1298" y="4786"/>
                  </a:lnTo>
                  <a:lnTo>
                    <a:pt x="1666" y="4921"/>
                  </a:lnTo>
                  <a:lnTo>
                    <a:pt x="2034" y="5038"/>
                  </a:lnTo>
                  <a:lnTo>
                    <a:pt x="2422" y="5115"/>
                  </a:lnTo>
                  <a:lnTo>
                    <a:pt x="2790" y="5173"/>
                  </a:lnTo>
                  <a:lnTo>
                    <a:pt x="3177" y="5193"/>
                  </a:lnTo>
                  <a:lnTo>
                    <a:pt x="3546" y="5212"/>
                  </a:lnTo>
                  <a:lnTo>
                    <a:pt x="3875" y="5193"/>
                  </a:lnTo>
                  <a:lnTo>
                    <a:pt x="4204" y="5135"/>
                  </a:lnTo>
                  <a:lnTo>
                    <a:pt x="4495" y="5076"/>
                  </a:lnTo>
                  <a:lnTo>
                    <a:pt x="4747" y="4980"/>
                  </a:lnTo>
                  <a:lnTo>
                    <a:pt x="4960" y="4863"/>
                  </a:lnTo>
                  <a:lnTo>
                    <a:pt x="5057" y="4805"/>
                  </a:lnTo>
                  <a:lnTo>
                    <a:pt x="5115" y="4747"/>
                  </a:lnTo>
                  <a:lnTo>
                    <a:pt x="5192" y="4670"/>
                  </a:lnTo>
                  <a:lnTo>
                    <a:pt x="5231" y="4573"/>
                  </a:lnTo>
                  <a:lnTo>
                    <a:pt x="5289" y="4456"/>
                  </a:lnTo>
                  <a:lnTo>
                    <a:pt x="5309" y="4321"/>
                  </a:lnTo>
                  <a:lnTo>
                    <a:pt x="5367" y="4011"/>
                  </a:lnTo>
                  <a:lnTo>
                    <a:pt x="5367" y="3662"/>
                  </a:lnTo>
                  <a:lnTo>
                    <a:pt x="5328" y="3275"/>
                  </a:lnTo>
                  <a:lnTo>
                    <a:pt x="5270" y="2868"/>
                  </a:lnTo>
                  <a:lnTo>
                    <a:pt x="5154" y="2442"/>
                  </a:lnTo>
                  <a:lnTo>
                    <a:pt x="4999" y="2035"/>
                  </a:lnTo>
                  <a:lnTo>
                    <a:pt x="4902" y="1822"/>
                  </a:lnTo>
                  <a:lnTo>
                    <a:pt x="4805" y="1608"/>
                  </a:lnTo>
                  <a:lnTo>
                    <a:pt x="4689" y="1415"/>
                  </a:lnTo>
                  <a:lnTo>
                    <a:pt x="4572" y="1221"/>
                  </a:lnTo>
                  <a:lnTo>
                    <a:pt x="4437" y="1047"/>
                  </a:lnTo>
                  <a:lnTo>
                    <a:pt x="4282" y="872"/>
                  </a:lnTo>
                  <a:lnTo>
                    <a:pt x="4127" y="717"/>
                  </a:lnTo>
                  <a:lnTo>
                    <a:pt x="3952" y="562"/>
                  </a:lnTo>
                  <a:lnTo>
                    <a:pt x="3778" y="427"/>
                  </a:lnTo>
                  <a:lnTo>
                    <a:pt x="3584" y="310"/>
                  </a:lnTo>
                  <a:lnTo>
                    <a:pt x="3371" y="214"/>
                  </a:lnTo>
                  <a:lnTo>
                    <a:pt x="3158" y="117"/>
                  </a:lnTo>
                  <a:lnTo>
                    <a:pt x="2926" y="59"/>
                  </a:lnTo>
                  <a:lnTo>
                    <a:pt x="2693" y="20"/>
                  </a:lnTo>
                  <a:lnTo>
                    <a:pt x="242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9" name="Google Shape;1479;p26"/>
            <p:cNvSpPr/>
            <p:nvPr/>
          </p:nvSpPr>
          <p:spPr>
            <a:xfrm>
              <a:off x="9620500" y="4138300"/>
              <a:ext cx="134175" cy="130325"/>
            </a:xfrm>
            <a:custGeom>
              <a:avLst/>
              <a:gdLst/>
              <a:ahLst/>
              <a:cxnLst/>
              <a:rect l="l" t="t" r="r" b="b"/>
              <a:pathLst>
                <a:path w="5367" h="5213" fill="none" extrusionOk="0">
                  <a:moveTo>
                    <a:pt x="136" y="3895"/>
                  </a:moveTo>
                  <a:lnTo>
                    <a:pt x="136" y="3895"/>
                  </a:lnTo>
                  <a:lnTo>
                    <a:pt x="116" y="3740"/>
                  </a:lnTo>
                  <a:lnTo>
                    <a:pt x="39" y="3313"/>
                  </a:lnTo>
                  <a:lnTo>
                    <a:pt x="20" y="3023"/>
                  </a:lnTo>
                  <a:lnTo>
                    <a:pt x="0" y="2713"/>
                  </a:lnTo>
                  <a:lnTo>
                    <a:pt x="20" y="2364"/>
                  </a:lnTo>
                  <a:lnTo>
                    <a:pt x="58" y="2015"/>
                  </a:lnTo>
                  <a:lnTo>
                    <a:pt x="136" y="1667"/>
                  </a:lnTo>
                  <a:lnTo>
                    <a:pt x="175" y="1473"/>
                  </a:lnTo>
                  <a:lnTo>
                    <a:pt x="233" y="1318"/>
                  </a:lnTo>
                  <a:lnTo>
                    <a:pt x="310" y="1144"/>
                  </a:lnTo>
                  <a:lnTo>
                    <a:pt x="407" y="989"/>
                  </a:lnTo>
                  <a:lnTo>
                    <a:pt x="504" y="834"/>
                  </a:lnTo>
                  <a:lnTo>
                    <a:pt x="620" y="679"/>
                  </a:lnTo>
                  <a:lnTo>
                    <a:pt x="736" y="543"/>
                  </a:lnTo>
                  <a:lnTo>
                    <a:pt x="891" y="427"/>
                  </a:lnTo>
                  <a:lnTo>
                    <a:pt x="1046" y="310"/>
                  </a:lnTo>
                  <a:lnTo>
                    <a:pt x="1240" y="214"/>
                  </a:lnTo>
                  <a:lnTo>
                    <a:pt x="1434" y="136"/>
                  </a:lnTo>
                  <a:lnTo>
                    <a:pt x="1666" y="78"/>
                  </a:lnTo>
                  <a:lnTo>
                    <a:pt x="1899" y="20"/>
                  </a:lnTo>
                  <a:lnTo>
                    <a:pt x="2170" y="0"/>
                  </a:lnTo>
                  <a:lnTo>
                    <a:pt x="2170" y="0"/>
                  </a:lnTo>
                  <a:lnTo>
                    <a:pt x="2422" y="0"/>
                  </a:lnTo>
                  <a:lnTo>
                    <a:pt x="2693" y="20"/>
                  </a:lnTo>
                  <a:lnTo>
                    <a:pt x="2926" y="59"/>
                  </a:lnTo>
                  <a:lnTo>
                    <a:pt x="3158" y="117"/>
                  </a:lnTo>
                  <a:lnTo>
                    <a:pt x="3371" y="214"/>
                  </a:lnTo>
                  <a:lnTo>
                    <a:pt x="3584" y="310"/>
                  </a:lnTo>
                  <a:lnTo>
                    <a:pt x="3778" y="427"/>
                  </a:lnTo>
                  <a:lnTo>
                    <a:pt x="3952" y="562"/>
                  </a:lnTo>
                  <a:lnTo>
                    <a:pt x="4127" y="717"/>
                  </a:lnTo>
                  <a:lnTo>
                    <a:pt x="4282" y="872"/>
                  </a:lnTo>
                  <a:lnTo>
                    <a:pt x="4437" y="1047"/>
                  </a:lnTo>
                  <a:lnTo>
                    <a:pt x="4572" y="1221"/>
                  </a:lnTo>
                  <a:lnTo>
                    <a:pt x="4689" y="1415"/>
                  </a:lnTo>
                  <a:lnTo>
                    <a:pt x="4805" y="1608"/>
                  </a:lnTo>
                  <a:lnTo>
                    <a:pt x="4902" y="1822"/>
                  </a:lnTo>
                  <a:lnTo>
                    <a:pt x="4999" y="2035"/>
                  </a:lnTo>
                  <a:lnTo>
                    <a:pt x="5154" y="2442"/>
                  </a:lnTo>
                  <a:lnTo>
                    <a:pt x="5270" y="2868"/>
                  </a:lnTo>
                  <a:lnTo>
                    <a:pt x="5328" y="3275"/>
                  </a:lnTo>
                  <a:lnTo>
                    <a:pt x="5367" y="3662"/>
                  </a:lnTo>
                  <a:lnTo>
                    <a:pt x="5367" y="4011"/>
                  </a:lnTo>
                  <a:lnTo>
                    <a:pt x="5309" y="4321"/>
                  </a:lnTo>
                  <a:lnTo>
                    <a:pt x="5289" y="4456"/>
                  </a:lnTo>
                  <a:lnTo>
                    <a:pt x="5231" y="4573"/>
                  </a:lnTo>
                  <a:lnTo>
                    <a:pt x="5192" y="4670"/>
                  </a:lnTo>
                  <a:lnTo>
                    <a:pt x="5115" y="4747"/>
                  </a:lnTo>
                  <a:lnTo>
                    <a:pt x="5115" y="4747"/>
                  </a:lnTo>
                  <a:lnTo>
                    <a:pt x="5057" y="4805"/>
                  </a:lnTo>
                  <a:lnTo>
                    <a:pt x="4960" y="4863"/>
                  </a:lnTo>
                  <a:lnTo>
                    <a:pt x="4747" y="4980"/>
                  </a:lnTo>
                  <a:lnTo>
                    <a:pt x="4495" y="5076"/>
                  </a:lnTo>
                  <a:lnTo>
                    <a:pt x="4204" y="5135"/>
                  </a:lnTo>
                  <a:lnTo>
                    <a:pt x="3875" y="5193"/>
                  </a:lnTo>
                  <a:lnTo>
                    <a:pt x="3546" y="5212"/>
                  </a:lnTo>
                  <a:lnTo>
                    <a:pt x="3177" y="5193"/>
                  </a:lnTo>
                  <a:lnTo>
                    <a:pt x="2790" y="5173"/>
                  </a:lnTo>
                  <a:lnTo>
                    <a:pt x="2422" y="5115"/>
                  </a:lnTo>
                  <a:lnTo>
                    <a:pt x="2034" y="5038"/>
                  </a:lnTo>
                  <a:lnTo>
                    <a:pt x="1666" y="4921"/>
                  </a:lnTo>
                  <a:lnTo>
                    <a:pt x="1298" y="4786"/>
                  </a:lnTo>
                  <a:lnTo>
                    <a:pt x="969" y="4611"/>
                  </a:lnTo>
                  <a:lnTo>
                    <a:pt x="659" y="4398"/>
                  </a:lnTo>
                  <a:lnTo>
                    <a:pt x="504" y="4282"/>
                  </a:lnTo>
                  <a:lnTo>
                    <a:pt x="368" y="4166"/>
                  </a:lnTo>
                  <a:lnTo>
                    <a:pt x="252" y="4030"/>
                  </a:lnTo>
                  <a:lnTo>
                    <a:pt x="136" y="3895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0" name="Google Shape;1480;p26"/>
            <p:cNvSpPr/>
            <p:nvPr/>
          </p:nvSpPr>
          <p:spPr>
            <a:xfrm>
              <a:off x="9620500" y="4159125"/>
              <a:ext cx="134175" cy="74125"/>
            </a:xfrm>
            <a:custGeom>
              <a:avLst/>
              <a:gdLst/>
              <a:ahLst/>
              <a:cxnLst/>
              <a:rect l="l" t="t" r="r" b="b"/>
              <a:pathLst>
                <a:path w="5367" h="2965" extrusionOk="0">
                  <a:moveTo>
                    <a:pt x="484" y="1"/>
                  </a:moveTo>
                  <a:lnTo>
                    <a:pt x="368" y="214"/>
                  </a:lnTo>
                  <a:lnTo>
                    <a:pt x="252" y="427"/>
                  </a:lnTo>
                  <a:lnTo>
                    <a:pt x="175" y="659"/>
                  </a:lnTo>
                  <a:lnTo>
                    <a:pt x="116" y="892"/>
                  </a:lnTo>
                  <a:lnTo>
                    <a:pt x="58" y="1124"/>
                  </a:lnTo>
                  <a:lnTo>
                    <a:pt x="39" y="1357"/>
                  </a:lnTo>
                  <a:lnTo>
                    <a:pt x="20" y="1589"/>
                  </a:lnTo>
                  <a:lnTo>
                    <a:pt x="0" y="1802"/>
                  </a:lnTo>
                  <a:lnTo>
                    <a:pt x="78" y="1957"/>
                  </a:lnTo>
                  <a:lnTo>
                    <a:pt x="949" y="2170"/>
                  </a:lnTo>
                  <a:lnTo>
                    <a:pt x="1821" y="2364"/>
                  </a:lnTo>
                  <a:lnTo>
                    <a:pt x="2732" y="2539"/>
                  </a:lnTo>
                  <a:lnTo>
                    <a:pt x="3642" y="2713"/>
                  </a:lnTo>
                  <a:lnTo>
                    <a:pt x="4495" y="2849"/>
                  </a:lnTo>
                  <a:lnTo>
                    <a:pt x="5367" y="2965"/>
                  </a:lnTo>
                  <a:lnTo>
                    <a:pt x="5367" y="2732"/>
                  </a:lnTo>
                  <a:lnTo>
                    <a:pt x="5347" y="2480"/>
                  </a:lnTo>
                  <a:lnTo>
                    <a:pt x="5309" y="2229"/>
                  </a:lnTo>
                  <a:lnTo>
                    <a:pt x="5251" y="1957"/>
                  </a:lnTo>
                  <a:lnTo>
                    <a:pt x="5173" y="1686"/>
                  </a:lnTo>
                  <a:lnTo>
                    <a:pt x="5096" y="1415"/>
                  </a:lnTo>
                  <a:lnTo>
                    <a:pt x="4979" y="1163"/>
                  </a:lnTo>
                  <a:lnTo>
                    <a:pt x="4863" y="892"/>
                  </a:lnTo>
                  <a:lnTo>
                    <a:pt x="4708" y="1163"/>
                  </a:lnTo>
                  <a:lnTo>
                    <a:pt x="4611" y="1279"/>
                  </a:lnTo>
                  <a:lnTo>
                    <a:pt x="4514" y="1395"/>
                  </a:lnTo>
                  <a:lnTo>
                    <a:pt x="4398" y="1492"/>
                  </a:lnTo>
                  <a:lnTo>
                    <a:pt x="4282" y="1589"/>
                  </a:lnTo>
                  <a:lnTo>
                    <a:pt x="4166" y="1667"/>
                  </a:lnTo>
                  <a:lnTo>
                    <a:pt x="4030" y="1744"/>
                  </a:lnTo>
                  <a:lnTo>
                    <a:pt x="3759" y="1841"/>
                  </a:lnTo>
                  <a:lnTo>
                    <a:pt x="3449" y="1919"/>
                  </a:lnTo>
                  <a:lnTo>
                    <a:pt x="3158" y="1977"/>
                  </a:lnTo>
                  <a:lnTo>
                    <a:pt x="2577" y="1977"/>
                  </a:lnTo>
                  <a:lnTo>
                    <a:pt x="2325" y="1938"/>
                  </a:lnTo>
                  <a:lnTo>
                    <a:pt x="2054" y="1880"/>
                  </a:lnTo>
                  <a:lnTo>
                    <a:pt x="1821" y="1783"/>
                  </a:lnTo>
                  <a:lnTo>
                    <a:pt x="1569" y="1667"/>
                  </a:lnTo>
                  <a:lnTo>
                    <a:pt x="1356" y="1531"/>
                  </a:lnTo>
                  <a:lnTo>
                    <a:pt x="1143" y="1357"/>
                  </a:lnTo>
                  <a:lnTo>
                    <a:pt x="949" y="1163"/>
                  </a:lnTo>
                  <a:lnTo>
                    <a:pt x="775" y="892"/>
                  </a:lnTo>
                  <a:lnTo>
                    <a:pt x="698" y="756"/>
                  </a:lnTo>
                  <a:lnTo>
                    <a:pt x="620" y="620"/>
                  </a:lnTo>
                  <a:lnTo>
                    <a:pt x="581" y="466"/>
                  </a:lnTo>
                  <a:lnTo>
                    <a:pt x="523" y="311"/>
                  </a:lnTo>
                  <a:lnTo>
                    <a:pt x="504" y="156"/>
                  </a:lnTo>
                  <a:lnTo>
                    <a:pt x="484" y="1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1" name="Google Shape;1481;p26"/>
            <p:cNvSpPr/>
            <p:nvPr/>
          </p:nvSpPr>
          <p:spPr>
            <a:xfrm>
              <a:off x="9620500" y="4159125"/>
              <a:ext cx="134175" cy="74125"/>
            </a:xfrm>
            <a:custGeom>
              <a:avLst/>
              <a:gdLst/>
              <a:ahLst/>
              <a:cxnLst/>
              <a:rect l="l" t="t" r="r" b="b"/>
              <a:pathLst>
                <a:path w="5367" h="2965" fill="none" extrusionOk="0">
                  <a:moveTo>
                    <a:pt x="484" y="1"/>
                  </a:moveTo>
                  <a:lnTo>
                    <a:pt x="484" y="1"/>
                  </a:lnTo>
                  <a:lnTo>
                    <a:pt x="368" y="214"/>
                  </a:lnTo>
                  <a:lnTo>
                    <a:pt x="252" y="427"/>
                  </a:lnTo>
                  <a:lnTo>
                    <a:pt x="175" y="659"/>
                  </a:lnTo>
                  <a:lnTo>
                    <a:pt x="116" y="892"/>
                  </a:lnTo>
                  <a:lnTo>
                    <a:pt x="58" y="1124"/>
                  </a:lnTo>
                  <a:lnTo>
                    <a:pt x="39" y="1357"/>
                  </a:lnTo>
                  <a:lnTo>
                    <a:pt x="20" y="1589"/>
                  </a:lnTo>
                  <a:lnTo>
                    <a:pt x="0" y="1802"/>
                  </a:lnTo>
                  <a:lnTo>
                    <a:pt x="0" y="1802"/>
                  </a:lnTo>
                  <a:lnTo>
                    <a:pt x="78" y="1957"/>
                  </a:lnTo>
                  <a:lnTo>
                    <a:pt x="78" y="1957"/>
                  </a:lnTo>
                  <a:lnTo>
                    <a:pt x="949" y="2170"/>
                  </a:lnTo>
                  <a:lnTo>
                    <a:pt x="1821" y="2364"/>
                  </a:lnTo>
                  <a:lnTo>
                    <a:pt x="2732" y="2539"/>
                  </a:lnTo>
                  <a:lnTo>
                    <a:pt x="3642" y="2713"/>
                  </a:lnTo>
                  <a:lnTo>
                    <a:pt x="3642" y="2713"/>
                  </a:lnTo>
                  <a:lnTo>
                    <a:pt x="3642" y="2713"/>
                  </a:lnTo>
                  <a:lnTo>
                    <a:pt x="3642" y="2713"/>
                  </a:lnTo>
                  <a:lnTo>
                    <a:pt x="4495" y="2849"/>
                  </a:lnTo>
                  <a:lnTo>
                    <a:pt x="5367" y="2965"/>
                  </a:lnTo>
                  <a:lnTo>
                    <a:pt x="5367" y="2965"/>
                  </a:lnTo>
                  <a:lnTo>
                    <a:pt x="5367" y="2732"/>
                  </a:lnTo>
                  <a:lnTo>
                    <a:pt x="5347" y="2480"/>
                  </a:lnTo>
                  <a:lnTo>
                    <a:pt x="5309" y="2229"/>
                  </a:lnTo>
                  <a:lnTo>
                    <a:pt x="5251" y="1957"/>
                  </a:lnTo>
                  <a:lnTo>
                    <a:pt x="5173" y="1686"/>
                  </a:lnTo>
                  <a:lnTo>
                    <a:pt x="5096" y="1415"/>
                  </a:lnTo>
                  <a:lnTo>
                    <a:pt x="4979" y="1163"/>
                  </a:lnTo>
                  <a:lnTo>
                    <a:pt x="4863" y="892"/>
                  </a:lnTo>
                  <a:lnTo>
                    <a:pt x="4863" y="892"/>
                  </a:lnTo>
                  <a:lnTo>
                    <a:pt x="4708" y="1163"/>
                  </a:lnTo>
                  <a:lnTo>
                    <a:pt x="4611" y="1279"/>
                  </a:lnTo>
                  <a:lnTo>
                    <a:pt x="4514" y="1395"/>
                  </a:lnTo>
                  <a:lnTo>
                    <a:pt x="4398" y="1492"/>
                  </a:lnTo>
                  <a:lnTo>
                    <a:pt x="4282" y="1589"/>
                  </a:lnTo>
                  <a:lnTo>
                    <a:pt x="4166" y="1667"/>
                  </a:lnTo>
                  <a:lnTo>
                    <a:pt x="4030" y="1744"/>
                  </a:lnTo>
                  <a:lnTo>
                    <a:pt x="4030" y="1744"/>
                  </a:lnTo>
                  <a:lnTo>
                    <a:pt x="3759" y="1841"/>
                  </a:lnTo>
                  <a:lnTo>
                    <a:pt x="3449" y="1919"/>
                  </a:lnTo>
                  <a:lnTo>
                    <a:pt x="3158" y="1977"/>
                  </a:lnTo>
                  <a:lnTo>
                    <a:pt x="2848" y="1977"/>
                  </a:lnTo>
                  <a:lnTo>
                    <a:pt x="2848" y="1977"/>
                  </a:lnTo>
                  <a:lnTo>
                    <a:pt x="2577" y="1977"/>
                  </a:lnTo>
                  <a:lnTo>
                    <a:pt x="2325" y="1938"/>
                  </a:lnTo>
                  <a:lnTo>
                    <a:pt x="2054" y="1880"/>
                  </a:lnTo>
                  <a:lnTo>
                    <a:pt x="1821" y="1783"/>
                  </a:lnTo>
                  <a:lnTo>
                    <a:pt x="1569" y="1667"/>
                  </a:lnTo>
                  <a:lnTo>
                    <a:pt x="1356" y="1531"/>
                  </a:lnTo>
                  <a:lnTo>
                    <a:pt x="1143" y="1357"/>
                  </a:lnTo>
                  <a:lnTo>
                    <a:pt x="949" y="1163"/>
                  </a:lnTo>
                  <a:lnTo>
                    <a:pt x="949" y="1163"/>
                  </a:lnTo>
                  <a:lnTo>
                    <a:pt x="775" y="892"/>
                  </a:lnTo>
                  <a:lnTo>
                    <a:pt x="698" y="756"/>
                  </a:lnTo>
                  <a:lnTo>
                    <a:pt x="620" y="620"/>
                  </a:lnTo>
                  <a:lnTo>
                    <a:pt x="581" y="466"/>
                  </a:lnTo>
                  <a:lnTo>
                    <a:pt x="523" y="311"/>
                  </a:lnTo>
                  <a:lnTo>
                    <a:pt x="504" y="156"/>
                  </a:lnTo>
                  <a:lnTo>
                    <a:pt x="484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2" name="Google Shape;1482;p26"/>
            <p:cNvSpPr/>
            <p:nvPr/>
          </p:nvSpPr>
          <p:spPr>
            <a:xfrm>
              <a:off x="9753200" y="4151850"/>
              <a:ext cx="158400" cy="140975"/>
            </a:xfrm>
            <a:custGeom>
              <a:avLst/>
              <a:gdLst/>
              <a:ahLst/>
              <a:cxnLst/>
              <a:rect l="l" t="t" r="r" b="b"/>
              <a:pathLst>
                <a:path w="6336" h="5639" extrusionOk="0">
                  <a:moveTo>
                    <a:pt x="3042" y="1"/>
                  </a:moveTo>
                  <a:lnTo>
                    <a:pt x="2616" y="20"/>
                  </a:lnTo>
                  <a:lnTo>
                    <a:pt x="2190" y="59"/>
                  </a:lnTo>
                  <a:lnTo>
                    <a:pt x="1822" y="137"/>
                  </a:lnTo>
                  <a:lnTo>
                    <a:pt x="1473" y="253"/>
                  </a:lnTo>
                  <a:lnTo>
                    <a:pt x="1182" y="388"/>
                  </a:lnTo>
                  <a:lnTo>
                    <a:pt x="911" y="543"/>
                  </a:lnTo>
                  <a:lnTo>
                    <a:pt x="679" y="718"/>
                  </a:lnTo>
                  <a:lnTo>
                    <a:pt x="485" y="911"/>
                  </a:lnTo>
                  <a:lnTo>
                    <a:pt x="330" y="1125"/>
                  </a:lnTo>
                  <a:lnTo>
                    <a:pt x="214" y="1338"/>
                  </a:lnTo>
                  <a:lnTo>
                    <a:pt x="117" y="1590"/>
                  </a:lnTo>
                  <a:lnTo>
                    <a:pt x="39" y="1822"/>
                  </a:lnTo>
                  <a:lnTo>
                    <a:pt x="20" y="2093"/>
                  </a:lnTo>
                  <a:lnTo>
                    <a:pt x="1" y="2345"/>
                  </a:lnTo>
                  <a:lnTo>
                    <a:pt x="20" y="2616"/>
                  </a:lnTo>
                  <a:lnTo>
                    <a:pt x="59" y="2888"/>
                  </a:lnTo>
                  <a:lnTo>
                    <a:pt x="136" y="3159"/>
                  </a:lnTo>
                  <a:lnTo>
                    <a:pt x="214" y="3411"/>
                  </a:lnTo>
                  <a:lnTo>
                    <a:pt x="330" y="3682"/>
                  </a:lnTo>
                  <a:lnTo>
                    <a:pt x="466" y="3934"/>
                  </a:lnTo>
                  <a:lnTo>
                    <a:pt x="621" y="4186"/>
                  </a:lnTo>
                  <a:lnTo>
                    <a:pt x="776" y="4418"/>
                  </a:lnTo>
                  <a:lnTo>
                    <a:pt x="969" y="4631"/>
                  </a:lnTo>
                  <a:lnTo>
                    <a:pt x="1163" y="4825"/>
                  </a:lnTo>
                  <a:lnTo>
                    <a:pt x="1376" y="5019"/>
                  </a:lnTo>
                  <a:lnTo>
                    <a:pt x="1589" y="5193"/>
                  </a:lnTo>
                  <a:lnTo>
                    <a:pt x="1822" y="5329"/>
                  </a:lnTo>
                  <a:lnTo>
                    <a:pt x="2074" y="5445"/>
                  </a:lnTo>
                  <a:lnTo>
                    <a:pt x="2326" y="5542"/>
                  </a:lnTo>
                  <a:lnTo>
                    <a:pt x="2577" y="5600"/>
                  </a:lnTo>
                  <a:lnTo>
                    <a:pt x="2849" y="5639"/>
                  </a:lnTo>
                  <a:lnTo>
                    <a:pt x="3120" y="5639"/>
                  </a:lnTo>
                  <a:lnTo>
                    <a:pt x="3391" y="5600"/>
                  </a:lnTo>
                  <a:lnTo>
                    <a:pt x="3895" y="5503"/>
                  </a:lnTo>
                  <a:lnTo>
                    <a:pt x="4340" y="5387"/>
                  </a:lnTo>
                  <a:lnTo>
                    <a:pt x="4728" y="5290"/>
                  </a:lnTo>
                  <a:lnTo>
                    <a:pt x="5057" y="5193"/>
                  </a:lnTo>
                  <a:lnTo>
                    <a:pt x="5348" y="5096"/>
                  </a:lnTo>
                  <a:lnTo>
                    <a:pt x="5561" y="4999"/>
                  </a:lnTo>
                  <a:lnTo>
                    <a:pt x="5755" y="4903"/>
                  </a:lnTo>
                  <a:lnTo>
                    <a:pt x="5910" y="4825"/>
                  </a:lnTo>
                  <a:lnTo>
                    <a:pt x="6026" y="4748"/>
                  </a:lnTo>
                  <a:lnTo>
                    <a:pt x="6103" y="4670"/>
                  </a:lnTo>
                  <a:lnTo>
                    <a:pt x="6200" y="4554"/>
                  </a:lnTo>
                  <a:lnTo>
                    <a:pt x="6220" y="4476"/>
                  </a:lnTo>
                  <a:lnTo>
                    <a:pt x="6220" y="4457"/>
                  </a:lnTo>
                  <a:lnTo>
                    <a:pt x="6258" y="4244"/>
                  </a:lnTo>
                  <a:lnTo>
                    <a:pt x="6297" y="4011"/>
                  </a:lnTo>
                  <a:lnTo>
                    <a:pt x="6336" y="3701"/>
                  </a:lnTo>
                  <a:lnTo>
                    <a:pt x="6336" y="3353"/>
                  </a:lnTo>
                  <a:lnTo>
                    <a:pt x="6336" y="2946"/>
                  </a:lnTo>
                  <a:lnTo>
                    <a:pt x="6278" y="2520"/>
                  </a:lnTo>
                  <a:lnTo>
                    <a:pt x="6239" y="2306"/>
                  </a:lnTo>
                  <a:lnTo>
                    <a:pt x="6200" y="2093"/>
                  </a:lnTo>
                  <a:lnTo>
                    <a:pt x="6123" y="1880"/>
                  </a:lnTo>
                  <a:lnTo>
                    <a:pt x="6045" y="1667"/>
                  </a:lnTo>
                  <a:lnTo>
                    <a:pt x="5948" y="1454"/>
                  </a:lnTo>
                  <a:lnTo>
                    <a:pt x="5832" y="1260"/>
                  </a:lnTo>
                  <a:lnTo>
                    <a:pt x="5697" y="1066"/>
                  </a:lnTo>
                  <a:lnTo>
                    <a:pt x="5542" y="873"/>
                  </a:lnTo>
                  <a:lnTo>
                    <a:pt x="5367" y="718"/>
                  </a:lnTo>
                  <a:lnTo>
                    <a:pt x="5174" y="543"/>
                  </a:lnTo>
                  <a:lnTo>
                    <a:pt x="4960" y="408"/>
                  </a:lnTo>
                  <a:lnTo>
                    <a:pt x="4709" y="292"/>
                  </a:lnTo>
                  <a:lnTo>
                    <a:pt x="4437" y="175"/>
                  </a:lnTo>
                  <a:lnTo>
                    <a:pt x="4127" y="98"/>
                  </a:lnTo>
                  <a:lnTo>
                    <a:pt x="3798" y="40"/>
                  </a:lnTo>
                  <a:lnTo>
                    <a:pt x="343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3" name="Google Shape;1483;p26"/>
            <p:cNvSpPr/>
            <p:nvPr/>
          </p:nvSpPr>
          <p:spPr>
            <a:xfrm>
              <a:off x="9753200" y="4151850"/>
              <a:ext cx="158400" cy="140975"/>
            </a:xfrm>
            <a:custGeom>
              <a:avLst/>
              <a:gdLst/>
              <a:ahLst/>
              <a:cxnLst/>
              <a:rect l="l" t="t" r="r" b="b"/>
              <a:pathLst>
                <a:path w="6336" h="5639" fill="none" extrusionOk="0">
                  <a:moveTo>
                    <a:pt x="6220" y="4457"/>
                  </a:moveTo>
                  <a:lnTo>
                    <a:pt x="6220" y="4457"/>
                  </a:lnTo>
                  <a:lnTo>
                    <a:pt x="6258" y="4244"/>
                  </a:lnTo>
                  <a:lnTo>
                    <a:pt x="6297" y="4011"/>
                  </a:lnTo>
                  <a:lnTo>
                    <a:pt x="6336" y="3701"/>
                  </a:lnTo>
                  <a:lnTo>
                    <a:pt x="6336" y="3353"/>
                  </a:lnTo>
                  <a:lnTo>
                    <a:pt x="6336" y="2946"/>
                  </a:lnTo>
                  <a:lnTo>
                    <a:pt x="6278" y="2520"/>
                  </a:lnTo>
                  <a:lnTo>
                    <a:pt x="6239" y="2306"/>
                  </a:lnTo>
                  <a:lnTo>
                    <a:pt x="6200" y="2093"/>
                  </a:lnTo>
                  <a:lnTo>
                    <a:pt x="6123" y="1880"/>
                  </a:lnTo>
                  <a:lnTo>
                    <a:pt x="6045" y="1667"/>
                  </a:lnTo>
                  <a:lnTo>
                    <a:pt x="5948" y="1454"/>
                  </a:lnTo>
                  <a:lnTo>
                    <a:pt x="5832" y="1260"/>
                  </a:lnTo>
                  <a:lnTo>
                    <a:pt x="5697" y="1066"/>
                  </a:lnTo>
                  <a:lnTo>
                    <a:pt x="5542" y="873"/>
                  </a:lnTo>
                  <a:lnTo>
                    <a:pt x="5367" y="718"/>
                  </a:lnTo>
                  <a:lnTo>
                    <a:pt x="5174" y="543"/>
                  </a:lnTo>
                  <a:lnTo>
                    <a:pt x="4960" y="408"/>
                  </a:lnTo>
                  <a:lnTo>
                    <a:pt x="4709" y="292"/>
                  </a:lnTo>
                  <a:lnTo>
                    <a:pt x="4437" y="175"/>
                  </a:lnTo>
                  <a:lnTo>
                    <a:pt x="4127" y="98"/>
                  </a:lnTo>
                  <a:lnTo>
                    <a:pt x="3798" y="40"/>
                  </a:lnTo>
                  <a:lnTo>
                    <a:pt x="3430" y="1"/>
                  </a:lnTo>
                  <a:lnTo>
                    <a:pt x="3042" y="1"/>
                  </a:lnTo>
                  <a:lnTo>
                    <a:pt x="2616" y="20"/>
                  </a:lnTo>
                  <a:lnTo>
                    <a:pt x="2616" y="20"/>
                  </a:lnTo>
                  <a:lnTo>
                    <a:pt x="2190" y="59"/>
                  </a:lnTo>
                  <a:lnTo>
                    <a:pt x="1822" y="137"/>
                  </a:lnTo>
                  <a:lnTo>
                    <a:pt x="1473" y="253"/>
                  </a:lnTo>
                  <a:lnTo>
                    <a:pt x="1182" y="388"/>
                  </a:lnTo>
                  <a:lnTo>
                    <a:pt x="911" y="543"/>
                  </a:lnTo>
                  <a:lnTo>
                    <a:pt x="679" y="718"/>
                  </a:lnTo>
                  <a:lnTo>
                    <a:pt x="485" y="911"/>
                  </a:lnTo>
                  <a:lnTo>
                    <a:pt x="330" y="1125"/>
                  </a:lnTo>
                  <a:lnTo>
                    <a:pt x="214" y="1338"/>
                  </a:lnTo>
                  <a:lnTo>
                    <a:pt x="117" y="1590"/>
                  </a:lnTo>
                  <a:lnTo>
                    <a:pt x="39" y="1822"/>
                  </a:lnTo>
                  <a:lnTo>
                    <a:pt x="20" y="2093"/>
                  </a:lnTo>
                  <a:lnTo>
                    <a:pt x="1" y="2345"/>
                  </a:lnTo>
                  <a:lnTo>
                    <a:pt x="20" y="2616"/>
                  </a:lnTo>
                  <a:lnTo>
                    <a:pt x="59" y="2888"/>
                  </a:lnTo>
                  <a:lnTo>
                    <a:pt x="136" y="3159"/>
                  </a:lnTo>
                  <a:lnTo>
                    <a:pt x="214" y="3411"/>
                  </a:lnTo>
                  <a:lnTo>
                    <a:pt x="330" y="3682"/>
                  </a:lnTo>
                  <a:lnTo>
                    <a:pt x="466" y="3934"/>
                  </a:lnTo>
                  <a:lnTo>
                    <a:pt x="621" y="4186"/>
                  </a:lnTo>
                  <a:lnTo>
                    <a:pt x="776" y="4418"/>
                  </a:lnTo>
                  <a:lnTo>
                    <a:pt x="969" y="4631"/>
                  </a:lnTo>
                  <a:lnTo>
                    <a:pt x="1163" y="4825"/>
                  </a:lnTo>
                  <a:lnTo>
                    <a:pt x="1376" y="5019"/>
                  </a:lnTo>
                  <a:lnTo>
                    <a:pt x="1589" y="5193"/>
                  </a:lnTo>
                  <a:lnTo>
                    <a:pt x="1822" y="5329"/>
                  </a:lnTo>
                  <a:lnTo>
                    <a:pt x="2074" y="5445"/>
                  </a:lnTo>
                  <a:lnTo>
                    <a:pt x="2326" y="5542"/>
                  </a:lnTo>
                  <a:lnTo>
                    <a:pt x="2577" y="5600"/>
                  </a:lnTo>
                  <a:lnTo>
                    <a:pt x="2849" y="5639"/>
                  </a:lnTo>
                  <a:lnTo>
                    <a:pt x="3120" y="5639"/>
                  </a:lnTo>
                  <a:lnTo>
                    <a:pt x="3391" y="5600"/>
                  </a:lnTo>
                  <a:lnTo>
                    <a:pt x="3391" y="5600"/>
                  </a:lnTo>
                  <a:lnTo>
                    <a:pt x="3895" y="5503"/>
                  </a:lnTo>
                  <a:lnTo>
                    <a:pt x="4340" y="5387"/>
                  </a:lnTo>
                  <a:lnTo>
                    <a:pt x="4728" y="5290"/>
                  </a:lnTo>
                  <a:lnTo>
                    <a:pt x="5057" y="5193"/>
                  </a:lnTo>
                  <a:lnTo>
                    <a:pt x="5348" y="5096"/>
                  </a:lnTo>
                  <a:lnTo>
                    <a:pt x="5561" y="4999"/>
                  </a:lnTo>
                  <a:lnTo>
                    <a:pt x="5755" y="4903"/>
                  </a:lnTo>
                  <a:lnTo>
                    <a:pt x="5910" y="4825"/>
                  </a:lnTo>
                  <a:lnTo>
                    <a:pt x="6026" y="4748"/>
                  </a:lnTo>
                  <a:lnTo>
                    <a:pt x="6103" y="4670"/>
                  </a:lnTo>
                  <a:lnTo>
                    <a:pt x="6200" y="4554"/>
                  </a:lnTo>
                  <a:lnTo>
                    <a:pt x="6220" y="4476"/>
                  </a:lnTo>
                  <a:lnTo>
                    <a:pt x="6220" y="4457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4" name="Google Shape;1484;p26"/>
            <p:cNvSpPr/>
            <p:nvPr/>
          </p:nvSpPr>
          <p:spPr>
            <a:xfrm>
              <a:off x="9753200" y="4175100"/>
              <a:ext cx="157925" cy="67850"/>
            </a:xfrm>
            <a:custGeom>
              <a:avLst/>
              <a:gdLst/>
              <a:ahLst/>
              <a:cxnLst/>
              <a:rect l="l" t="t" r="r" b="b"/>
              <a:pathLst>
                <a:path w="6317" h="2714" extrusionOk="0">
                  <a:moveTo>
                    <a:pt x="466" y="1"/>
                  </a:moveTo>
                  <a:lnTo>
                    <a:pt x="369" y="117"/>
                  </a:lnTo>
                  <a:lnTo>
                    <a:pt x="291" y="253"/>
                  </a:lnTo>
                  <a:lnTo>
                    <a:pt x="156" y="524"/>
                  </a:lnTo>
                  <a:lnTo>
                    <a:pt x="78" y="795"/>
                  </a:lnTo>
                  <a:lnTo>
                    <a:pt x="20" y="1105"/>
                  </a:lnTo>
                  <a:lnTo>
                    <a:pt x="1" y="1396"/>
                  </a:lnTo>
                  <a:lnTo>
                    <a:pt x="20" y="1725"/>
                  </a:lnTo>
                  <a:lnTo>
                    <a:pt x="78" y="2035"/>
                  </a:lnTo>
                  <a:lnTo>
                    <a:pt x="175" y="2345"/>
                  </a:lnTo>
                  <a:lnTo>
                    <a:pt x="1628" y="2500"/>
                  </a:lnTo>
                  <a:lnTo>
                    <a:pt x="3062" y="2616"/>
                  </a:lnTo>
                  <a:lnTo>
                    <a:pt x="4495" y="2694"/>
                  </a:lnTo>
                  <a:lnTo>
                    <a:pt x="5193" y="2713"/>
                  </a:lnTo>
                  <a:lnTo>
                    <a:pt x="6317" y="2713"/>
                  </a:lnTo>
                  <a:lnTo>
                    <a:pt x="6278" y="2442"/>
                  </a:lnTo>
                  <a:lnTo>
                    <a:pt x="6258" y="2171"/>
                  </a:lnTo>
                  <a:lnTo>
                    <a:pt x="6278" y="1919"/>
                  </a:lnTo>
                  <a:lnTo>
                    <a:pt x="6297" y="1686"/>
                  </a:lnTo>
                  <a:lnTo>
                    <a:pt x="6220" y="1280"/>
                  </a:lnTo>
                  <a:lnTo>
                    <a:pt x="6181" y="1086"/>
                  </a:lnTo>
                  <a:lnTo>
                    <a:pt x="6103" y="873"/>
                  </a:lnTo>
                  <a:lnTo>
                    <a:pt x="6026" y="679"/>
                  </a:lnTo>
                  <a:lnTo>
                    <a:pt x="5929" y="485"/>
                  </a:lnTo>
                  <a:lnTo>
                    <a:pt x="5832" y="311"/>
                  </a:lnTo>
                  <a:lnTo>
                    <a:pt x="5697" y="136"/>
                  </a:lnTo>
                  <a:lnTo>
                    <a:pt x="5658" y="369"/>
                  </a:lnTo>
                  <a:lnTo>
                    <a:pt x="5600" y="621"/>
                  </a:lnTo>
                  <a:lnTo>
                    <a:pt x="5522" y="853"/>
                  </a:lnTo>
                  <a:lnTo>
                    <a:pt x="5445" y="1086"/>
                  </a:lnTo>
                  <a:lnTo>
                    <a:pt x="5328" y="1299"/>
                  </a:lnTo>
                  <a:lnTo>
                    <a:pt x="5212" y="1512"/>
                  </a:lnTo>
                  <a:lnTo>
                    <a:pt x="5077" y="1686"/>
                  </a:lnTo>
                  <a:lnTo>
                    <a:pt x="4941" y="1841"/>
                  </a:lnTo>
                  <a:lnTo>
                    <a:pt x="4786" y="1996"/>
                  </a:lnTo>
                  <a:lnTo>
                    <a:pt x="4592" y="2132"/>
                  </a:lnTo>
                  <a:lnTo>
                    <a:pt x="4379" y="2229"/>
                  </a:lnTo>
                  <a:lnTo>
                    <a:pt x="4166" y="2326"/>
                  </a:lnTo>
                  <a:lnTo>
                    <a:pt x="3934" y="2384"/>
                  </a:lnTo>
                  <a:lnTo>
                    <a:pt x="3701" y="2442"/>
                  </a:lnTo>
                  <a:lnTo>
                    <a:pt x="3449" y="2461"/>
                  </a:lnTo>
                  <a:lnTo>
                    <a:pt x="3197" y="2481"/>
                  </a:lnTo>
                  <a:lnTo>
                    <a:pt x="2887" y="2461"/>
                  </a:lnTo>
                  <a:lnTo>
                    <a:pt x="2597" y="2423"/>
                  </a:lnTo>
                  <a:lnTo>
                    <a:pt x="2287" y="2345"/>
                  </a:lnTo>
                  <a:lnTo>
                    <a:pt x="1996" y="2248"/>
                  </a:lnTo>
                  <a:lnTo>
                    <a:pt x="1725" y="2132"/>
                  </a:lnTo>
                  <a:lnTo>
                    <a:pt x="1473" y="1977"/>
                  </a:lnTo>
                  <a:lnTo>
                    <a:pt x="1260" y="1803"/>
                  </a:lnTo>
                  <a:lnTo>
                    <a:pt x="1047" y="1609"/>
                  </a:lnTo>
                  <a:lnTo>
                    <a:pt x="911" y="1435"/>
                  </a:lnTo>
                  <a:lnTo>
                    <a:pt x="795" y="1241"/>
                  </a:lnTo>
                  <a:lnTo>
                    <a:pt x="698" y="1047"/>
                  </a:lnTo>
                  <a:lnTo>
                    <a:pt x="621" y="853"/>
                  </a:lnTo>
                  <a:lnTo>
                    <a:pt x="543" y="640"/>
                  </a:lnTo>
                  <a:lnTo>
                    <a:pt x="504" y="427"/>
                  </a:lnTo>
                  <a:lnTo>
                    <a:pt x="485" y="214"/>
                  </a:lnTo>
                  <a:lnTo>
                    <a:pt x="466" y="1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5" name="Google Shape;1485;p26"/>
            <p:cNvSpPr/>
            <p:nvPr/>
          </p:nvSpPr>
          <p:spPr>
            <a:xfrm>
              <a:off x="9753200" y="4175100"/>
              <a:ext cx="157925" cy="67850"/>
            </a:xfrm>
            <a:custGeom>
              <a:avLst/>
              <a:gdLst/>
              <a:ahLst/>
              <a:cxnLst/>
              <a:rect l="l" t="t" r="r" b="b"/>
              <a:pathLst>
                <a:path w="6317" h="2714" fill="none" extrusionOk="0">
                  <a:moveTo>
                    <a:pt x="466" y="1"/>
                  </a:moveTo>
                  <a:lnTo>
                    <a:pt x="466" y="1"/>
                  </a:lnTo>
                  <a:lnTo>
                    <a:pt x="369" y="117"/>
                  </a:lnTo>
                  <a:lnTo>
                    <a:pt x="291" y="253"/>
                  </a:lnTo>
                  <a:lnTo>
                    <a:pt x="156" y="524"/>
                  </a:lnTo>
                  <a:lnTo>
                    <a:pt x="78" y="795"/>
                  </a:lnTo>
                  <a:lnTo>
                    <a:pt x="20" y="1105"/>
                  </a:lnTo>
                  <a:lnTo>
                    <a:pt x="1" y="1396"/>
                  </a:lnTo>
                  <a:lnTo>
                    <a:pt x="20" y="1725"/>
                  </a:lnTo>
                  <a:lnTo>
                    <a:pt x="78" y="2035"/>
                  </a:lnTo>
                  <a:lnTo>
                    <a:pt x="175" y="2345"/>
                  </a:lnTo>
                  <a:lnTo>
                    <a:pt x="175" y="2345"/>
                  </a:lnTo>
                  <a:lnTo>
                    <a:pt x="1628" y="2500"/>
                  </a:lnTo>
                  <a:lnTo>
                    <a:pt x="3062" y="2616"/>
                  </a:lnTo>
                  <a:lnTo>
                    <a:pt x="4495" y="2694"/>
                  </a:lnTo>
                  <a:lnTo>
                    <a:pt x="5193" y="2713"/>
                  </a:lnTo>
                  <a:lnTo>
                    <a:pt x="5871" y="2713"/>
                  </a:lnTo>
                  <a:lnTo>
                    <a:pt x="5871" y="2713"/>
                  </a:lnTo>
                  <a:lnTo>
                    <a:pt x="6317" y="2713"/>
                  </a:lnTo>
                  <a:lnTo>
                    <a:pt x="6317" y="2713"/>
                  </a:lnTo>
                  <a:lnTo>
                    <a:pt x="6278" y="2442"/>
                  </a:lnTo>
                  <a:lnTo>
                    <a:pt x="6258" y="2171"/>
                  </a:lnTo>
                  <a:lnTo>
                    <a:pt x="6258" y="2171"/>
                  </a:lnTo>
                  <a:lnTo>
                    <a:pt x="6278" y="1919"/>
                  </a:lnTo>
                  <a:lnTo>
                    <a:pt x="6297" y="1686"/>
                  </a:lnTo>
                  <a:lnTo>
                    <a:pt x="6297" y="1686"/>
                  </a:lnTo>
                  <a:lnTo>
                    <a:pt x="6220" y="1280"/>
                  </a:lnTo>
                  <a:lnTo>
                    <a:pt x="6181" y="1086"/>
                  </a:lnTo>
                  <a:lnTo>
                    <a:pt x="6103" y="873"/>
                  </a:lnTo>
                  <a:lnTo>
                    <a:pt x="6026" y="679"/>
                  </a:lnTo>
                  <a:lnTo>
                    <a:pt x="5929" y="485"/>
                  </a:lnTo>
                  <a:lnTo>
                    <a:pt x="5832" y="311"/>
                  </a:lnTo>
                  <a:lnTo>
                    <a:pt x="5697" y="136"/>
                  </a:lnTo>
                  <a:lnTo>
                    <a:pt x="5697" y="136"/>
                  </a:lnTo>
                  <a:lnTo>
                    <a:pt x="5658" y="369"/>
                  </a:lnTo>
                  <a:lnTo>
                    <a:pt x="5600" y="621"/>
                  </a:lnTo>
                  <a:lnTo>
                    <a:pt x="5522" y="853"/>
                  </a:lnTo>
                  <a:lnTo>
                    <a:pt x="5445" y="1086"/>
                  </a:lnTo>
                  <a:lnTo>
                    <a:pt x="5328" y="1299"/>
                  </a:lnTo>
                  <a:lnTo>
                    <a:pt x="5212" y="1512"/>
                  </a:lnTo>
                  <a:lnTo>
                    <a:pt x="5077" y="1686"/>
                  </a:lnTo>
                  <a:lnTo>
                    <a:pt x="4941" y="1841"/>
                  </a:lnTo>
                  <a:lnTo>
                    <a:pt x="4941" y="1841"/>
                  </a:lnTo>
                  <a:lnTo>
                    <a:pt x="4786" y="1996"/>
                  </a:lnTo>
                  <a:lnTo>
                    <a:pt x="4592" y="2132"/>
                  </a:lnTo>
                  <a:lnTo>
                    <a:pt x="4379" y="2229"/>
                  </a:lnTo>
                  <a:lnTo>
                    <a:pt x="4166" y="2326"/>
                  </a:lnTo>
                  <a:lnTo>
                    <a:pt x="3934" y="2384"/>
                  </a:lnTo>
                  <a:lnTo>
                    <a:pt x="3701" y="2442"/>
                  </a:lnTo>
                  <a:lnTo>
                    <a:pt x="3449" y="2461"/>
                  </a:lnTo>
                  <a:lnTo>
                    <a:pt x="3197" y="2481"/>
                  </a:lnTo>
                  <a:lnTo>
                    <a:pt x="3197" y="2481"/>
                  </a:lnTo>
                  <a:lnTo>
                    <a:pt x="2887" y="2461"/>
                  </a:lnTo>
                  <a:lnTo>
                    <a:pt x="2597" y="2423"/>
                  </a:lnTo>
                  <a:lnTo>
                    <a:pt x="2287" y="2345"/>
                  </a:lnTo>
                  <a:lnTo>
                    <a:pt x="1996" y="2248"/>
                  </a:lnTo>
                  <a:lnTo>
                    <a:pt x="1725" y="2132"/>
                  </a:lnTo>
                  <a:lnTo>
                    <a:pt x="1473" y="1977"/>
                  </a:lnTo>
                  <a:lnTo>
                    <a:pt x="1260" y="1803"/>
                  </a:lnTo>
                  <a:lnTo>
                    <a:pt x="1047" y="1609"/>
                  </a:lnTo>
                  <a:lnTo>
                    <a:pt x="1047" y="1609"/>
                  </a:lnTo>
                  <a:lnTo>
                    <a:pt x="911" y="1435"/>
                  </a:lnTo>
                  <a:lnTo>
                    <a:pt x="795" y="1241"/>
                  </a:lnTo>
                  <a:lnTo>
                    <a:pt x="698" y="1047"/>
                  </a:lnTo>
                  <a:lnTo>
                    <a:pt x="621" y="853"/>
                  </a:lnTo>
                  <a:lnTo>
                    <a:pt x="543" y="640"/>
                  </a:lnTo>
                  <a:lnTo>
                    <a:pt x="504" y="427"/>
                  </a:lnTo>
                  <a:lnTo>
                    <a:pt x="485" y="214"/>
                  </a:lnTo>
                  <a:lnTo>
                    <a:pt x="466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6" name="Google Shape;1486;p26"/>
            <p:cNvSpPr/>
            <p:nvPr/>
          </p:nvSpPr>
          <p:spPr>
            <a:xfrm>
              <a:off x="9909650" y="4137825"/>
              <a:ext cx="135650" cy="135150"/>
            </a:xfrm>
            <a:custGeom>
              <a:avLst/>
              <a:gdLst/>
              <a:ahLst/>
              <a:cxnLst/>
              <a:rect l="l" t="t" r="r" b="b"/>
              <a:pathLst>
                <a:path w="5426" h="5406" extrusionOk="0">
                  <a:moveTo>
                    <a:pt x="3488" y="0"/>
                  </a:moveTo>
                  <a:lnTo>
                    <a:pt x="3275" y="19"/>
                  </a:lnTo>
                  <a:lnTo>
                    <a:pt x="3062" y="58"/>
                  </a:lnTo>
                  <a:lnTo>
                    <a:pt x="2868" y="116"/>
                  </a:lnTo>
                  <a:lnTo>
                    <a:pt x="2655" y="194"/>
                  </a:lnTo>
                  <a:lnTo>
                    <a:pt x="2442" y="291"/>
                  </a:lnTo>
                  <a:lnTo>
                    <a:pt x="2228" y="388"/>
                  </a:lnTo>
                  <a:lnTo>
                    <a:pt x="2015" y="504"/>
                  </a:lnTo>
                  <a:lnTo>
                    <a:pt x="1822" y="639"/>
                  </a:lnTo>
                  <a:lnTo>
                    <a:pt x="1628" y="794"/>
                  </a:lnTo>
                  <a:lnTo>
                    <a:pt x="1260" y="1104"/>
                  </a:lnTo>
                  <a:lnTo>
                    <a:pt x="911" y="1434"/>
                  </a:lnTo>
                  <a:lnTo>
                    <a:pt x="756" y="1608"/>
                  </a:lnTo>
                  <a:lnTo>
                    <a:pt x="620" y="1802"/>
                  </a:lnTo>
                  <a:lnTo>
                    <a:pt x="485" y="1976"/>
                  </a:lnTo>
                  <a:lnTo>
                    <a:pt x="369" y="2170"/>
                  </a:lnTo>
                  <a:lnTo>
                    <a:pt x="272" y="2364"/>
                  </a:lnTo>
                  <a:lnTo>
                    <a:pt x="194" y="2538"/>
                  </a:lnTo>
                  <a:lnTo>
                    <a:pt x="136" y="2732"/>
                  </a:lnTo>
                  <a:lnTo>
                    <a:pt x="78" y="2906"/>
                  </a:lnTo>
                  <a:lnTo>
                    <a:pt x="39" y="3255"/>
                  </a:lnTo>
                  <a:lnTo>
                    <a:pt x="0" y="3604"/>
                  </a:lnTo>
                  <a:lnTo>
                    <a:pt x="20" y="3914"/>
                  </a:lnTo>
                  <a:lnTo>
                    <a:pt x="59" y="4224"/>
                  </a:lnTo>
                  <a:lnTo>
                    <a:pt x="155" y="4495"/>
                  </a:lnTo>
                  <a:lnTo>
                    <a:pt x="214" y="4611"/>
                  </a:lnTo>
                  <a:lnTo>
                    <a:pt x="272" y="4747"/>
                  </a:lnTo>
                  <a:lnTo>
                    <a:pt x="349" y="4844"/>
                  </a:lnTo>
                  <a:lnTo>
                    <a:pt x="427" y="4960"/>
                  </a:lnTo>
                  <a:lnTo>
                    <a:pt x="524" y="5037"/>
                  </a:lnTo>
                  <a:lnTo>
                    <a:pt x="640" y="5134"/>
                  </a:lnTo>
                  <a:lnTo>
                    <a:pt x="756" y="5212"/>
                  </a:lnTo>
                  <a:lnTo>
                    <a:pt x="872" y="5270"/>
                  </a:lnTo>
                  <a:lnTo>
                    <a:pt x="1027" y="5328"/>
                  </a:lnTo>
                  <a:lnTo>
                    <a:pt x="1163" y="5367"/>
                  </a:lnTo>
                  <a:lnTo>
                    <a:pt x="1337" y="5386"/>
                  </a:lnTo>
                  <a:lnTo>
                    <a:pt x="1512" y="5405"/>
                  </a:lnTo>
                  <a:lnTo>
                    <a:pt x="1880" y="5405"/>
                  </a:lnTo>
                  <a:lnTo>
                    <a:pt x="2093" y="5367"/>
                  </a:lnTo>
                  <a:lnTo>
                    <a:pt x="2306" y="5347"/>
                  </a:lnTo>
                  <a:lnTo>
                    <a:pt x="2538" y="5289"/>
                  </a:lnTo>
                  <a:lnTo>
                    <a:pt x="2790" y="5212"/>
                  </a:lnTo>
                  <a:lnTo>
                    <a:pt x="3313" y="5037"/>
                  </a:lnTo>
                  <a:lnTo>
                    <a:pt x="3895" y="4785"/>
                  </a:lnTo>
                  <a:lnTo>
                    <a:pt x="3992" y="4766"/>
                  </a:lnTo>
                  <a:lnTo>
                    <a:pt x="4243" y="4669"/>
                  </a:lnTo>
                  <a:lnTo>
                    <a:pt x="4398" y="4592"/>
                  </a:lnTo>
                  <a:lnTo>
                    <a:pt x="4553" y="4475"/>
                  </a:lnTo>
                  <a:lnTo>
                    <a:pt x="4728" y="4340"/>
                  </a:lnTo>
                  <a:lnTo>
                    <a:pt x="4902" y="4185"/>
                  </a:lnTo>
                  <a:lnTo>
                    <a:pt x="5057" y="3972"/>
                  </a:lnTo>
                  <a:lnTo>
                    <a:pt x="5193" y="3739"/>
                  </a:lnTo>
                  <a:lnTo>
                    <a:pt x="5309" y="3449"/>
                  </a:lnTo>
                  <a:lnTo>
                    <a:pt x="5367" y="3294"/>
                  </a:lnTo>
                  <a:lnTo>
                    <a:pt x="5386" y="3119"/>
                  </a:lnTo>
                  <a:lnTo>
                    <a:pt x="5425" y="2945"/>
                  </a:lnTo>
                  <a:lnTo>
                    <a:pt x="5425" y="2751"/>
                  </a:lnTo>
                  <a:lnTo>
                    <a:pt x="5425" y="2557"/>
                  </a:lnTo>
                  <a:lnTo>
                    <a:pt x="5406" y="2344"/>
                  </a:lnTo>
                  <a:lnTo>
                    <a:pt x="5386" y="2112"/>
                  </a:lnTo>
                  <a:lnTo>
                    <a:pt x="5348" y="1860"/>
                  </a:lnTo>
                  <a:lnTo>
                    <a:pt x="5290" y="1608"/>
                  </a:lnTo>
                  <a:lnTo>
                    <a:pt x="5212" y="1337"/>
                  </a:lnTo>
                  <a:lnTo>
                    <a:pt x="5115" y="1066"/>
                  </a:lnTo>
                  <a:lnTo>
                    <a:pt x="4999" y="833"/>
                  </a:lnTo>
                  <a:lnTo>
                    <a:pt x="4863" y="639"/>
                  </a:lnTo>
                  <a:lnTo>
                    <a:pt x="4728" y="465"/>
                  </a:lnTo>
                  <a:lnTo>
                    <a:pt x="4573" y="329"/>
                  </a:lnTo>
                  <a:lnTo>
                    <a:pt x="4418" y="213"/>
                  </a:lnTo>
                  <a:lnTo>
                    <a:pt x="4243" y="116"/>
                  </a:lnTo>
                  <a:lnTo>
                    <a:pt x="4069" y="58"/>
                  </a:lnTo>
                  <a:lnTo>
                    <a:pt x="3875" y="19"/>
                  </a:lnTo>
                  <a:lnTo>
                    <a:pt x="36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7" name="Google Shape;1487;p26"/>
            <p:cNvSpPr/>
            <p:nvPr/>
          </p:nvSpPr>
          <p:spPr>
            <a:xfrm>
              <a:off x="9909650" y="4137825"/>
              <a:ext cx="135650" cy="135150"/>
            </a:xfrm>
            <a:custGeom>
              <a:avLst/>
              <a:gdLst/>
              <a:ahLst/>
              <a:cxnLst/>
              <a:rect l="l" t="t" r="r" b="b"/>
              <a:pathLst>
                <a:path w="5426" h="5406" fill="none" extrusionOk="0">
                  <a:moveTo>
                    <a:pt x="3895" y="4785"/>
                  </a:moveTo>
                  <a:lnTo>
                    <a:pt x="3895" y="4785"/>
                  </a:lnTo>
                  <a:lnTo>
                    <a:pt x="3992" y="4766"/>
                  </a:lnTo>
                  <a:lnTo>
                    <a:pt x="4243" y="4669"/>
                  </a:lnTo>
                  <a:lnTo>
                    <a:pt x="4398" y="4592"/>
                  </a:lnTo>
                  <a:lnTo>
                    <a:pt x="4553" y="4475"/>
                  </a:lnTo>
                  <a:lnTo>
                    <a:pt x="4728" y="4340"/>
                  </a:lnTo>
                  <a:lnTo>
                    <a:pt x="4902" y="4185"/>
                  </a:lnTo>
                  <a:lnTo>
                    <a:pt x="5057" y="3972"/>
                  </a:lnTo>
                  <a:lnTo>
                    <a:pt x="5193" y="3739"/>
                  </a:lnTo>
                  <a:lnTo>
                    <a:pt x="5309" y="3449"/>
                  </a:lnTo>
                  <a:lnTo>
                    <a:pt x="5367" y="3294"/>
                  </a:lnTo>
                  <a:lnTo>
                    <a:pt x="5386" y="3119"/>
                  </a:lnTo>
                  <a:lnTo>
                    <a:pt x="5425" y="2945"/>
                  </a:lnTo>
                  <a:lnTo>
                    <a:pt x="5425" y="2751"/>
                  </a:lnTo>
                  <a:lnTo>
                    <a:pt x="5425" y="2557"/>
                  </a:lnTo>
                  <a:lnTo>
                    <a:pt x="5406" y="2344"/>
                  </a:lnTo>
                  <a:lnTo>
                    <a:pt x="5386" y="2112"/>
                  </a:lnTo>
                  <a:lnTo>
                    <a:pt x="5348" y="1860"/>
                  </a:lnTo>
                  <a:lnTo>
                    <a:pt x="5290" y="1608"/>
                  </a:lnTo>
                  <a:lnTo>
                    <a:pt x="5212" y="1337"/>
                  </a:lnTo>
                  <a:lnTo>
                    <a:pt x="5212" y="1337"/>
                  </a:lnTo>
                  <a:lnTo>
                    <a:pt x="5115" y="1066"/>
                  </a:lnTo>
                  <a:lnTo>
                    <a:pt x="4999" y="833"/>
                  </a:lnTo>
                  <a:lnTo>
                    <a:pt x="4863" y="639"/>
                  </a:lnTo>
                  <a:lnTo>
                    <a:pt x="4728" y="465"/>
                  </a:lnTo>
                  <a:lnTo>
                    <a:pt x="4573" y="329"/>
                  </a:lnTo>
                  <a:lnTo>
                    <a:pt x="4418" y="213"/>
                  </a:lnTo>
                  <a:lnTo>
                    <a:pt x="4243" y="116"/>
                  </a:lnTo>
                  <a:lnTo>
                    <a:pt x="4069" y="58"/>
                  </a:lnTo>
                  <a:lnTo>
                    <a:pt x="3875" y="19"/>
                  </a:lnTo>
                  <a:lnTo>
                    <a:pt x="3682" y="0"/>
                  </a:lnTo>
                  <a:lnTo>
                    <a:pt x="3488" y="0"/>
                  </a:lnTo>
                  <a:lnTo>
                    <a:pt x="3275" y="19"/>
                  </a:lnTo>
                  <a:lnTo>
                    <a:pt x="3062" y="58"/>
                  </a:lnTo>
                  <a:lnTo>
                    <a:pt x="2868" y="116"/>
                  </a:lnTo>
                  <a:lnTo>
                    <a:pt x="2655" y="194"/>
                  </a:lnTo>
                  <a:lnTo>
                    <a:pt x="2442" y="291"/>
                  </a:lnTo>
                  <a:lnTo>
                    <a:pt x="2228" y="388"/>
                  </a:lnTo>
                  <a:lnTo>
                    <a:pt x="2015" y="504"/>
                  </a:lnTo>
                  <a:lnTo>
                    <a:pt x="1822" y="639"/>
                  </a:lnTo>
                  <a:lnTo>
                    <a:pt x="1628" y="794"/>
                  </a:lnTo>
                  <a:lnTo>
                    <a:pt x="1260" y="1104"/>
                  </a:lnTo>
                  <a:lnTo>
                    <a:pt x="911" y="1434"/>
                  </a:lnTo>
                  <a:lnTo>
                    <a:pt x="756" y="1608"/>
                  </a:lnTo>
                  <a:lnTo>
                    <a:pt x="620" y="1802"/>
                  </a:lnTo>
                  <a:lnTo>
                    <a:pt x="485" y="1976"/>
                  </a:lnTo>
                  <a:lnTo>
                    <a:pt x="369" y="2170"/>
                  </a:lnTo>
                  <a:lnTo>
                    <a:pt x="272" y="2364"/>
                  </a:lnTo>
                  <a:lnTo>
                    <a:pt x="194" y="2538"/>
                  </a:lnTo>
                  <a:lnTo>
                    <a:pt x="136" y="2732"/>
                  </a:lnTo>
                  <a:lnTo>
                    <a:pt x="78" y="2906"/>
                  </a:lnTo>
                  <a:lnTo>
                    <a:pt x="78" y="2906"/>
                  </a:lnTo>
                  <a:lnTo>
                    <a:pt x="39" y="3255"/>
                  </a:lnTo>
                  <a:lnTo>
                    <a:pt x="0" y="3604"/>
                  </a:lnTo>
                  <a:lnTo>
                    <a:pt x="20" y="3914"/>
                  </a:lnTo>
                  <a:lnTo>
                    <a:pt x="59" y="4224"/>
                  </a:lnTo>
                  <a:lnTo>
                    <a:pt x="155" y="4495"/>
                  </a:lnTo>
                  <a:lnTo>
                    <a:pt x="214" y="4611"/>
                  </a:lnTo>
                  <a:lnTo>
                    <a:pt x="272" y="4747"/>
                  </a:lnTo>
                  <a:lnTo>
                    <a:pt x="349" y="4844"/>
                  </a:lnTo>
                  <a:lnTo>
                    <a:pt x="427" y="4960"/>
                  </a:lnTo>
                  <a:lnTo>
                    <a:pt x="524" y="5037"/>
                  </a:lnTo>
                  <a:lnTo>
                    <a:pt x="640" y="5134"/>
                  </a:lnTo>
                  <a:lnTo>
                    <a:pt x="756" y="5212"/>
                  </a:lnTo>
                  <a:lnTo>
                    <a:pt x="872" y="5270"/>
                  </a:lnTo>
                  <a:lnTo>
                    <a:pt x="1027" y="5328"/>
                  </a:lnTo>
                  <a:lnTo>
                    <a:pt x="1163" y="5367"/>
                  </a:lnTo>
                  <a:lnTo>
                    <a:pt x="1337" y="5386"/>
                  </a:lnTo>
                  <a:lnTo>
                    <a:pt x="1512" y="5405"/>
                  </a:lnTo>
                  <a:lnTo>
                    <a:pt x="1686" y="5405"/>
                  </a:lnTo>
                  <a:lnTo>
                    <a:pt x="1880" y="5405"/>
                  </a:lnTo>
                  <a:lnTo>
                    <a:pt x="2093" y="5367"/>
                  </a:lnTo>
                  <a:lnTo>
                    <a:pt x="2306" y="5347"/>
                  </a:lnTo>
                  <a:lnTo>
                    <a:pt x="2538" y="5289"/>
                  </a:lnTo>
                  <a:lnTo>
                    <a:pt x="2790" y="5212"/>
                  </a:lnTo>
                  <a:lnTo>
                    <a:pt x="3313" y="5037"/>
                  </a:lnTo>
                  <a:lnTo>
                    <a:pt x="3895" y="4785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8" name="Google Shape;1488;p26"/>
            <p:cNvSpPr/>
            <p:nvPr/>
          </p:nvSpPr>
          <p:spPr>
            <a:xfrm>
              <a:off x="9911575" y="4209025"/>
              <a:ext cx="525" cy="1475"/>
            </a:xfrm>
            <a:custGeom>
              <a:avLst/>
              <a:gdLst/>
              <a:ahLst/>
              <a:cxnLst/>
              <a:rect l="l" t="t" r="r" b="b"/>
              <a:pathLst>
                <a:path w="21" h="59" extrusionOk="0">
                  <a:moveTo>
                    <a:pt x="1" y="58"/>
                  </a:move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close/>
                  <a:moveTo>
                    <a:pt x="20" y="39"/>
                  </a:moveTo>
                  <a:lnTo>
                    <a:pt x="20" y="39"/>
                  </a:lnTo>
                  <a:lnTo>
                    <a:pt x="20" y="39"/>
                  </a:lnTo>
                  <a:lnTo>
                    <a:pt x="20" y="39"/>
                  </a:lnTo>
                  <a:lnTo>
                    <a:pt x="20" y="39"/>
                  </a:lnTo>
                  <a:close/>
                  <a:moveTo>
                    <a:pt x="20" y="39"/>
                  </a:moveTo>
                  <a:lnTo>
                    <a:pt x="20" y="39"/>
                  </a:lnTo>
                  <a:lnTo>
                    <a:pt x="20" y="39"/>
                  </a:lnTo>
                  <a:lnTo>
                    <a:pt x="20" y="39"/>
                  </a:lnTo>
                  <a:lnTo>
                    <a:pt x="20" y="39"/>
                  </a:lnTo>
                  <a:close/>
                  <a:moveTo>
                    <a:pt x="20" y="19"/>
                  </a:moveTo>
                  <a:lnTo>
                    <a:pt x="20" y="1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19"/>
                  </a:lnTo>
                  <a:close/>
                  <a:moveTo>
                    <a:pt x="20" y="19"/>
                  </a:moveTo>
                  <a:lnTo>
                    <a:pt x="20" y="19"/>
                  </a:lnTo>
                  <a:lnTo>
                    <a:pt x="20" y="19"/>
                  </a:lnTo>
                  <a:lnTo>
                    <a:pt x="20" y="19"/>
                  </a:lnTo>
                  <a:lnTo>
                    <a:pt x="20" y="19"/>
                  </a:lnTo>
                  <a:close/>
                  <a:moveTo>
                    <a:pt x="20" y="0"/>
                  </a:move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D16D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9" name="Google Shape;1489;p26"/>
            <p:cNvSpPr/>
            <p:nvPr/>
          </p:nvSpPr>
          <p:spPr>
            <a:xfrm>
              <a:off x="9911575" y="42104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0" name="Google Shape;1490;p26"/>
            <p:cNvSpPr/>
            <p:nvPr/>
          </p:nvSpPr>
          <p:spPr>
            <a:xfrm>
              <a:off x="9912075" y="42099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1" name="Google Shape;1491;p26"/>
            <p:cNvSpPr/>
            <p:nvPr/>
          </p:nvSpPr>
          <p:spPr>
            <a:xfrm>
              <a:off x="9912075" y="42099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2" name="Google Shape;1492;p26"/>
            <p:cNvSpPr/>
            <p:nvPr/>
          </p:nvSpPr>
          <p:spPr>
            <a:xfrm>
              <a:off x="9912075" y="42095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3" name="Google Shape;1493;p26"/>
            <p:cNvSpPr/>
            <p:nvPr/>
          </p:nvSpPr>
          <p:spPr>
            <a:xfrm>
              <a:off x="9912075" y="42095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4" name="Google Shape;1494;p26"/>
            <p:cNvSpPr/>
            <p:nvPr/>
          </p:nvSpPr>
          <p:spPr>
            <a:xfrm>
              <a:off x="9912075" y="4209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5" name="Google Shape;1495;p26"/>
            <p:cNvSpPr/>
            <p:nvPr/>
          </p:nvSpPr>
          <p:spPr>
            <a:xfrm>
              <a:off x="9909650" y="4159600"/>
              <a:ext cx="135650" cy="83350"/>
            </a:xfrm>
            <a:custGeom>
              <a:avLst/>
              <a:gdLst/>
              <a:ahLst/>
              <a:cxnLst/>
              <a:rect l="l" t="t" r="r" b="b"/>
              <a:pathLst>
                <a:path w="5426" h="3334" extrusionOk="0">
                  <a:moveTo>
                    <a:pt x="1531" y="1"/>
                  </a:moveTo>
                  <a:lnTo>
                    <a:pt x="1260" y="214"/>
                  </a:lnTo>
                  <a:lnTo>
                    <a:pt x="1027" y="447"/>
                  </a:lnTo>
                  <a:lnTo>
                    <a:pt x="795" y="698"/>
                  </a:lnTo>
                  <a:lnTo>
                    <a:pt x="601" y="950"/>
                  </a:lnTo>
                  <a:lnTo>
                    <a:pt x="427" y="1202"/>
                  </a:lnTo>
                  <a:lnTo>
                    <a:pt x="291" y="1473"/>
                  </a:lnTo>
                  <a:lnTo>
                    <a:pt x="175" y="1725"/>
                  </a:lnTo>
                  <a:lnTo>
                    <a:pt x="97" y="1977"/>
                  </a:lnTo>
                  <a:lnTo>
                    <a:pt x="97" y="1996"/>
                  </a:lnTo>
                  <a:lnTo>
                    <a:pt x="97" y="2016"/>
                  </a:lnTo>
                  <a:lnTo>
                    <a:pt x="78" y="2035"/>
                  </a:lnTo>
                  <a:lnTo>
                    <a:pt x="39" y="2306"/>
                  </a:lnTo>
                  <a:lnTo>
                    <a:pt x="20" y="2539"/>
                  </a:lnTo>
                  <a:lnTo>
                    <a:pt x="0" y="2791"/>
                  </a:lnTo>
                  <a:lnTo>
                    <a:pt x="20" y="3062"/>
                  </a:lnTo>
                  <a:lnTo>
                    <a:pt x="59" y="3333"/>
                  </a:lnTo>
                  <a:lnTo>
                    <a:pt x="524" y="3294"/>
                  </a:lnTo>
                  <a:lnTo>
                    <a:pt x="1066" y="3236"/>
                  </a:lnTo>
                  <a:lnTo>
                    <a:pt x="1647" y="3159"/>
                  </a:lnTo>
                  <a:lnTo>
                    <a:pt x="2306" y="3043"/>
                  </a:lnTo>
                  <a:lnTo>
                    <a:pt x="3003" y="2907"/>
                  </a:lnTo>
                  <a:lnTo>
                    <a:pt x="3759" y="2733"/>
                  </a:lnTo>
                  <a:lnTo>
                    <a:pt x="4553" y="2520"/>
                  </a:lnTo>
                  <a:lnTo>
                    <a:pt x="5386" y="2268"/>
                  </a:lnTo>
                  <a:lnTo>
                    <a:pt x="5425" y="2035"/>
                  </a:lnTo>
                  <a:lnTo>
                    <a:pt x="5425" y="1783"/>
                  </a:lnTo>
                  <a:lnTo>
                    <a:pt x="5425" y="1531"/>
                  </a:lnTo>
                  <a:lnTo>
                    <a:pt x="5386" y="1260"/>
                  </a:lnTo>
                  <a:lnTo>
                    <a:pt x="5309" y="873"/>
                  </a:lnTo>
                  <a:lnTo>
                    <a:pt x="5212" y="466"/>
                  </a:lnTo>
                  <a:lnTo>
                    <a:pt x="5173" y="640"/>
                  </a:lnTo>
                  <a:lnTo>
                    <a:pt x="5135" y="795"/>
                  </a:lnTo>
                  <a:lnTo>
                    <a:pt x="5076" y="970"/>
                  </a:lnTo>
                  <a:lnTo>
                    <a:pt x="4999" y="1125"/>
                  </a:lnTo>
                  <a:lnTo>
                    <a:pt x="4844" y="1357"/>
                  </a:lnTo>
                  <a:lnTo>
                    <a:pt x="4650" y="1590"/>
                  </a:lnTo>
                  <a:lnTo>
                    <a:pt x="4437" y="1783"/>
                  </a:lnTo>
                  <a:lnTo>
                    <a:pt x="4205" y="1958"/>
                  </a:lnTo>
                  <a:lnTo>
                    <a:pt x="3953" y="2093"/>
                  </a:lnTo>
                  <a:lnTo>
                    <a:pt x="3682" y="2190"/>
                  </a:lnTo>
                  <a:lnTo>
                    <a:pt x="3391" y="2248"/>
                  </a:lnTo>
                  <a:lnTo>
                    <a:pt x="3100" y="2268"/>
                  </a:lnTo>
                  <a:lnTo>
                    <a:pt x="2810" y="2248"/>
                  </a:lnTo>
                  <a:lnTo>
                    <a:pt x="2616" y="2210"/>
                  </a:lnTo>
                  <a:lnTo>
                    <a:pt x="2442" y="2151"/>
                  </a:lnTo>
                  <a:lnTo>
                    <a:pt x="2267" y="2055"/>
                  </a:lnTo>
                  <a:lnTo>
                    <a:pt x="2132" y="1958"/>
                  </a:lnTo>
                  <a:lnTo>
                    <a:pt x="1996" y="1861"/>
                  </a:lnTo>
                  <a:lnTo>
                    <a:pt x="1880" y="1725"/>
                  </a:lnTo>
                  <a:lnTo>
                    <a:pt x="1783" y="1590"/>
                  </a:lnTo>
                  <a:lnTo>
                    <a:pt x="1705" y="1435"/>
                  </a:lnTo>
                  <a:lnTo>
                    <a:pt x="1647" y="1280"/>
                  </a:lnTo>
                  <a:lnTo>
                    <a:pt x="1589" y="1105"/>
                  </a:lnTo>
                  <a:lnTo>
                    <a:pt x="1550" y="931"/>
                  </a:lnTo>
                  <a:lnTo>
                    <a:pt x="1512" y="756"/>
                  </a:lnTo>
                  <a:lnTo>
                    <a:pt x="1492" y="563"/>
                  </a:lnTo>
                  <a:lnTo>
                    <a:pt x="1492" y="388"/>
                  </a:lnTo>
                  <a:lnTo>
                    <a:pt x="1531" y="1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6" name="Google Shape;1496;p26"/>
            <p:cNvSpPr/>
            <p:nvPr/>
          </p:nvSpPr>
          <p:spPr>
            <a:xfrm>
              <a:off x="9909650" y="4159600"/>
              <a:ext cx="135650" cy="83350"/>
            </a:xfrm>
            <a:custGeom>
              <a:avLst/>
              <a:gdLst/>
              <a:ahLst/>
              <a:cxnLst/>
              <a:rect l="l" t="t" r="r" b="b"/>
              <a:pathLst>
                <a:path w="5426" h="3334" fill="none" extrusionOk="0">
                  <a:moveTo>
                    <a:pt x="1531" y="1"/>
                  </a:moveTo>
                  <a:lnTo>
                    <a:pt x="1531" y="1"/>
                  </a:lnTo>
                  <a:lnTo>
                    <a:pt x="1260" y="214"/>
                  </a:lnTo>
                  <a:lnTo>
                    <a:pt x="1027" y="447"/>
                  </a:lnTo>
                  <a:lnTo>
                    <a:pt x="795" y="698"/>
                  </a:lnTo>
                  <a:lnTo>
                    <a:pt x="601" y="950"/>
                  </a:lnTo>
                  <a:lnTo>
                    <a:pt x="427" y="1202"/>
                  </a:lnTo>
                  <a:lnTo>
                    <a:pt x="291" y="1473"/>
                  </a:lnTo>
                  <a:lnTo>
                    <a:pt x="175" y="1725"/>
                  </a:lnTo>
                  <a:lnTo>
                    <a:pt x="97" y="1977"/>
                  </a:lnTo>
                  <a:lnTo>
                    <a:pt x="97" y="1977"/>
                  </a:lnTo>
                  <a:lnTo>
                    <a:pt x="97" y="1977"/>
                  </a:lnTo>
                  <a:lnTo>
                    <a:pt x="97" y="1977"/>
                  </a:lnTo>
                  <a:lnTo>
                    <a:pt x="97" y="1996"/>
                  </a:lnTo>
                  <a:lnTo>
                    <a:pt x="97" y="1996"/>
                  </a:lnTo>
                  <a:lnTo>
                    <a:pt x="97" y="1996"/>
                  </a:lnTo>
                  <a:lnTo>
                    <a:pt x="97" y="1996"/>
                  </a:lnTo>
                  <a:lnTo>
                    <a:pt x="97" y="1996"/>
                  </a:lnTo>
                  <a:lnTo>
                    <a:pt x="97" y="1996"/>
                  </a:lnTo>
                  <a:lnTo>
                    <a:pt x="97" y="1996"/>
                  </a:lnTo>
                  <a:lnTo>
                    <a:pt x="97" y="1996"/>
                  </a:lnTo>
                  <a:lnTo>
                    <a:pt x="97" y="2016"/>
                  </a:lnTo>
                  <a:lnTo>
                    <a:pt x="97" y="2016"/>
                  </a:lnTo>
                  <a:lnTo>
                    <a:pt x="97" y="2016"/>
                  </a:lnTo>
                  <a:lnTo>
                    <a:pt x="97" y="2016"/>
                  </a:lnTo>
                  <a:lnTo>
                    <a:pt x="97" y="2016"/>
                  </a:lnTo>
                  <a:lnTo>
                    <a:pt x="97" y="2016"/>
                  </a:lnTo>
                  <a:lnTo>
                    <a:pt x="97" y="2016"/>
                  </a:lnTo>
                  <a:lnTo>
                    <a:pt x="97" y="2016"/>
                  </a:lnTo>
                  <a:lnTo>
                    <a:pt x="78" y="2035"/>
                  </a:lnTo>
                  <a:lnTo>
                    <a:pt x="78" y="2035"/>
                  </a:lnTo>
                  <a:lnTo>
                    <a:pt x="78" y="2035"/>
                  </a:lnTo>
                  <a:lnTo>
                    <a:pt x="78" y="2035"/>
                  </a:lnTo>
                  <a:lnTo>
                    <a:pt x="78" y="2035"/>
                  </a:lnTo>
                  <a:lnTo>
                    <a:pt x="78" y="2035"/>
                  </a:lnTo>
                  <a:lnTo>
                    <a:pt x="78" y="2035"/>
                  </a:lnTo>
                  <a:lnTo>
                    <a:pt x="39" y="2306"/>
                  </a:lnTo>
                  <a:lnTo>
                    <a:pt x="39" y="2306"/>
                  </a:lnTo>
                  <a:lnTo>
                    <a:pt x="20" y="2539"/>
                  </a:lnTo>
                  <a:lnTo>
                    <a:pt x="0" y="2791"/>
                  </a:lnTo>
                  <a:lnTo>
                    <a:pt x="0" y="2791"/>
                  </a:lnTo>
                  <a:lnTo>
                    <a:pt x="20" y="3062"/>
                  </a:lnTo>
                  <a:lnTo>
                    <a:pt x="59" y="3333"/>
                  </a:lnTo>
                  <a:lnTo>
                    <a:pt x="59" y="3333"/>
                  </a:lnTo>
                  <a:lnTo>
                    <a:pt x="524" y="3294"/>
                  </a:lnTo>
                  <a:lnTo>
                    <a:pt x="1066" y="3236"/>
                  </a:lnTo>
                  <a:lnTo>
                    <a:pt x="1647" y="3159"/>
                  </a:lnTo>
                  <a:lnTo>
                    <a:pt x="2306" y="3043"/>
                  </a:lnTo>
                  <a:lnTo>
                    <a:pt x="3003" y="2907"/>
                  </a:lnTo>
                  <a:lnTo>
                    <a:pt x="3759" y="2733"/>
                  </a:lnTo>
                  <a:lnTo>
                    <a:pt x="4553" y="2520"/>
                  </a:lnTo>
                  <a:lnTo>
                    <a:pt x="5386" y="2268"/>
                  </a:lnTo>
                  <a:lnTo>
                    <a:pt x="5386" y="2268"/>
                  </a:lnTo>
                  <a:lnTo>
                    <a:pt x="5425" y="2035"/>
                  </a:lnTo>
                  <a:lnTo>
                    <a:pt x="5425" y="1783"/>
                  </a:lnTo>
                  <a:lnTo>
                    <a:pt x="5425" y="1783"/>
                  </a:lnTo>
                  <a:lnTo>
                    <a:pt x="5425" y="1531"/>
                  </a:lnTo>
                  <a:lnTo>
                    <a:pt x="5386" y="1260"/>
                  </a:lnTo>
                  <a:lnTo>
                    <a:pt x="5386" y="1260"/>
                  </a:lnTo>
                  <a:lnTo>
                    <a:pt x="5386" y="1260"/>
                  </a:lnTo>
                  <a:lnTo>
                    <a:pt x="5386" y="1260"/>
                  </a:lnTo>
                  <a:lnTo>
                    <a:pt x="5309" y="873"/>
                  </a:lnTo>
                  <a:lnTo>
                    <a:pt x="5212" y="466"/>
                  </a:lnTo>
                  <a:lnTo>
                    <a:pt x="5212" y="466"/>
                  </a:lnTo>
                  <a:lnTo>
                    <a:pt x="5212" y="466"/>
                  </a:lnTo>
                  <a:lnTo>
                    <a:pt x="5173" y="640"/>
                  </a:lnTo>
                  <a:lnTo>
                    <a:pt x="5135" y="795"/>
                  </a:lnTo>
                  <a:lnTo>
                    <a:pt x="5076" y="970"/>
                  </a:lnTo>
                  <a:lnTo>
                    <a:pt x="4999" y="1125"/>
                  </a:lnTo>
                  <a:lnTo>
                    <a:pt x="4999" y="1125"/>
                  </a:lnTo>
                  <a:lnTo>
                    <a:pt x="4844" y="1357"/>
                  </a:lnTo>
                  <a:lnTo>
                    <a:pt x="4650" y="1590"/>
                  </a:lnTo>
                  <a:lnTo>
                    <a:pt x="4437" y="1783"/>
                  </a:lnTo>
                  <a:lnTo>
                    <a:pt x="4205" y="1958"/>
                  </a:lnTo>
                  <a:lnTo>
                    <a:pt x="3953" y="2093"/>
                  </a:lnTo>
                  <a:lnTo>
                    <a:pt x="3682" y="2190"/>
                  </a:lnTo>
                  <a:lnTo>
                    <a:pt x="3391" y="2248"/>
                  </a:lnTo>
                  <a:lnTo>
                    <a:pt x="3100" y="2268"/>
                  </a:lnTo>
                  <a:lnTo>
                    <a:pt x="3100" y="2268"/>
                  </a:lnTo>
                  <a:lnTo>
                    <a:pt x="2810" y="2248"/>
                  </a:lnTo>
                  <a:lnTo>
                    <a:pt x="2810" y="2248"/>
                  </a:lnTo>
                  <a:lnTo>
                    <a:pt x="2616" y="2210"/>
                  </a:lnTo>
                  <a:lnTo>
                    <a:pt x="2442" y="2151"/>
                  </a:lnTo>
                  <a:lnTo>
                    <a:pt x="2267" y="2055"/>
                  </a:lnTo>
                  <a:lnTo>
                    <a:pt x="2132" y="1958"/>
                  </a:lnTo>
                  <a:lnTo>
                    <a:pt x="1996" y="1861"/>
                  </a:lnTo>
                  <a:lnTo>
                    <a:pt x="1880" y="1725"/>
                  </a:lnTo>
                  <a:lnTo>
                    <a:pt x="1783" y="1590"/>
                  </a:lnTo>
                  <a:lnTo>
                    <a:pt x="1705" y="1435"/>
                  </a:lnTo>
                  <a:lnTo>
                    <a:pt x="1647" y="1280"/>
                  </a:lnTo>
                  <a:lnTo>
                    <a:pt x="1589" y="1105"/>
                  </a:lnTo>
                  <a:lnTo>
                    <a:pt x="1550" y="931"/>
                  </a:lnTo>
                  <a:lnTo>
                    <a:pt x="1512" y="756"/>
                  </a:lnTo>
                  <a:lnTo>
                    <a:pt x="1492" y="563"/>
                  </a:lnTo>
                  <a:lnTo>
                    <a:pt x="1492" y="388"/>
                  </a:lnTo>
                  <a:lnTo>
                    <a:pt x="153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7" name="Google Shape;1497;p26"/>
            <p:cNvSpPr/>
            <p:nvPr/>
          </p:nvSpPr>
          <p:spPr>
            <a:xfrm>
              <a:off x="9767250" y="4025925"/>
              <a:ext cx="32950" cy="30050"/>
            </a:xfrm>
            <a:custGeom>
              <a:avLst/>
              <a:gdLst/>
              <a:ahLst/>
              <a:cxnLst/>
              <a:rect l="l" t="t" r="r" b="b"/>
              <a:pathLst>
                <a:path w="1318" h="1202" extrusionOk="0">
                  <a:moveTo>
                    <a:pt x="524" y="1"/>
                  </a:moveTo>
                  <a:lnTo>
                    <a:pt x="407" y="39"/>
                  </a:lnTo>
                  <a:lnTo>
                    <a:pt x="291" y="98"/>
                  </a:lnTo>
                  <a:lnTo>
                    <a:pt x="194" y="175"/>
                  </a:lnTo>
                  <a:lnTo>
                    <a:pt x="117" y="253"/>
                  </a:lnTo>
                  <a:lnTo>
                    <a:pt x="59" y="369"/>
                  </a:lnTo>
                  <a:lnTo>
                    <a:pt x="20" y="466"/>
                  </a:lnTo>
                  <a:lnTo>
                    <a:pt x="0" y="601"/>
                  </a:lnTo>
                  <a:lnTo>
                    <a:pt x="20" y="717"/>
                  </a:lnTo>
                  <a:lnTo>
                    <a:pt x="59" y="834"/>
                  </a:lnTo>
                  <a:lnTo>
                    <a:pt x="117" y="931"/>
                  </a:lnTo>
                  <a:lnTo>
                    <a:pt x="194" y="1008"/>
                  </a:lnTo>
                  <a:lnTo>
                    <a:pt x="291" y="1086"/>
                  </a:lnTo>
                  <a:lnTo>
                    <a:pt x="407" y="1144"/>
                  </a:lnTo>
                  <a:lnTo>
                    <a:pt x="524" y="1182"/>
                  </a:lnTo>
                  <a:lnTo>
                    <a:pt x="659" y="1202"/>
                  </a:lnTo>
                  <a:lnTo>
                    <a:pt x="795" y="1182"/>
                  </a:lnTo>
                  <a:lnTo>
                    <a:pt x="911" y="1144"/>
                  </a:lnTo>
                  <a:lnTo>
                    <a:pt x="1027" y="1086"/>
                  </a:lnTo>
                  <a:lnTo>
                    <a:pt x="1124" y="1008"/>
                  </a:lnTo>
                  <a:lnTo>
                    <a:pt x="1202" y="931"/>
                  </a:lnTo>
                  <a:lnTo>
                    <a:pt x="1260" y="834"/>
                  </a:lnTo>
                  <a:lnTo>
                    <a:pt x="1299" y="717"/>
                  </a:lnTo>
                  <a:lnTo>
                    <a:pt x="1318" y="601"/>
                  </a:lnTo>
                  <a:lnTo>
                    <a:pt x="1299" y="466"/>
                  </a:lnTo>
                  <a:lnTo>
                    <a:pt x="1260" y="369"/>
                  </a:lnTo>
                  <a:lnTo>
                    <a:pt x="1202" y="253"/>
                  </a:lnTo>
                  <a:lnTo>
                    <a:pt x="1124" y="175"/>
                  </a:lnTo>
                  <a:lnTo>
                    <a:pt x="1027" y="98"/>
                  </a:lnTo>
                  <a:lnTo>
                    <a:pt x="911" y="39"/>
                  </a:lnTo>
                  <a:lnTo>
                    <a:pt x="795" y="1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8" name="Google Shape;1498;p26"/>
            <p:cNvSpPr/>
            <p:nvPr/>
          </p:nvSpPr>
          <p:spPr>
            <a:xfrm>
              <a:off x="9767250" y="4025925"/>
              <a:ext cx="32950" cy="30050"/>
            </a:xfrm>
            <a:custGeom>
              <a:avLst/>
              <a:gdLst/>
              <a:ahLst/>
              <a:cxnLst/>
              <a:rect l="l" t="t" r="r" b="b"/>
              <a:pathLst>
                <a:path w="1318" h="1202" fill="none" extrusionOk="0">
                  <a:moveTo>
                    <a:pt x="659" y="1"/>
                  </a:moveTo>
                  <a:lnTo>
                    <a:pt x="659" y="1"/>
                  </a:lnTo>
                  <a:lnTo>
                    <a:pt x="524" y="1"/>
                  </a:lnTo>
                  <a:lnTo>
                    <a:pt x="407" y="39"/>
                  </a:lnTo>
                  <a:lnTo>
                    <a:pt x="291" y="98"/>
                  </a:lnTo>
                  <a:lnTo>
                    <a:pt x="194" y="175"/>
                  </a:lnTo>
                  <a:lnTo>
                    <a:pt x="117" y="253"/>
                  </a:lnTo>
                  <a:lnTo>
                    <a:pt x="59" y="369"/>
                  </a:lnTo>
                  <a:lnTo>
                    <a:pt x="20" y="466"/>
                  </a:lnTo>
                  <a:lnTo>
                    <a:pt x="0" y="601"/>
                  </a:lnTo>
                  <a:lnTo>
                    <a:pt x="0" y="601"/>
                  </a:lnTo>
                  <a:lnTo>
                    <a:pt x="20" y="717"/>
                  </a:lnTo>
                  <a:lnTo>
                    <a:pt x="59" y="834"/>
                  </a:lnTo>
                  <a:lnTo>
                    <a:pt x="117" y="931"/>
                  </a:lnTo>
                  <a:lnTo>
                    <a:pt x="194" y="1008"/>
                  </a:lnTo>
                  <a:lnTo>
                    <a:pt x="291" y="1086"/>
                  </a:lnTo>
                  <a:lnTo>
                    <a:pt x="407" y="1144"/>
                  </a:lnTo>
                  <a:lnTo>
                    <a:pt x="524" y="1182"/>
                  </a:lnTo>
                  <a:lnTo>
                    <a:pt x="659" y="1202"/>
                  </a:lnTo>
                  <a:lnTo>
                    <a:pt x="659" y="1202"/>
                  </a:lnTo>
                  <a:lnTo>
                    <a:pt x="795" y="1182"/>
                  </a:lnTo>
                  <a:lnTo>
                    <a:pt x="911" y="1144"/>
                  </a:lnTo>
                  <a:lnTo>
                    <a:pt x="1027" y="1086"/>
                  </a:lnTo>
                  <a:lnTo>
                    <a:pt x="1124" y="1008"/>
                  </a:lnTo>
                  <a:lnTo>
                    <a:pt x="1202" y="931"/>
                  </a:lnTo>
                  <a:lnTo>
                    <a:pt x="1260" y="834"/>
                  </a:lnTo>
                  <a:lnTo>
                    <a:pt x="1299" y="717"/>
                  </a:lnTo>
                  <a:lnTo>
                    <a:pt x="1318" y="601"/>
                  </a:lnTo>
                  <a:lnTo>
                    <a:pt x="1318" y="601"/>
                  </a:lnTo>
                  <a:lnTo>
                    <a:pt x="1299" y="466"/>
                  </a:lnTo>
                  <a:lnTo>
                    <a:pt x="1260" y="369"/>
                  </a:lnTo>
                  <a:lnTo>
                    <a:pt x="1202" y="253"/>
                  </a:lnTo>
                  <a:lnTo>
                    <a:pt x="1124" y="175"/>
                  </a:lnTo>
                  <a:lnTo>
                    <a:pt x="1027" y="98"/>
                  </a:lnTo>
                  <a:lnTo>
                    <a:pt x="911" y="39"/>
                  </a:lnTo>
                  <a:lnTo>
                    <a:pt x="795" y="1"/>
                  </a:lnTo>
                  <a:lnTo>
                    <a:pt x="659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9" name="Google Shape;1499;p26"/>
            <p:cNvSpPr/>
            <p:nvPr/>
          </p:nvSpPr>
          <p:spPr>
            <a:xfrm>
              <a:off x="9868475" y="4020600"/>
              <a:ext cx="32475" cy="30050"/>
            </a:xfrm>
            <a:custGeom>
              <a:avLst/>
              <a:gdLst/>
              <a:ahLst/>
              <a:cxnLst/>
              <a:rect l="l" t="t" r="r" b="b"/>
              <a:pathLst>
                <a:path w="1299" h="1202" extrusionOk="0">
                  <a:moveTo>
                    <a:pt x="659" y="1"/>
                  </a:moveTo>
                  <a:lnTo>
                    <a:pt x="524" y="20"/>
                  </a:lnTo>
                  <a:lnTo>
                    <a:pt x="388" y="39"/>
                  </a:lnTo>
                  <a:lnTo>
                    <a:pt x="291" y="97"/>
                  </a:lnTo>
                  <a:lnTo>
                    <a:pt x="194" y="175"/>
                  </a:lnTo>
                  <a:lnTo>
                    <a:pt x="98" y="272"/>
                  </a:lnTo>
                  <a:lnTo>
                    <a:pt x="39" y="369"/>
                  </a:lnTo>
                  <a:lnTo>
                    <a:pt x="1" y="485"/>
                  </a:lnTo>
                  <a:lnTo>
                    <a:pt x="1" y="601"/>
                  </a:lnTo>
                  <a:lnTo>
                    <a:pt x="1" y="717"/>
                  </a:lnTo>
                  <a:lnTo>
                    <a:pt x="39" y="834"/>
                  </a:lnTo>
                  <a:lnTo>
                    <a:pt x="98" y="930"/>
                  </a:lnTo>
                  <a:lnTo>
                    <a:pt x="194" y="1027"/>
                  </a:lnTo>
                  <a:lnTo>
                    <a:pt x="291" y="1105"/>
                  </a:lnTo>
                  <a:lnTo>
                    <a:pt x="388" y="1144"/>
                  </a:lnTo>
                  <a:lnTo>
                    <a:pt x="524" y="1182"/>
                  </a:lnTo>
                  <a:lnTo>
                    <a:pt x="659" y="1202"/>
                  </a:lnTo>
                  <a:lnTo>
                    <a:pt x="776" y="1182"/>
                  </a:lnTo>
                  <a:lnTo>
                    <a:pt x="911" y="1144"/>
                  </a:lnTo>
                  <a:lnTo>
                    <a:pt x="1027" y="1105"/>
                  </a:lnTo>
                  <a:lnTo>
                    <a:pt x="1124" y="1027"/>
                  </a:lnTo>
                  <a:lnTo>
                    <a:pt x="1202" y="930"/>
                  </a:lnTo>
                  <a:lnTo>
                    <a:pt x="1260" y="834"/>
                  </a:lnTo>
                  <a:lnTo>
                    <a:pt x="1299" y="717"/>
                  </a:lnTo>
                  <a:lnTo>
                    <a:pt x="1299" y="601"/>
                  </a:lnTo>
                  <a:lnTo>
                    <a:pt x="1299" y="485"/>
                  </a:lnTo>
                  <a:lnTo>
                    <a:pt x="1260" y="369"/>
                  </a:lnTo>
                  <a:lnTo>
                    <a:pt x="1202" y="272"/>
                  </a:lnTo>
                  <a:lnTo>
                    <a:pt x="1124" y="175"/>
                  </a:lnTo>
                  <a:lnTo>
                    <a:pt x="1027" y="97"/>
                  </a:lnTo>
                  <a:lnTo>
                    <a:pt x="911" y="39"/>
                  </a:lnTo>
                  <a:lnTo>
                    <a:pt x="776" y="20"/>
                  </a:lnTo>
                  <a:lnTo>
                    <a:pt x="659" y="1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0" name="Google Shape;1500;p26"/>
            <p:cNvSpPr/>
            <p:nvPr/>
          </p:nvSpPr>
          <p:spPr>
            <a:xfrm>
              <a:off x="9868475" y="4020600"/>
              <a:ext cx="32475" cy="30050"/>
            </a:xfrm>
            <a:custGeom>
              <a:avLst/>
              <a:gdLst/>
              <a:ahLst/>
              <a:cxnLst/>
              <a:rect l="l" t="t" r="r" b="b"/>
              <a:pathLst>
                <a:path w="1299" h="1202" fill="none" extrusionOk="0">
                  <a:moveTo>
                    <a:pt x="659" y="1"/>
                  </a:moveTo>
                  <a:lnTo>
                    <a:pt x="659" y="1"/>
                  </a:lnTo>
                  <a:lnTo>
                    <a:pt x="524" y="20"/>
                  </a:lnTo>
                  <a:lnTo>
                    <a:pt x="388" y="39"/>
                  </a:lnTo>
                  <a:lnTo>
                    <a:pt x="291" y="97"/>
                  </a:lnTo>
                  <a:lnTo>
                    <a:pt x="194" y="175"/>
                  </a:lnTo>
                  <a:lnTo>
                    <a:pt x="98" y="272"/>
                  </a:lnTo>
                  <a:lnTo>
                    <a:pt x="39" y="369"/>
                  </a:lnTo>
                  <a:lnTo>
                    <a:pt x="1" y="485"/>
                  </a:lnTo>
                  <a:lnTo>
                    <a:pt x="1" y="601"/>
                  </a:lnTo>
                  <a:lnTo>
                    <a:pt x="1" y="601"/>
                  </a:lnTo>
                  <a:lnTo>
                    <a:pt x="1" y="717"/>
                  </a:lnTo>
                  <a:lnTo>
                    <a:pt x="39" y="834"/>
                  </a:lnTo>
                  <a:lnTo>
                    <a:pt x="98" y="930"/>
                  </a:lnTo>
                  <a:lnTo>
                    <a:pt x="194" y="1027"/>
                  </a:lnTo>
                  <a:lnTo>
                    <a:pt x="291" y="1105"/>
                  </a:lnTo>
                  <a:lnTo>
                    <a:pt x="388" y="1144"/>
                  </a:lnTo>
                  <a:lnTo>
                    <a:pt x="524" y="1182"/>
                  </a:lnTo>
                  <a:lnTo>
                    <a:pt x="659" y="1202"/>
                  </a:lnTo>
                  <a:lnTo>
                    <a:pt x="659" y="1202"/>
                  </a:lnTo>
                  <a:lnTo>
                    <a:pt x="776" y="1182"/>
                  </a:lnTo>
                  <a:lnTo>
                    <a:pt x="911" y="1144"/>
                  </a:lnTo>
                  <a:lnTo>
                    <a:pt x="1027" y="1105"/>
                  </a:lnTo>
                  <a:lnTo>
                    <a:pt x="1124" y="1027"/>
                  </a:lnTo>
                  <a:lnTo>
                    <a:pt x="1202" y="930"/>
                  </a:lnTo>
                  <a:lnTo>
                    <a:pt x="1260" y="834"/>
                  </a:lnTo>
                  <a:lnTo>
                    <a:pt x="1299" y="717"/>
                  </a:lnTo>
                  <a:lnTo>
                    <a:pt x="1299" y="601"/>
                  </a:lnTo>
                  <a:lnTo>
                    <a:pt x="1299" y="601"/>
                  </a:lnTo>
                  <a:lnTo>
                    <a:pt x="1299" y="485"/>
                  </a:lnTo>
                  <a:lnTo>
                    <a:pt x="1260" y="369"/>
                  </a:lnTo>
                  <a:lnTo>
                    <a:pt x="1202" y="272"/>
                  </a:lnTo>
                  <a:lnTo>
                    <a:pt x="1124" y="175"/>
                  </a:lnTo>
                  <a:lnTo>
                    <a:pt x="1027" y="97"/>
                  </a:lnTo>
                  <a:lnTo>
                    <a:pt x="911" y="39"/>
                  </a:lnTo>
                  <a:lnTo>
                    <a:pt x="776" y="20"/>
                  </a:lnTo>
                  <a:lnTo>
                    <a:pt x="659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1" name="Google Shape;1501;p26"/>
            <p:cNvSpPr/>
            <p:nvPr/>
          </p:nvSpPr>
          <p:spPr>
            <a:xfrm>
              <a:off x="9949850" y="4055950"/>
              <a:ext cx="32950" cy="29575"/>
            </a:xfrm>
            <a:custGeom>
              <a:avLst/>
              <a:gdLst/>
              <a:ahLst/>
              <a:cxnLst/>
              <a:rect l="l" t="t" r="r" b="b"/>
              <a:pathLst>
                <a:path w="1318" h="1183" extrusionOk="0">
                  <a:moveTo>
                    <a:pt x="524" y="1"/>
                  </a:moveTo>
                  <a:lnTo>
                    <a:pt x="407" y="40"/>
                  </a:lnTo>
                  <a:lnTo>
                    <a:pt x="291" y="98"/>
                  </a:lnTo>
                  <a:lnTo>
                    <a:pt x="194" y="175"/>
                  </a:lnTo>
                  <a:lnTo>
                    <a:pt x="117" y="253"/>
                  </a:lnTo>
                  <a:lnTo>
                    <a:pt x="59" y="350"/>
                  </a:lnTo>
                  <a:lnTo>
                    <a:pt x="20" y="466"/>
                  </a:lnTo>
                  <a:lnTo>
                    <a:pt x="0" y="582"/>
                  </a:lnTo>
                  <a:lnTo>
                    <a:pt x="20" y="718"/>
                  </a:lnTo>
                  <a:lnTo>
                    <a:pt x="59" y="815"/>
                  </a:lnTo>
                  <a:lnTo>
                    <a:pt x="117" y="931"/>
                  </a:lnTo>
                  <a:lnTo>
                    <a:pt x="194" y="1008"/>
                  </a:lnTo>
                  <a:lnTo>
                    <a:pt x="291" y="1086"/>
                  </a:lnTo>
                  <a:lnTo>
                    <a:pt x="407" y="1144"/>
                  </a:lnTo>
                  <a:lnTo>
                    <a:pt x="524" y="1183"/>
                  </a:lnTo>
                  <a:lnTo>
                    <a:pt x="795" y="1183"/>
                  </a:lnTo>
                  <a:lnTo>
                    <a:pt x="911" y="1144"/>
                  </a:lnTo>
                  <a:lnTo>
                    <a:pt x="1027" y="1086"/>
                  </a:lnTo>
                  <a:lnTo>
                    <a:pt x="1124" y="1008"/>
                  </a:lnTo>
                  <a:lnTo>
                    <a:pt x="1202" y="931"/>
                  </a:lnTo>
                  <a:lnTo>
                    <a:pt x="1260" y="815"/>
                  </a:lnTo>
                  <a:lnTo>
                    <a:pt x="1299" y="718"/>
                  </a:lnTo>
                  <a:lnTo>
                    <a:pt x="1318" y="582"/>
                  </a:lnTo>
                  <a:lnTo>
                    <a:pt x="1299" y="466"/>
                  </a:lnTo>
                  <a:lnTo>
                    <a:pt x="1260" y="350"/>
                  </a:lnTo>
                  <a:lnTo>
                    <a:pt x="1202" y="253"/>
                  </a:lnTo>
                  <a:lnTo>
                    <a:pt x="1124" y="175"/>
                  </a:lnTo>
                  <a:lnTo>
                    <a:pt x="1027" y="98"/>
                  </a:lnTo>
                  <a:lnTo>
                    <a:pt x="911" y="40"/>
                  </a:lnTo>
                  <a:lnTo>
                    <a:pt x="795" y="1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2" name="Google Shape;1502;p26"/>
            <p:cNvSpPr/>
            <p:nvPr/>
          </p:nvSpPr>
          <p:spPr>
            <a:xfrm>
              <a:off x="9949850" y="4055950"/>
              <a:ext cx="32950" cy="29575"/>
            </a:xfrm>
            <a:custGeom>
              <a:avLst/>
              <a:gdLst/>
              <a:ahLst/>
              <a:cxnLst/>
              <a:rect l="l" t="t" r="r" b="b"/>
              <a:pathLst>
                <a:path w="1318" h="1183" fill="none" extrusionOk="0">
                  <a:moveTo>
                    <a:pt x="659" y="1"/>
                  </a:moveTo>
                  <a:lnTo>
                    <a:pt x="659" y="1"/>
                  </a:lnTo>
                  <a:lnTo>
                    <a:pt x="524" y="1"/>
                  </a:lnTo>
                  <a:lnTo>
                    <a:pt x="407" y="40"/>
                  </a:lnTo>
                  <a:lnTo>
                    <a:pt x="291" y="98"/>
                  </a:lnTo>
                  <a:lnTo>
                    <a:pt x="194" y="175"/>
                  </a:lnTo>
                  <a:lnTo>
                    <a:pt x="117" y="253"/>
                  </a:lnTo>
                  <a:lnTo>
                    <a:pt x="59" y="350"/>
                  </a:lnTo>
                  <a:lnTo>
                    <a:pt x="20" y="466"/>
                  </a:lnTo>
                  <a:lnTo>
                    <a:pt x="0" y="582"/>
                  </a:lnTo>
                  <a:lnTo>
                    <a:pt x="0" y="582"/>
                  </a:lnTo>
                  <a:lnTo>
                    <a:pt x="20" y="718"/>
                  </a:lnTo>
                  <a:lnTo>
                    <a:pt x="59" y="815"/>
                  </a:lnTo>
                  <a:lnTo>
                    <a:pt x="117" y="931"/>
                  </a:lnTo>
                  <a:lnTo>
                    <a:pt x="194" y="1008"/>
                  </a:lnTo>
                  <a:lnTo>
                    <a:pt x="291" y="1086"/>
                  </a:lnTo>
                  <a:lnTo>
                    <a:pt x="407" y="1144"/>
                  </a:lnTo>
                  <a:lnTo>
                    <a:pt x="524" y="1183"/>
                  </a:lnTo>
                  <a:lnTo>
                    <a:pt x="659" y="1183"/>
                  </a:lnTo>
                  <a:lnTo>
                    <a:pt x="659" y="1183"/>
                  </a:lnTo>
                  <a:lnTo>
                    <a:pt x="795" y="1183"/>
                  </a:lnTo>
                  <a:lnTo>
                    <a:pt x="911" y="1144"/>
                  </a:lnTo>
                  <a:lnTo>
                    <a:pt x="1027" y="1086"/>
                  </a:lnTo>
                  <a:lnTo>
                    <a:pt x="1124" y="1008"/>
                  </a:lnTo>
                  <a:lnTo>
                    <a:pt x="1202" y="931"/>
                  </a:lnTo>
                  <a:lnTo>
                    <a:pt x="1260" y="815"/>
                  </a:lnTo>
                  <a:lnTo>
                    <a:pt x="1299" y="718"/>
                  </a:lnTo>
                  <a:lnTo>
                    <a:pt x="1318" y="582"/>
                  </a:lnTo>
                  <a:lnTo>
                    <a:pt x="1318" y="582"/>
                  </a:lnTo>
                  <a:lnTo>
                    <a:pt x="1299" y="466"/>
                  </a:lnTo>
                  <a:lnTo>
                    <a:pt x="1260" y="350"/>
                  </a:lnTo>
                  <a:lnTo>
                    <a:pt x="1202" y="253"/>
                  </a:lnTo>
                  <a:lnTo>
                    <a:pt x="1124" y="175"/>
                  </a:lnTo>
                  <a:lnTo>
                    <a:pt x="1027" y="98"/>
                  </a:lnTo>
                  <a:lnTo>
                    <a:pt x="911" y="40"/>
                  </a:lnTo>
                  <a:lnTo>
                    <a:pt x="795" y="1"/>
                  </a:lnTo>
                  <a:lnTo>
                    <a:pt x="659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3" name="Google Shape;1503;p26"/>
            <p:cNvSpPr/>
            <p:nvPr/>
          </p:nvSpPr>
          <p:spPr>
            <a:xfrm>
              <a:off x="10072875" y="4035625"/>
              <a:ext cx="32950" cy="30050"/>
            </a:xfrm>
            <a:custGeom>
              <a:avLst/>
              <a:gdLst/>
              <a:ahLst/>
              <a:cxnLst/>
              <a:rect l="l" t="t" r="r" b="b"/>
              <a:pathLst>
                <a:path w="1318" h="1202" extrusionOk="0">
                  <a:moveTo>
                    <a:pt x="659" y="0"/>
                  </a:moveTo>
                  <a:lnTo>
                    <a:pt x="524" y="20"/>
                  </a:lnTo>
                  <a:lnTo>
                    <a:pt x="407" y="39"/>
                  </a:lnTo>
                  <a:lnTo>
                    <a:pt x="291" y="97"/>
                  </a:lnTo>
                  <a:lnTo>
                    <a:pt x="194" y="175"/>
                  </a:lnTo>
                  <a:lnTo>
                    <a:pt x="117" y="271"/>
                  </a:lnTo>
                  <a:lnTo>
                    <a:pt x="59" y="368"/>
                  </a:lnTo>
                  <a:lnTo>
                    <a:pt x="20" y="484"/>
                  </a:lnTo>
                  <a:lnTo>
                    <a:pt x="1" y="601"/>
                  </a:lnTo>
                  <a:lnTo>
                    <a:pt x="20" y="717"/>
                  </a:lnTo>
                  <a:lnTo>
                    <a:pt x="59" y="833"/>
                  </a:lnTo>
                  <a:lnTo>
                    <a:pt x="117" y="930"/>
                  </a:lnTo>
                  <a:lnTo>
                    <a:pt x="194" y="1027"/>
                  </a:lnTo>
                  <a:lnTo>
                    <a:pt x="291" y="1085"/>
                  </a:lnTo>
                  <a:lnTo>
                    <a:pt x="407" y="1143"/>
                  </a:lnTo>
                  <a:lnTo>
                    <a:pt x="524" y="1182"/>
                  </a:lnTo>
                  <a:lnTo>
                    <a:pt x="659" y="1201"/>
                  </a:lnTo>
                  <a:lnTo>
                    <a:pt x="795" y="1182"/>
                  </a:lnTo>
                  <a:lnTo>
                    <a:pt x="911" y="1143"/>
                  </a:lnTo>
                  <a:lnTo>
                    <a:pt x="1027" y="1085"/>
                  </a:lnTo>
                  <a:lnTo>
                    <a:pt x="1124" y="1027"/>
                  </a:lnTo>
                  <a:lnTo>
                    <a:pt x="1202" y="930"/>
                  </a:lnTo>
                  <a:lnTo>
                    <a:pt x="1260" y="833"/>
                  </a:lnTo>
                  <a:lnTo>
                    <a:pt x="1299" y="717"/>
                  </a:lnTo>
                  <a:lnTo>
                    <a:pt x="1318" y="601"/>
                  </a:lnTo>
                  <a:lnTo>
                    <a:pt x="1299" y="484"/>
                  </a:lnTo>
                  <a:lnTo>
                    <a:pt x="1260" y="368"/>
                  </a:lnTo>
                  <a:lnTo>
                    <a:pt x="1202" y="271"/>
                  </a:lnTo>
                  <a:lnTo>
                    <a:pt x="1124" y="175"/>
                  </a:lnTo>
                  <a:lnTo>
                    <a:pt x="1027" y="97"/>
                  </a:lnTo>
                  <a:lnTo>
                    <a:pt x="911" y="39"/>
                  </a:lnTo>
                  <a:lnTo>
                    <a:pt x="795" y="20"/>
                  </a:lnTo>
                  <a:lnTo>
                    <a:pt x="659" y="0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4" name="Google Shape;1504;p26"/>
            <p:cNvSpPr/>
            <p:nvPr/>
          </p:nvSpPr>
          <p:spPr>
            <a:xfrm>
              <a:off x="10072875" y="4035625"/>
              <a:ext cx="32950" cy="30050"/>
            </a:xfrm>
            <a:custGeom>
              <a:avLst/>
              <a:gdLst/>
              <a:ahLst/>
              <a:cxnLst/>
              <a:rect l="l" t="t" r="r" b="b"/>
              <a:pathLst>
                <a:path w="1318" h="1202" fill="none" extrusionOk="0">
                  <a:moveTo>
                    <a:pt x="659" y="0"/>
                  </a:moveTo>
                  <a:lnTo>
                    <a:pt x="659" y="0"/>
                  </a:lnTo>
                  <a:lnTo>
                    <a:pt x="524" y="20"/>
                  </a:lnTo>
                  <a:lnTo>
                    <a:pt x="407" y="39"/>
                  </a:lnTo>
                  <a:lnTo>
                    <a:pt x="291" y="97"/>
                  </a:lnTo>
                  <a:lnTo>
                    <a:pt x="194" y="175"/>
                  </a:lnTo>
                  <a:lnTo>
                    <a:pt x="117" y="271"/>
                  </a:lnTo>
                  <a:lnTo>
                    <a:pt x="59" y="368"/>
                  </a:lnTo>
                  <a:lnTo>
                    <a:pt x="20" y="484"/>
                  </a:lnTo>
                  <a:lnTo>
                    <a:pt x="1" y="601"/>
                  </a:lnTo>
                  <a:lnTo>
                    <a:pt x="1" y="601"/>
                  </a:lnTo>
                  <a:lnTo>
                    <a:pt x="20" y="717"/>
                  </a:lnTo>
                  <a:lnTo>
                    <a:pt x="59" y="833"/>
                  </a:lnTo>
                  <a:lnTo>
                    <a:pt x="117" y="930"/>
                  </a:lnTo>
                  <a:lnTo>
                    <a:pt x="194" y="1027"/>
                  </a:lnTo>
                  <a:lnTo>
                    <a:pt x="291" y="1085"/>
                  </a:lnTo>
                  <a:lnTo>
                    <a:pt x="407" y="1143"/>
                  </a:lnTo>
                  <a:lnTo>
                    <a:pt x="524" y="1182"/>
                  </a:lnTo>
                  <a:lnTo>
                    <a:pt x="659" y="1201"/>
                  </a:lnTo>
                  <a:lnTo>
                    <a:pt x="659" y="1201"/>
                  </a:lnTo>
                  <a:lnTo>
                    <a:pt x="795" y="1182"/>
                  </a:lnTo>
                  <a:lnTo>
                    <a:pt x="911" y="1143"/>
                  </a:lnTo>
                  <a:lnTo>
                    <a:pt x="1027" y="1085"/>
                  </a:lnTo>
                  <a:lnTo>
                    <a:pt x="1124" y="1027"/>
                  </a:lnTo>
                  <a:lnTo>
                    <a:pt x="1202" y="930"/>
                  </a:lnTo>
                  <a:lnTo>
                    <a:pt x="1260" y="833"/>
                  </a:lnTo>
                  <a:lnTo>
                    <a:pt x="1299" y="717"/>
                  </a:lnTo>
                  <a:lnTo>
                    <a:pt x="1318" y="601"/>
                  </a:lnTo>
                  <a:lnTo>
                    <a:pt x="1318" y="601"/>
                  </a:lnTo>
                  <a:lnTo>
                    <a:pt x="1299" y="484"/>
                  </a:lnTo>
                  <a:lnTo>
                    <a:pt x="1260" y="368"/>
                  </a:lnTo>
                  <a:lnTo>
                    <a:pt x="1202" y="271"/>
                  </a:lnTo>
                  <a:lnTo>
                    <a:pt x="1124" y="175"/>
                  </a:lnTo>
                  <a:lnTo>
                    <a:pt x="1027" y="97"/>
                  </a:lnTo>
                  <a:lnTo>
                    <a:pt x="911" y="39"/>
                  </a:lnTo>
                  <a:lnTo>
                    <a:pt x="795" y="20"/>
                  </a:lnTo>
                  <a:lnTo>
                    <a:pt x="659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5" name="Google Shape;1505;p26"/>
            <p:cNvSpPr/>
            <p:nvPr/>
          </p:nvSpPr>
          <p:spPr>
            <a:xfrm>
              <a:off x="10142625" y="4087925"/>
              <a:ext cx="32950" cy="30050"/>
            </a:xfrm>
            <a:custGeom>
              <a:avLst/>
              <a:gdLst/>
              <a:ahLst/>
              <a:cxnLst/>
              <a:rect l="l" t="t" r="r" b="b"/>
              <a:pathLst>
                <a:path w="1318" h="1202" extrusionOk="0">
                  <a:moveTo>
                    <a:pt x="659" y="1"/>
                  </a:moveTo>
                  <a:lnTo>
                    <a:pt x="523" y="20"/>
                  </a:lnTo>
                  <a:lnTo>
                    <a:pt x="407" y="39"/>
                  </a:lnTo>
                  <a:lnTo>
                    <a:pt x="291" y="97"/>
                  </a:lnTo>
                  <a:lnTo>
                    <a:pt x="194" y="175"/>
                  </a:lnTo>
                  <a:lnTo>
                    <a:pt x="117" y="272"/>
                  </a:lnTo>
                  <a:lnTo>
                    <a:pt x="58" y="369"/>
                  </a:lnTo>
                  <a:lnTo>
                    <a:pt x="20" y="485"/>
                  </a:lnTo>
                  <a:lnTo>
                    <a:pt x="0" y="601"/>
                  </a:lnTo>
                  <a:lnTo>
                    <a:pt x="20" y="717"/>
                  </a:lnTo>
                  <a:lnTo>
                    <a:pt x="58" y="834"/>
                  </a:lnTo>
                  <a:lnTo>
                    <a:pt x="117" y="930"/>
                  </a:lnTo>
                  <a:lnTo>
                    <a:pt x="194" y="1027"/>
                  </a:lnTo>
                  <a:lnTo>
                    <a:pt x="291" y="1085"/>
                  </a:lnTo>
                  <a:lnTo>
                    <a:pt x="407" y="1144"/>
                  </a:lnTo>
                  <a:lnTo>
                    <a:pt x="523" y="1182"/>
                  </a:lnTo>
                  <a:lnTo>
                    <a:pt x="659" y="1202"/>
                  </a:lnTo>
                  <a:lnTo>
                    <a:pt x="795" y="1182"/>
                  </a:lnTo>
                  <a:lnTo>
                    <a:pt x="911" y="1144"/>
                  </a:lnTo>
                  <a:lnTo>
                    <a:pt x="1027" y="1085"/>
                  </a:lnTo>
                  <a:lnTo>
                    <a:pt x="1124" y="1027"/>
                  </a:lnTo>
                  <a:lnTo>
                    <a:pt x="1202" y="930"/>
                  </a:lnTo>
                  <a:lnTo>
                    <a:pt x="1260" y="834"/>
                  </a:lnTo>
                  <a:lnTo>
                    <a:pt x="1298" y="717"/>
                  </a:lnTo>
                  <a:lnTo>
                    <a:pt x="1318" y="601"/>
                  </a:lnTo>
                  <a:lnTo>
                    <a:pt x="1298" y="485"/>
                  </a:lnTo>
                  <a:lnTo>
                    <a:pt x="1260" y="369"/>
                  </a:lnTo>
                  <a:lnTo>
                    <a:pt x="1202" y="272"/>
                  </a:lnTo>
                  <a:lnTo>
                    <a:pt x="1124" y="175"/>
                  </a:lnTo>
                  <a:lnTo>
                    <a:pt x="1027" y="97"/>
                  </a:lnTo>
                  <a:lnTo>
                    <a:pt x="911" y="39"/>
                  </a:lnTo>
                  <a:lnTo>
                    <a:pt x="795" y="20"/>
                  </a:lnTo>
                  <a:lnTo>
                    <a:pt x="659" y="1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6" name="Google Shape;1506;p26"/>
            <p:cNvSpPr/>
            <p:nvPr/>
          </p:nvSpPr>
          <p:spPr>
            <a:xfrm>
              <a:off x="10142625" y="4087925"/>
              <a:ext cx="32950" cy="30050"/>
            </a:xfrm>
            <a:custGeom>
              <a:avLst/>
              <a:gdLst/>
              <a:ahLst/>
              <a:cxnLst/>
              <a:rect l="l" t="t" r="r" b="b"/>
              <a:pathLst>
                <a:path w="1318" h="1202" fill="none" extrusionOk="0">
                  <a:moveTo>
                    <a:pt x="659" y="1"/>
                  </a:moveTo>
                  <a:lnTo>
                    <a:pt x="659" y="1"/>
                  </a:lnTo>
                  <a:lnTo>
                    <a:pt x="523" y="20"/>
                  </a:lnTo>
                  <a:lnTo>
                    <a:pt x="407" y="39"/>
                  </a:lnTo>
                  <a:lnTo>
                    <a:pt x="291" y="97"/>
                  </a:lnTo>
                  <a:lnTo>
                    <a:pt x="194" y="175"/>
                  </a:lnTo>
                  <a:lnTo>
                    <a:pt x="117" y="272"/>
                  </a:lnTo>
                  <a:lnTo>
                    <a:pt x="58" y="369"/>
                  </a:lnTo>
                  <a:lnTo>
                    <a:pt x="20" y="485"/>
                  </a:lnTo>
                  <a:lnTo>
                    <a:pt x="0" y="601"/>
                  </a:lnTo>
                  <a:lnTo>
                    <a:pt x="0" y="601"/>
                  </a:lnTo>
                  <a:lnTo>
                    <a:pt x="20" y="717"/>
                  </a:lnTo>
                  <a:lnTo>
                    <a:pt x="58" y="834"/>
                  </a:lnTo>
                  <a:lnTo>
                    <a:pt x="117" y="930"/>
                  </a:lnTo>
                  <a:lnTo>
                    <a:pt x="194" y="1027"/>
                  </a:lnTo>
                  <a:lnTo>
                    <a:pt x="291" y="1085"/>
                  </a:lnTo>
                  <a:lnTo>
                    <a:pt x="407" y="1144"/>
                  </a:lnTo>
                  <a:lnTo>
                    <a:pt x="523" y="1182"/>
                  </a:lnTo>
                  <a:lnTo>
                    <a:pt x="659" y="1202"/>
                  </a:lnTo>
                  <a:lnTo>
                    <a:pt x="659" y="1202"/>
                  </a:lnTo>
                  <a:lnTo>
                    <a:pt x="795" y="1182"/>
                  </a:lnTo>
                  <a:lnTo>
                    <a:pt x="911" y="1144"/>
                  </a:lnTo>
                  <a:lnTo>
                    <a:pt x="1027" y="1085"/>
                  </a:lnTo>
                  <a:lnTo>
                    <a:pt x="1124" y="1027"/>
                  </a:lnTo>
                  <a:lnTo>
                    <a:pt x="1202" y="930"/>
                  </a:lnTo>
                  <a:lnTo>
                    <a:pt x="1260" y="834"/>
                  </a:lnTo>
                  <a:lnTo>
                    <a:pt x="1298" y="717"/>
                  </a:lnTo>
                  <a:lnTo>
                    <a:pt x="1318" y="601"/>
                  </a:lnTo>
                  <a:lnTo>
                    <a:pt x="1318" y="601"/>
                  </a:lnTo>
                  <a:lnTo>
                    <a:pt x="1298" y="485"/>
                  </a:lnTo>
                  <a:lnTo>
                    <a:pt x="1260" y="369"/>
                  </a:lnTo>
                  <a:lnTo>
                    <a:pt x="1202" y="272"/>
                  </a:lnTo>
                  <a:lnTo>
                    <a:pt x="1124" y="175"/>
                  </a:lnTo>
                  <a:lnTo>
                    <a:pt x="1027" y="97"/>
                  </a:lnTo>
                  <a:lnTo>
                    <a:pt x="911" y="39"/>
                  </a:lnTo>
                  <a:lnTo>
                    <a:pt x="795" y="20"/>
                  </a:lnTo>
                  <a:lnTo>
                    <a:pt x="659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7" name="Google Shape;1507;p26"/>
            <p:cNvSpPr/>
            <p:nvPr/>
          </p:nvSpPr>
          <p:spPr>
            <a:xfrm>
              <a:off x="10099525" y="4155725"/>
              <a:ext cx="32950" cy="30075"/>
            </a:xfrm>
            <a:custGeom>
              <a:avLst/>
              <a:gdLst/>
              <a:ahLst/>
              <a:cxnLst/>
              <a:rect l="l" t="t" r="r" b="b"/>
              <a:pathLst>
                <a:path w="1318" h="1203" extrusionOk="0">
                  <a:moveTo>
                    <a:pt x="659" y="1"/>
                  </a:moveTo>
                  <a:lnTo>
                    <a:pt x="523" y="20"/>
                  </a:lnTo>
                  <a:lnTo>
                    <a:pt x="407" y="59"/>
                  </a:lnTo>
                  <a:lnTo>
                    <a:pt x="291" y="117"/>
                  </a:lnTo>
                  <a:lnTo>
                    <a:pt x="194" y="175"/>
                  </a:lnTo>
                  <a:lnTo>
                    <a:pt x="116" y="272"/>
                  </a:lnTo>
                  <a:lnTo>
                    <a:pt x="58" y="369"/>
                  </a:lnTo>
                  <a:lnTo>
                    <a:pt x="19" y="485"/>
                  </a:lnTo>
                  <a:lnTo>
                    <a:pt x="0" y="602"/>
                  </a:lnTo>
                  <a:lnTo>
                    <a:pt x="19" y="718"/>
                  </a:lnTo>
                  <a:lnTo>
                    <a:pt x="58" y="834"/>
                  </a:lnTo>
                  <a:lnTo>
                    <a:pt x="116" y="931"/>
                  </a:lnTo>
                  <a:lnTo>
                    <a:pt x="194" y="1028"/>
                  </a:lnTo>
                  <a:lnTo>
                    <a:pt x="291" y="1105"/>
                  </a:lnTo>
                  <a:lnTo>
                    <a:pt x="407" y="1163"/>
                  </a:lnTo>
                  <a:lnTo>
                    <a:pt x="523" y="1183"/>
                  </a:lnTo>
                  <a:lnTo>
                    <a:pt x="659" y="1202"/>
                  </a:lnTo>
                  <a:lnTo>
                    <a:pt x="794" y="1183"/>
                  </a:lnTo>
                  <a:lnTo>
                    <a:pt x="911" y="1163"/>
                  </a:lnTo>
                  <a:lnTo>
                    <a:pt x="1027" y="1105"/>
                  </a:lnTo>
                  <a:lnTo>
                    <a:pt x="1124" y="1028"/>
                  </a:lnTo>
                  <a:lnTo>
                    <a:pt x="1201" y="931"/>
                  </a:lnTo>
                  <a:lnTo>
                    <a:pt x="1259" y="834"/>
                  </a:lnTo>
                  <a:lnTo>
                    <a:pt x="1298" y="718"/>
                  </a:lnTo>
                  <a:lnTo>
                    <a:pt x="1318" y="602"/>
                  </a:lnTo>
                  <a:lnTo>
                    <a:pt x="1298" y="485"/>
                  </a:lnTo>
                  <a:lnTo>
                    <a:pt x="1259" y="369"/>
                  </a:lnTo>
                  <a:lnTo>
                    <a:pt x="1201" y="272"/>
                  </a:lnTo>
                  <a:lnTo>
                    <a:pt x="1124" y="175"/>
                  </a:lnTo>
                  <a:lnTo>
                    <a:pt x="1027" y="117"/>
                  </a:lnTo>
                  <a:lnTo>
                    <a:pt x="911" y="59"/>
                  </a:lnTo>
                  <a:lnTo>
                    <a:pt x="794" y="20"/>
                  </a:lnTo>
                  <a:lnTo>
                    <a:pt x="659" y="1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8" name="Google Shape;1508;p26"/>
            <p:cNvSpPr/>
            <p:nvPr/>
          </p:nvSpPr>
          <p:spPr>
            <a:xfrm>
              <a:off x="10099525" y="4155725"/>
              <a:ext cx="32950" cy="30075"/>
            </a:xfrm>
            <a:custGeom>
              <a:avLst/>
              <a:gdLst/>
              <a:ahLst/>
              <a:cxnLst/>
              <a:rect l="l" t="t" r="r" b="b"/>
              <a:pathLst>
                <a:path w="1318" h="1203" fill="none" extrusionOk="0">
                  <a:moveTo>
                    <a:pt x="659" y="1"/>
                  </a:moveTo>
                  <a:lnTo>
                    <a:pt x="659" y="1"/>
                  </a:lnTo>
                  <a:lnTo>
                    <a:pt x="523" y="20"/>
                  </a:lnTo>
                  <a:lnTo>
                    <a:pt x="407" y="59"/>
                  </a:lnTo>
                  <a:lnTo>
                    <a:pt x="291" y="117"/>
                  </a:lnTo>
                  <a:lnTo>
                    <a:pt x="194" y="175"/>
                  </a:lnTo>
                  <a:lnTo>
                    <a:pt x="116" y="272"/>
                  </a:lnTo>
                  <a:lnTo>
                    <a:pt x="58" y="369"/>
                  </a:lnTo>
                  <a:lnTo>
                    <a:pt x="19" y="485"/>
                  </a:lnTo>
                  <a:lnTo>
                    <a:pt x="0" y="602"/>
                  </a:lnTo>
                  <a:lnTo>
                    <a:pt x="0" y="602"/>
                  </a:lnTo>
                  <a:lnTo>
                    <a:pt x="19" y="718"/>
                  </a:lnTo>
                  <a:lnTo>
                    <a:pt x="58" y="834"/>
                  </a:lnTo>
                  <a:lnTo>
                    <a:pt x="116" y="931"/>
                  </a:lnTo>
                  <a:lnTo>
                    <a:pt x="194" y="1028"/>
                  </a:lnTo>
                  <a:lnTo>
                    <a:pt x="291" y="1105"/>
                  </a:lnTo>
                  <a:lnTo>
                    <a:pt x="407" y="1163"/>
                  </a:lnTo>
                  <a:lnTo>
                    <a:pt x="523" y="1183"/>
                  </a:lnTo>
                  <a:lnTo>
                    <a:pt x="659" y="1202"/>
                  </a:lnTo>
                  <a:lnTo>
                    <a:pt x="659" y="1202"/>
                  </a:lnTo>
                  <a:lnTo>
                    <a:pt x="794" y="1183"/>
                  </a:lnTo>
                  <a:lnTo>
                    <a:pt x="911" y="1163"/>
                  </a:lnTo>
                  <a:lnTo>
                    <a:pt x="1027" y="1105"/>
                  </a:lnTo>
                  <a:lnTo>
                    <a:pt x="1124" y="1028"/>
                  </a:lnTo>
                  <a:lnTo>
                    <a:pt x="1201" y="931"/>
                  </a:lnTo>
                  <a:lnTo>
                    <a:pt x="1259" y="834"/>
                  </a:lnTo>
                  <a:lnTo>
                    <a:pt x="1298" y="718"/>
                  </a:lnTo>
                  <a:lnTo>
                    <a:pt x="1318" y="602"/>
                  </a:lnTo>
                  <a:lnTo>
                    <a:pt x="1318" y="602"/>
                  </a:lnTo>
                  <a:lnTo>
                    <a:pt x="1298" y="485"/>
                  </a:lnTo>
                  <a:lnTo>
                    <a:pt x="1259" y="369"/>
                  </a:lnTo>
                  <a:lnTo>
                    <a:pt x="1201" y="272"/>
                  </a:lnTo>
                  <a:lnTo>
                    <a:pt x="1124" y="175"/>
                  </a:lnTo>
                  <a:lnTo>
                    <a:pt x="1027" y="117"/>
                  </a:lnTo>
                  <a:lnTo>
                    <a:pt x="911" y="59"/>
                  </a:lnTo>
                  <a:lnTo>
                    <a:pt x="794" y="20"/>
                  </a:lnTo>
                  <a:lnTo>
                    <a:pt x="659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9" name="Google Shape;1509;p26"/>
            <p:cNvSpPr/>
            <p:nvPr/>
          </p:nvSpPr>
          <p:spPr>
            <a:xfrm>
              <a:off x="9992475" y="4149925"/>
              <a:ext cx="32950" cy="30050"/>
            </a:xfrm>
            <a:custGeom>
              <a:avLst/>
              <a:gdLst/>
              <a:ahLst/>
              <a:cxnLst/>
              <a:rect l="l" t="t" r="r" b="b"/>
              <a:pathLst>
                <a:path w="1318" h="1202" extrusionOk="0">
                  <a:moveTo>
                    <a:pt x="659" y="0"/>
                  </a:moveTo>
                  <a:lnTo>
                    <a:pt x="524" y="20"/>
                  </a:lnTo>
                  <a:lnTo>
                    <a:pt x="407" y="59"/>
                  </a:lnTo>
                  <a:lnTo>
                    <a:pt x="291" y="117"/>
                  </a:lnTo>
                  <a:lnTo>
                    <a:pt x="194" y="175"/>
                  </a:lnTo>
                  <a:lnTo>
                    <a:pt x="117" y="272"/>
                  </a:lnTo>
                  <a:lnTo>
                    <a:pt x="59" y="369"/>
                  </a:lnTo>
                  <a:lnTo>
                    <a:pt x="20" y="485"/>
                  </a:lnTo>
                  <a:lnTo>
                    <a:pt x="0" y="601"/>
                  </a:lnTo>
                  <a:lnTo>
                    <a:pt x="20" y="717"/>
                  </a:lnTo>
                  <a:lnTo>
                    <a:pt x="59" y="834"/>
                  </a:lnTo>
                  <a:lnTo>
                    <a:pt x="117" y="930"/>
                  </a:lnTo>
                  <a:lnTo>
                    <a:pt x="194" y="1027"/>
                  </a:lnTo>
                  <a:lnTo>
                    <a:pt x="291" y="1105"/>
                  </a:lnTo>
                  <a:lnTo>
                    <a:pt x="407" y="1163"/>
                  </a:lnTo>
                  <a:lnTo>
                    <a:pt x="524" y="1182"/>
                  </a:lnTo>
                  <a:lnTo>
                    <a:pt x="659" y="1202"/>
                  </a:lnTo>
                  <a:lnTo>
                    <a:pt x="795" y="1182"/>
                  </a:lnTo>
                  <a:lnTo>
                    <a:pt x="911" y="1163"/>
                  </a:lnTo>
                  <a:lnTo>
                    <a:pt x="1027" y="1105"/>
                  </a:lnTo>
                  <a:lnTo>
                    <a:pt x="1124" y="1027"/>
                  </a:lnTo>
                  <a:lnTo>
                    <a:pt x="1202" y="930"/>
                  </a:lnTo>
                  <a:lnTo>
                    <a:pt x="1260" y="834"/>
                  </a:lnTo>
                  <a:lnTo>
                    <a:pt x="1298" y="717"/>
                  </a:lnTo>
                  <a:lnTo>
                    <a:pt x="1318" y="601"/>
                  </a:lnTo>
                  <a:lnTo>
                    <a:pt x="1298" y="485"/>
                  </a:lnTo>
                  <a:lnTo>
                    <a:pt x="1260" y="369"/>
                  </a:lnTo>
                  <a:lnTo>
                    <a:pt x="1202" y="272"/>
                  </a:lnTo>
                  <a:lnTo>
                    <a:pt x="1124" y="175"/>
                  </a:lnTo>
                  <a:lnTo>
                    <a:pt x="1027" y="117"/>
                  </a:lnTo>
                  <a:lnTo>
                    <a:pt x="911" y="59"/>
                  </a:lnTo>
                  <a:lnTo>
                    <a:pt x="795" y="20"/>
                  </a:lnTo>
                  <a:lnTo>
                    <a:pt x="659" y="0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0" name="Google Shape;1510;p26"/>
            <p:cNvSpPr/>
            <p:nvPr/>
          </p:nvSpPr>
          <p:spPr>
            <a:xfrm>
              <a:off x="9992475" y="4149925"/>
              <a:ext cx="32950" cy="30050"/>
            </a:xfrm>
            <a:custGeom>
              <a:avLst/>
              <a:gdLst/>
              <a:ahLst/>
              <a:cxnLst/>
              <a:rect l="l" t="t" r="r" b="b"/>
              <a:pathLst>
                <a:path w="1318" h="1202" fill="none" extrusionOk="0">
                  <a:moveTo>
                    <a:pt x="659" y="0"/>
                  </a:moveTo>
                  <a:lnTo>
                    <a:pt x="659" y="0"/>
                  </a:lnTo>
                  <a:lnTo>
                    <a:pt x="524" y="20"/>
                  </a:lnTo>
                  <a:lnTo>
                    <a:pt x="407" y="59"/>
                  </a:lnTo>
                  <a:lnTo>
                    <a:pt x="291" y="117"/>
                  </a:lnTo>
                  <a:lnTo>
                    <a:pt x="194" y="175"/>
                  </a:lnTo>
                  <a:lnTo>
                    <a:pt x="117" y="272"/>
                  </a:lnTo>
                  <a:lnTo>
                    <a:pt x="59" y="369"/>
                  </a:lnTo>
                  <a:lnTo>
                    <a:pt x="20" y="485"/>
                  </a:lnTo>
                  <a:lnTo>
                    <a:pt x="0" y="601"/>
                  </a:lnTo>
                  <a:lnTo>
                    <a:pt x="0" y="601"/>
                  </a:lnTo>
                  <a:lnTo>
                    <a:pt x="20" y="717"/>
                  </a:lnTo>
                  <a:lnTo>
                    <a:pt x="59" y="834"/>
                  </a:lnTo>
                  <a:lnTo>
                    <a:pt x="117" y="930"/>
                  </a:lnTo>
                  <a:lnTo>
                    <a:pt x="194" y="1027"/>
                  </a:lnTo>
                  <a:lnTo>
                    <a:pt x="291" y="1105"/>
                  </a:lnTo>
                  <a:lnTo>
                    <a:pt x="407" y="1163"/>
                  </a:lnTo>
                  <a:lnTo>
                    <a:pt x="524" y="1182"/>
                  </a:lnTo>
                  <a:lnTo>
                    <a:pt x="659" y="1202"/>
                  </a:lnTo>
                  <a:lnTo>
                    <a:pt x="659" y="1202"/>
                  </a:lnTo>
                  <a:lnTo>
                    <a:pt x="795" y="1182"/>
                  </a:lnTo>
                  <a:lnTo>
                    <a:pt x="911" y="1163"/>
                  </a:lnTo>
                  <a:lnTo>
                    <a:pt x="1027" y="1105"/>
                  </a:lnTo>
                  <a:lnTo>
                    <a:pt x="1124" y="1027"/>
                  </a:lnTo>
                  <a:lnTo>
                    <a:pt x="1202" y="930"/>
                  </a:lnTo>
                  <a:lnTo>
                    <a:pt x="1260" y="834"/>
                  </a:lnTo>
                  <a:lnTo>
                    <a:pt x="1298" y="717"/>
                  </a:lnTo>
                  <a:lnTo>
                    <a:pt x="1318" y="601"/>
                  </a:lnTo>
                  <a:lnTo>
                    <a:pt x="1318" y="601"/>
                  </a:lnTo>
                  <a:lnTo>
                    <a:pt x="1298" y="485"/>
                  </a:lnTo>
                  <a:lnTo>
                    <a:pt x="1260" y="369"/>
                  </a:lnTo>
                  <a:lnTo>
                    <a:pt x="1202" y="272"/>
                  </a:lnTo>
                  <a:lnTo>
                    <a:pt x="1124" y="175"/>
                  </a:lnTo>
                  <a:lnTo>
                    <a:pt x="1027" y="117"/>
                  </a:lnTo>
                  <a:lnTo>
                    <a:pt x="911" y="59"/>
                  </a:lnTo>
                  <a:lnTo>
                    <a:pt x="795" y="20"/>
                  </a:lnTo>
                  <a:lnTo>
                    <a:pt x="659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1" name="Google Shape;1511;p26"/>
            <p:cNvSpPr/>
            <p:nvPr/>
          </p:nvSpPr>
          <p:spPr>
            <a:xfrm>
              <a:off x="9848125" y="4170750"/>
              <a:ext cx="32975" cy="30050"/>
            </a:xfrm>
            <a:custGeom>
              <a:avLst/>
              <a:gdLst/>
              <a:ahLst/>
              <a:cxnLst/>
              <a:rect l="l" t="t" r="r" b="b"/>
              <a:pathLst>
                <a:path w="1319" h="1202" extrusionOk="0">
                  <a:moveTo>
                    <a:pt x="660" y="1"/>
                  </a:moveTo>
                  <a:lnTo>
                    <a:pt x="524" y="20"/>
                  </a:lnTo>
                  <a:lnTo>
                    <a:pt x="388" y="59"/>
                  </a:lnTo>
                  <a:lnTo>
                    <a:pt x="292" y="97"/>
                  </a:lnTo>
                  <a:lnTo>
                    <a:pt x="195" y="175"/>
                  </a:lnTo>
                  <a:lnTo>
                    <a:pt x="98" y="272"/>
                  </a:lnTo>
                  <a:lnTo>
                    <a:pt x="40" y="369"/>
                  </a:lnTo>
                  <a:lnTo>
                    <a:pt x="1" y="485"/>
                  </a:lnTo>
                  <a:lnTo>
                    <a:pt x="1" y="601"/>
                  </a:lnTo>
                  <a:lnTo>
                    <a:pt x="1" y="717"/>
                  </a:lnTo>
                  <a:lnTo>
                    <a:pt x="40" y="834"/>
                  </a:lnTo>
                  <a:lnTo>
                    <a:pt x="98" y="930"/>
                  </a:lnTo>
                  <a:lnTo>
                    <a:pt x="195" y="1027"/>
                  </a:lnTo>
                  <a:lnTo>
                    <a:pt x="292" y="1105"/>
                  </a:lnTo>
                  <a:lnTo>
                    <a:pt x="388" y="1144"/>
                  </a:lnTo>
                  <a:lnTo>
                    <a:pt x="524" y="1182"/>
                  </a:lnTo>
                  <a:lnTo>
                    <a:pt x="660" y="1202"/>
                  </a:lnTo>
                  <a:lnTo>
                    <a:pt x="776" y="1182"/>
                  </a:lnTo>
                  <a:lnTo>
                    <a:pt x="912" y="1144"/>
                  </a:lnTo>
                  <a:lnTo>
                    <a:pt x="1028" y="1105"/>
                  </a:lnTo>
                  <a:lnTo>
                    <a:pt x="1125" y="1027"/>
                  </a:lnTo>
                  <a:lnTo>
                    <a:pt x="1202" y="930"/>
                  </a:lnTo>
                  <a:lnTo>
                    <a:pt x="1260" y="834"/>
                  </a:lnTo>
                  <a:lnTo>
                    <a:pt x="1299" y="717"/>
                  </a:lnTo>
                  <a:lnTo>
                    <a:pt x="1318" y="601"/>
                  </a:lnTo>
                  <a:lnTo>
                    <a:pt x="1299" y="485"/>
                  </a:lnTo>
                  <a:lnTo>
                    <a:pt x="1260" y="369"/>
                  </a:lnTo>
                  <a:lnTo>
                    <a:pt x="1202" y="272"/>
                  </a:lnTo>
                  <a:lnTo>
                    <a:pt x="1125" y="175"/>
                  </a:lnTo>
                  <a:lnTo>
                    <a:pt x="1028" y="97"/>
                  </a:lnTo>
                  <a:lnTo>
                    <a:pt x="912" y="59"/>
                  </a:lnTo>
                  <a:lnTo>
                    <a:pt x="776" y="20"/>
                  </a:lnTo>
                  <a:lnTo>
                    <a:pt x="660" y="1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2" name="Google Shape;1512;p26"/>
            <p:cNvSpPr/>
            <p:nvPr/>
          </p:nvSpPr>
          <p:spPr>
            <a:xfrm>
              <a:off x="9848125" y="4170750"/>
              <a:ext cx="32975" cy="30050"/>
            </a:xfrm>
            <a:custGeom>
              <a:avLst/>
              <a:gdLst/>
              <a:ahLst/>
              <a:cxnLst/>
              <a:rect l="l" t="t" r="r" b="b"/>
              <a:pathLst>
                <a:path w="1319" h="1202" fill="none" extrusionOk="0">
                  <a:moveTo>
                    <a:pt x="660" y="1"/>
                  </a:moveTo>
                  <a:lnTo>
                    <a:pt x="660" y="1"/>
                  </a:lnTo>
                  <a:lnTo>
                    <a:pt x="524" y="20"/>
                  </a:lnTo>
                  <a:lnTo>
                    <a:pt x="388" y="59"/>
                  </a:lnTo>
                  <a:lnTo>
                    <a:pt x="292" y="97"/>
                  </a:lnTo>
                  <a:lnTo>
                    <a:pt x="195" y="175"/>
                  </a:lnTo>
                  <a:lnTo>
                    <a:pt x="98" y="272"/>
                  </a:lnTo>
                  <a:lnTo>
                    <a:pt x="40" y="369"/>
                  </a:lnTo>
                  <a:lnTo>
                    <a:pt x="1" y="485"/>
                  </a:lnTo>
                  <a:lnTo>
                    <a:pt x="1" y="601"/>
                  </a:lnTo>
                  <a:lnTo>
                    <a:pt x="1" y="601"/>
                  </a:lnTo>
                  <a:lnTo>
                    <a:pt x="1" y="717"/>
                  </a:lnTo>
                  <a:lnTo>
                    <a:pt x="40" y="834"/>
                  </a:lnTo>
                  <a:lnTo>
                    <a:pt x="98" y="930"/>
                  </a:lnTo>
                  <a:lnTo>
                    <a:pt x="195" y="1027"/>
                  </a:lnTo>
                  <a:lnTo>
                    <a:pt x="292" y="1105"/>
                  </a:lnTo>
                  <a:lnTo>
                    <a:pt x="388" y="1144"/>
                  </a:lnTo>
                  <a:lnTo>
                    <a:pt x="524" y="1182"/>
                  </a:lnTo>
                  <a:lnTo>
                    <a:pt x="660" y="1202"/>
                  </a:lnTo>
                  <a:lnTo>
                    <a:pt x="660" y="1202"/>
                  </a:lnTo>
                  <a:lnTo>
                    <a:pt x="776" y="1182"/>
                  </a:lnTo>
                  <a:lnTo>
                    <a:pt x="912" y="1144"/>
                  </a:lnTo>
                  <a:lnTo>
                    <a:pt x="1028" y="1105"/>
                  </a:lnTo>
                  <a:lnTo>
                    <a:pt x="1125" y="1027"/>
                  </a:lnTo>
                  <a:lnTo>
                    <a:pt x="1202" y="930"/>
                  </a:lnTo>
                  <a:lnTo>
                    <a:pt x="1260" y="834"/>
                  </a:lnTo>
                  <a:lnTo>
                    <a:pt x="1299" y="717"/>
                  </a:lnTo>
                  <a:lnTo>
                    <a:pt x="1318" y="601"/>
                  </a:lnTo>
                  <a:lnTo>
                    <a:pt x="1318" y="601"/>
                  </a:lnTo>
                  <a:lnTo>
                    <a:pt x="1299" y="485"/>
                  </a:lnTo>
                  <a:lnTo>
                    <a:pt x="1260" y="369"/>
                  </a:lnTo>
                  <a:lnTo>
                    <a:pt x="1202" y="272"/>
                  </a:lnTo>
                  <a:lnTo>
                    <a:pt x="1125" y="175"/>
                  </a:lnTo>
                  <a:lnTo>
                    <a:pt x="1028" y="97"/>
                  </a:lnTo>
                  <a:lnTo>
                    <a:pt x="912" y="59"/>
                  </a:lnTo>
                  <a:lnTo>
                    <a:pt x="776" y="20"/>
                  </a:lnTo>
                  <a:lnTo>
                    <a:pt x="66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3" name="Google Shape;1513;p26"/>
            <p:cNvSpPr/>
            <p:nvPr/>
          </p:nvSpPr>
          <p:spPr>
            <a:xfrm>
              <a:off x="9589000" y="4096650"/>
              <a:ext cx="32975" cy="29575"/>
            </a:xfrm>
            <a:custGeom>
              <a:avLst/>
              <a:gdLst/>
              <a:ahLst/>
              <a:cxnLst/>
              <a:rect l="l" t="t" r="r" b="b"/>
              <a:pathLst>
                <a:path w="1319" h="1183" extrusionOk="0">
                  <a:moveTo>
                    <a:pt x="524" y="0"/>
                  </a:moveTo>
                  <a:lnTo>
                    <a:pt x="408" y="39"/>
                  </a:lnTo>
                  <a:lnTo>
                    <a:pt x="291" y="97"/>
                  </a:lnTo>
                  <a:lnTo>
                    <a:pt x="195" y="175"/>
                  </a:lnTo>
                  <a:lnTo>
                    <a:pt x="117" y="252"/>
                  </a:lnTo>
                  <a:lnTo>
                    <a:pt x="59" y="368"/>
                  </a:lnTo>
                  <a:lnTo>
                    <a:pt x="20" y="465"/>
                  </a:lnTo>
                  <a:lnTo>
                    <a:pt x="1" y="601"/>
                  </a:lnTo>
                  <a:lnTo>
                    <a:pt x="20" y="717"/>
                  </a:lnTo>
                  <a:lnTo>
                    <a:pt x="59" y="833"/>
                  </a:lnTo>
                  <a:lnTo>
                    <a:pt x="117" y="930"/>
                  </a:lnTo>
                  <a:lnTo>
                    <a:pt x="195" y="1008"/>
                  </a:lnTo>
                  <a:lnTo>
                    <a:pt x="291" y="1085"/>
                  </a:lnTo>
                  <a:lnTo>
                    <a:pt x="408" y="1143"/>
                  </a:lnTo>
                  <a:lnTo>
                    <a:pt x="524" y="1182"/>
                  </a:lnTo>
                  <a:lnTo>
                    <a:pt x="795" y="1182"/>
                  </a:lnTo>
                  <a:lnTo>
                    <a:pt x="911" y="1143"/>
                  </a:lnTo>
                  <a:lnTo>
                    <a:pt x="1028" y="1085"/>
                  </a:lnTo>
                  <a:lnTo>
                    <a:pt x="1125" y="1008"/>
                  </a:lnTo>
                  <a:lnTo>
                    <a:pt x="1202" y="930"/>
                  </a:lnTo>
                  <a:lnTo>
                    <a:pt x="1280" y="833"/>
                  </a:lnTo>
                  <a:lnTo>
                    <a:pt x="1318" y="717"/>
                  </a:lnTo>
                  <a:lnTo>
                    <a:pt x="1318" y="601"/>
                  </a:lnTo>
                  <a:lnTo>
                    <a:pt x="1318" y="465"/>
                  </a:lnTo>
                  <a:lnTo>
                    <a:pt x="1280" y="368"/>
                  </a:lnTo>
                  <a:lnTo>
                    <a:pt x="1202" y="252"/>
                  </a:lnTo>
                  <a:lnTo>
                    <a:pt x="1125" y="175"/>
                  </a:lnTo>
                  <a:lnTo>
                    <a:pt x="1028" y="97"/>
                  </a:lnTo>
                  <a:lnTo>
                    <a:pt x="911" y="39"/>
                  </a:lnTo>
                  <a:lnTo>
                    <a:pt x="795" y="0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4" name="Google Shape;1514;p26"/>
            <p:cNvSpPr/>
            <p:nvPr/>
          </p:nvSpPr>
          <p:spPr>
            <a:xfrm>
              <a:off x="9589000" y="4096650"/>
              <a:ext cx="32975" cy="29575"/>
            </a:xfrm>
            <a:custGeom>
              <a:avLst/>
              <a:gdLst/>
              <a:ahLst/>
              <a:cxnLst/>
              <a:rect l="l" t="t" r="r" b="b"/>
              <a:pathLst>
                <a:path w="1319" h="1183" fill="none" extrusionOk="0">
                  <a:moveTo>
                    <a:pt x="660" y="0"/>
                  </a:moveTo>
                  <a:lnTo>
                    <a:pt x="660" y="0"/>
                  </a:lnTo>
                  <a:lnTo>
                    <a:pt x="524" y="0"/>
                  </a:lnTo>
                  <a:lnTo>
                    <a:pt x="408" y="39"/>
                  </a:lnTo>
                  <a:lnTo>
                    <a:pt x="291" y="97"/>
                  </a:lnTo>
                  <a:lnTo>
                    <a:pt x="195" y="175"/>
                  </a:lnTo>
                  <a:lnTo>
                    <a:pt x="117" y="252"/>
                  </a:lnTo>
                  <a:lnTo>
                    <a:pt x="59" y="368"/>
                  </a:lnTo>
                  <a:lnTo>
                    <a:pt x="20" y="465"/>
                  </a:lnTo>
                  <a:lnTo>
                    <a:pt x="1" y="601"/>
                  </a:lnTo>
                  <a:lnTo>
                    <a:pt x="1" y="601"/>
                  </a:lnTo>
                  <a:lnTo>
                    <a:pt x="20" y="717"/>
                  </a:lnTo>
                  <a:lnTo>
                    <a:pt x="59" y="833"/>
                  </a:lnTo>
                  <a:lnTo>
                    <a:pt x="117" y="930"/>
                  </a:lnTo>
                  <a:lnTo>
                    <a:pt x="195" y="1008"/>
                  </a:lnTo>
                  <a:lnTo>
                    <a:pt x="291" y="1085"/>
                  </a:lnTo>
                  <a:lnTo>
                    <a:pt x="408" y="1143"/>
                  </a:lnTo>
                  <a:lnTo>
                    <a:pt x="524" y="1182"/>
                  </a:lnTo>
                  <a:lnTo>
                    <a:pt x="660" y="1182"/>
                  </a:lnTo>
                  <a:lnTo>
                    <a:pt x="660" y="1182"/>
                  </a:lnTo>
                  <a:lnTo>
                    <a:pt x="795" y="1182"/>
                  </a:lnTo>
                  <a:lnTo>
                    <a:pt x="911" y="1143"/>
                  </a:lnTo>
                  <a:lnTo>
                    <a:pt x="1028" y="1085"/>
                  </a:lnTo>
                  <a:lnTo>
                    <a:pt x="1125" y="1008"/>
                  </a:lnTo>
                  <a:lnTo>
                    <a:pt x="1202" y="930"/>
                  </a:lnTo>
                  <a:lnTo>
                    <a:pt x="1280" y="833"/>
                  </a:lnTo>
                  <a:lnTo>
                    <a:pt x="1318" y="717"/>
                  </a:lnTo>
                  <a:lnTo>
                    <a:pt x="1318" y="601"/>
                  </a:lnTo>
                  <a:lnTo>
                    <a:pt x="1318" y="601"/>
                  </a:lnTo>
                  <a:lnTo>
                    <a:pt x="1318" y="465"/>
                  </a:lnTo>
                  <a:lnTo>
                    <a:pt x="1280" y="368"/>
                  </a:lnTo>
                  <a:lnTo>
                    <a:pt x="1202" y="252"/>
                  </a:lnTo>
                  <a:lnTo>
                    <a:pt x="1125" y="175"/>
                  </a:lnTo>
                  <a:lnTo>
                    <a:pt x="1028" y="97"/>
                  </a:lnTo>
                  <a:lnTo>
                    <a:pt x="911" y="39"/>
                  </a:lnTo>
                  <a:lnTo>
                    <a:pt x="795" y="0"/>
                  </a:lnTo>
                  <a:lnTo>
                    <a:pt x="660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5" name="Google Shape;1515;p26"/>
            <p:cNvSpPr/>
            <p:nvPr/>
          </p:nvSpPr>
          <p:spPr>
            <a:xfrm>
              <a:off x="9678625" y="4155725"/>
              <a:ext cx="32950" cy="30075"/>
            </a:xfrm>
            <a:custGeom>
              <a:avLst/>
              <a:gdLst/>
              <a:ahLst/>
              <a:cxnLst/>
              <a:rect l="l" t="t" r="r" b="b"/>
              <a:pathLst>
                <a:path w="1318" h="1203" extrusionOk="0">
                  <a:moveTo>
                    <a:pt x="659" y="1"/>
                  </a:moveTo>
                  <a:lnTo>
                    <a:pt x="523" y="20"/>
                  </a:lnTo>
                  <a:lnTo>
                    <a:pt x="407" y="59"/>
                  </a:lnTo>
                  <a:lnTo>
                    <a:pt x="291" y="117"/>
                  </a:lnTo>
                  <a:lnTo>
                    <a:pt x="194" y="175"/>
                  </a:lnTo>
                  <a:lnTo>
                    <a:pt x="116" y="272"/>
                  </a:lnTo>
                  <a:lnTo>
                    <a:pt x="58" y="369"/>
                  </a:lnTo>
                  <a:lnTo>
                    <a:pt x="19" y="485"/>
                  </a:lnTo>
                  <a:lnTo>
                    <a:pt x="0" y="602"/>
                  </a:lnTo>
                  <a:lnTo>
                    <a:pt x="19" y="718"/>
                  </a:lnTo>
                  <a:lnTo>
                    <a:pt x="58" y="834"/>
                  </a:lnTo>
                  <a:lnTo>
                    <a:pt x="116" y="931"/>
                  </a:lnTo>
                  <a:lnTo>
                    <a:pt x="194" y="1028"/>
                  </a:lnTo>
                  <a:lnTo>
                    <a:pt x="291" y="1105"/>
                  </a:lnTo>
                  <a:lnTo>
                    <a:pt x="407" y="1163"/>
                  </a:lnTo>
                  <a:lnTo>
                    <a:pt x="523" y="1183"/>
                  </a:lnTo>
                  <a:lnTo>
                    <a:pt x="659" y="1202"/>
                  </a:lnTo>
                  <a:lnTo>
                    <a:pt x="794" y="1183"/>
                  </a:lnTo>
                  <a:lnTo>
                    <a:pt x="911" y="1163"/>
                  </a:lnTo>
                  <a:lnTo>
                    <a:pt x="1027" y="1105"/>
                  </a:lnTo>
                  <a:lnTo>
                    <a:pt x="1124" y="1028"/>
                  </a:lnTo>
                  <a:lnTo>
                    <a:pt x="1201" y="931"/>
                  </a:lnTo>
                  <a:lnTo>
                    <a:pt x="1259" y="834"/>
                  </a:lnTo>
                  <a:lnTo>
                    <a:pt x="1298" y="718"/>
                  </a:lnTo>
                  <a:lnTo>
                    <a:pt x="1317" y="602"/>
                  </a:lnTo>
                  <a:lnTo>
                    <a:pt x="1298" y="485"/>
                  </a:lnTo>
                  <a:lnTo>
                    <a:pt x="1259" y="369"/>
                  </a:lnTo>
                  <a:lnTo>
                    <a:pt x="1201" y="272"/>
                  </a:lnTo>
                  <a:lnTo>
                    <a:pt x="1124" y="175"/>
                  </a:lnTo>
                  <a:lnTo>
                    <a:pt x="1027" y="117"/>
                  </a:lnTo>
                  <a:lnTo>
                    <a:pt x="911" y="59"/>
                  </a:lnTo>
                  <a:lnTo>
                    <a:pt x="794" y="20"/>
                  </a:lnTo>
                  <a:lnTo>
                    <a:pt x="659" y="1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6" name="Google Shape;1516;p26"/>
            <p:cNvSpPr/>
            <p:nvPr/>
          </p:nvSpPr>
          <p:spPr>
            <a:xfrm>
              <a:off x="9678625" y="4155725"/>
              <a:ext cx="32950" cy="30075"/>
            </a:xfrm>
            <a:custGeom>
              <a:avLst/>
              <a:gdLst/>
              <a:ahLst/>
              <a:cxnLst/>
              <a:rect l="l" t="t" r="r" b="b"/>
              <a:pathLst>
                <a:path w="1318" h="1203" fill="none" extrusionOk="0">
                  <a:moveTo>
                    <a:pt x="659" y="1"/>
                  </a:moveTo>
                  <a:lnTo>
                    <a:pt x="659" y="1"/>
                  </a:lnTo>
                  <a:lnTo>
                    <a:pt x="523" y="20"/>
                  </a:lnTo>
                  <a:lnTo>
                    <a:pt x="407" y="59"/>
                  </a:lnTo>
                  <a:lnTo>
                    <a:pt x="291" y="117"/>
                  </a:lnTo>
                  <a:lnTo>
                    <a:pt x="194" y="175"/>
                  </a:lnTo>
                  <a:lnTo>
                    <a:pt x="116" y="272"/>
                  </a:lnTo>
                  <a:lnTo>
                    <a:pt x="58" y="369"/>
                  </a:lnTo>
                  <a:lnTo>
                    <a:pt x="19" y="485"/>
                  </a:lnTo>
                  <a:lnTo>
                    <a:pt x="0" y="602"/>
                  </a:lnTo>
                  <a:lnTo>
                    <a:pt x="0" y="602"/>
                  </a:lnTo>
                  <a:lnTo>
                    <a:pt x="19" y="718"/>
                  </a:lnTo>
                  <a:lnTo>
                    <a:pt x="58" y="834"/>
                  </a:lnTo>
                  <a:lnTo>
                    <a:pt x="116" y="931"/>
                  </a:lnTo>
                  <a:lnTo>
                    <a:pt x="194" y="1028"/>
                  </a:lnTo>
                  <a:lnTo>
                    <a:pt x="291" y="1105"/>
                  </a:lnTo>
                  <a:lnTo>
                    <a:pt x="407" y="1163"/>
                  </a:lnTo>
                  <a:lnTo>
                    <a:pt x="523" y="1183"/>
                  </a:lnTo>
                  <a:lnTo>
                    <a:pt x="659" y="1202"/>
                  </a:lnTo>
                  <a:lnTo>
                    <a:pt x="659" y="1202"/>
                  </a:lnTo>
                  <a:lnTo>
                    <a:pt x="794" y="1183"/>
                  </a:lnTo>
                  <a:lnTo>
                    <a:pt x="911" y="1163"/>
                  </a:lnTo>
                  <a:lnTo>
                    <a:pt x="1027" y="1105"/>
                  </a:lnTo>
                  <a:lnTo>
                    <a:pt x="1124" y="1028"/>
                  </a:lnTo>
                  <a:lnTo>
                    <a:pt x="1201" y="931"/>
                  </a:lnTo>
                  <a:lnTo>
                    <a:pt x="1259" y="834"/>
                  </a:lnTo>
                  <a:lnTo>
                    <a:pt x="1298" y="718"/>
                  </a:lnTo>
                  <a:lnTo>
                    <a:pt x="1317" y="602"/>
                  </a:lnTo>
                  <a:lnTo>
                    <a:pt x="1317" y="602"/>
                  </a:lnTo>
                  <a:lnTo>
                    <a:pt x="1298" y="485"/>
                  </a:lnTo>
                  <a:lnTo>
                    <a:pt x="1259" y="369"/>
                  </a:lnTo>
                  <a:lnTo>
                    <a:pt x="1201" y="272"/>
                  </a:lnTo>
                  <a:lnTo>
                    <a:pt x="1124" y="175"/>
                  </a:lnTo>
                  <a:lnTo>
                    <a:pt x="1027" y="117"/>
                  </a:lnTo>
                  <a:lnTo>
                    <a:pt x="911" y="59"/>
                  </a:lnTo>
                  <a:lnTo>
                    <a:pt x="794" y="20"/>
                  </a:lnTo>
                  <a:lnTo>
                    <a:pt x="659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7" name="Google Shape;1517;p26"/>
            <p:cNvSpPr/>
            <p:nvPr/>
          </p:nvSpPr>
          <p:spPr>
            <a:xfrm>
              <a:off x="9523625" y="4128125"/>
              <a:ext cx="108025" cy="101750"/>
            </a:xfrm>
            <a:custGeom>
              <a:avLst/>
              <a:gdLst/>
              <a:ahLst/>
              <a:cxnLst/>
              <a:rect l="l" t="t" r="r" b="b"/>
              <a:pathLst>
                <a:path w="4321" h="4070" extrusionOk="0">
                  <a:moveTo>
                    <a:pt x="1628" y="1"/>
                  </a:moveTo>
                  <a:lnTo>
                    <a:pt x="1531" y="39"/>
                  </a:lnTo>
                  <a:lnTo>
                    <a:pt x="1453" y="59"/>
                  </a:lnTo>
                  <a:lnTo>
                    <a:pt x="1357" y="117"/>
                  </a:lnTo>
                  <a:lnTo>
                    <a:pt x="1260" y="194"/>
                  </a:lnTo>
                  <a:lnTo>
                    <a:pt x="1085" y="349"/>
                  </a:lnTo>
                  <a:lnTo>
                    <a:pt x="930" y="562"/>
                  </a:lnTo>
                  <a:lnTo>
                    <a:pt x="775" y="776"/>
                  </a:lnTo>
                  <a:lnTo>
                    <a:pt x="620" y="1027"/>
                  </a:lnTo>
                  <a:lnTo>
                    <a:pt x="485" y="1279"/>
                  </a:lnTo>
                  <a:lnTo>
                    <a:pt x="368" y="1551"/>
                  </a:lnTo>
                  <a:lnTo>
                    <a:pt x="175" y="2015"/>
                  </a:lnTo>
                  <a:lnTo>
                    <a:pt x="0" y="2480"/>
                  </a:lnTo>
                  <a:lnTo>
                    <a:pt x="272" y="2616"/>
                  </a:lnTo>
                  <a:lnTo>
                    <a:pt x="582" y="2752"/>
                  </a:lnTo>
                  <a:lnTo>
                    <a:pt x="1279" y="3042"/>
                  </a:lnTo>
                  <a:lnTo>
                    <a:pt x="1996" y="3314"/>
                  </a:lnTo>
                  <a:lnTo>
                    <a:pt x="2693" y="3565"/>
                  </a:lnTo>
                  <a:lnTo>
                    <a:pt x="3856" y="3934"/>
                  </a:lnTo>
                  <a:lnTo>
                    <a:pt x="4321" y="4069"/>
                  </a:lnTo>
                  <a:lnTo>
                    <a:pt x="4108" y="3546"/>
                  </a:lnTo>
                  <a:lnTo>
                    <a:pt x="3856" y="2984"/>
                  </a:lnTo>
                  <a:lnTo>
                    <a:pt x="3546" y="2345"/>
                  </a:lnTo>
                  <a:lnTo>
                    <a:pt x="3178" y="1667"/>
                  </a:lnTo>
                  <a:lnTo>
                    <a:pt x="2984" y="1318"/>
                  </a:lnTo>
                  <a:lnTo>
                    <a:pt x="2790" y="1008"/>
                  </a:lnTo>
                  <a:lnTo>
                    <a:pt x="2596" y="717"/>
                  </a:lnTo>
                  <a:lnTo>
                    <a:pt x="2403" y="466"/>
                  </a:lnTo>
                  <a:lnTo>
                    <a:pt x="2190" y="252"/>
                  </a:lnTo>
                  <a:lnTo>
                    <a:pt x="2015" y="97"/>
                  </a:lnTo>
                  <a:lnTo>
                    <a:pt x="1918" y="59"/>
                  </a:lnTo>
                  <a:lnTo>
                    <a:pt x="1821" y="20"/>
                  </a:lnTo>
                  <a:lnTo>
                    <a:pt x="172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8" name="Google Shape;1518;p26"/>
            <p:cNvSpPr/>
            <p:nvPr/>
          </p:nvSpPr>
          <p:spPr>
            <a:xfrm>
              <a:off x="9523625" y="4128125"/>
              <a:ext cx="108025" cy="101750"/>
            </a:xfrm>
            <a:custGeom>
              <a:avLst/>
              <a:gdLst/>
              <a:ahLst/>
              <a:cxnLst/>
              <a:rect l="l" t="t" r="r" b="b"/>
              <a:pathLst>
                <a:path w="4321" h="4070" fill="none" extrusionOk="0">
                  <a:moveTo>
                    <a:pt x="0" y="2480"/>
                  </a:moveTo>
                  <a:lnTo>
                    <a:pt x="0" y="2480"/>
                  </a:lnTo>
                  <a:lnTo>
                    <a:pt x="175" y="2015"/>
                  </a:lnTo>
                  <a:lnTo>
                    <a:pt x="368" y="1551"/>
                  </a:lnTo>
                  <a:lnTo>
                    <a:pt x="485" y="1279"/>
                  </a:lnTo>
                  <a:lnTo>
                    <a:pt x="620" y="1027"/>
                  </a:lnTo>
                  <a:lnTo>
                    <a:pt x="775" y="776"/>
                  </a:lnTo>
                  <a:lnTo>
                    <a:pt x="930" y="562"/>
                  </a:lnTo>
                  <a:lnTo>
                    <a:pt x="1085" y="349"/>
                  </a:lnTo>
                  <a:lnTo>
                    <a:pt x="1260" y="194"/>
                  </a:lnTo>
                  <a:lnTo>
                    <a:pt x="1357" y="117"/>
                  </a:lnTo>
                  <a:lnTo>
                    <a:pt x="1453" y="59"/>
                  </a:lnTo>
                  <a:lnTo>
                    <a:pt x="1531" y="39"/>
                  </a:lnTo>
                  <a:lnTo>
                    <a:pt x="1628" y="1"/>
                  </a:lnTo>
                  <a:lnTo>
                    <a:pt x="1725" y="1"/>
                  </a:lnTo>
                  <a:lnTo>
                    <a:pt x="1821" y="20"/>
                  </a:lnTo>
                  <a:lnTo>
                    <a:pt x="1918" y="59"/>
                  </a:lnTo>
                  <a:lnTo>
                    <a:pt x="2015" y="97"/>
                  </a:lnTo>
                  <a:lnTo>
                    <a:pt x="2015" y="97"/>
                  </a:lnTo>
                  <a:lnTo>
                    <a:pt x="2190" y="252"/>
                  </a:lnTo>
                  <a:lnTo>
                    <a:pt x="2403" y="466"/>
                  </a:lnTo>
                  <a:lnTo>
                    <a:pt x="2596" y="717"/>
                  </a:lnTo>
                  <a:lnTo>
                    <a:pt x="2790" y="1008"/>
                  </a:lnTo>
                  <a:lnTo>
                    <a:pt x="2984" y="1318"/>
                  </a:lnTo>
                  <a:lnTo>
                    <a:pt x="3178" y="1667"/>
                  </a:lnTo>
                  <a:lnTo>
                    <a:pt x="3546" y="2345"/>
                  </a:lnTo>
                  <a:lnTo>
                    <a:pt x="3856" y="2984"/>
                  </a:lnTo>
                  <a:lnTo>
                    <a:pt x="4108" y="3546"/>
                  </a:lnTo>
                  <a:lnTo>
                    <a:pt x="4321" y="4069"/>
                  </a:lnTo>
                  <a:lnTo>
                    <a:pt x="4321" y="4069"/>
                  </a:lnTo>
                  <a:lnTo>
                    <a:pt x="3856" y="3934"/>
                  </a:lnTo>
                  <a:lnTo>
                    <a:pt x="2693" y="3565"/>
                  </a:lnTo>
                  <a:lnTo>
                    <a:pt x="1996" y="3314"/>
                  </a:lnTo>
                  <a:lnTo>
                    <a:pt x="1279" y="3042"/>
                  </a:lnTo>
                  <a:lnTo>
                    <a:pt x="582" y="2752"/>
                  </a:lnTo>
                  <a:lnTo>
                    <a:pt x="272" y="2616"/>
                  </a:lnTo>
                  <a:lnTo>
                    <a:pt x="0" y="248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9" name="Google Shape;1519;p26"/>
            <p:cNvSpPr/>
            <p:nvPr/>
          </p:nvSpPr>
          <p:spPr>
            <a:xfrm>
              <a:off x="9536700" y="4082125"/>
              <a:ext cx="75100" cy="70250"/>
            </a:xfrm>
            <a:custGeom>
              <a:avLst/>
              <a:gdLst/>
              <a:ahLst/>
              <a:cxnLst/>
              <a:rect l="l" t="t" r="r" b="b"/>
              <a:pathLst>
                <a:path w="3004" h="2810" extrusionOk="0">
                  <a:moveTo>
                    <a:pt x="1395" y="0"/>
                  </a:moveTo>
                  <a:lnTo>
                    <a:pt x="1298" y="19"/>
                  </a:lnTo>
                  <a:lnTo>
                    <a:pt x="1202" y="39"/>
                  </a:lnTo>
                  <a:lnTo>
                    <a:pt x="1027" y="97"/>
                  </a:lnTo>
                  <a:lnTo>
                    <a:pt x="872" y="194"/>
                  </a:lnTo>
                  <a:lnTo>
                    <a:pt x="717" y="329"/>
                  </a:lnTo>
                  <a:lnTo>
                    <a:pt x="582" y="504"/>
                  </a:lnTo>
                  <a:lnTo>
                    <a:pt x="465" y="659"/>
                  </a:lnTo>
                  <a:lnTo>
                    <a:pt x="349" y="853"/>
                  </a:lnTo>
                  <a:lnTo>
                    <a:pt x="272" y="1027"/>
                  </a:lnTo>
                  <a:lnTo>
                    <a:pt x="136" y="1356"/>
                  </a:lnTo>
                  <a:lnTo>
                    <a:pt x="39" y="1608"/>
                  </a:lnTo>
                  <a:lnTo>
                    <a:pt x="20" y="1705"/>
                  </a:lnTo>
                  <a:lnTo>
                    <a:pt x="0" y="1841"/>
                  </a:lnTo>
                  <a:lnTo>
                    <a:pt x="39" y="1976"/>
                  </a:lnTo>
                  <a:lnTo>
                    <a:pt x="97" y="2112"/>
                  </a:lnTo>
                  <a:lnTo>
                    <a:pt x="175" y="2209"/>
                  </a:lnTo>
                  <a:lnTo>
                    <a:pt x="291" y="2306"/>
                  </a:lnTo>
                  <a:lnTo>
                    <a:pt x="427" y="2383"/>
                  </a:lnTo>
                  <a:lnTo>
                    <a:pt x="562" y="2461"/>
                  </a:lnTo>
                  <a:lnTo>
                    <a:pt x="737" y="2519"/>
                  </a:lnTo>
                  <a:lnTo>
                    <a:pt x="1124" y="2616"/>
                  </a:lnTo>
                  <a:lnTo>
                    <a:pt x="1550" y="2693"/>
                  </a:lnTo>
                  <a:lnTo>
                    <a:pt x="2480" y="2790"/>
                  </a:lnTo>
                  <a:lnTo>
                    <a:pt x="2558" y="2809"/>
                  </a:lnTo>
                  <a:lnTo>
                    <a:pt x="2635" y="2790"/>
                  </a:lnTo>
                  <a:lnTo>
                    <a:pt x="2713" y="2771"/>
                  </a:lnTo>
                  <a:lnTo>
                    <a:pt x="2771" y="2732"/>
                  </a:lnTo>
                  <a:lnTo>
                    <a:pt x="2829" y="2693"/>
                  </a:lnTo>
                  <a:lnTo>
                    <a:pt x="2887" y="2654"/>
                  </a:lnTo>
                  <a:lnTo>
                    <a:pt x="2945" y="2519"/>
                  </a:lnTo>
                  <a:lnTo>
                    <a:pt x="3003" y="2364"/>
                  </a:lnTo>
                  <a:lnTo>
                    <a:pt x="3003" y="2170"/>
                  </a:lnTo>
                  <a:lnTo>
                    <a:pt x="3003" y="1976"/>
                  </a:lnTo>
                  <a:lnTo>
                    <a:pt x="2965" y="1744"/>
                  </a:lnTo>
                  <a:lnTo>
                    <a:pt x="2887" y="1531"/>
                  </a:lnTo>
                  <a:lnTo>
                    <a:pt x="2810" y="1298"/>
                  </a:lnTo>
                  <a:lnTo>
                    <a:pt x="2693" y="1066"/>
                  </a:lnTo>
                  <a:lnTo>
                    <a:pt x="2558" y="833"/>
                  </a:lnTo>
                  <a:lnTo>
                    <a:pt x="2403" y="620"/>
                  </a:lnTo>
                  <a:lnTo>
                    <a:pt x="2228" y="446"/>
                  </a:lnTo>
                  <a:lnTo>
                    <a:pt x="2035" y="271"/>
                  </a:lnTo>
                  <a:lnTo>
                    <a:pt x="1802" y="136"/>
                  </a:lnTo>
                  <a:lnTo>
                    <a:pt x="1705" y="78"/>
                  </a:lnTo>
                  <a:lnTo>
                    <a:pt x="1589" y="39"/>
                  </a:lnTo>
                  <a:lnTo>
                    <a:pt x="1492" y="19"/>
                  </a:lnTo>
                  <a:lnTo>
                    <a:pt x="139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0" name="Google Shape;1520;p26"/>
            <p:cNvSpPr/>
            <p:nvPr/>
          </p:nvSpPr>
          <p:spPr>
            <a:xfrm>
              <a:off x="9560425" y="3420975"/>
              <a:ext cx="607900" cy="673275"/>
            </a:xfrm>
            <a:custGeom>
              <a:avLst/>
              <a:gdLst/>
              <a:ahLst/>
              <a:cxnLst/>
              <a:rect l="l" t="t" r="r" b="b"/>
              <a:pathLst>
                <a:path w="24316" h="26931" extrusionOk="0">
                  <a:moveTo>
                    <a:pt x="9591" y="0"/>
                  </a:moveTo>
                  <a:lnTo>
                    <a:pt x="9068" y="20"/>
                  </a:lnTo>
                  <a:lnTo>
                    <a:pt x="8583" y="97"/>
                  </a:lnTo>
                  <a:lnTo>
                    <a:pt x="8099" y="214"/>
                  </a:lnTo>
                  <a:lnTo>
                    <a:pt x="7654" y="369"/>
                  </a:lnTo>
                  <a:lnTo>
                    <a:pt x="7208" y="543"/>
                  </a:lnTo>
                  <a:lnTo>
                    <a:pt x="6782" y="756"/>
                  </a:lnTo>
                  <a:lnTo>
                    <a:pt x="6375" y="1008"/>
                  </a:lnTo>
                  <a:lnTo>
                    <a:pt x="5987" y="1279"/>
                  </a:lnTo>
                  <a:lnTo>
                    <a:pt x="5600" y="1570"/>
                  </a:lnTo>
                  <a:lnTo>
                    <a:pt x="5251" y="1918"/>
                  </a:lnTo>
                  <a:lnTo>
                    <a:pt x="4902" y="2267"/>
                  </a:lnTo>
                  <a:lnTo>
                    <a:pt x="4573" y="2655"/>
                  </a:lnTo>
                  <a:lnTo>
                    <a:pt x="4263" y="3062"/>
                  </a:lnTo>
                  <a:lnTo>
                    <a:pt x="3972" y="3488"/>
                  </a:lnTo>
                  <a:lnTo>
                    <a:pt x="3682" y="3933"/>
                  </a:lnTo>
                  <a:lnTo>
                    <a:pt x="3411" y="4418"/>
                  </a:lnTo>
                  <a:lnTo>
                    <a:pt x="3159" y="4902"/>
                  </a:lnTo>
                  <a:lnTo>
                    <a:pt x="2907" y="5425"/>
                  </a:lnTo>
                  <a:lnTo>
                    <a:pt x="2674" y="5948"/>
                  </a:lnTo>
                  <a:lnTo>
                    <a:pt x="2461" y="6491"/>
                  </a:lnTo>
                  <a:lnTo>
                    <a:pt x="2248" y="7033"/>
                  </a:lnTo>
                  <a:lnTo>
                    <a:pt x="2054" y="7614"/>
                  </a:lnTo>
                  <a:lnTo>
                    <a:pt x="1861" y="8196"/>
                  </a:lnTo>
                  <a:lnTo>
                    <a:pt x="1706" y="8777"/>
                  </a:lnTo>
                  <a:lnTo>
                    <a:pt x="1531" y="9377"/>
                  </a:lnTo>
                  <a:lnTo>
                    <a:pt x="1241" y="10598"/>
                  </a:lnTo>
                  <a:lnTo>
                    <a:pt x="989" y="11838"/>
                  </a:lnTo>
                  <a:lnTo>
                    <a:pt x="776" y="13097"/>
                  </a:lnTo>
                  <a:lnTo>
                    <a:pt x="582" y="14357"/>
                  </a:lnTo>
                  <a:lnTo>
                    <a:pt x="427" y="15597"/>
                  </a:lnTo>
                  <a:lnTo>
                    <a:pt x="311" y="16817"/>
                  </a:lnTo>
                  <a:lnTo>
                    <a:pt x="214" y="18018"/>
                  </a:lnTo>
                  <a:lnTo>
                    <a:pt x="136" y="19181"/>
                  </a:lnTo>
                  <a:lnTo>
                    <a:pt x="78" y="20304"/>
                  </a:lnTo>
                  <a:lnTo>
                    <a:pt x="40" y="21351"/>
                  </a:lnTo>
                  <a:lnTo>
                    <a:pt x="20" y="22339"/>
                  </a:lnTo>
                  <a:lnTo>
                    <a:pt x="1" y="24063"/>
                  </a:lnTo>
                  <a:lnTo>
                    <a:pt x="20" y="25380"/>
                  </a:lnTo>
                  <a:lnTo>
                    <a:pt x="59" y="26252"/>
                  </a:lnTo>
                  <a:lnTo>
                    <a:pt x="59" y="26543"/>
                  </a:lnTo>
                  <a:lnTo>
                    <a:pt x="156" y="26504"/>
                  </a:lnTo>
                  <a:lnTo>
                    <a:pt x="253" y="26465"/>
                  </a:lnTo>
                  <a:lnTo>
                    <a:pt x="466" y="26465"/>
                  </a:lnTo>
                  <a:lnTo>
                    <a:pt x="582" y="26485"/>
                  </a:lnTo>
                  <a:lnTo>
                    <a:pt x="679" y="26524"/>
                  </a:lnTo>
                  <a:lnTo>
                    <a:pt x="873" y="26620"/>
                  </a:lnTo>
                  <a:lnTo>
                    <a:pt x="1047" y="26717"/>
                  </a:lnTo>
                  <a:lnTo>
                    <a:pt x="1183" y="26814"/>
                  </a:lnTo>
                  <a:lnTo>
                    <a:pt x="1318" y="26930"/>
                  </a:lnTo>
                  <a:lnTo>
                    <a:pt x="1396" y="25245"/>
                  </a:lnTo>
                  <a:lnTo>
                    <a:pt x="1493" y="23424"/>
                  </a:lnTo>
                  <a:lnTo>
                    <a:pt x="1648" y="21486"/>
                  </a:lnTo>
                  <a:lnTo>
                    <a:pt x="1744" y="20498"/>
                  </a:lnTo>
                  <a:lnTo>
                    <a:pt x="1841" y="19471"/>
                  </a:lnTo>
                  <a:lnTo>
                    <a:pt x="1958" y="18445"/>
                  </a:lnTo>
                  <a:lnTo>
                    <a:pt x="2093" y="17418"/>
                  </a:lnTo>
                  <a:lnTo>
                    <a:pt x="2248" y="16372"/>
                  </a:lnTo>
                  <a:lnTo>
                    <a:pt x="2423" y="15345"/>
                  </a:lnTo>
                  <a:lnTo>
                    <a:pt x="2597" y="14318"/>
                  </a:lnTo>
                  <a:lnTo>
                    <a:pt x="2810" y="13310"/>
                  </a:lnTo>
                  <a:lnTo>
                    <a:pt x="3042" y="12303"/>
                  </a:lnTo>
                  <a:lnTo>
                    <a:pt x="3294" y="11334"/>
                  </a:lnTo>
                  <a:lnTo>
                    <a:pt x="3585" y="10385"/>
                  </a:lnTo>
                  <a:lnTo>
                    <a:pt x="3876" y="9455"/>
                  </a:lnTo>
                  <a:lnTo>
                    <a:pt x="4224" y="8583"/>
                  </a:lnTo>
                  <a:lnTo>
                    <a:pt x="4573" y="7731"/>
                  </a:lnTo>
                  <a:lnTo>
                    <a:pt x="4767" y="7324"/>
                  </a:lnTo>
                  <a:lnTo>
                    <a:pt x="4961" y="6917"/>
                  </a:lnTo>
                  <a:lnTo>
                    <a:pt x="5174" y="6529"/>
                  </a:lnTo>
                  <a:lnTo>
                    <a:pt x="5387" y="6161"/>
                  </a:lnTo>
                  <a:lnTo>
                    <a:pt x="5600" y="5813"/>
                  </a:lnTo>
                  <a:lnTo>
                    <a:pt x="5832" y="5464"/>
                  </a:lnTo>
                  <a:lnTo>
                    <a:pt x="6065" y="5135"/>
                  </a:lnTo>
                  <a:lnTo>
                    <a:pt x="6317" y="4805"/>
                  </a:lnTo>
                  <a:lnTo>
                    <a:pt x="6569" y="4515"/>
                  </a:lnTo>
                  <a:lnTo>
                    <a:pt x="6840" y="4224"/>
                  </a:lnTo>
                  <a:lnTo>
                    <a:pt x="7111" y="3953"/>
                  </a:lnTo>
                  <a:lnTo>
                    <a:pt x="7402" y="3701"/>
                  </a:lnTo>
                  <a:lnTo>
                    <a:pt x="7673" y="3468"/>
                  </a:lnTo>
                  <a:lnTo>
                    <a:pt x="7983" y="3255"/>
                  </a:lnTo>
                  <a:lnTo>
                    <a:pt x="8293" y="3062"/>
                  </a:lnTo>
                  <a:lnTo>
                    <a:pt x="8603" y="2887"/>
                  </a:lnTo>
                  <a:lnTo>
                    <a:pt x="8932" y="2732"/>
                  </a:lnTo>
                  <a:lnTo>
                    <a:pt x="9281" y="2597"/>
                  </a:lnTo>
                  <a:lnTo>
                    <a:pt x="9630" y="2480"/>
                  </a:lnTo>
                  <a:lnTo>
                    <a:pt x="9978" y="2383"/>
                  </a:lnTo>
                  <a:lnTo>
                    <a:pt x="10347" y="2306"/>
                  </a:lnTo>
                  <a:lnTo>
                    <a:pt x="10734" y="2248"/>
                  </a:lnTo>
                  <a:lnTo>
                    <a:pt x="11121" y="2228"/>
                  </a:lnTo>
                  <a:lnTo>
                    <a:pt x="11528" y="2228"/>
                  </a:lnTo>
                  <a:lnTo>
                    <a:pt x="12013" y="2248"/>
                  </a:lnTo>
                  <a:lnTo>
                    <a:pt x="12478" y="2306"/>
                  </a:lnTo>
                  <a:lnTo>
                    <a:pt x="12943" y="2383"/>
                  </a:lnTo>
                  <a:lnTo>
                    <a:pt x="13388" y="2480"/>
                  </a:lnTo>
                  <a:lnTo>
                    <a:pt x="13814" y="2597"/>
                  </a:lnTo>
                  <a:lnTo>
                    <a:pt x="14221" y="2752"/>
                  </a:lnTo>
                  <a:lnTo>
                    <a:pt x="14628" y="2926"/>
                  </a:lnTo>
                  <a:lnTo>
                    <a:pt x="15035" y="3120"/>
                  </a:lnTo>
                  <a:lnTo>
                    <a:pt x="15403" y="3313"/>
                  </a:lnTo>
                  <a:lnTo>
                    <a:pt x="15791" y="3546"/>
                  </a:lnTo>
                  <a:lnTo>
                    <a:pt x="16139" y="3798"/>
                  </a:lnTo>
                  <a:lnTo>
                    <a:pt x="16488" y="4069"/>
                  </a:lnTo>
                  <a:lnTo>
                    <a:pt x="16817" y="4360"/>
                  </a:lnTo>
                  <a:lnTo>
                    <a:pt x="17147" y="4650"/>
                  </a:lnTo>
                  <a:lnTo>
                    <a:pt x="17457" y="4960"/>
                  </a:lnTo>
                  <a:lnTo>
                    <a:pt x="17767" y="5290"/>
                  </a:lnTo>
                  <a:lnTo>
                    <a:pt x="18057" y="5638"/>
                  </a:lnTo>
                  <a:lnTo>
                    <a:pt x="18329" y="5987"/>
                  </a:lnTo>
                  <a:lnTo>
                    <a:pt x="18600" y="6355"/>
                  </a:lnTo>
                  <a:lnTo>
                    <a:pt x="18852" y="6743"/>
                  </a:lnTo>
                  <a:lnTo>
                    <a:pt x="19104" y="7130"/>
                  </a:lnTo>
                  <a:lnTo>
                    <a:pt x="19355" y="7518"/>
                  </a:lnTo>
                  <a:lnTo>
                    <a:pt x="19588" y="7924"/>
                  </a:lnTo>
                  <a:lnTo>
                    <a:pt x="19801" y="8331"/>
                  </a:lnTo>
                  <a:lnTo>
                    <a:pt x="20227" y="9184"/>
                  </a:lnTo>
                  <a:lnTo>
                    <a:pt x="20595" y="10056"/>
                  </a:lnTo>
                  <a:lnTo>
                    <a:pt x="20944" y="10927"/>
                  </a:lnTo>
                  <a:lnTo>
                    <a:pt x="21254" y="11819"/>
                  </a:lnTo>
                  <a:lnTo>
                    <a:pt x="21545" y="12690"/>
                  </a:lnTo>
                  <a:lnTo>
                    <a:pt x="21797" y="13562"/>
                  </a:lnTo>
                  <a:lnTo>
                    <a:pt x="22029" y="14434"/>
                  </a:lnTo>
                  <a:lnTo>
                    <a:pt x="22223" y="15267"/>
                  </a:lnTo>
                  <a:lnTo>
                    <a:pt x="22397" y="16081"/>
                  </a:lnTo>
                  <a:lnTo>
                    <a:pt x="22552" y="16856"/>
                  </a:lnTo>
                  <a:lnTo>
                    <a:pt x="22688" y="17592"/>
                  </a:lnTo>
                  <a:lnTo>
                    <a:pt x="22804" y="18290"/>
                  </a:lnTo>
                  <a:lnTo>
                    <a:pt x="22959" y="19491"/>
                  </a:lnTo>
                  <a:lnTo>
                    <a:pt x="23075" y="20421"/>
                  </a:lnTo>
                  <a:lnTo>
                    <a:pt x="23133" y="21215"/>
                  </a:lnTo>
                  <a:lnTo>
                    <a:pt x="23230" y="21138"/>
                  </a:lnTo>
                  <a:lnTo>
                    <a:pt x="23327" y="21060"/>
                  </a:lnTo>
                  <a:lnTo>
                    <a:pt x="23424" y="21002"/>
                  </a:lnTo>
                  <a:lnTo>
                    <a:pt x="23521" y="20963"/>
                  </a:lnTo>
                  <a:lnTo>
                    <a:pt x="23715" y="20924"/>
                  </a:lnTo>
                  <a:lnTo>
                    <a:pt x="23908" y="20905"/>
                  </a:lnTo>
                  <a:lnTo>
                    <a:pt x="24063" y="20924"/>
                  </a:lnTo>
                  <a:lnTo>
                    <a:pt x="24199" y="20944"/>
                  </a:lnTo>
                  <a:lnTo>
                    <a:pt x="24315" y="20983"/>
                  </a:lnTo>
                  <a:lnTo>
                    <a:pt x="24160" y="19161"/>
                  </a:lnTo>
                  <a:lnTo>
                    <a:pt x="24063" y="18251"/>
                  </a:lnTo>
                  <a:lnTo>
                    <a:pt x="23966" y="17321"/>
                  </a:lnTo>
                  <a:lnTo>
                    <a:pt x="23850" y="16410"/>
                  </a:lnTo>
                  <a:lnTo>
                    <a:pt x="23715" y="15500"/>
                  </a:lnTo>
                  <a:lnTo>
                    <a:pt x="23579" y="14589"/>
                  </a:lnTo>
                  <a:lnTo>
                    <a:pt x="23405" y="13698"/>
                  </a:lnTo>
                  <a:lnTo>
                    <a:pt x="23230" y="12807"/>
                  </a:lnTo>
                  <a:lnTo>
                    <a:pt x="23017" y="11935"/>
                  </a:lnTo>
                  <a:lnTo>
                    <a:pt x="22785" y="11063"/>
                  </a:lnTo>
                  <a:lnTo>
                    <a:pt x="22533" y="10230"/>
                  </a:lnTo>
                  <a:lnTo>
                    <a:pt x="22262" y="9397"/>
                  </a:lnTo>
                  <a:lnTo>
                    <a:pt x="21952" y="8583"/>
                  </a:lnTo>
                  <a:lnTo>
                    <a:pt x="21622" y="7808"/>
                  </a:lnTo>
                  <a:lnTo>
                    <a:pt x="21254" y="7053"/>
                  </a:lnTo>
                  <a:lnTo>
                    <a:pt x="20867" y="6316"/>
                  </a:lnTo>
                  <a:lnTo>
                    <a:pt x="20440" y="5619"/>
                  </a:lnTo>
                  <a:lnTo>
                    <a:pt x="20208" y="5270"/>
                  </a:lnTo>
                  <a:lnTo>
                    <a:pt x="19975" y="4941"/>
                  </a:lnTo>
                  <a:lnTo>
                    <a:pt x="19743" y="4611"/>
                  </a:lnTo>
                  <a:lnTo>
                    <a:pt x="19472" y="4301"/>
                  </a:lnTo>
                  <a:lnTo>
                    <a:pt x="19220" y="3991"/>
                  </a:lnTo>
                  <a:lnTo>
                    <a:pt x="18949" y="3701"/>
                  </a:lnTo>
                  <a:lnTo>
                    <a:pt x="18658" y="3410"/>
                  </a:lnTo>
                  <a:lnTo>
                    <a:pt x="18367" y="3120"/>
                  </a:lnTo>
                  <a:lnTo>
                    <a:pt x="18057" y="2868"/>
                  </a:lnTo>
                  <a:lnTo>
                    <a:pt x="17747" y="2597"/>
                  </a:lnTo>
                  <a:lnTo>
                    <a:pt x="17437" y="2364"/>
                  </a:lnTo>
                  <a:lnTo>
                    <a:pt x="17089" y="2112"/>
                  </a:lnTo>
                  <a:lnTo>
                    <a:pt x="16740" y="1899"/>
                  </a:lnTo>
                  <a:lnTo>
                    <a:pt x="16391" y="1686"/>
                  </a:lnTo>
                  <a:lnTo>
                    <a:pt x="16023" y="1473"/>
                  </a:lnTo>
                  <a:lnTo>
                    <a:pt x="15636" y="1279"/>
                  </a:lnTo>
                  <a:lnTo>
                    <a:pt x="15248" y="1105"/>
                  </a:lnTo>
                  <a:lnTo>
                    <a:pt x="14841" y="930"/>
                  </a:lnTo>
                  <a:lnTo>
                    <a:pt x="14434" y="775"/>
                  </a:lnTo>
                  <a:lnTo>
                    <a:pt x="14008" y="640"/>
                  </a:lnTo>
                  <a:lnTo>
                    <a:pt x="13563" y="504"/>
                  </a:lnTo>
                  <a:lnTo>
                    <a:pt x="13117" y="388"/>
                  </a:lnTo>
                  <a:lnTo>
                    <a:pt x="12652" y="291"/>
                  </a:lnTo>
                  <a:lnTo>
                    <a:pt x="12168" y="194"/>
                  </a:lnTo>
                  <a:lnTo>
                    <a:pt x="11683" y="136"/>
                  </a:lnTo>
                  <a:lnTo>
                    <a:pt x="11160" y="78"/>
                  </a:lnTo>
                  <a:lnTo>
                    <a:pt x="10656" y="20"/>
                  </a:lnTo>
                  <a:lnTo>
                    <a:pt x="1011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1" name="Google Shape;1521;p26"/>
            <p:cNvSpPr/>
            <p:nvPr/>
          </p:nvSpPr>
          <p:spPr>
            <a:xfrm>
              <a:off x="9560925" y="4001700"/>
              <a:ext cx="37300" cy="79475"/>
            </a:xfrm>
            <a:custGeom>
              <a:avLst/>
              <a:gdLst/>
              <a:ahLst/>
              <a:cxnLst/>
              <a:rect l="l" t="t" r="r" b="b"/>
              <a:pathLst>
                <a:path w="1492" h="3179" extrusionOk="0">
                  <a:moveTo>
                    <a:pt x="1492" y="1"/>
                  </a:moveTo>
                  <a:lnTo>
                    <a:pt x="736" y="931"/>
                  </a:lnTo>
                  <a:lnTo>
                    <a:pt x="0" y="1861"/>
                  </a:lnTo>
                  <a:lnTo>
                    <a:pt x="39" y="3178"/>
                  </a:lnTo>
                  <a:lnTo>
                    <a:pt x="698" y="2113"/>
                  </a:lnTo>
                  <a:lnTo>
                    <a:pt x="1046" y="1590"/>
                  </a:lnTo>
                  <a:lnTo>
                    <a:pt x="1414" y="1086"/>
                  </a:lnTo>
                  <a:lnTo>
                    <a:pt x="149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2" name="Google Shape;1522;p26"/>
            <p:cNvSpPr/>
            <p:nvPr/>
          </p:nvSpPr>
          <p:spPr>
            <a:xfrm>
              <a:off x="9560425" y="3915500"/>
              <a:ext cx="45075" cy="73150"/>
            </a:xfrm>
            <a:custGeom>
              <a:avLst/>
              <a:gdLst/>
              <a:ahLst/>
              <a:cxnLst/>
              <a:rect l="l" t="t" r="r" b="b"/>
              <a:pathLst>
                <a:path w="1803" h="2926" extrusionOk="0">
                  <a:moveTo>
                    <a:pt x="1803" y="0"/>
                  </a:moveTo>
                  <a:lnTo>
                    <a:pt x="1415" y="523"/>
                  </a:lnTo>
                  <a:lnTo>
                    <a:pt x="1028" y="988"/>
                  </a:lnTo>
                  <a:lnTo>
                    <a:pt x="20" y="2228"/>
                  </a:lnTo>
                  <a:lnTo>
                    <a:pt x="1" y="2926"/>
                  </a:lnTo>
                  <a:lnTo>
                    <a:pt x="195" y="2693"/>
                  </a:lnTo>
                  <a:lnTo>
                    <a:pt x="640" y="2209"/>
                  </a:lnTo>
                  <a:lnTo>
                    <a:pt x="911" y="1938"/>
                  </a:lnTo>
                  <a:lnTo>
                    <a:pt x="1183" y="1667"/>
                  </a:lnTo>
                  <a:lnTo>
                    <a:pt x="1454" y="1434"/>
                  </a:lnTo>
                  <a:lnTo>
                    <a:pt x="1686" y="1260"/>
                  </a:lnTo>
                  <a:lnTo>
                    <a:pt x="180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3" name="Google Shape;1523;p26"/>
            <p:cNvSpPr/>
            <p:nvPr/>
          </p:nvSpPr>
          <p:spPr>
            <a:xfrm>
              <a:off x="9576425" y="3678650"/>
              <a:ext cx="74125" cy="89625"/>
            </a:xfrm>
            <a:custGeom>
              <a:avLst/>
              <a:gdLst/>
              <a:ahLst/>
              <a:cxnLst/>
              <a:rect l="l" t="t" r="r" b="b"/>
              <a:pathLst>
                <a:path w="2965" h="3585" extrusionOk="0">
                  <a:moveTo>
                    <a:pt x="2964" y="0"/>
                  </a:moveTo>
                  <a:lnTo>
                    <a:pt x="2499" y="349"/>
                  </a:lnTo>
                  <a:lnTo>
                    <a:pt x="2054" y="698"/>
                  </a:lnTo>
                  <a:lnTo>
                    <a:pt x="1201" y="1337"/>
                  </a:lnTo>
                  <a:lnTo>
                    <a:pt x="717" y="1686"/>
                  </a:lnTo>
                  <a:lnTo>
                    <a:pt x="252" y="2035"/>
                  </a:lnTo>
                  <a:lnTo>
                    <a:pt x="116" y="2810"/>
                  </a:lnTo>
                  <a:lnTo>
                    <a:pt x="0" y="3585"/>
                  </a:lnTo>
                  <a:lnTo>
                    <a:pt x="0" y="3585"/>
                  </a:lnTo>
                  <a:lnTo>
                    <a:pt x="252" y="3294"/>
                  </a:lnTo>
                  <a:lnTo>
                    <a:pt x="678" y="2868"/>
                  </a:lnTo>
                  <a:lnTo>
                    <a:pt x="1124" y="2442"/>
                  </a:lnTo>
                  <a:lnTo>
                    <a:pt x="2034" y="1628"/>
                  </a:lnTo>
                  <a:lnTo>
                    <a:pt x="2325" y="1415"/>
                  </a:lnTo>
                  <a:lnTo>
                    <a:pt x="2616" y="1202"/>
                  </a:lnTo>
                  <a:lnTo>
                    <a:pt x="2790" y="601"/>
                  </a:lnTo>
                  <a:lnTo>
                    <a:pt x="296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4" name="Google Shape;1524;p26"/>
            <p:cNvSpPr/>
            <p:nvPr/>
          </p:nvSpPr>
          <p:spPr>
            <a:xfrm>
              <a:off x="9597725" y="3575475"/>
              <a:ext cx="97375" cy="84300"/>
            </a:xfrm>
            <a:custGeom>
              <a:avLst/>
              <a:gdLst/>
              <a:ahLst/>
              <a:cxnLst/>
              <a:rect l="l" t="t" r="r" b="b"/>
              <a:pathLst>
                <a:path w="3895" h="3372" extrusionOk="0">
                  <a:moveTo>
                    <a:pt x="3895" y="1"/>
                  </a:moveTo>
                  <a:lnTo>
                    <a:pt x="3449" y="156"/>
                  </a:lnTo>
                  <a:lnTo>
                    <a:pt x="3004" y="330"/>
                  </a:lnTo>
                  <a:lnTo>
                    <a:pt x="2558" y="524"/>
                  </a:lnTo>
                  <a:lnTo>
                    <a:pt x="2132" y="756"/>
                  </a:lnTo>
                  <a:lnTo>
                    <a:pt x="1705" y="969"/>
                  </a:lnTo>
                  <a:lnTo>
                    <a:pt x="1279" y="1221"/>
                  </a:lnTo>
                  <a:lnTo>
                    <a:pt x="872" y="1473"/>
                  </a:lnTo>
                  <a:lnTo>
                    <a:pt x="466" y="1744"/>
                  </a:lnTo>
                  <a:lnTo>
                    <a:pt x="214" y="2539"/>
                  </a:lnTo>
                  <a:lnTo>
                    <a:pt x="1" y="3372"/>
                  </a:lnTo>
                  <a:lnTo>
                    <a:pt x="1" y="3372"/>
                  </a:lnTo>
                  <a:lnTo>
                    <a:pt x="407" y="3062"/>
                  </a:lnTo>
                  <a:lnTo>
                    <a:pt x="1047" y="2616"/>
                  </a:lnTo>
                  <a:lnTo>
                    <a:pt x="1725" y="2171"/>
                  </a:lnTo>
                  <a:lnTo>
                    <a:pt x="2074" y="1958"/>
                  </a:lnTo>
                  <a:lnTo>
                    <a:pt x="2422" y="1764"/>
                  </a:lnTo>
                  <a:lnTo>
                    <a:pt x="2790" y="1570"/>
                  </a:lnTo>
                  <a:lnTo>
                    <a:pt x="3159" y="1396"/>
                  </a:lnTo>
                  <a:lnTo>
                    <a:pt x="3507" y="679"/>
                  </a:lnTo>
                  <a:lnTo>
                    <a:pt x="389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5" name="Google Shape;1525;p26"/>
            <p:cNvSpPr/>
            <p:nvPr/>
          </p:nvSpPr>
          <p:spPr>
            <a:xfrm>
              <a:off x="9637450" y="3503800"/>
              <a:ext cx="113350" cy="44100"/>
            </a:xfrm>
            <a:custGeom>
              <a:avLst/>
              <a:gdLst/>
              <a:ahLst/>
              <a:cxnLst/>
              <a:rect l="l" t="t" r="r" b="b"/>
              <a:pathLst>
                <a:path w="4534" h="1764" extrusionOk="0">
                  <a:moveTo>
                    <a:pt x="2131" y="0"/>
                  </a:moveTo>
                  <a:lnTo>
                    <a:pt x="1531" y="20"/>
                  </a:lnTo>
                  <a:lnTo>
                    <a:pt x="969" y="78"/>
                  </a:lnTo>
                  <a:lnTo>
                    <a:pt x="698" y="465"/>
                  </a:lnTo>
                  <a:lnTo>
                    <a:pt x="446" y="892"/>
                  </a:lnTo>
                  <a:lnTo>
                    <a:pt x="213" y="1318"/>
                  </a:lnTo>
                  <a:lnTo>
                    <a:pt x="0" y="1763"/>
                  </a:lnTo>
                  <a:lnTo>
                    <a:pt x="0" y="1763"/>
                  </a:lnTo>
                  <a:lnTo>
                    <a:pt x="504" y="1531"/>
                  </a:lnTo>
                  <a:lnTo>
                    <a:pt x="1008" y="1298"/>
                  </a:lnTo>
                  <a:lnTo>
                    <a:pt x="1531" y="1105"/>
                  </a:lnTo>
                  <a:lnTo>
                    <a:pt x="2054" y="950"/>
                  </a:lnTo>
                  <a:lnTo>
                    <a:pt x="2577" y="795"/>
                  </a:lnTo>
                  <a:lnTo>
                    <a:pt x="3100" y="678"/>
                  </a:lnTo>
                  <a:lnTo>
                    <a:pt x="3623" y="601"/>
                  </a:lnTo>
                  <a:lnTo>
                    <a:pt x="4146" y="543"/>
                  </a:lnTo>
                  <a:lnTo>
                    <a:pt x="4534" y="214"/>
                  </a:lnTo>
                  <a:lnTo>
                    <a:pt x="3953" y="117"/>
                  </a:lnTo>
                  <a:lnTo>
                    <a:pt x="3333" y="39"/>
                  </a:lnTo>
                  <a:lnTo>
                    <a:pt x="273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6" name="Google Shape;1526;p26"/>
            <p:cNvSpPr/>
            <p:nvPr/>
          </p:nvSpPr>
          <p:spPr>
            <a:xfrm>
              <a:off x="9706225" y="3424850"/>
              <a:ext cx="122550" cy="56200"/>
            </a:xfrm>
            <a:custGeom>
              <a:avLst/>
              <a:gdLst/>
              <a:ahLst/>
              <a:cxnLst/>
              <a:rect l="l" t="t" r="r" b="b"/>
              <a:pathLst>
                <a:path w="4902" h="2248" extrusionOk="0">
                  <a:moveTo>
                    <a:pt x="2480" y="0"/>
                  </a:moveTo>
                  <a:lnTo>
                    <a:pt x="2151" y="97"/>
                  </a:lnTo>
                  <a:lnTo>
                    <a:pt x="1802" y="214"/>
                  </a:lnTo>
                  <a:lnTo>
                    <a:pt x="1492" y="330"/>
                  </a:lnTo>
                  <a:lnTo>
                    <a:pt x="1163" y="485"/>
                  </a:lnTo>
                  <a:lnTo>
                    <a:pt x="872" y="659"/>
                  </a:lnTo>
                  <a:lnTo>
                    <a:pt x="562" y="834"/>
                  </a:lnTo>
                  <a:lnTo>
                    <a:pt x="272" y="1027"/>
                  </a:lnTo>
                  <a:lnTo>
                    <a:pt x="0" y="1240"/>
                  </a:lnTo>
                  <a:lnTo>
                    <a:pt x="582" y="1279"/>
                  </a:lnTo>
                  <a:lnTo>
                    <a:pt x="1298" y="1357"/>
                  </a:lnTo>
                  <a:lnTo>
                    <a:pt x="1996" y="1473"/>
                  </a:lnTo>
                  <a:lnTo>
                    <a:pt x="2325" y="1550"/>
                  </a:lnTo>
                  <a:lnTo>
                    <a:pt x="2674" y="1647"/>
                  </a:lnTo>
                  <a:lnTo>
                    <a:pt x="3023" y="1744"/>
                  </a:lnTo>
                  <a:lnTo>
                    <a:pt x="3352" y="1880"/>
                  </a:lnTo>
                  <a:lnTo>
                    <a:pt x="3720" y="2054"/>
                  </a:lnTo>
                  <a:lnTo>
                    <a:pt x="4069" y="2248"/>
                  </a:lnTo>
                  <a:lnTo>
                    <a:pt x="4476" y="2170"/>
                  </a:lnTo>
                  <a:lnTo>
                    <a:pt x="4902" y="2112"/>
                  </a:lnTo>
                  <a:lnTo>
                    <a:pt x="4515" y="1589"/>
                  </a:lnTo>
                  <a:lnTo>
                    <a:pt x="4321" y="1337"/>
                  </a:lnTo>
                  <a:lnTo>
                    <a:pt x="4108" y="1105"/>
                  </a:lnTo>
                  <a:lnTo>
                    <a:pt x="3895" y="872"/>
                  </a:lnTo>
                  <a:lnTo>
                    <a:pt x="3662" y="659"/>
                  </a:lnTo>
                  <a:lnTo>
                    <a:pt x="3410" y="465"/>
                  </a:lnTo>
                  <a:lnTo>
                    <a:pt x="3139" y="310"/>
                  </a:lnTo>
                  <a:lnTo>
                    <a:pt x="2810" y="155"/>
                  </a:lnTo>
                  <a:lnTo>
                    <a:pt x="248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7" name="Google Shape;1527;p26"/>
            <p:cNvSpPr/>
            <p:nvPr/>
          </p:nvSpPr>
          <p:spPr>
            <a:xfrm>
              <a:off x="9846200" y="3423400"/>
              <a:ext cx="69775" cy="66375"/>
            </a:xfrm>
            <a:custGeom>
              <a:avLst/>
              <a:gdLst/>
              <a:ahLst/>
              <a:cxnLst/>
              <a:rect l="l" t="t" r="r" b="b"/>
              <a:pathLst>
                <a:path w="2791" h="2655" extrusionOk="0">
                  <a:moveTo>
                    <a:pt x="0" y="0"/>
                  </a:moveTo>
                  <a:lnTo>
                    <a:pt x="291" y="349"/>
                  </a:lnTo>
                  <a:lnTo>
                    <a:pt x="562" y="698"/>
                  </a:lnTo>
                  <a:lnTo>
                    <a:pt x="1105" y="1434"/>
                  </a:lnTo>
                  <a:lnTo>
                    <a:pt x="1299" y="1666"/>
                  </a:lnTo>
                  <a:lnTo>
                    <a:pt x="1492" y="1899"/>
                  </a:lnTo>
                  <a:lnTo>
                    <a:pt x="1880" y="2364"/>
                  </a:lnTo>
                  <a:lnTo>
                    <a:pt x="2345" y="2500"/>
                  </a:lnTo>
                  <a:lnTo>
                    <a:pt x="2790" y="2655"/>
                  </a:lnTo>
                  <a:lnTo>
                    <a:pt x="2577" y="2073"/>
                  </a:lnTo>
                  <a:lnTo>
                    <a:pt x="2364" y="1492"/>
                  </a:lnTo>
                  <a:lnTo>
                    <a:pt x="2132" y="911"/>
                  </a:lnTo>
                  <a:lnTo>
                    <a:pt x="1880" y="349"/>
                  </a:lnTo>
                  <a:lnTo>
                    <a:pt x="1415" y="252"/>
                  </a:lnTo>
                  <a:lnTo>
                    <a:pt x="969" y="155"/>
                  </a:lnTo>
                  <a:lnTo>
                    <a:pt x="485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8" name="Google Shape;1528;p26"/>
            <p:cNvSpPr/>
            <p:nvPr/>
          </p:nvSpPr>
          <p:spPr>
            <a:xfrm>
              <a:off x="9984250" y="3471825"/>
              <a:ext cx="31500" cy="92550"/>
            </a:xfrm>
            <a:custGeom>
              <a:avLst/>
              <a:gdLst/>
              <a:ahLst/>
              <a:cxnLst/>
              <a:rect l="l" t="t" r="r" b="b"/>
              <a:pathLst>
                <a:path w="1260" h="3702" extrusionOk="0">
                  <a:moveTo>
                    <a:pt x="0" y="1"/>
                  </a:moveTo>
                  <a:lnTo>
                    <a:pt x="97" y="718"/>
                  </a:lnTo>
                  <a:lnTo>
                    <a:pt x="174" y="1396"/>
                  </a:lnTo>
                  <a:lnTo>
                    <a:pt x="252" y="2054"/>
                  </a:lnTo>
                  <a:lnTo>
                    <a:pt x="349" y="2771"/>
                  </a:lnTo>
                  <a:lnTo>
                    <a:pt x="756" y="3217"/>
                  </a:lnTo>
                  <a:lnTo>
                    <a:pt x="1162" y="3701"/>
                  </a:lnTo>
                  <a:lnTo>
                    <a:pt x="1201" y="3352"/>
                  </a:lnTo>
                  <a:lnTo>
                    <a:pt x="1221" y="3004"/>
                  </a:lnTo>
                  <a:lnTo>
                    <a:pt x="1259" y="2287"/>
                  </a:lnTo>
                  <a:lnTo>
                    <a:pt x="1240" y="1589"/>
                  </a:lnTo>
                  <a:lnTo>
                    <a:pt x="1182" y="892"/>
                  </a:lnTo>
                  <a:lnTo>
                    <a:pt x="891" y="659"/>
                  </a:lnTo>
                  <a:lnTo>
                    <a:pt x="601" y="427"/>
                  </a:lnTo>
                  <a:lnTo>
                    <a:pt x="310" y="21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9" name="Google Shape;1529;p26"/>
            <p:cNvSpPr/>
            <p:nvPr/>
          </p:nvSpPr>
          <p:spPr>
            <a:xfrm>
              <a:off x="10100475" y="3667500"/>
              <a:ext cx="32475" cy="124025"/>
            </a:xfrm>
            <a:custGeom>
              <a:avLst/>
              <a:gdLst/>
              <a:ahLst/>
              <a:cxnLst/>
              <a:rect l="l" t="t" r="r" b="b"/>
              <a:pathLst>
                <a:path w="1299" h="4961" extrusionOk="0">
                  <a:moveTo>
                    <a:pt x="815" y="1"/>
                  </a:moveTo>
                  <a:lnTo>
                    <a:pt x="776" y="408"/>
                  </a:lnTo>
                  <a:lnTo>
                    <a:pt x="718" y="795"/>
                  </a:lnTo>
                  <a:lnTo>
                    <a:pt x="640" y="1183"/>
                  </a:lnTo>
                  <a:lnTo>
                    <a:pt x="543" y="1570"/>
                  </a:lnTo>
                  <a:lnTo>
                    <a:pt x="427" y="1958"/>
                  </a:lnTo>
                  <a:lnTo>
                    <a:pt x="311" y="2345"/>
                  </a:lnTo>
                  <a:lnTo>
                    <a:pt x="156" y="2713"/>
                  </a:lnTo>
                  <a:lnTo>
                    <a:pt x="1" y="3081"/>
                  </a:lnTo>
                  <a:lnTo>
                    <a:pt x="272" y="4031"/>
                  </a:lnTo>
                  <a:lnTo>
                    <a:pt x="505" y="4961"/>
                  </a:lnTo>
                  <a:lnTo>
                    <a:pt x="679" y="4631"/>
                  </a:lnTo>
                  <a:lnTo>
                    <a:pt x="815" y="4283"/>
                  </a:lnTo>
                  <a:lnTo>
                    <a:pt x="931" y="3914"/>
                  </a:lnTo>
                  <a:lnTo>
                    <a:pt x="1028" y="3546"/>
                  </a:lnTo>
                  <a:lnTo>
                    <a:pt x="1105" y="3178"/>
                  </a:lnTo>
                  <a:lnTo>
                    <a:pt x="1163" y="2810"/>
                  </a:lnTo>
                  <a:lnTo>
                    <a:pt x="1221" y="2442"/>
                  </a:lnTo>
                  <a:lnTo>
                    <a:pt x="1299" y="1686"/>
                  </a:lnTo>
                  <a:lnTo>
                    <a:pt x="1066" y="834"/>
                  </a:lnTo>
                  <a:lnTo>
                    <a:pt x="81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0" name="Google Shape;1530;p26"/>
            <p:cNvSpPr/>
            <p:nvPr/>
          </p:nvSpPr>
          <p:spPr>
            <a:xfrm>
              <a:off x="10126650" y="3815725"/>
              <a:ext cx="32475" cy="75575"/>
            </a:xfrm>
            <a:custGeom>
              <a:avLst/>
              <a:gdLst/>
              <a:ahLst/>
              <a:cxnLst/>
              <a:rect l="l" t="t" r="r" b="b"/>
              <a:pathLst>
                <a:path w="1299" h="3023" extrusionOk="0">
                  <a:moveTo>
                    <a:pt x="1104" y="0"/>
                  </a:moveTo>
                  <a:lnTo>
                    <a:pt x="1046" y="97"/>
                  </a:lnTo>
                  <a:lnTo>
                    <a:pt x="794" y="485"/>
                  </a:lnTo>
                  <a:lnTo>
                    <a:pt x="543" y="853"/>
                  </a:lnTo>
                  <a:lnTo>
                    <a:pt x="271" y="1221"/>
                  </a:lnTo>
                  <a:lnTo>
                    <a:pt x="0" y="1570"/>
                  </a:lnTo>
                  <a:lnTo>
                    <a:pt x="116" y="2325"/>
                  </a:lnTo>
                  <a:lnTo>
                    <a:pt x="213" y="3023"/>
                  </a:lnTo>
                  <a:lnTo>
                    <a:pt x="523" y="2655"/>
                  </a:lnTo>
                  <a:lnTo>
                    <a:pt x="794" y="2248"/>
                  </a:lnTo>
                  <a:lnTo>
                    <a:pt x="1046" y="1841"/>
                  </a:lnTo>
                  <a:lnTo>
                    <a:pt x="1298" y="1415"/>
                  </a:lnTo>
                  <a:lnTo>
                    <a:pt x="110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1" name="Google Shape;1531;p26"/>
            <p:cNvSpPr/>
            <p:nvPr/>
          </p:nvSpPr>
          <p:spPr>
            <a:xfrm>
              <a:off x="10049625" y="3548850"/>
              <a:ext cx="31025" cy="102225"/>
            </a:xfrm>
            <a:custGeom>
              <a:avLst/>
              <a:gdLst/>
              <a:ahLst/>
              <a:cxnLst/>
              <a:rect l="l" t="t" r="r" b="b"/>
              <a:pathLst>
                <a:path w="1241" h="4089" extrusionOk="0">
                  <a:moveTo>
                    <a:pt x="524" y="0"/>
                  </a:moveTo>
                  <a:lnTo>
                    <a:pt x="466" y="717"/>
                  </a:lnTo>
                  <a:lnTo>
                    <a:pt x="349" y="1434"/>
                  </a:lnTo>
                  <a:lnTo>
                    <a:pt x="272" y="1783"/>
                  </a:lnTo>
                  <a:lnTo>
                    <a:pt x="194" y="2131"/>
                  </a:lnTo>
                  <a:lnTo>
                    <a:pt x="97" y="2480"/>
                  </a:lnTo>
                  <a:lnTo>
                    <a:pt x="1" y="2809"/>
                  </a:lnTo>
                  <a:lnTo>
                    <a:pt x="330" y="3449"/>
                  </a:lnTo>
                  <a:lnTo>
                    <a:pt x="640" y="4088"/>
                  </a:lnTo>
                  <a:lnTo>
                    <a:pt x="795" y="3643"/>
                  </a:lnTo>
                  <a:lnTo>
                    <a:pt x="931" y="3178"/>
                  </a:lnTo>
                  <a:lnTo>
                    <a:pt x="911" y="3081"/>
                  </a:lnTo>
                  <a:lnTo>
                    <a:pt x="892" y="2964"/>
                  </a:lnTo>
                  <a:lnTo>
                    <a:pt x="892" y="2848"/>
                  </a:lnTo>
                  <a:lnTo>
                    <a:pt x="911" y="2732"/>
                  </a:lnTo>
                  <a:lnTo>
                    <a:pt x="931" y="2635"/>
                  </a:lnTo>
                  <a:lnTo>
                    <a:pt x="1008" y="2441"/>
                  </a:lnTo>
                  <a:lnTo>
                    <a:pt x="1105" y="2267"/>
                  </a:lnTo>
                  <a:lnTo>
                    <a:pt x="1202" y="1705"/>
                  </a:lnTo>
                  <a:lnTo>
                    <a:pt x="1240" y="1143"/>
                  </a:lnTo>
                  <a:lnTo>
                    <a:pt x="892" y="562"/>
                  </a:lnTo>
                  <a:lnTo>
                    <a:pt x="52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2" name="Google Shape;1532;p26"/>
            <p:cNvSpPr/>
            <p:nvPr/>
          </p:nvSpPr>
          <p:spPr>
            <a:xfrm>
              <a:off x="9564300" y="3787150"/>
              <a:ext cx="59600" cy="102700"/>
            </a:xfrm>
            <a:custGeom>
              <a:avLst/>
              <a:gdLst/>
              <a:ahLst/>
              <a:cxnLst/>
              <a:rect l="l" t="t" r="r" b="b"/>
              <a:pathLst>
                <a:path w="2384" h="4108" extrusionOk="0">
                  <a:moveTo>
                    <a:pt x="2384" y="0"/>
                  </a:moveTo>
                  <a:lnTo>
                    <a:pt x="2364" y="20"/>
                  </a:lnTo>
                  <a:lnTo>
                    <a:pt x="2054" y="368"/>
                  </a:lnTo>
                  <a:lnTo>
                    <a:pt x="1744" y="717"/>
                  </a:lnTo>
                  <a:lnTo>
                    <a:pt x="1434" y="1085"/>
                  </a:lnTo>
                  <a:lnTo>
                    <a:pt x="1163" y="1453"/>
                  </a:lnTo>
                  <a:lnTo>
                    <a:pt x="601" y="2209"/>
                  </a:lnTo>
                  <a:lnTo>
                    <a:pt x="78" y="2984"/>
                  </a:lnTo>
                  <a:lnTo>
                    <a:pt x="1" y="4108"/>
                  </a:lnTo>
                  <a:lnTo>
                    <a:pt x="485" y="3488"/>
                  </a:lnTo>
                  <a:lnTo>
                    <a:pt x="989" y="2887"/>
                  </a:lnTo>
                  <a:lnTo>
                    <a:pt x="1531" y="2325"/>
                  </a:lnTo>
                  <a:lnTo>
                    <a:pt x="1803" y="2035"/>
                  </a:lnTo>
                  <a:lnTo>
                    <a:pt x="2093" y="1783"/>
                  </a:lnTo>
                  <a:lnTo>
                    <a:pt x="2229" y="891"/>
                  </a:lnTo>
                  <a:lnTo>
                    <a:pt x="238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3" name="Google Shape;1533;p26"/>
            <p:cNvSpPr/>
            <p:nvPr/>
          </p:nvSpPr>
          <p:spPr>
            <a:xfrm>
              <a:off x="9448050" y="4089875"/>
              <a:ext cx="845725" cy="240725"/>
            </a:xfrm>
            <a:custGeom>
              <a:avLst/>
              <a:gdLst/>
              <a:ahLst/>
              <a:cxnLst/>
              <a:rect l="l" t="t" r="r" b="b"/>
              <a:pathLst>
                <a:path w="33829" h="9629" extrusionOk="0">
                  <a:moveTo>
                    <a:pt x="33634" y="0"/>
                  </a:moveTo>
                  <a:lnTo>
                    <a:pt x="33034" y="446"/>
                  </a:lnTo>
                  <a:lnTo>
                    <a:pt x="32414" y="891"/>
                  </a:lnTo>
                  <a:lnTo>
                    <a:pt x="31813" y="1298"/>
                  </a:lnTo>
                  <a:lnTo>
                    <a:pt x="31213" y="1686"/>
                  </a:lnTo>
                  <a:lnTo>
                    <a:pt x="30612" y="2054"/>
                  </a:lnTo>
                  <a:lnTo>
                    <a:pt x="30011" y="2402"/>
                  </a:lnTo>
                  <a:lnTo>
                    <a:pt x="29411" y="2732"/>
                  </a:lnTo>
                  <a:lnTo>
                    <a:pt x="28810" y="3042"/>
                  </a:lnTo>
                  <a:lnTo>
                    <a:pt x="28229" y="3352"/>
                  </a:lnTo>
                  <a:lnTo>
                    <a:pt x="27628" y="3623"/>
                  </a:lnTo>
                  <a:lnTo>
                    <a:pt x="27047" y="3875"/>
                  </a:lnTo>
                  <a:lnTo>
                    <a:pt x="26485" y="4127"/>
                  </a:lnTo>
                  <a:lnTo>
                    <a:pt x="25923" y="4340"/>
                  </a:lnTo>
                  <a:lnTo>
                    <a:pt x="25362" y="4553"/>
                  </a:lnTo>
                  <a:lnTo>
                    <a:pt x="24296" y="4921"/>
                  </a:lnTo>
                  <a:lnTo>
                    <a:pt x="23269" y="5231"/>
                  </a:lnTo>
                  <a:lnTo>
                    <a:pt x="22301" y="5502"/>
                  </a:lnTo>
                  <a:lnTo>
                    <a:pt x="21390" y="5715"/>
                  </a:lnTo>
                  <a:lnTo>
                    <a:pt x="20557" y="5870"/>
                  </a:lnTo>
                  <a:lnTo>
                    <a:pt x="19801" y="5987"/>
                  </a:lnTo>
                  <a:lnTo>
                    <a:pt x="19143" y="6064"/>
                  </a:lnTo>
                  <a:lnTo>
                    <a:pt x="18561" y="6122"/>
                  </a:lnTo>
                  <a:lnTo>
                    <a:pt x="18077" y="6122"/>
                  </a:lnTo>
                  <a:lnTo>
                    <a:pt x="16798" y="6103"/>
                  </a:lnTo>
                  <a:lnTo>
                    <a:pt x="15500" y="6045"/>
                  </a:lnTo>
                  <a:lnTo>
                    <a:pt x="14183" y="5948"/>
                  </a:lnTo>
                  <a:lnTo>
                    <a:pt x="12846" y="5812"/>
                  </a:lnTo>
                  <a:lnTo>
                    <a:pt x="11509" y="5638"/>
                  </a:lnTo>
                  <a:lnTo>
                    <a:pt x="10192" y="5425"/>
                  </a:lnTo>
                  <a:lnTo>
                    <a:pt x="8894" y="5173"/>
                  </a:lnTo>
                  <a:lnTo>
                    <a:pt x="7634" y="4902"/>
                  </a:lnTo>
                  <a:lnTo>
                    <a:pt x="6414" y="4592"/>
                  </a:lnTo>
                  <a:lnTo>
                    <a:pt x="5251" y="4243"/>
                  </a:lnTo>
                  <a:lnTo>
                    <a:pt x="4690" y="4069"/>
                  </a:lnTo>
                  <a:lnTo>
                    <a:pt x="4147" y="3894"/>
                  </a:lnTo>
                  <a:lnTo>
                    <a:pt x="3624" y="3700"/>
                  </a:lnTo>
                  <a:lnTo>
                    <a:pt x="3120" y="3487"/>
                  </a:lnTo>
                  <a:lnTo>
                    <a:pt x="2655" y="3294"/>
                  </a:lnTo>
                  <a:lnTo>
                    <a:pt x="2190" y="3081"/>
                  </a:lnTo>
                  <a:lnTo>
                    <a:pt x="1764" y="2867"/>
                  </a:lnTo>
                  <a:lnTo>
                    <a:pt x="1357" y="2635"/>
                  </a:lnTo>
                  <a:lnTo>
                    <a:pt x="970" y="2402"/>
                  </a:lnTo>
                  <a:lnTo>
                    <a:pt x="621" y="2170"/>
                  </a:lnTo>
                  <a:lnTo>
                    <a:pt x="292" y="1937"/>
                  </a:lnTo>
                  <a:lnTo>
                    <a:pt x="1" y="1705"/>
                  </a:lnTo>
                  <a:lnTo>
                    <a:pt x="1" y="2209"/>
                  </a:lnTo>
                  <a:lnTo>
                    <a:pt x="59" y="3100"/>
                  </a:lnTo>
                  <a:lnTo>
                    <a:pt x="98" y="3681"/>
                  </a:lnTo>
                  <a:lnTo>
                    <a:pt x="156" y="4320"/>
                  </a:lnTo>
                  <a:lnTo>
                    <a:pt x="253" y="5018"/>
                  </a:lnTo>
                  <a:lnTo>
                    <a:pt x="388" y="5793"/>
                  </a:lnTo>
                  <a:lnTo>
                    <a:pt x="698" y="5987"/>
                  </a:lnTo>
                  <a:lnTo>
                    <a:pt x="1144" y="6200"/>
                  </a:lnTo>
                  <a:lnTo>
                    <a:pt x="1725" y="6471"/>
                  </a:lnTo>
                  <a:lnTo>
                    <a:pt x="2423" y="6762"/>
                  </a:lnTo>
                  <a:lnTo>
                    <a:pt x="3198" y="7072"/>
                  </a:lnTo>
                  <a:lnTo>
                    <a:pt x="4089" y="7401"/>
                  </a:lnTo>
                  <a:lnTo>
                    <a:pt x="5038" y="7711"/>
                  </a:lnTo>
                  <a:lnTo>
                    <a:pt x="6065" y="8040"/>
                  </a:lnTo>
                  <a:lnTo>
                    <a:pt x="7131" y="8350"/>
                  </a:lnTo>
                  <a:lnTo>
                    <a:pt x="8254" y="8641"/>
                  </a:lnTo>
                  <a:lnTo>
                    <a:pt x="9378" y="8912"/>
                  </a:lnTo>
                  <a:lnTo>
                    <a:pt x="10521" y="9164"/>
                  </a:lnTo>
                  <a:lnTo>
                    <a:pt x="11664" y="9358"/>
                  </a:lnTo>
                  <a:lnTo>
                    <a:pt x="12245" y="9435"/>
                  </a:lnTo>
                  <a:lnTo>
                    <a:pt x="12807" y="9513"/>
                  </a:lnTo>
                  <a:lnTo>
                    <a:pt x="13369" y="9551"/>
                  </a:lnTo>
                  <a:lnTo>
                    <a:pt x="13912" y="9610"/>
                  </a:lnTo>
                  <a:lnTo>
                    <a:pt x="14454" y="9629"/>
                  </a:lnTo>
                  <a:lnTo>
                    <a:pt x="15713" y="9629"/>
                  </a:lnTo>
                  <a:lnTo>
                    <a:pt x="16430" y="9610"/>
                  </a:lnTo>
                  <a:lnTo>
                    <a:pt x="17147" y="9571"/>
                  </a:lnTo>
                  <a:lnTo>
                    <a:pt x="17864" y="9513"/>
                  </a:lnTo>
                  <a:lnTo>
                    <a:pt x="18581" y="9435"/>
                  </a:lnTo>
                  <a:lnTo>
                    <a:pt x="19278" y="9338"/>
                  </a:lnTo>
                  <a:lnTo>
                    <a:pt x="19976" y="9241"/>
                  </a:lnTo>
                  <a:lnTo>
                    <a:pt x="20673" y="9125"/>
                  </a:lnTo>
                  <a:lnTo>
                    <a:pt x="21371" y="8990"/>
                  </a:lnTo>
                  <a:lnTo>
                    <a:pt x="22049" y="8835"/>
                  </a:lnTo>
                  <a:lnTo>
                    <a:pt x="22746" y="8660"/>
                  </a:lnTo>
                  <a:lnTo>
                    <a:pt x="23424" y="8486"/>
                  </a:lnTo>
                  <a:lnTo>
                    <a:pt x="24122" y="8273"/>
                  </a:lnTo>
                  <a:lnTo>
                    <a:pt x="24800" y="8060"/>
                  </a:lnTo>
                  <a:lnTo>
                    <a:pt x="25497" y="7827"/>
                  </a:lnTo>
                  <a:lnTo>
                    <a:pt x="26175" y="7575"/>
                  </a:lnTo>
                  <a:lnTo>
                    <a:pt x="26931" y="7265"/>
                  </a:lnTo>
                  <a:lnTo>
                    <a:pt x="27841" y="6839"/>
                  </a:lnTo>
                  <a:lnTo>
                    <a:pt x="28888" y="6297"/>
                  </a:lnTo>
                  <a:lnTo>
                    <a:pt x="29973" y="5696"/>
                  </a:lnTo>
                  <a:lnTo>
                    <a:pt x="30515" y="5386"/>
                  </a:lnTo>
                  <a:lnTo>
                    <a:pt x="31058" y="5037"/>
                  </a:lnTo>
                  <a:lnTo>
                    <a:pt x="31600" y="4689"/>
                  </a:lnTo>
                  <a:lnTo>
                    <a:pt x="32104" y="4340"/>
                  </a:lnTo>
                  <a:lnTo>
                    <a:pt x="32588" y="3991"/>
                  </a:lnTo>
                  <a:lnTo>
                    <a:pt x="33053" y="3642"/>
                  </a:lnTo>
                  <a:lnTo>
                    <a:pt x="33460" y="3274"/>
                  </a:lnTo>
                  <a:lnTo>
                    <a:pt x="33828" y="2926"/>
                  </a:lnTo>
                  <a:lnTo>
                    <a:pt x="33828" y="2344"/>
                  </a:lnTo>
                  <a:lnTo>
                    <a:pt x="33809" y="1802"/>
                  </a:lnTo>
                  <a:lnTo>
                    <a:pt x="33731" y="911"/>
                  </a:lnTo>
                  <a:lnTo>
                    <a:pt x="33673" y="310"/>
                  </a:lnTo>
                  <a:lnTo>
                    <a:pt x="3363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4" name="Google Shape;1534;p26"/>
            <p:cNvSpPr/>
            <p:nvPr/>
          </p:nvSpPr>
          <p:spPr>
            <a:xfrm>
              <a:off x="9448050" y="4089875"/>
              <a:ext cx="845725" cy="240725"/>
            </a:xfrm>
            <a:custGeom>
              <a:avLst/>
              <a:gdLst/>
              <a:ahLst/>
              <a:cxnLst/>
              <a:rect l="l" t="t" r="r" b="b"/>
              <a:pathLst>
                <a:path w="33829" h="9629" fill="none" extrusionOk="0">
                  <a:moveTo>
                    <a:pt x="18077" y="6122"/>
                  </a:moveTo>
                  <a:lnTo>
                    <a:pt x="18077" y="6122"/>
                  </a:lnTo>
                  <a:lnTo>
                    <a:pt x="16798" y="6103"/>
                  </a:lnTo>
                  <a:lnTo>
                    <a:pt x="15500" y="6045"/>
                  </a:lnTo>
                  <a:lnTo>
                    <a:pt x="14183" y="5948"/>
                  </a:lnTo>
                  <a:lnTo>
                    <a:pt x="12846" y="5812"/>
                  </a:lnTo>
                  <a:lnTo>
                    <a:pt x="11509" y="5638"/>
                  </a:lnTo>
                  <a:lnTo>
                    <a:pt x="10192" y="5425"/>
                  </a:lnTo>
                  <a:lnTo>
                    <a:pt x="8894" y="5173"/>
                  </a:lnTo>
                  <a:lnTo>
                    <a:pt x="7634" y="4902"/>
                  </a:lnTo>
                  <a:lnTo>
                    <a:pt x="6414" y="4592"/>
                  </a:lnTo>
                  <a:lnTo>
                    <a:pt x="5251" y="4243"/>
                  </a:lnTo>
                  <a:lnTo>
                    <a:pt x="4690" y="4069"/>
                  </a:lnTo>
                  <a:lnTo>
                    <a:pt x="4147" y="3894"/>
                  </a:lnTo>
                  <a:lnTo>
                    <a:pt x="3624" y="3700"/>
                  </a:lnTo>
                  <a:lnTo>
                    <a:pt x="3120" y="3487"/>
                  </a:lnTo>
                  <a:lnTo>
                    <a:pt x="2655" y="3294"/>
                  </a:lnTo>
                  <a:lnTo>
                    <a:pt x="2190" y="3081"/>
                  </a:lnTo>
                  <a:lnTo>
                    <a:pt x="1764" y="2867"/>
                  </a:lnTo>
                  <a:lnTo>
                    <a:pt x="1357" y="2635"/>
                  </a:lnTo>
                  <a:lnTo>
                    <a:pt x="970" y="2402"/>
                  </a:lnTo>
                  <a:lnTo>
                    <a:pt x="621" y="2170"/>
                  </a:lnTo>
                  <a:lnTo>
                    <a:pt x="292" y="1937"/>
                  </a:lnTo>
                  <a:lnTo>
                    <a:pt x="1" y="1705"/>
                  </a:lnTo>
                  <a:lnTo>
                    <a:pt x="1" y="1705"/>
                  </a:lnTo>
                  <a:lnTo>
                    <a:pt x="1" y="2209"/>
                  </a:lnTo>
                  <a:lnTo>
                    <a:pt x="59" y="3100"/>
                  </a:lnTo>
                  <a:lnTo>
                    <a:pt x="98" y="3681"/>
                  </a:lnTo>
                  <a:lnTo>
                    <a:pt x="156" y="4320"/>
                  </a:lnTo>
                  <a:lnTo>
                    <a:pt x="253" y="5018"/>
                  </a:lnTo>
                  <a:lnTo>
                    <a:pt x="388" y="5793"/>
                  </a:lnTo>
                  <a:lnTo>
                    <a:pt x="388" y="5793"/>
                  </a:lnTo>
                  <a:lnTo>
                    <a:pt x="698" y="5987"/>
                  </a:lnTo>
                  <a:lnTo>
                    <a:pt x="1144" y="6200"/>
                  </a:lnTo>
                  <a:lnTo>
                    <a:pt x="1725" y="6471"/>
                  </a:lnTo>
                  <a:lnTo>
                    <a:pt x="2423" y="6762"/>
                  </a:lnTo>
                  <a:lnTo>
                    <a:pt x="3198" y="7072"/>
                  </a:lnTo>
                  <a:lnTo>
                    <a:pt x="4089" y="7401"/>
                  </a:lnTo>
                  <a:lnTo>
                    <a:pt x="5038" y="7711"/>
                  </a:lnTo>
                  <a:lnTo>
                    <a:pt x="6065" y="8040"/>
                  </a:lnTo>
                  <a:lnTo>
                    <a:pt x="7131" y="8350"/>
                  </a:lnTo>
                  <a:lnTo>
                    <a:pt x="8254" y="8641"/>
                  </a:lnTo>
                  <a:lnTo>
                    <a:pt x="9378" y="8912"/>
                  </a:lnTo>
                  <a:lnTo>
                    <a:pt x="10521" y="9164"/>
                  </a:lnTo>
                  <a:lnTo>
                    <a:pt x="11664" y="9358"/>
                  </a:lnTo>
                  <a:lnTo>
                    <a:pt x="12245" y="9435"/>
                  </a:lnTo>
                  <a:lnTo>
                    <a:pt x="12807" y="9513"/>
                  </a:lnTo>
                  <a:lnTo>
                    <a:pt x="13369" y="9551"/>
                  </a:lnTo>
                  <a:lnTo>
                    <a:pt x="13912" y="9610"/>
                  </a:lnTo>
                  <a:lnTo>
                    <a:pt x="14454" y="9629"/>
                  </a:lnTo>
                  <a:lnTo>
                    <a:pt x="14977" y="9629"/>
                  </a:lnTo>
                  <a:lnTo>
                    <a:pt x="14977" y="9629"/>
                  </a:lnTo>
                  <a:lnTo>
                    <a:pt x="15713" y="9629"/>
                  </a:lnTo>
                  <a:lnTo>
                    <a:pt x="16430" y="9610"/>
                  </a:lnTo>
                  <a:lnTo>
                    <a:pt x="17147" y="9571"/>
                  </a:lnTo>
                  <a:lnTo>
                    <a:pt x="17864" y="9513"/>
                  </a:lnTo>
                  <a:lnTo>
                    <a:pt x="18581" y="9435"/>
                  </a:lnTo>
                  <a:lnTo>
                    <a:pt x="19278" y="9338"/>
                  </a:lnTo>
                  <a:lnTo>
                    <a:pt x="19976" y="9241"/>
                  </a:lnTo>
                  <a:lnTo>
                    <a:pt x="20673" y="9125"/>
                  </a:lnTo>
                  <a:lnTo>
                    <a:pt x="21371" y="8990"/>
                  </a:lnTo>
                  <a:lnTo>
                    <a:pt x="22049" y="8835"/>
                  </a:lnTo>
                  <a:lnTo>
                    <a:pt x="22746" y="8660"/>
                  </a:lnTo>
                  <a:lnTo>
                    <a:pt x="23424" y="8486"/>
                  </a:lnTo>
                  <a:lnTo>
                    <a:pt x="24122" y="8273"/>
                  </a:lnTo>
                  <a:lnTo>
                    <a:pt x="24800" y="8060"/>
                  </a:lnTo>
                  <a:lnTo>
                    <a:pt x="25497" y="7827"/>
                  </a:lnTo>
                  <a:lnTo>
                    <a:pt x="26175" y="7575"/>
                  </a:lnTo>
                  <a:lnTo>
                    <a:pt x="26175" y="7575"/>
                  </a:lnTo>
                  <a:lnTo>
                    <a:pt x="26931" y="7265"/>
                  </a:lnTo>
                  <a:lnTo>
                    <a:pt x="27841" y="6839"/>
                  </a:lnTo>
                  <a:lnTo>
                    <a:pt x="28888" y="6297"/>
                  </a:lnTo>
                  <a:lnTo>
                    <a:pt x="29973" y="5696"/>
                  </a:lnTo>
                  <a:lnTo>
                    <a:pt x="30515" y="5386"/>
                  </a:lnTo>
                  <a:lnTo>
                    <a:pt x="31058" y="5037"/>
                  </a:lnTo>
                  <a:lnTo>
                    <a:pt x="31600" y="4689"/>
                  </a:lnTo>
                  <a:lnTo>
                    <a:pt x="32104" y="4340"/>
                  </a:lnTo>
                  <a:lnTo>
                    <a:pt x="32588" y="3991"/>
                  </a:lnTo>
                  <a:lnTo>
                    <a:pt x="33053" y="3642"/>
                  </a:lnTo>
                  <a:lnTo>
                    <a:pt x="33460" y="3274"/>
                  </a:lnTo>
                  <a:lnTo>
                    <a:pt x="33828" y="2926"/>
                  </a:lnTo>
                  <a:lnTo>
                    <a:pt x="33828" y="2926"/>
                  </a:lnTo>
                  <a:lnTo>
                    <a:pt x="33828" y="2344"/>
                  </a:lnTo>
                  <a:lnTo>
                    <a:pt x="33809" y="1802"/>
                  </a:lnTo>
                  <a:lnTo>
                    <a:pt x="33731" y="911"/>
                  </a:lnTo>
                  <a:lnTo>
                    <a:pt x="33673" y="310"/>
                  </a:lnTo>
                  <a:lnTo>
                    <a:pt x="33634" y="0"/>
                  </a:lnTo>
                  <a:lnTo>
                    <a:pt x="33634" y="0"/>
                  </a:lnTo>
                  <a:lnTo>
                    <a:pt x="33034" y="446"/>
                  </a:lnTo>
                  <a:lnTo>
                    <a:pt x="32414" y="891"/>
                  </a:lnTo>
                  <a:lnTo>
                    <a:pt x="31813" y="1298"/>
                  </a:lnTo>
                  <a:lnTo>
                    <a:pt x="31213" y="1686"/>
                  </a:lnTo>
                  <a:lnTo>
                    <a:pt x="30612" y="2054"/>
                  </a:lnTo>
                  <a:lnTo>
                    <a:pt x="30011" y="2402"/>
                  </a:lnTo>
                  <a:lnTo>
                    <a:pt x="29411" y="2732"/>
                  </a:lnTo>
                  <a:lnTo>
                    <a:pt x="28810" y="3042"/>
                  </a:lnTo>
                  <a:lnTo>
                    <a:pt x="28229" y="3352"/>
                  </a:lnTo>
                  <a:lnTo>
                    <a:pt x="27628" y="3623"/>
                  </a:lnTo>
                  <a:lnTo>
                    <a:pt x="27047" y="3875"/>
                  </a:lnTo>
                  <a:lnTo>
                    <a:pt x="26485" y="4127"/>
                  </a:lnTo>
                  <a:lnTo>
                    <a:pt x="25923" y="4340"/>
                  </a:lnTo>
                  <a:lnTo>
                    <a:pt x="25362" y="4553"/>
                  </a:lnTo>
                  <a:lnTo>
                    <a:pt x="24296" y="4921"/>
                  </a:lnTo>
                  <a:lnTo>
                    <a:pt x="23269" y="5231"/>
                  </a:lnTo>
                  <a:lnTo>
                    <a:pt x="22301" y="5502"/>
                  </a:lnTo>
                  <a:lnTo>
                    <a:pt x="21390" y="5715"/>
                  </a:lnTo>
                  <a:lnTo>
                    <a:pt x="20557" y="5870"/>
                  </a:lnTo>
                  <a:lnTo>
                    <a:pt x="19801" y="5987"/>
                  </a:lnTo>
                  <a:lnTo>
                    <a:pt x="19143" y="6064"/>
                  </a:lnTo>
                  <a:lnTo>
                    <a:pt x="18561" y="6122"/>
                  </a:lnTo>
                  <a:lnTo>
                    <a:pt x="18077" y="6122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5" name="Google Shape;1535;p26"/>
            <p:cNvSpPr/>
            <p:nvPr/>
          </p:nvSpPr>
          <p:spPr>
            <a:xfrm>
              <a:off x="9448050" y="4132475"/>
              <a:ext cx="845725" cy="198125"/>
            </a:xfrm>
            <a:custGeom>
              <a:avLst/>
              <a:gdLst/>
              <a:ahLst/>
              <a:cxnLst/>
              <a:rect l="l" t="t" r="r" b="b"/>
              <a:pathLst>
                <a:path w="33829" h="7925" extrusionOk="0">
                  <a:moveTo>
                    <a:pt x="1" y="1"/>
                  </a:moveTo>
                  <a:lnTo>
                    <a:pt x="1" y="505"/>
                  </a:lnTo>
                  <a:lnTo>
                    <a:pt x="59" y="1396"/>
                  </a:lnTo>
                  <a:lnTo>
                    <a:pt x="98" y="1958"/>
                  </a:lnTo>
                  <a:lnTo>
                    <a:pt x="156" y="2616"/>
                  </a:lnTo>
                  <a:lnTo>
                    <a:pt x="253" y="3314"/>
                  </a:lnTo>
                  <a:lnTo>
                    <a:pt x="388" y="4089"/>
                  </a:lnTo>
                  <a:lnTo>
                    <a:pt x="698" y="4283"/>
                  </a:lnTo>
                  <a:lnTo>
                    <a:pt x="1144" y="4496"/>
                  </a:lnTo>
                  <a:lnTo>
                    <a:pt x="1725" y="4767"/>
                  </a:lnTo>
                  <a:lnTo>
                    <a:pt x="2423" y="5058"/>
                  </a:lnTo>
                  <a:lnTo>
                    <a:pt x="3198" y="5368"/>
                  </a:lnTo>
                  <a:lnTo>
                    <a:pt x="4089" y="5697"/>
                  </a:lnTo>
                  <a:lnTo>
                    <a:pt x="5038" y="6007"/>
                  </a:lnTo>
                  <a:lnTo>
                    <a:pt x="6065" y="6336"/>
                  </a:lnTo>
                  <a:lnTo>
                    <a:pt x="7131" y="6646"/>
                  </a:lnTo>
                  <a:lnTo>
                    <a:pt x="8254" y="6937"/>
                  </a:lnTo>
                  <a:lnTo>
                    <a:pt x="9378" y="7208"/>
                  </a:lnTo>
                  <a:lnTo>
                    <a:pt x="10521" y="7460"/>
                  </a:lnTo>
                  <a:lnTo>
                    <a:pt x="11664" y="7654"/>
                  </a:lnTo>
                  <a:lnTo>
                    <a:pt x="12245" y="7731"/>
                  </a:lnTo>
                  <a:lnTo>
                    <a:pt x="12807" y="7809"/>
                  </a:lnTo>
                  <a:lnTo>
                    <a:pt x="13369" y="7847"/>
                  </a:lnTo>
                  <a:lnTo>
                    <a:pt x="13912" y="7906"/>
                  </a:lnTo>
                  <a:lnTo>
                    <a:pt x="14454" y="7925"/>
                  </a:lnTo>
                  <a:lnTo>
                    <a:pt x="15713" y="7925"/>
                  </a:lnTo>
                  <a:lnTo>
                    <a:pt x="16430" y="7906"/>
                  </a:lnTo>
                  <a:lnTo>
                    <a:pt x="17147" y="7867"/>
                  </a:lnTo>
                  <a:lnTo>
                    <a:pt x="17864" y="7809"/>
                  </a:lnTo>
                  <a:lnTo>
                    <a:pt x="18581" y="7731"/>
                  </a:lnTo>
                  <a:lnTo>
                    <a:pt x="19278" y="7634"/>
                  </a:lnTo>
                  <a:lnTo>
                    <a:pt x="19976" y="7537"/>
                  </a:lnTo>
                  <a:lnTo>
                    <a:pt x="20673" y="7421"/>
                  </a:lnTo>
                  <a:lnTo>
                    <a:pt x="21371" y="7286"/>
                  </a:lnTo>
                  <a:lnTo>
                    <a:pt x="22049" y="7131"/>
                  </a:lnTo>
                  <a:lnTo>
                    <a:pt x="22746" y="6956"/>
                  </a:lnTo>
                  <a:lnTo>
                    <a:pt x="23424" y="6782"/>
                  </a:lnTo>
                  <a:lnTo>
                    <a:pt x="24122" y="6569"/>
                  </a:lnTo>
                  <a:lnTo>
                    <a:pt x="24800" y="6356"/>
                  </a:lnTo>
                  <a:lnTo>
                    <a:pt x="25497" y="6123"/>
                  </a:lnTo>
                  <a:lnTo>
                    <a:pt x="26175" y="5871"/>
                  </a:lnTo>
                  <a:lnTo>
                    <a:pt x="26931" y="5561"/>
                  </a:lnTo>
                  <a:lnTo>
                    <a:pt x="27841" y="5135"/>
                  </a:lnTo>
                  <a:lnTo>
                    <a:pt x="28888" y="4593"/>
                  </a:lnTo>
                  <a:lnTo>
                    <a:pt x="29973" y="3992"/>
                  </a:lnTo>
                  <a:lnTo>
                    <a:pt x="30515" y="3682"/>
                  </a:lnTo>
                  <a:lnTo>
                    <a:pt x="31058" y="3333"/>
                  </a:lnTo>
                  <a:lnTo>
                    <a:pt x="31600" y="2985"/>
                  </a:lnTo>
                  <a:lnTo>
                    <a:pt x="32104" y="2636"/>
                  </a:lnTo>
                  <a:lnTo>
                    <a:pt x="32588" y="2287"/>
                  </a:lnTo>
                  <a:lnTo>
                    <a:pt x="33053" y="1938"/>
                  </a:lnTo>
                  <a:lnTo>
                    <a:pt x="33460" y="1570"/>
                  </a:lnTo>
                  <a:lnTo>
                    <a:pt x="33828" y="1222"/>
                  </a:lnTo>
                  <a:lnTo>
                    <a:pt x="33828" y="853"/>
                  </a:lnTo>
                  <a:lnTo>
                    <a:pt x="33460" y="1202"/>
                  </a:lnTo>
                  <a:lnTo>
                    <a:pt x="33034" y="1570"/>
                  </a:lnTo>
                  <a:lnTo>
                    <a:pt x="32588" y="1919"/>
                  </a:lnTo>
                  <a:lnTo>
                    <a:pt x="32104" y="2268"/>
                  </a:lnTo>
                  <a:lnTo>
                    <a:pt x="31581" y="2616"/>
                  </a:lnTo>
                  <a:lnTo>
                    <a:pt x="31058" y="2965"/>
                  </a:lnTo>
                  <a:lnTo>
                    <a:pt x="30515" y="3295"/>
                  </a:lnTo>
                  <a:lnTo>
                    <a:pt x="29953" y="3624"/>
                  </a:lnTo>
                  <a:lnTo>
                    <a:pt x="28868" y="4225"/>
                  </a:lnTo>
                  <a:lnTo>
                    <a:pt x="27841" y="4748"/>
                  </a:lnTo>
                  <a:lnTo>
                    <a:pt x="26931" y="5174"/>
                  </a:lnTo>
                  <a:lnTo>
                    <a:pt x="26175" y="5503"/>
                  </a:lnTo>
                  <a:lnTo>
                    <a:pt x="25497" y="5755"/>
                  </a:lnTo>
                  <a:lnTo>
                    <a:pt x="24800" y="5988"/>
                  </a:lnTo>
                  <a:lnTo>
                    <a:pt x="24122" y="6201"/>
                  </a:lnTo>
                  <a:lnTo>
                    <a:pt x="23424" y="6394"/>
                  </a:lnTo>
                  <a:lnTo>
                    <a:pt x="22746" y="6588"/>
                  </a:lnTo>
                  <a:lnTo>
                    <a:pt x="22049" y="6763"/>
                  </a:lnTo>
                  <a:lnTo>
                    <a:pt x="21371" y="6898"/>
                  </a:lnTo>
                  <a:lnTo>
                    <a:pt x="20673" y="7053"/>
                  </a:lnTo>
                  <a:lnTo>
                    <a:pt x="19976" y="7169"/>
                  </a:lnTo>
                  <a:lnTo>
                    <a:pt x="19278" y="7266"/>
                  </a:lnTo>
                  <a:lnTo>
                    <a:pt x="18581" y="7363"/>
                  </a:lnTo>
                  <a:lnTo>
                    <a:pt x="17864" y="7421"/>
                  </a:lnTo>
                  <a:lnTo>
                    <a:pt x="17147" y="7479"/>
                  </a:lnTo>
                  <a:lnTo>
                    <a:pt x="16430" y="7518"/>
                  </a:lnTo>
                  <a:lnTo>
                    <a:pt x="15713" y="7557"/>
                  </a:lnTo>
                  <a:lnTo>
                    <a:pt x="14977" y="7557"/>
                  </a:lnTo>
                  <a:lnTo>
                    <a:pt x="14454" y="7537"/>
                  </a:lnTo>
                  <a:lnTo>
                    <a:pt x="13912" y="7518"/>
                  </a:lnTo>
                  <a:lnTo>
                    <a:pt x="13369" y="7479"/>
                  </a:lnTo>
                  <a:lnTo>
                    <a:pt x="12807" y="7421"/>
                  </a:lnTo>
                  <a:lnTo>
                    <a:pt x="12245" y="7363"/>
                  </a:lnTo>
                  <a:lnTo>
                    <a:pt x="11664" y="7286"/>
                  </a:lnTo>
                  <a:lnTo>
                    <a:pt x="10521" y="7072"/>
                  </a:lnTo>
                  <a:lnTo>
                    <a:pt x="9378" y="6840"/>
                  </a:lnTo>
                  <a:lnTo>
                    <a:pt x="8254" y="6569"/>
                  </a:lnTo>
                  <a:lnTo>
                    <a:pt x="7131" y="6278"/>
                  </a:lnTo>
                  <a:lnTo>
                    <a:pt x="6065" y="5968"/>
                  </a:lnTo>
                  <a:lnTo>
                    <a:pt x="5038" y="5639"/>
                  </a:lnTo>
                  <a:lnTo>
                    <a:pt x="4089" y="5309"/>
                  </a:lnTo>
                  <a:lnTo>
                    <a:pt x="3198" y="4999"/>
                  </a:lnTo>
                  <a:lnTo>
                    <a:pt x="2423" y="4689"/>
                  </a:lnTo>
                  <a:lnTo>
                    <a:pt x="1725" y="4399"/>
                  </a:lnTo>
                  <a:lnTo>
                    <a:pt x="1144" y="4128"/>
                  </a:lnTo>
                  <a:lnTo>
                    <a:pt x="698" y="3895"/>
                  </a:lnTo>
                  <a:lnTo>
                    <a:pt x="388" y="3721"/>
                  </a:lnTo>
                  <a:lnTo>
                    <a:pt x="272" y="3101"/>
                  </a:lnTo>
                  <a:lnTo>
                    <a:pt x="195" y="2520"/>
                  </a:lnTo>
                  <a:lnTo>
                    <a:pt x="78" y="1473"/>
                  </a:lnTo>
                  <a:lnTo>
                    <a:pt x="20" y="62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6" name="Google Shape;1536;p26"/>
            <p:cNvSpPr/>
            <p:nvPr/>
          </p:nvSpPr>
          <p:spPr>
            <a:xfrm>
              <a:off x="9448050" y="4132475"/>
              <a:ext cx="18925" cy="14075"/>
            </a:xfrm>
            <a:custGeom>
              <a:avLst/>
              <a:gdLst/>
              <a:ahLst/>
              <a:cxnLst/>
              <a:rect l="l" t="t" r="r" b="b"/>
              <a:pathLst>
                <a:path w="757" h="563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350" y="292"/>
                  </a:lnTo>
                  <a:lnTo>
                    <a:pt x="757" y="563"/>
                  </a:lnTo>
                  <a:lnTo>
                    <a:pt x="757" y="563"/>
                  </a:lnTo>
                  <a:lnTo>
                    <a:pt x="757" y="563"/>
                  </a:lnTo>
                  <a:lnTo>
                    <a:pt x="757" y="563"/>
                  </a:lnTo>
                  <a:lnTo>
                    <a:pt x="350" y="29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97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7" name="Google Shape;1537;p26"/>
            <p:cNvSpPr/>
            <p:nvPr/>
          </p:nvSpPr>
          <p:spPr>
            <a:xfrm>
              <a:off x="9448050" y="4132475"/>
              <a:ext cx="18925" cy="14075"/>
            </a:xfrm>
            <a:custGeom>
              <a:avLst/>
              <a:gdLst/>
              <a:ahLst/>
              <a:cxnLst/>
              <a:rect l="l" t="t" r="r" b="b"/>
              <a:pathLst>
                <a:path w="757" h="563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350" y="292"/>
                  </a:lnTo>
                  <a:lnTo>
                    <a:pt x="757" y="563"/>
                  </a:lnTo>
                  <a:lnTo>
                    <a:pt x="757" y="563"/>
                  </a:lnTo>
                  <a:lnTo>
                    <a:pt x="757" y="563"/>
                  </a:lnTo>
                  <a:lnTo>
                    <a:pt x="757" y="563"/>
                  </a:lnTo>
                  <a:lnTo>
                    <a:pt x="350" y="292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8" name="Google Shape;1538;p26"/>
            <p:cNvSpPr/>
            <p:nvPr/>
          </p:nvSpPr>
          <p:spPr>
            <a:xfrm>
              <a:off x="9466950" y="4146525"/>
              <a:ext cx="61050" cy="31525"/>
            </a:xfrm>
            <a:custGeom>
              <a:avLst/>
              <a:gdLst/>
              <a:ahLst/>
              <a:cxnLst/>
              <a:rect l="l" t="t" r="r" b="b"/>
              <a:pathLst>
                <a:path w="2442" h="1261" extrusionOk="0">
                  <a:moveTo>
                    <a:pt x="853" y="505"/>
                  </a:moveTo>
                  <a:lnTo>
                    <a:pt x="853" y="505"/>
                  </a:lnTo>
                  <a:lnTo>
                    <a:pt x="853" y="505"/>
                  </a:lnTo>
                  <a:lnTo>
                    <a:pt x="1221" y="698"/>
                  </a:lnTo>
                  <a:lnTo>
                    <a:pt x="1609" y="892"/>
                  </a:lnTo>
                  <a:lnTo>
                    <a:pt x="2442" y="1260"/>
                  </a:lnTo>
                  <a:lnTo>
                    <a:pt x="2442" y="1260"/>
                  </a:lnTo>
                  <a:lnTo>
                    <a:pt x="2442" y="1260"/>
                  </a:lnTo>
                  <a:lnTo>
                    <a:pt x="2442" y="1260"/>
                  </a:lnTo>
                  <a:lnTo>
                    <a:pt x="1609" y="892"/>
                  </a:lnTo>
                  <a:lnTo>
                    <a:pt x="1221" y="698"/>
                  </a:lnTo>
                  <a:lnTo>
                    <a:pt x="853" y="505"/>
                  </a:lnTo>
                  <a:close/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25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9" name="Google Shape;1539;p26"/>
            <p:cNvSpPr/>
            <p:nvPr/>
          </p:nvSpPr>
          <p:spPr>
            <a:xfrm>
              <a:off x="9488275" y="4159125"/>
              <a:ext cx="39725" cy="18925"/>
            </a:xfrm>
            <a:custGeom>
              <a:avLst/>
              <a:gdLst/>
              <a:ahLst/>
              <a:cxnLst/>
              <a:rect l="l" t="t" r="r" b="b"/>
              <a:pathLst>
                <a:path w="1589" h="757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368" y="194"/>
                  </a:lnTo>
                  <a:lnTo>
                    <a:pt x="756" y="388"/>
                  </a:lnTo>
                  <a:lnTo>
                    <a:pt x="1589" y="756"/>
                  </a:lnTo>
                  <a:lnTo>
                    <a:pt x="1589" y="756"/>
                  </a:lnTo>
                  <a:lnTo>
                    <a:pt x="1589" y="756"/>
                  </a:lnTo>
                  <a:lnTo>
                    <a:pt x="1589" y="756"/>
                  </a:lnTo>
                  <a:lnTo>
                    <a:pt x="756" y="388"/>
                  </a:lnTo>
                  <a:lnTo>
                    <a:pt x="368" y="194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0" name="Google Shape;1540;p26"/>
            <p:cNvSpPr/>
            <p:nvPr/>
          </p:nvSpPr>
          <p:spPr>
            <a:xfrm>
              <a:off x="9466950" y="41465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1" name="Google Shape;1541;p26"/>
            <p:cNvSpPr/>
            <p:nvPr/>
          </p:nvSpPr>
          <p:spPr>
            <a:xfrm>
              <a:off x="9466950" y="4146525"/>
              <a:ext cx="21350" cy="12625"/>
            </a:xfrm>
            <a:custGeom>
              <a:avLst/>
              <a:gdLst/>
              <a:ahLst/>
              <a:cxnLst/>
              <a:rect l="l" t="t" r="r" b="b"/>
              <a:pathLst>
                <a:path w="854" h="505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407" y="272"/>
                  </a:lnTo>
                  <a:lnTo>
                    <a:pt x="853" y="505"/>
                  </a:lnTo>
                  <a:lnTo>
                    <a:pt x="853" y="505"/>
                  </a:lnTo>
                  <a:lnTo>
                    <a:pt x="853" y="505"/>
                  </a:lnTo>
                  <a:lnTo>
                    <a:pt x="407" y="27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176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2" name="Google Shape;1542;p26"/>
            <p:cNvSpPr/>
            <p:nvPr/>
          </p:nvSpPr>
          <p:spPr>
            <a:xfrm>
              <a:off x="9466950" y="4146525"/>
              <a:ext cx="21350" cy="12625"/>
            </a:xfrm>
            <a:custGeom>
              <a:avLst/>
              <a:gdLst/>
              <a:ahLst/>
              <a:cxnLst/>
              <a:rect l="l" t="t" r="r" b="b"/>
              <a:pathLst>
                <a:path w="854" h="505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407" y="272"/>
                  </a:lnTo>
                  <a:lnTo>
                    <a:pt x="853" y="505"/>
                  </a:lnTo>
                  <a:lnTo>
                    <a:pt x="853" y="505"/>
                  </a:lnTo>
                  <a:lnTo>
                    <a:pt x="853" y="505"/>
                  </a:lnTo>
                  <a:lnTo>
                    <a:pt x="407" y="272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3" name="Google Shape;1543;p26"/>
            <p:cNvSpPr/>
            <p:nvPr/>
          </p:nvSpPr>
          <p:spPr>
            <a:xfrm>
              <a:off x="9622425" y="4208050"/>
              <a:ext cx="89150" cy="18900"/>
            </a:xfrm>
            <a:custGeom>
              <a:avLst/>
              <a:gdLst/>
              <a:ahLst/>
              <a:cxnLst/>
              <a:rect l="l" t="t" r="r" b="b"/>
              <a:pathLst>
                <a:path w="3566" h="756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872" y="213"/>
                  </a:lnTo>
                  <a:lnTo>
                    <a:pt x="1744" y="407"/>
                  </a:lnTo>
                  <a:lnTo>
                    <a:pt x="2655" y="582"/>
                  </a:lnTo>
                  <a:lnTo>
                    <a:pt x="3565" y="756"/>
                  </a:lnTo>
                  <a:lnTo>
                    <a:pt x="3565" y="756"/>
                  </a:lnTo>
                  <a:lnTo>
                    <a:pt x="3565" y="756"/>
                  </a:lnTo>
                  <a:lnTo>
                    <a:pt x="3565" y="756"/>
                  </a:lnTo>
                  <a:lnTo>
                    <a:pt x="2655" y="582"/>
                  </a:lnTo>
                  <a:lnTo>
                    <a:pt x="1744" y="407"/>
                  </a:lnTo>
                  <a:lnTo>
                    <a:pt x="872" y="21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881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4" name="Google Shape;1544;p26"/>
            <p:cNvSpPr/>
            <p:nvPr/>
          </p:nvSpPr>
          <p:spPr>
            <a:xfrm>
              <a:off x="9622425" y="4208050"/>
              <a:ext cx="89150" cy="18900"/>
            </a:xfrm>
            <a:custGeom>
              <a:avLst/>
              <a:gdLst/>
              <a:ahLst/>
              <a:cxnLst/>
              <a:rect l="l" t="t" r="r" b="b"/>
              <a:pathLst>
                <a:path w="3566" h="756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872" y="213"/>
                  </a:lnTo>
                  <a:lnTo>
                    <a:pt x="1744" y="407"/>
                  </a:lnTo>
                  <a:lnTo>
                    <a:pt x="2655" y="582"/>
                  </a:lnTo>
                  <a:lnTo>
                    <a:pt x="3565" y="756"/>
                  </a:lnTo>
                  <a:lnTo>
                    <a:pt x="3565" y="756"/>
                  </a:lnTo>
                  <a:lnTo>
                    <a:pt x="3565" y="756"/>
                  </a:lnTo>
                  <a:lnTo>
                    <a:pt x="3565" y="756"/>
                  </a:lnTo>
                  <a:lnTo>
                    <a:pt x="2655" y="582"/>
                  </a:lnTo>
                  <a:lnTo>
                    <a:pt x="1744" y="407"/>
                  </a:lnTo>
                  <a:lnTo>
                    <a:pt x="872" y="213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5" name="Google Shape;1545;p26"/>
            <p:cNvSpPr/>
            <p:nvPr/>
          </p:nvSpPr>
          <p:spPr>
            <a:xfrm>
              <a:off x="9527975" y="4178025"/>
              <a:ext cx="94475" cy="30050"/>
            </a:xfrm>
            <a:custGeom>
              <a:avLst/>
              <a:gdLst/>
              <a:ahLst/>
              <a:cxnLst/>
              <a:rect l="l" t="t" r="r" b="b"/>
              <a:pathLst>
                <a:path w="3779" h="1202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873" y="329"/>
                  </a:lnTo>
                  <a:lnTo>
                    <a:pt x="1802" y="639"/>
                  </a:lnTo>
                  <a:lnTo>
                    <a:pt x="2771" y="930"/>
                  </a:lnTo>
                  <a:lnTo>
                    <a:pt x="3779" y="1201"/>
                  </a:lnTo>
                  <a:lnTo>
                    <a:pt x="3779" y="1201"/>
                  </a:lnTo>
                  <a:lnTo>
                    <a:pt x="3779" y="1201"/>
                  </a:lnTo>
                  <a:lnTo>
                    <a:pt x="3779" y="1201"/>
                  </a:lnTo>
                  <a:lnTo>
                    <a:pt x="2771" y="930"/>
                  </a:lnTo>
                  <a:lnTo>
                    <a:pt x="1802" y="639"/>
                  </a:lnTo>
                  <a:lnTo>
                    <a:pt x="873" y="32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59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6" name="Google Shape;1546;p26"/>
            <p:cNvSpPr/>
            <p:nvPr/>
          </p:nvSpPr>
          <p:spPr>
            <a:xfrm>
              <a:off x="9527975" y="4178025"/>
              <a:ext cx="94475" cy="30050"/>
            </a:xfrm>
            <a:custGeom>
              <a:avLst/>
              <a:gdLst/>
              <a:ahLst/>
              <a:cxnLst/>
              <a:rect l="l" t="t" r="r" b="b"/>
              <a:pathLst>
                <a:path w="3779" h="1202" fill="none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873" y="329"/>
                  </a:lnTo>
                  <a:lnTo>
                    <a:pt x="1802" y="639"/>
                  </a:lnTo>
                  <a:lnTo>
                    <a:pt x="2771" y="930"/>
                  </a:lnTo>
                  <a:lnTo>
                    <a:pt x="3779" y="1201"/>
                  </a:lnTo>
                  <a:lnTo>
                    <a:pt x="3779" y="1201"/>
                  </a:lnTo>
                  <a:lnTo>
                    <a:pt x="3779" y="1201"/>
                  </a:lnTo>
                  <a:lnTo>
                    <a:pt x="3779" y="1201"/>
                  </a:lnTo>
                  <a:lnTo>
                    <a:pt x="2771" y="930"/>
                  </a:lnTo>
                  <a:lnTo>
                    <a:pt x="1802" y="639"/>
                  </a:lnTo>
                  <a:lnTo>
                    <a:pt x="873" y="329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7" name="Google Shape;1547;p26"/>
            <p:cNvSpPr/>
            <p:nvPr/>
          </p:nvSpPr>
          <p:spPr>
            <a:xfrm>
              <a:off x="9448050" y="4132475"/>
              <a:ext cx="274175" cy="179250"/>
            </a:xfrm>
            <a:custGeom>
              <a:avLst/>
              <a:gdLst/>
              <a:ahLst/>
              <a:cxnLst/>
              <a:rect l="l" t="t" r="r" b="b"/>
              <a:pathLst>
                <a:path w="10967" h="7170" extrusionOk="0">
                  <a:moveTo>
                    <a:pt x="1" y="1"/>
                  </a:moveTo>
                  <a:lnTo>
                    <a:pt x="20" y="621"/>
                  </a:lnTo>
                  <a:lnTo>
                    <a:pt x="78" y="1473"/>
                  </a:lnTo>
                  <a:lnTo>
                    <a:pt x="195" y="2520"/>
                  </a:lnTo>
                  <a:lnTo>
                    <a:pt x="272" y="3101"/>
                  </a:lnTo>
                  <a:lnTo>
                    <a:pt x="388" y="3721"/>
                  </a:lnTo>
                  <a:lnTo>
                    <a:pt x="602" y="3856"/>
                  </a:lnTo>
                  <a:lnTo>
                    <a:pt x="931" y="4011"/>
                  </a:lnTo>
                  <a:lnTo>
                    <a:pt x="1318" y="4205"/>
                  </a:lnTo>
                  <a:lnTo>
                    <a:pt x="1783" y="4418"/>
                  </a:lnTo>
                  <a:lnTo>
                    <a:pt x="2326" y="4651"/>
                  </a:lnTo>
                  <a:lnTo>
                    <a:pt x="2907" y="4883"/>
                  </a:lnTo>
                  <a:lnTo>
                    <a:pt x="3566" y="5135"/>
                  </a:lnTo>
                  <a:lnTo>
                    <a:pt x="4263" y="5368"/>
                  </a:lnTo>
                  <a:lnTo>
                    <a:pt x="5019" y="5639"/>
                  </a:lnTo>
                  <a:lnTo>
                    <a:pt x="5794" y="5871"/>
                  </a:lnTo>
                  <a:lnTo>
                    <a:pt x="6608" y="6123"/>
                  </a:lnTo>
                  <a:lnTo>
                    <a:pt x="7460" y="6356"/>
                  </a:lnTo>
                  <a:lnTo>
                    <a:pt x="8312" y="6588"/>
                  </a:lnTo>
                  <a:lnTo>
                    <a:pt x="9204" y="6801"/>
                  </a:lnTo>
                  <a:lnTo>
                    <a:pt x="10075" y="6995"/>
                  </a:lnTo>
                  <a:lnTo>
                    <a:pt x="10967" y="7169"/>
                  </a:lnTo>
                  <a:lnTo>
                    <a:pt x="10967" y="7169"/>
                  </a:lnTo>
                  <a:lnTo>
                    <a:pt x="10889" y="6821"/>
                  </a:lnTo>
                  <a:lnTo>
                    <a:pt x="10831" y="6453"/>
                  </a:lnTo>
                  <a:lnTo>
                    <a:pt x="10715" y="5581"/>
                  </a:lnTo>
                  <a:lnTo>
                    <a:pt x="10618" y="4651"/>
                  </a:lnTo>
                  <a:lnTo>
                    <a:pt x="10540" y="3779"/>
                  </a:lnTo>
                  <a:lnTo>
                    <a:pt x="9630" y="3605"/>
                  </a:lnTo>
                  <a:lnTo>
                    <a:pt x="8719" y="3430"/>
                  </a:lnTo>
                  <a:lnTo>
                    <a:pt x="7847" y="3236"/>
                  </a:lnTo>
                  <a:lnTo>
                    <a:pt x="6976" y="3023"/>
                  </a:lnTo>
                  <a:lnTo>
                    <a:pt x="5968" y="2752"/>
                  </a:lnTo>
                  <a:lnTo>
                    <a:pt x="4999" y="2461"/>
                  </a:lnTo>
                  <a:lnTo>
                    <a:pt x="4070" y="2151"/>
                  </a:lnTo>
                  <a:lnTo>
                    <a:pt x="3198" y="1822"/>
                  </a:lnTo>
                  <a:lnTo>
                    <a:pt x="2365" y="1454"/>
                  </a:lnTo>
                  <a:lnTo>
                    <a:pt x="1977" y="1260"/>
                  </a:lnTo>
                  <a:lnTo>
                    <a:pt x="1609" y="1067"/>
                  </a:lnTo>
                  <a:lnTo>
                    <a:pt x="1163" y="834"/>
                  </a:lnTo>
                  <a:lnTo>
                    <a:pt x="757" y="563"/>
                  </a:lnTo>
                  <a:lnTo>
                    <a:pt x="350" y="29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8" name="Google Shape;1548;p26"/>
            <p:cNvSpPr/>
            <p:nvPr/>
          </p:nvSpPr>
          <p:spPr>
            <a:xfrm>
              <a:off x="9448050" y="4132475"/>
              <a:ext cx="274175" cy="179250"/>
            </a:xfrm>
            <a:custGeom>
              <a:avLst/>
              <a:gdLst/>
              <a:ahLst/>
              <a:cxnLst/>
              <a:rect l="l" t="t" r="r" b="b"/>
              <a:pathLst>
                <a:path w="10967" h="7170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20" y="621"/>
                  </a:lnTo>
                  <a:lnTo>
                    <a:pt x="78" y="1473"/>
                  </a:lnTo>
                  <a:lnTo>
                    <a:pt x="195" y="2520"/>
                  </a:lnTo>
                  <a:lnTo>
                    <a:pt x="272" y="3101"/>
                  </a:lnTo>
                  <a:lnTo>
                    <a:pt x="388" y="3721"/>
                  </a:lnTo>
                  <a:lnTo>
                    <a:pt x="388" y="3721"/>
                  </a:lnTo>
                  <a:lnTo>
                    <a:pt x="602" y="3856"/>
                  </a:lnTo>
                  <a:lnTo>
                    <a:pt x="931" y="4011"/>
                  </a:lnTo>
                  <a:lnTo>
                    <a:pt x="1318" y="4205"/>
                  </a:lnTo>
                  <a:lnTo>
                    <a:pt x="1783" y="4418"/>
                  </a:lnTo>
                  <a:lnTo>
                    <a:pt x="2326" y="4651"/>
                  </a:lnTo>
                  <a:lnTo>
                    <a:pt x="2907" y="4883"/>
                  </a:lnTo>
                  <a:lnTo>
                    <a:pt x="3566" y="5135"/>
                  </a:lnTo>
                  <a:lnTo>
                    <a:pt x="4263" y="5368"/>
                  </a:lnTo>
                  <a:lnTo>
                    <a:pt x="5019" y="5639"/>
                  </a:lnTo>
                  <a:lnTo>
                    <a:pt x="5794" y="5871"/>
                  </a:lnTo>
                  <a:lnTo>
                    <a:pt x="6608" y="6123"/>
                  </a:lnTo>
                  <a:lnTo>
                    <a:pt x="7460" y="6356"/>
                  </a:lnTo>
                  <a:lnTo>
                    <a:pt x="8312" y="6588"/>
                  </a:lnTo>
                  <a:lnTo>
                    <a:pt x="9204" y="6801"/>
                  </a:lnTo>
                  <a:lnTo>
                    <a:pt x="10075" y="6995"/>
                  </a:lnTo>
                  <a:lnTo>
                    <a:pt x="10967" y="7169"/>
                  </a:lnTo>
                  <a:lnTo>
                    <a:pt x="10967" y="7169"/>
                  </a:lnTo>
                  <a:lnTo>
                    <a:pt x="10889" y="6821"/>
                  </a:lnTo>
                  <a:lnTo>
                    <a:pt x="10831" y="6453"/>
                  </a:lnTo>
                  <a:lnTo>
                    <a:pt x="10715" y="5581"/>
                  </a:lnTo>
                  <a:lnTo>
                    <a:pt x="10618" y="4651"/>
                  </a:lnTo>
                  <a:lnTo>
                    <a:pt x="10540" y="3779"/>
                  </a:lnTo>
                  <a:lnTo>
                    <a:pt x="10540" y="3779"/>
                  </a:lnTo>
                  <a:lnTo>
                    <a:pt x="9630" y="3605"/>
                  </a:lnTo>
                  <a:lnTo>
                    <a:pt x="8719" y="3430"/>
                  </a:lnTo>
                  <a:lnTo>
                    <a:pt x="7847" y="3236"/>
                  </a:lnTo>
                  <a:lnTo>
                    <a:pt x="6976" y="3023"/>
                  </a:lnTo>
                  <a:lnTo>
                    <a:pt x="6976" y="3023"/>
                  </a:lnTo>
                  <a:lnTo>
                    <a:pt x="5968" y="2752"/>
                  </a:lnTo>
                  <a:lnTo>
                    <a:pt x="4999" y="2461"/>
                  </a:lnTo>
                  <a:lnTo>
                    <a:pt x="4070" y="2151"/>
                  </a:lnTo>
                  <a:lnTo>
                    <a:pt x="3198" y="1822"/>
                  </a:lnTo>
                  <a:lnTo>
                    <a:pt x="3198" y="1822"/>
                  </a:lnTo>
                  <a:lnTo>
                    <a:pt x="2365" y="1454"/>
                  </a:lnTo>
                  <a:lnTo>
                    <a:pt x="1977" y="1260"/>
                  </a:lnTo>
                  <a:lnTo>
                    <a:pt x="1609" y="1067"/>
                  </a:lnTo>
                  <a:lnTo>
                    <a:pt x="1609" y="1067"/>
                  </a:lnTo>
                  <a:lnTo>
                    <a:pt x="1163" y="834"/>
                  </a:lnTo>
                  <a:lnTo>
                    <a:pt x="757" y="563"/>
                  </a:lnTo>
                  <a:lnTo>
                    <a:pt x="757" y="563"/>
                  </a:lnTo>
                  <a:lnTo>
                    <a:pt x="757" y="563"/>
                  </a:lnTo>
                  <a:lnTo>
                    <a:pt x="757" y="563"/>
                  </a:lnTo>
                  <a:lnTo>
                    <a:pt x="757" y="563"/>
                  </a:lnTo>
                  <a:lnTo>
                    <a:pt x="350" y="292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9" name="Google Shape;1549;p26"/>
            <p:cNvSpPr/>
            <p:nvPr/>
          </p:nvSpPr>
          <p:spPr>
            <a:xfrm>
              <a:off x="9457750" y="4234675"/>
              <a:ext cx="1000" cy="525"/>
            </a:xfrm>
            <a:custGeom>
              <a:avLst/>
              <a:gdLst/>
              <a:ahLst/>
              <a:cxnLst/>
              <a:rect l="l" t="t" r="r" b="b"/>
              <a:pathLst>
                <a:path w="40" h="21" extrusionOk="0">
                  <a:moveTo>
                    <a:pt x="0" y="1"/>
                  </a:moveTo>
                  <a:lnTo>
                    <a:pt x="0" y="1"/>
                  </a:lnTo>
                  <a:lnTo>
                    <a:pt x="39" y="20"/>
                  </a:lnTo>
                  <a:lnTo>
                    <a:pt x="39" y="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97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0" name="Google Shape;1550;p26"/>
            <p:cNvSpPr/>
            <p:nvPr/>
          </p:nvSpPr>
          <p:spPr>
            <a:xfrm>
              <a:off x="9457750" y="4234675"/>
              <a:ext cx="1000" cy="525"/>
            </a:xfrm>
            <a:custGeom>
              <a:avLst/>
              <a:gdLst/>
              <a:ahLst/>
              <a:cxnLst/>
              <a:rect l="l" t="t" r="r" b="b"/>
              <a:pathLst>
                <a:path w="40" h="21" fill="none" extrusionOk="0">
                  <a:moveTo>
                    <a:pt x="0" y="1"/>
                  </a:moveTo>
                  <a:lnTo>
                    <a:pt x="0" y="1"/>
                  </a:lnTo>
                  <a:lnTo>
                    <a:pt x="39" y="20"/>
                  </a:lnTo>
                  <a:lnTo>
                    <a:pt x="39" y="20"/>
                  </a:lnTo>
                  <a:lnTo>
                    <a:pt x="0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1" name="Google Shape;1551;p26"/>
            <p:cNvSpPr/>
            <p:nvPr/>
          </p:nvSpPr>
          <p:spPr>
            <a:xfrm>
              <a:off x="9538625" y="4270525"/>
              <a:ext cx="11650" cy="4375"/>
            </a:xfrm>
            <a:custGeom>
              <a:avLst/>
              <a:gdLst/>
              <a:ahLst/>
              <a:cxnLst/>
              <a:rect l="l" t="t" r="r" b="b"/>
              <a:pathLst>
                <a:path w="466" h="175" extrusionOk="0">
                  <a:moveTo>
                    <a:pt x="1" y="1"/>
                  </a:moveTo>
                  <a:lnTo>
                    <a:pt x="466" y="175"/>
                  </a:lnTo>
                  <a:lnTo>
                    <a:pt x="447" y="15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B5E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2" name="Google Shape;1552;p26"/>
            <p:cNvSpPr/>
            <p:nvPr/>
          </p:nvSpPr>
          <p:spPr>
            <a:xfrm>
              <a:off x="9538625" y="4270525"/>
              <a:ext cx="11650" cy="4375"/>
            </a:xfrm>
            <a:custGeom>
              <a:avLst/>
              <a:gdLst/>
              <a:ahLst/>
              <a:cxnLst/>
              <a:rect l="l" t="t" r="r" b="b"/>
              <a:pathLst>
                <a:path w="466" h="175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447" y="156"/>
                  </a:lnTo>
                  <a:lnTo>
                    <a:pt x="447" y="156"/>
                  </a:lnTo>
                  <a:lnTo>
                    <a:pt x="466" y="175"/>
                  </a:lnTo>
                  <a:lnTo>
                    <a:pt x="466" y="175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3" name="Google Shape;1553;p26"/>
            <p:cNvSpPr/>
            <p:nvPr/>
          </p:nvSpPr>
          <p:spPr>
            <a:xfrm>
              <a:off x="9550250" y="4274875"/>
              <a:ext cx="4400" cy="1500"/>
            </a:xfrm>
            <a:custGeom>
              <a:avLst/>
              <a:gdLst/>
              <a:ahLst/>
              <a:cxnLst/>
              <a:rect l="l" t="t" r="r" b="b"/>
              <a:pathLst>
                <a:path w="176" h="60" extrusionOk="0">
                  <a:moveTo>
                    <a:pt x="1" y="1"/>
                  </a:moveTo>
                  <a:lnTo>
                    <a:pt x="175" y="59"/>
                  </a:lnTo>
                  <a:lnTo>
                    <a:pt x="20" y="1"/>
                  </a:lnTo>
                  <a:close/>
                </a:path>
              </a:pathLst>
            </a:custGeom>
            <a:solidFill>
              <a:srgbClr val="DB5E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4" name="Google Shape;1554;p26"/>
            <p:cNvSpPr/>
            <p:nvPr/>
          </p:nvSpPr>
          <p:spPr>
            <a:xfrm>
              <a:off x="9550250" y="4274875"/>
              <a:ext cx="4400" cy="1500"/>
            </a:xfrm>
            <a:custGeom>
              <a:avLst/>
              <a:gdLst/>
              <a:ahLst/>
              <a:cxnLst/>
              <a:rect l="l" t="t" r="r" b="b"/>
              <a:pathLst>
                <a:path w="176" h="60" fill="none" extrusionOk="0">
                  <a:moveTo>
                    <a:pt x="1" y="1"/>
                  </a:moveTo>
                  <a:lnTo>
                    <a:pt x="1" y="1"/>
                  </a:lnTo>
                  <a:lnTo>
                    <a:pt x="20" y="1"/>
                  </a:lnTo>
                  <a:lnTo>
                    <a:pt x="20" y="1"/>
                  </a:lnTo>
                  <a:lnTo>
                    <a:pt x="175" y="59"/>
                  </a:lnTo>
                  <a:lnTo>
                    <a:pt x="175" y="59"/>
                  </a:lnTo>
                  <a:lnTo>
                    <a:pt x="1" y="1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5" name="Google Shape;1555;p26"/>
            <p:cNvSpPr/>
            <p:nvPr/>
          </p:nvSpPr>
          <p:spPr>
            <a:xfrm>
              <a:off x="9448050" y="4132475"/>
              <a:ext cx="277575" cy="188925"/>
            </a:xfrm>
            <a:custGeom>
              <a:avLst/>
              <a:gdLst/>
              <a:ahLst/>
              <a:cxnLst/>
              <a:rect l="l" t="t" r="r" b="b"/>
              <a:pathLst>
                <a:path w="11103" h="7557" extrusionOk="0">
                  <a:moveTo>
                    <a:pt x="1" y="1"/>
                  </a:moveTo>
                  <a:lnTo>
                    <a:pt x="1" y="505"/>
                  </a:lnTo>
                  <a:lnTo>
                    <a:pt x="59" y="1396"/>
                  </a:lnTo>
                  <a:lnTo>
                    <a:pt x="98" y="1977"/>
                  </a:lnTo>
                  <a:lnTo>
                    <a:pt x="156" y="2616"/>
                  </a:lnTo>
                  <a:lnTo>
                    <a:pt x="253" y="3314"/>
                  </a:lnTo>
                  <a:lnTo>
                    <a:pt x="388" y="4089"/>
                  </a:lnTo>
                  <a:lnTo>
                    <a:pt x="427" y="4108"/>
                  </a:lnTo>
                  <a:lnTo>
                    <a:pt x="543" y="4186"/>
                  </a:lnTo>
                  <a:lnTo>
                    <a:pt x="931" y="4399"/>
                  </a:lnTo>
                  <a:lnTo>
                    <a:pt x="1706" y="4767"/>
                  </a:lnTo>
                  <a:lnTo>
                    <a:pt x="2694" y="5174"/>
                  </a:lnTo>
                  <a:lnTo>
                    <a:pt x="2791" y="5213"/>
                  </a:lnTo>
                  <a:lnTo>
                    <a:pt x="3624" y="5523"/>
                  </a:lnTo>
                  <a:lnTo>
                    <a:pt x="4089" y="5697"/>
                  </a:lnTo>
                  <a:lnTo>
                    <a:pt x="4263" y="5755"/>
                  </a:lnTo>
                  <a:lnTo>
                    <a:pt x="5368" y="6123"/>
                  </a:lnTo>
                  <a:lnTo>
                    <a:pt x="5426" y="6143"/>
                  </a:lnTo>
                  <a:lnTo>
                    <a:pt x="6724" y="6530"/>
                  </a:lnTo>
                  <a:lnTo>
                    <a:pt x="6918" y="6588"/>
                  </a:lnTo>
                  <a:lnTo>
                    <a:pt x="8041" y="6898"/>
                  </a:lnTo>
                  <a:lnTo>
                    <a:pt x="8371" y="6976"/>
                  </a:lnTo>
                  <a:lnTo>
                    <a:pt x="9533" y="7247"/>
                  </a:lnTo>
                  <a:lnTo>
                    <a:pt x="9766" y="7305"/>
                  </a:lnTo>
                  <a:lnTo>
                    <a:pt x="10424" y="7441"/>
                  </a:lnTo>
                  <a:lnTo>
                    <a:pt x="11083" y="7557"/>
                  </a:lnTo>
                  <a:lnTo>
                    <a:pt x="11102" y="7557"/>
                  </a:lnTo>
                  <a:lnTo>
                    <a:pt x="11025" y="7382"/>
                  </a:lnTo>
                  <a:lnTo>
                    <a:pt x="10967" y="7169"/>
                  </a:lnTo>
                  <a:lnTo>
                    <a:pt x="10075" y="6995"/>
                  </a:lnTo>
                  <a:lnTo>
                    <a:pt x="9204" y="6801"/>
                  </a:lnTo>
                  <a:lnTo>
                    <a:pt x="8312" y="6588"/>
                  </a:lnTo>
                  <a:lnTo>
                    <a:pt x="7460" y="6356"/>
                  </a:lnTo>
                  <a:lnTo>
                    <a:pt x="6608" y="6123"/>
                  </a:lnTo>
                  <a:lnTo>
                    <a:pt x="5794" y="5871"/>
                  </a:lnTo>
                  <a:lnTo>
                    <a:pt x="5019" y="5639"/>
                  </a:lnTo>
                  <a:lnTo>
                    <a:pt x="4263" y="5368"/>
                  </a:lnTo>
                  <a:lnTo>
                    <a:pt x="3566" y="5135"/>
                  </a:lnTo>
                  <a:lnTo>
                    <a:pt x="2907" y="4883"/>
                  </a:lnTo>
                  <a:lnTo>
                    <a:pt x="2326" y="4651"/>
                  </a:lnTo>
                  <a:lnTo>
                    <a:pt x="1783" y="4418"/>
                  </a:lnTo>
                  <a:lnTo>
                    <a:pt x="1318" y="4205"/>
                  </a:lnTo>
                  <a:lnTo>
                    <a:pt x="931" y="4011"/>
                  </a:lnTo>
                  <a:lnTo>
                    <a:pt x="602" y="3856"/>
                  </a:lnTo>
                  <a:lnTo>
                    <a:pt x="388" y="3721"/>
                  </a:lnTo>
                  <a:lnTo>
                    <a:pt x="272" y="3101"/>
                  </a:lnTo>
                  <a:lnTo>
                    <a:pt x="195" y="2520"/>
                  </a:lnTo>
                  <a:lnTo>
                    <a:pt x="78" y="1473"/>
                  </a:lnTo>
                  <a:lnTo>
                    <a:pt x="20" y="62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556" name="Google Shape;1556;p26"/>
          <p:cNvGrpSpPr/>
          <p:nvPr/>
        </p:nvGrpSpPr>
        <p:grpSpPr>
          <a:xfrm>
            <a:off x="5098863" y="5516106"/>
            <a:ext cx="1994276" cy="998500"/>
            <a:chOff x="3640625" y="4512400"/>
            <a:chExt cx="1702375" cy="852350"/>
          </a:xfrm>
        </p:grpSpPr>
        <p:sp>
          <p:nvSpPr>
            <p:cNvPr id="1557" name="Google Shape;1557;p26"/>
            <p:cNvSpPr/>
            <p:nvPr/>
          </p:nvSpPr>
          <p:spPr>
            <a:xfrm>
              <a:off x="3640625" y="4960900"/>
              <a:ext cx="1702375" cy="403850"/>
            </a:xfrm>
            <a:custGeom>
              <a:avLst/>
              <a:gdLst/>
              <a:ahLst/>
              <a:cxnLst/>
              <a:rect l="l" t="t" r="r" b="b"/>
              <a:pathLst>
                <a:path w="68095" h="16154" extrusionOk="0">
                  <a:moveTo>
                    <a:pt x="27208" y="0"/>
                  </a:moveTo>
                  <a:lnTo>
                    <a:pt x="26966" y="19"/>
                  </a:lnTo>
                  <a:lnTo>
                    <a:pt x="26725" y="38"/>
                  </a:lnTo>
                  <a:lnTo>
                    <a:pt x="26501" y="75"/>
                  </a:lnTo>
                  <a:lnTo>
                    <a:pt x="26278" y="131"/>
                  </a:lnTo>
                  <a:lnTo>
                    <a:pt x="26092" y="205"/>
                  </a:lnTo>
                  <a:lnTo>
                    <a:pt x="25906" y="280"/>
                  </a:lnTo>
                  <a:lnTo>
                    <a:pt x="25738" y="373"/>
                  </a:lnTo>
                  <a:lnTo>
                    <a:pt x="25589" y="484"/>
                  </a:lnTo>
                  <a:lnTo>
                    <a:pt x="25440" y="596"/>
                  </a:lnTo>
                  <a:lnTo>
                    <a:pt x="25310" y="708"/>
                  </a:lnTo>
                  <a:lnTo>
                    <a:pt x="25198" y="838"/>
                  </a:lnTo>
                  <a:lnTo>
                    <a:pt x="25087" y="968"/>
                  </a:lnTo>
                  <a:lnTo>
                    <a:pt x="24901" y="1247"/>
                  </a:lnTo>
                  <a:lnTo>
                    <a:pt x="24752" y="1526"/>
                  </a:lnTo>
                  <a:lnTo>
                    <a:pt x="24640" y="1824"/>
                  </a:lnTo>
                  <a:lnTo>
                    <a:pt x="24547" y="2085"/>
                  </a:lnTo>
                  <a:lnTo>
                    <a:pt x="24473" y="2345"/>
                  </a:lnTo>
                  <a:lnTo>
                    <a:pt x="24435" y="2587"/>
                  </a:lnTo>
                  <a:lnTo>
                    <a:pt x="24398" y="2922"/>
                  </a:lnTo>
                  <a:lnTo>
                    <a:pt x="24398" y="3052"/>
                  </a:lnTo>
                  <a:lnTo>
                    <a:pt x="24342" y="2922"/>
                  </a:lnTo>
                  <a:lnTo>
                    <a:pt x="24175" y="2587"/>
                  </a:lnTo>
                  <a:lnTo>
                    <a:pt x="24045" y="2382"/>
                  </a:lnTo>
                  <a:lnTo>
                    <a:pt x="23914" y="2141"/>
                  </a:lnTo>
                  <a:lnTo>
                    <a:pt x="23728" y="1899"/>
                  </a:lnTo>
                  <a:lnTo>
                    <a:pt x="23542" y="1638"/>
                  </a:lnTo>
                  <a:lnTo>
                    <a:pt x="23319" y="1396"/>
                  </a:lnTo>
                  <a:lnTo>
                    <a:pt x="23077" y="1191"/>
                  </a:lnTo>
                  <a:lnTo>
                    <a:pt x="22816" y="1005"/>
                  </a:lnTo>
                  <a:lnTo>
                    <a:pt x="22668" y="912"/>
                  </a:lnTo>
                  <a:lnTo>
                    <a:pt x="22519" y="856"/>
                  </a:lnTo>
                  <a:lnTo>
                    <a:pt x="22370" y="801"/>
                  </a:lnTo>
                  <a:lnTo>
                    <a:pt x="22221" y="763"/>
                  </a:lnTo>
                  <a:lnTo>
                    <a:pt x="22053" y="726"/>
                  </a:lnTo>
                  <a:lnTo>
                    <a:pt x="21718" y="726"/>
                  </a:lnTo>
                  <a:lnTo>
                    <a:pt x="21532" y="763"/>
                  </a:lnTo>
                  <a:lnTo>
                    <a:pt x="21365" y="801"/>
                  </a:lnTo>
                  <a:lnTo>
                    <a:pt x="21179" y="875"/>
                  </a:lnTo>
                  <a:lnTo>
                    <a:pt x="20807" y="1061"/>
                  </a:lnTo>
                  <a:lnTo>
                    <a:pt x="20472" y="1266"/>
                  </a:lnTo>
                  <a:lnTo>
                    <a:pt x="20155" y="1508"/>
                  </a:lnTo>
                  <a:lnTo>
                    <a:pt x="19876" y="1750"/>
                  </a:lnTo>
                  <a:lnTo>
                    <a:pt x="19615" y="2029"/>
                  </a:lnTo>
                  <a:lnTo>
                    <a:pt x="19392" y="2289"/>
                  </a:lnTo>
                  <a:lnTo>
                    <a:pt x="19187" y="2569"/>
                  </a:lnTo>
                  <a:lnTo>
                    <a:pt x="19001" y="2848"/>
                  </a:lnTo>
                  <a:lnTo>
                    <a:pt x="18852" y="3108"/>
                  </a:lnTo>
                  <a:lnTo>
                    <a:pt x="18704" y="3350"/>
                  </a:lnTo>
                  <a:lnTo>
                    <a:pt x="18499" y="3760"/>
                  </a:lnTo>
                  <a:lnTo>
                    <a:pt x="18387" y="4039"/>
                  </a:lnTo>
                  <a:lnTo>
                    <a:pt x="18350" y="4150"/>
                  </a:lnTo>
                  <a:lnTo>
                    <a:pt x="18387" y="4002"/>
                  </a:lnTo>
                  <a:lnTo>
                    <a:pt x="18480" y="3592"/>
                  </a:lnTo>
                  <a:lnTo>
                    <a:pt x="18592" y="3034"/>
                  </a:lnTo>
                  <a:lnTo>
                    <a:pt x="18629" y="2736"/>
                  </a:lnTo>
                  <a:lnTo>
                    <a:pt x="18648" y="2438"/>
                  </a:lnTo>
                  <a:lnTo>
                    <a:pt x="18666" y="2141"/>
                  </a:lnTo>
                  <a:lnTo>
                    <a:pt x="18648" y="1880"/>
                  </a:lnTo>
                  <a:lnTo>
                    <a:pt x="18592" y="1657"/>
                  </a:lnTo>
                  <a:lnTo>
                    <a:pt x="18555" y="1564"/>
                  </a:lnTo>
                  <a:lnTo>
                    <a:pt x="18517" y="1489"/>
                  </a:lnTo>
                  <a:lnTo>
                    <a:pt x="18462" y="1415"/>
                  </a:lnTo>
                  <a:lnTo>
                    <a:pt x="18406" y="1378"/>
                  </a:lnTo>
                  <a:lnTo>
                    <a:pt x="18313" y="1340"/>
                  </a:lnTo>
                  <a:lnTo>
                    <a:pt x="18127" y="1340"/>
                  </a:lnTo>
                  <a:lnTo>
                    <a:pt x="18015" y="1378"/>
                  </a:lnTo>
                  <a:lnTo>
                    <a:pt x="17885" y="1452"/>
                  </a:lnTo>
                  <a:lnTo>
                    <a:pt x="17736" y="1526"/>
                  </a:lnTo>
                  <a:lnTo>
                    <a:pt x="17587" y="1657"/>
                  </a:lnTo>
                  <a:lnTo>
                    <a:pt x="17457" y="1824"/>
                  </a:lnTo>
                  <a:lnTo>
                    <a:pt x="17308" y="2029"/>
                  </a:lnTo>
                  <a:lnTo>
                    <a:pt x="17178" y="2271"/>
                  </a:lnTo>
                  <a:lnTo>
                    <a:pt x="17066" y="2531"/>
                  </a:lnTo>
                  <a:lnTo>
                    <a:pt x="16936" y="2848"/>
                  </a:lnTo>
                  <a:lnTo>
                    <a:pt x="16824" y="3183"/>
                  </a:lnTo>
                  <a:lnTo>
                    <a:pt x="16712" y="3536"/>
                  </a:lnTo>
                  <a:lnTo>
                    <a:pt x="16508" y="4299"/>
                  </a:lnTo>
                  <a:lnTo>
                    <a:pt x="16340" y="5118"/>
                  </a:lnTo>
                  <a:lnTo>
                    <a:pt x="16173" y="5974"/>
                  </a:lnTo>
                  <a:lnTo>
                    <a:pt x="16024" y="6849"/>
                  </a:lnTo>
                  <a:lnTo>
                    <a:pt x="15912" y="7705"/>
                  </a:lnTo>
                  <a:lnTo>
                    <a:pt x="15800" y="8542"/>
                  </a:lnTo>
                  <a:lnTo>
                    <a:pt x="15652" y="9975"/>
                  </a:lnTo>
                  <a:lnTo>
                    <a:pt x="15558" y="10980"/>
                  </a:lnTo>
                  <a:lnTo>
                    <a:pt x="15521" y="11353"/>
                  </a:lnTo>
                  <a:lnTo>
                    <a:pt x="15465" y="10925"/>
                  </a:lnTo>
                  <a:lnTo>
                    <a:pt x="15298" y="9789"/>
                  </a:lnTo>
                  <a:lnTo>
                    <a:pt x="15186" y="9045"/>
                  </a:lnTo>
                  <a:lnTo>
                    <a:pt x="15037" y="8207"/>
                  </a:lnTo>
                  <a:lnTo>
                    <a:pt x="14870" y="7314"/>
                  </a:lnTo>
                  <a:lnTo>
                    <a:pt x="14665" y="6384"/>
                  </a:lnTo>
                  <a:lnTo>
                    <a:pt x="14460" y="5472"/>
                  </a:lnTo>
                  <a:lnTo>
                    <a:pt x="14200" y="4597"/>
                  </a:lnTo>
                  <a:lnTo>
                    <a:pt x="14070" y="4188"/>
                  </a:lnTo>
                  <a:lnTo>
                    <a:pt x="13939" y="3778"/>
                  </a:lnTo>
                  <a:lnTo>
                    <a:pt x="13809" y="3406"/>
                  </a:lnTo>
                  <a:lnTo>
                    <a:pt x="13660" y="3071"/>
                  </a:lnTo>
                  <a:lnTo>
                    <a:pt x="13511" y="2755"/>
                  </a:lnTo>
                  <a:lnTo>
                    <a:pt x="13344" y="2476"/>
                  </a:lnTo>
                  <a:lnTo>
                    <a:pt x="13195" y="2234"/>
                  </a:lnTo>
                  <a:lnTo>
                    <a:pt x="13027" y="2029"/>
                  </a:lnTo>
                  <a:lnTo>
                    <a:pt x="12841" y="1880"/>
                  </a:lnTo>
                  <a:lnTo>
                    <a:pt x="12767" y="1824"/>
                  </a:lnTo>
                  <a:lnTo>
                    <a:pt x="12674" y="1787"/>
                  </a:lnTo>
                  <a:lnTo>
                    <a:pt x="12581" y="1750"/>
                  </a:lnTo>
                  <a:lnTo>
                    <a:pt x="12488" y="1731"/>
                  </a:lnTo>
                  <a:lnTo>
                    <a:pt x="12395" y="1731"/>
                  </a:lnTo>
                  <a:lnTo>
                    <a:pt x="12302" y="1750"/>
                  </a:lnTo>
                  <a:lnTo>
                    <a:pt x="12116" y="1806"/>
                  </a:lnTo>
                  <a:lnTo>
                    <a:pt x="11948" y="1880"/>
                  </a:lnTo>
                  <a:lnTo>
                    <a:pt x="11781" y="1992"/>
                  </a:lnTo>
                  <a:lnTo>
                    <a:pt x="11613" y="2122"/>
                  </a:lnTo>
                  <a:lnTo>
                    <a:pt x="11464" y="2289"/>
                  </a:lnTo>
                  <a:lnTo>
                    <a:pt x="11315" y="2457"/>
                  </a:lnTo>
                  <a:lnTo>
                    <a:pt x="11166" y="2643"/>
                  </a:lnTo>
                  <a:lnTo>
                    <a:pt x="11036" y="2848"/>
                  </a:lnTo>
                  <a:lnTo>
                    <a:pt x="10925" y="3071"/>
                  </a:lnTo>
                  <a:lnTo>
                    <a:pt x="10794" y="3313"/>
                  </a:lnTo>
                  <a:lnTo>
                    <a:pt x="10590" y="3815"/>
                  </a:lnTo>
                  <a:lnTo>
                    <a:pt x="10403" y="4337"/>
                  </a:lnTo>
                  <a:lnTo>
                    <a:pt x="10236" y="4858"/>
                  </a:lnTo>
                  <a:lnTo>
                    <a:pt x="10106" y="5379"/>
                  </a:lnTo>
                  <a:lnTo>
                    <a:pt x="9975" y="5900"/>
                  </a:lnTo>
                  <a:lnTo>
                    <a:pt x="9882" y="6365"/>
                  </a:lnTo>
                  <a:lnTo>
                    <a:pt x="9808" y="6793"/>
                  </a:lnTo>
                  <a:lnTo>
                    <a:pt x="9715" y="7407"/>
                  </a:lnTo>
                  <a:lnTo>
                    <a:pt x="9678" y="7649"/>
                  </a:lnTo>
                  <a:lnTo>
                    <a:pt x="9566" y="7500"/>
                  </a:lnTo>
                  <a:lnTo>
                    <a:pt x="9268" y="7165"/>
                  </a:lnTo>
                  <a:lnTo>
                    <a:pt x="9045" y="6942"/>
                  </a:lnTo>
                  <a:lnTo>
                    <a:pt x="8784" y="6700"/>
                  </a:lnTo>
                  <a:lnTo>
                    <a:pt x="8505" y="6458"/>
                  </a:lnTo>
                  <a:lnTo>
                    <a:pt x="8189" y="6235"/>
                  </a:lnTo>
                  <a:lnTo>
                    <a:pt x="7835" y="6011"/>
                  </a:lnTo>
                  <a:lnTo>
                    <a:pt x="7668" y="5918"/>
                  </a:lnTo>
                  <a:lnTo>
                    <a:pt x="7482" y="5844"/>
                  </a:lnTo>
                  <a:lnTo>
                    <a:pt x="7277" y="5770"/>
                  </a:lnTo>
                  <a:lnTo>
                    <a:pt x="7091" y="5695"/>
                  </a:lnTo>
                  <a:lnTo>
                    <a:pt x="6886" y="5658"/>
                  </a:lnTo>
                  <a:lnTo>
                    <a:pt x="6700" y="5621"/>
                  </a:lnTo>
                  <a:lnTo>
                    <a:pt x="6495" y="5602"/>
                  </a:lnTo>
                  <a:lnTo>
                    <a:pt x="6291" y="5621"/>
                  </a:lnTo>
                  <a:lnTo>
                    <a:pt x="6086" y="5639"/>
                  </a:lnTo>
                  <a:lnTo>
                    <a:pt x="5881" y="5676"/>
                  </a:lnTo>
                  <a:lnTo>
                    <a:pt x="5658" y="5751"/>
                  </a:lnTo>
                  <a:lnTo>
                    <a:pt x="5453" y="5844"/>
                  </a:lnTo>
                  <a:lnTo>
                    <a:pt x="5248" y="5974"/>
                  </a:lnTo>
                  <a:lnTo>
                    <a:pt x="5044" y="6123"/>
                  </a:lnTo>
                  <a:lnTo>
                    <a:pt x="4765" y="6365"/>
                  </a:lnTo>
                  <a:lnTo>
                    <a:pt x="4485" y="6626"/>
                  </a:lnTo>
                  <a:lnTo>
                    <a:pt x="4225" y="6923"/>
                  </a:lnTo>
                  <a:lnTo>
                    <a:pt x="3964" y="7240"/>
                  </a:lnTo>
                  <a:lnTo>
                    <a:pt x="3704" y="7575"/>
                  </a:lnTo>
                  <a:lnTo>
                    <a:pt x="3462" y="7928"/>
                  </a:lnTo>
                  <a:lnTo>
                    <a:pt x="3220" y="8300"/>
                  </a:lnTo>
                  <a:lnTo>
                    <a:pt x="2978" y="8691"/>
                  </a:lnTo>
                  <a:lnTo>
                    <a:pt x="2755" y="9101"/>
                  </a:lnTo>
                  <a:lnTo>
                    <a:pt x="2531" y="9510"/>
                  </a:lnTo>
                  <a:lnTo>
                    <a:pt x="2122" y="10348"/>
                  </a:lnTo>
                  <a:lnTo>
                    <a:pt x="1750" y="11204"/>
                  </a:lnTo>
                  <a:lnTo>
                    <a:pt x="1396" y="12041"/>
                  </a:lnTo>
                  <a:lnTo>
                    <a:pt x="1080" y="12841"/>
                  </a:lnTo>
                  <a:lnTo>
                    <a:pt x="801" y="13604"/>
                  </a:lnTo>
                  <a:lnTo>
                    <a:pt x="577" y="14312"/>
                  </a:lnTo>
                  <a:lnTo>
                    <a:pt x="373" y="14926"/>
                  </a:lnTo>
                  <a:lnTo>
                    <a:pt x="93" y="15819"/>
                  </a:lnTo>
                  <a:lnTo>
                    <a:pt x="0" y="16154"/>
                  </a:lnTo>
                  <a:lnTo>
                    <a:pt x="66718" y="16154"/>
                  </a:lnTo>
                  <a:lnTo>
                    <a:pt x="66811" y="16024"/>
                  </a:lnTo>
                  <a:lnTo>
                    <a:pt x="67053" y="15651"/>
                  </a:lnTo>
                  <a:lnTo>
                    <a:pt x="67350" y="15112"/>
                  </a:lnTo>
                  <a:lnTo>
                    <a:pt x="67518" y="14777"/>
                  </a:lnTo>
                  <a:lnTo>
                    <a:pt x="67667" y="14442"/>
                  </a:lnTo>
                  <a:lnTo>
                    <a:pt x="67816" y="14070"/>
                  </a:lnTo>
                  <a:lnTo>
                    <a:pt x="67946" y="13697"/>
                  </a:lnTo>
                  <a:lnTo>
                    <a:pt x="68020" y="13307"/>
                  </a:lnTo>
                  <a:lnTo>
                    <a:pt x="68076" y="12934"/>
                  </a:lnTo>
                  <a:lnTo>
                    <a:pt x="68095" y="12748"/>
                  </a:lnTo>
                  <a:lnTo>
                    <a:pt x="68076" y="12562"/>
                  </a:lnTo>
                  <a:lnTo>
                    <a:pt x="68058" y="12376"/>
                  </a:lnTo>
                  <a:lnTo>
                    <a:pt x="68020" y="12209"/>
                  </a:lnTo>
                  <a:lnTo>
                    <a:pt x="67983" y="12041"/>
                  </a:lnTo>
                  <a:lnTo>
                    <a:pt x="67909" y="11874"/>
                  </a:lnTo>
                  <a:lnTo>
                    <a:pt x="67834" y="11725"/>
                  </a:lnTo>
                  <a:lnTo>
                    <a:pt x="67723" y="11576"/>
                  </a:lnTo>
                  <a:lnTo>
                    <a:pt x="67611" y="11446"/>
                  </a:lnTo>
                  <a:lnTo>
                    <a:pt x="67481" y="11315"/>
                  </a:lnTo>
                  <a:lnTo>
                    <a:pt x="67369" y="11222"/>
                  </a:lnTo>
                  <a:lnTo>
                    <a:pt x="67239" y="11148"/>
                  </a:lnTo>
                  <a:lnTo>
                    <a:pt x="67090" y="11073"/>
                  </a:lnTo>
                  <a:lnTo>
                    <a:pt x="66960" y="11018"/>
                  </a:lnTo>
                  <a:lnTo>
                    <a:pt x="66829" y="10980"/>
                  </a:lnTo>
                  <a:lnTo>
                    <a:pt x="66680" y="10962"/>
                  </a:lnTo>
                  <a:lnTo>
                    <a:pt x="66532" y="10943"/>
                  </a:lnTo>
                  <a:lnTo>
                    <a:pt x="66401" y="10943"/>
                  </a:lnTo>
                  <a:lnTo>
                    <a:pt x="66103" y="10962"/>
                  </a:lnTo>
                  <a:lnTo>
                    <a:pt x="65824" y="11036"/>
                  </a:lnTo>
                  <a:lnTo>
                    <a:pt x="65564" y="11111"/>
                  </a:lnTo>
                  <a:lnTo>
                    <a:pt x="65303" y="11204"/>
                  </a:lnTo>
                  <a:lnTo>
                    <a:pt x="65061" y="11315"/>
                  </a:lnTo>
                  <a:lnTo>
                    <a:pt x="64857" y="11427"/>
                  </a:lnTo>
                  <a:lnTo>
                    <a:pt x="64671" y="11539"/>
                  </a:lnTo>
                  <a:lnTo>
                    <a:pt x="64391" y="11725"/>
                  </a:lnTo>
                  <a:lnTo>
                    <a:pt x="64298" y="11799"/>
                  </a:lnTo>
                  <a:lnTo>
                    <a:pt x="64224" y="11594"/>
                  </a:lnTo>
                  <a:lnTo>
                    <a:pt x="64038" y="11036"/>
                  </a:lnTo>
                  <a:lnTo>
                    <a:pt x="63889" y="10645"/>
                  </a:lnTo>
                  <a:lnTo>
                    <a:pt x="63703" y="10217"/>
                  </a:lnTo>
                  <a:lnTo>
                    <a:pt x="63479" y="9733"/>
                  </a:lnTo>
                  <a:lnTo>
                    <a:pt x="63219" y="9194"/>
                  </a:lnTo>
                  <a:lnTo>
                    <a:pt x="62921" y="8635"/>
                  </a:lnTo>
                  <a:lnTo>
                    <a:pt x="62605" y="8077"/>
                  </a:lnTo>
                  <a:lnTo>
                    <a:pt x="62233" y="7482"/>
                  </a:lnTo>
                  <a:lnTo>
                    <a:pt x="61842" y="6905"/>
                  </a:lnTo>
                  <a:lnTo>
                    <a:pt x="61395" y="6346"/>
                  </a:lnTo>
                  <a:lnTo>
                    <a:pt x="61172" y="6067"/>
                  </a:lnTo>
                  <a:lnTo>
                    <a:pt x="60930" y="5788"/>
                  </a:lnTo>
                  <a:lnTo>
                    <a:pt x="60669" y="5528"/>
                  </a:lnTo>
                  <a:lnTo>
                    <a:pt x="60409" y="5286"/>
                  </a:lnTo>
                  <a:lnTo>
                    <a:pt x="60148" y="5044"/>
                  </a:lnTo>
                  <a:lnTo>
                    <a:pt x="59869" y="4802"/>
                  </a:lnTo>
                  <a:lnTo>
                    <a:pt x="59590" y="4597"/>
                  </a:lnTo>
                  <a:lnTo>
                    <a:pt x="59329" y="4411"/>
                  </a:lnTo>
                  <a:lnTo>
                    <a:pt x="59069" y="4262"/>
                  </a:lnTo>
                  <a:lnTo>
                    <a:pt x="58846" y="4132"/>
                  </a:lnTo>
                  <a:lnTo>
                    <a:pt x="58622" y="4020"/>
                  </a:lnTo>
                  <a:lnTo>
                    <a:pt x="58418" y="3927"/>
                  </a:lnTo>
                  <a:lnTo>
                    <a:pt x="58213" y="3871"/>
                  </a:lnTo>
                  <a:lnTo>
                    <a:pt x="58027" y="3834"/>
                  </a:lnTo>
                  <a:lnTo>
                    <a:pt x="57841" y="3797"/>
                  </a:lnTo>
                  <a:lnTo>
                    <a:pt x="57524" y="3797"/>
                  </a:lnTo>
                  <a:lnTo>
                    <a:pt x="57394" y="3815"/>
                  </a:lnTo>
                  <a:lnTo>
                    <a:pt x="57264" y="3853"/>
                  </a:lnTo>
                  <a:lnTo>
                    <a:pt x="57133" y="3890"/>
                  </a:lnTo>
                  <a:lnTo>
                    <a:pt x="57022" y="3946"/>
                  </a:lnTo>
                  <a:lnTo>
                    <a:pt x="56910" y="4020"/>
                  </a:lnTo>
                  <a:lnTo>
                    <a:pt x="56743" y="4169"/>
                  </a:lnTo>
                  <a:lnTo>
                    <a:pt x="56594" y="4318"/>
                  </a:lnTo>
                  <a:lnTo>
                    <a:pt x="56463" y="4485"/>
                  </a:lnTo>
                  <a:lnTo>
                    <a:pt x="56370" y="4653"/>
                  </a:lnTo>
                  <a:lnTo>
                    <a:pt x="56315" y="4802"/>
                  </a:lnTo>
                  <a:lnTo>
                    <a:pt x="56277" y="4913"/>
                  </a:lnTo>
                  <a:lnTo>
                    <a:pt x="56240" y="5025"/>
                  </a:lnTo>
                  <a:lnTo>
                    <a:pt x="55831" y="4541"/>
                  </a:lnTo>
                  <a:lnTo>
                    <a:pt x="55384" y="4039"/>
                  </a:lnTo>
                  <a:lnTo>
                    <a:pt x="54807" y="3443"/>
                  </a:lnTo>
                  <a:lnTo>
                    <a:pt x="54472" y="3127"/>
                  </a:lnTo>
                  <a:lnTo>
                    <a:pt x="54137" y="2829"/>
                  </a:lnTo>
                  <a:lnTo>
                    <a:pt x="53784" y="2531"/>
                  </a:lnTo>
                  <a:lnTo>
                    <a:pt x="53430" y="2271"/>
                  </a:lnTo>
                  <a:lnTo>
                    <a:pt x="53076" y="2010"/>
                  </a:lnTo>
                  <a:lnTo>
                    <a:pt x="52704" y="1806"/>
                  </a:lnTo>
                  <a:lnTo>
                    <a:pt x="52351" y="1638"/>
                  </a:lnTo>
                  <a:lnTo>
                    <a:pt x="52183" y="1582"/>
                  </a:lnTo>
                  <a:lnTo>
                    <a:pt x="51997" y="1526"/>
                  </a:lnTo>
                  <a:lnTo>
                    <a:pt x="51830" y="1508"/>
                  </a:lnTo>
                  <a:lnTo>
                    <a:pt x="51662" y="1489"/>
                  </a:lnTo>
                  <a:lnTo>
                    <a:pt x="51495" y="1489"/>
                  </a:lnTo>
                  <a:lnTo>
                    <a:pt x="51308" y="1526"/>
                  </a:lnTo>
                  <a:lnTo>
                    <a:pt x="51141" y="1564"/>
                  </a:lnTo>
                  <a:lnTo>
                    <a:pt x="50955" y="1619"/>
                  </a:lnTo>
                  <a:lnTo>
                    <a:pt x="50787" y="1675"/>
                  </a:lnTo>
                  <a:lnTo>
                    <a:pt x="50620" y="1750"/>
                  </a:lnTo>
                  <a:lnTo>
                    <a:pt x="50266" y="1954"/>
                  </a:lnTo>
                  <a:lnTo>
                    <a:pt x="49931" y="2178"/>
                  </a:lnTo>
                  <a:lnTo>
                    <a:pt x="49615" y="2420"/>
                  </a:lnTo>
                  <a:lnTo>
                    <a:pt x="49317" y="2680"/>
                  </a:lnTo>
                  <a:lnTo>
                    <a:pt x="49019" y="2941"/>
                  </a:lnTo>
                  <a:lnTo>
                    <a:pt x="48777" y="3201"/>
                  </a:lnTo>
                  <a:lnTo>
                    <a:pt x="48349" y="3685"/>
                  </a:lnTo>
                  <a:lnTo>
                    <a:pt x="48070" y="4020"/>
                  </a:lnTo>
                  <a:lnTo>
                    <a:pt x="47977" y="4150"/>
                  </a:lnTo>
                  <a:lnTo>
                    <a:pt x="47940" y="4076"/>
                  </a:lnTo>
                  <a:lnTo>
                    <a:pt x="47847" y="3909"/>
                  </a:lnTo>
                  <a:lnTo>
                    <a:pt x="47679" y="3648"/>
                  </a:lnTo>
                  <a:lnTo>
                    <a:pt x="47568" y="3499"/>
                  </a:lnTo>
                  <a:lnTo>
                    <a:pt x="47419" y="3332"/>
                  </a:lnTo>
                  <a:lnTo>
                    <a:pt x="47251" y="3164"/>
                  </a:lnTo>
                  <a:lnTo>
                    <a:pt x="47065" y="2997"/>
                  </a:lnTo>
                  <a:lnTo>
                    <a:pt x="46861" y="2829"/>
                  </a:lnTo>
                  <a:lnTo>
                    <a:pt x="46619" y="2680"/>
                  </a:lnTo>
                  <a:lnTo>
                    <a:pt x="46340" y="2531"/>
                  </a:lnTo>
                  <a:lnTo>
                    <a:pt x="46042" y="2401"/>
                  </a:lnTo>
                  <a:lnTo>
                    <a:pt x="45725" y="2289"/>
                  </a:lnTo>
                  <a:lnTo>
                    <a:pt x="45353" y="2178"/>
                  </a:lnTo>
                  <a:lnTo>
                    <a:pt x="45167" y="2159"/>
                  </a:lnTo>
                  <a:lnTo>
                    <a:pt x="44962" y="2122"/>
                  </a:lnTo>
                  <a:lnTo>
                    <a:pt x="44572" y="2122"/>
                  </a:lnTo>
                  <a:lnTo>
                    <a:pt x="44162" y="2141"/>
                  </a:lnTo>
                  <a:lnTo>
                    <a:pt x="43753" y="2215"/>
                  </a:lnTo>
                  <a:lnTo>
                    <a:pt x="43343" y="2289"/>
                  </a:lnTo>
                  <a:lnTo>
                    <a:pt x="42934" y="2401"/>
                  </a:lnTo>
                  <a:lnTo>
                    <a:pt x="42543" y="2531"/>
                  </a:lnTo>
                  <a:lnTo>
                    <a:pt x="42190" y="2680"/>
                  </a:lnTo>
                  <a:lnTo>
                    <a:pt x="41836" y="2829"/>
                  </a:lnTo>
                  <a:lnTo>
                    <a:pt x="41520" y="2959"/>
                  </a:lnTo>
                  <a:lnTo>
                    <a:pt x="40998" y="3239"/>
                  </a:lnTo>
                  <a:lnTo>
                    <a:pt x="40645" y="3425"/>
                  </a:lnTo>
                  <a:lnTo>
                    <a:pt x="40515" y="3499"/>
                  </a:lnTo>
                  <a:lnTo>
                    <a:pt x="40477" y="3425"/>
                  </a:lnTo>
                  <a:lnTo>
                    <a:pt x="40347" y="3239"/>
                  </a:lnTo>
                  <a:lnTo>
                    <a:pt x="40105" y="2941"/>
                  </a:lnTo>
                  <a:lnTo>
                    <a:pt x="39938" y="2773"/>
                  </a:lnTo>
                  <a:lnTo>
                    <a:pt x="39733" y="2569"/>
                  </a:lnTo>
                  <a:lnTo>
                    <a:pt x="39510" y="2364"/>
                  </a:lnTo>
                  <a:lnTo>
                    <a:pt x="39231" y="2141"/>
                  </a:lnTo>
                  <a:lnTo>
                    <a:pt x="38914" y="1899"/>
                  </a:lnTo>
                  <a:lnTo>
                    <a:pt x="38561" y="1657"/>
                  </a:lnTo>
                  <a:lnTo>
                    <a:pt x="38170" y="1415"/>
                  </a:lnTo>
                  <a:lnTo>
                    <a:pt x="37723" y="1154"/>
                  </a:lnTo>
                  <a:lnTo>
                    <a:pt x="37239" y="912"/>
                  </a:lnTo>
                  <a:lnTo>
                    <a:pt x="36681" y="652"/>
                  </a:lnTo>
                  <a:lnTo>
                    <a:pt x="36420" y="540"/>
                  </a:lnTo>
                  <a:lnTo>
                    <a:pt x="36141" y="466"/>
                  </a:lnTo>
                  <a:lnTo>
                    <a:pt x="35899" y="391"/>
                  </a:lnTo>
                  <a:lnTo>
                    <a:pt x="35639" y="354"/>
                  </a:lnTo>
                  <a:lnTo>
                    <a:pt x="35415" y="317"/>
                  </a:lnTo>
                  <a:lnTo>
                    <a:pt x="34987" y="317"/>
                  </a:lnTo>
                  <a:lnTo>
                    <a:pt x="34783" y="354"/>
                  </a:lnTo>
                  <a:lnTo>
                    <a:pt x="34597" y="391"/>
                  </a:lnTo>
                  <a:lnTo>
                    <a:pt x="34410" y="428"/>
                  </a:lnTo>
                  <a:lnTo>
                    <a:pt x="34243" y="503"/>
                  </a:lnTo>
                  <a:lnTo>
                    <a:pt x="34094" y="559"/>
                  </a:lnTo>
                  <a:lnTo>
                    <a:pt x="33927" y="652"/>
                  </a:lnTo>
                  <a:lnTo>
                    <a:pt x="33796" y="745"/>
                  </a:lnTo>
                  <a:lnTo>
                    <a:pt x="33536" y="931"/>
                  </a:lnTo>
                  <a:lnTo>
                    <a:pt x="33312" y="1136"/>
                  </a:lnTo>
                  <a:lnTo>
                    <a:pt x="33145" y="1359"/>
                  </a:lnTo>
                  <a:lnTo>
                    <a:pt x="32978" y="1564"/>
                  </a:lnTo>
                  <a:lnTo>
                    <a:pt x="32866" y="1768"/>
                  </a:lnTo>
                  <a:lnTo>
                    <a:pt x="32698" y="2066"/>
                  </a:lnTo>
                  <a:lnTo>
                    <a:pt x="32661" y="2178"/>
                  </a:lnTo>
                  <a:lnTo>
                    <a:pt x="32531" y="2085"/>
                  </a:lnTo>
                  <a:lnTo>
                    <a:pt x="32196" y="1843"/>
                  </a:lnTo>
                  <a:lnTo>
                    <a:pt x="31675" y="1489"/>
                  </a:lnTo>
                  <a:lnTo>
                    <a:pt x="31358" y="1303"/>
                  </a:lnTo>
                  <a:lnTo>
                    <a:pt x="30986" y="1098"/>
                  </a:lnTo>
                  <a:lnTo>
                    <a:pt x="30595" y="894"/>
                  </a:lnTo>
                  <a:lnTo>
                    <a:pt x="30186" y="689"/>
                  </a:lnTo>
                  <a:lnTo>
                    <a:pt x="29721" y="503"/>
                  </a:lnTo>
                  <a:lnTo>
                    <a:pt x="29255" y="354"/>
                  </a:lnTo>
                  <a:lnTo>
                    <a:pt x="28772" y="205"/>
                  </a:lnTo>
                  <a:lnTo>
                    <a:pt x="28269" y="93"/>
                  </a:lnTo>
                  <a:lnTo>
                    <a:pt x="27748" y="38"/>
                  </a:lnTo>
                  <a:lnTo>
                    <a:pt x="27488" y="19"/>
                  </a:lnTo>
                  <a:lnTo>
                    <a:pt x="27208" y="0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8" name="Google Shape;1558;p26"/>
            <p:cNvSpPr/>
            <p:nvPr/>
          </p:nvSpPr>
          <p:spPr>
            <a:xfrm>
              <a:off x="3778800" y="5004175"/>
              <a:ext cx="246150" cy="212625"/>
            </a:xfrm>
            <a:custGeom>
              <a:avLst/>
              <a:gdLst/>
              <a:ahLst/>
              <a:cxnLst/>
              <a:rect l="l" t="t" r="r" b="b"/>
              <a:pathLst>
                <a:path w="9846" h="8505" extrusionOk="0">
                  <a:moveTo>
                    <a:pt x="6924" y="0"/>
                  </a:moveTo>
                  <a:lnTo>
                    <a:pt x="6775" y="19"/>
                  </a:lnTo>
                  <a:lnTo>
                    <a:pt x="6589" y="75"/>
                  </a:lnTo>
                  <a:lnTo>
                    <a:pt x="6421" y="149"/>
                  </a:lnTo>
                  <a:lnTo>
                    <a:pt x="6254" y="261"/>
                  </a:lnTo>
                  <a:lnTo>
                    <a:pt x="6086" y="391"/>
                  </a:lnTo>
                  <a:lnTo>
                    <a:pt x="5937" y="558"/>
                  </a:lnTo>
                  <a:lnTo>
                    <a:pt x="5788" y="726"/>
                  </a:lnTo>
                  <a:lnTo>
                    <a:pt x="5639" y="912"/>
                  </a:lnTo>
                  <a:lnTo>
                    <a:pt x="5509" y="1117"/>
                  </a:lnTo>
                  <a:lnTo>
                    <a:pt x="5398" y="1340"/>
                  </a:lnTo>
                  <a:lnTo>
                    <a:pt x="5267" y="1582"/>
                  </a:lnTo>
                  <a:lnTo>
                    <a:pt x="5063" y="2084"/>
                  </a:lnTo>
                  <a:lnTo>
                    <a:pt x="4876" y="2606"/>
                  </a:lnTo>
                  <a:lnTo>
                    <a:pt x="4709" y="3127"/>
                  </a:lnTo>
                  <a:lnTo>
                    <a:pt x="4579" y="3648"/>
                  </a:lnTo>
                  <a:lnTo>
                    <a:pt x="4448" y="4169"/>
                  </a:lnTo>
                  <a:lnTo>
                    <a:pt x="4355" y="4634"/>
                  </a:lnTo>
                  <a:lnTo>
                    <a:pt x="4281" y="5062"/>
                  </a:lnTo>
                  <a:lnTo>
                    <a:pt x="4188" y="5676"/>
                  </a:lnTo>
                  <a:lnTo>
                    <a:pt x="4151" y="5918"/>
                  </a:lnTo>
                  <a:lnTo>
                    <a:pt x="4058" y="5788"/>
                  </a:lnTo>
                  <a:lnTo>
                    <a:pt x="3797" y="5490"/>
                  </a:lnTo>
                  <a:lnTo>
                    <a:pt x="3611" y="5285"/>
                  </a:lnTo>
                  <a:lnTo>
                    <a:pt x="3388" y="5081"/>
                  </a:lnTo>
                  <a:lnTo>
                    <a:pt x="3127" y="4857"/>
                  </a:lnTo>
                  <a:lnTo>
                    <a:pt x="2848" y="4634"/>
                  </a:lnTo>
                  <a:lnTo>
                    <a:pt x="2550" y="4429"/>
                  </a:lnTo>
                  <a:lnTo>
                    <a:pt x="2215" y="4243"/>
                  </a:lnTo>
                  <a:lnTo>
                    <a:pt x="1880" y="4076"/>
                  </a:lnTo>
                  <a:lnTo>
                    <a:pt x="1694" y="4020"/>
                  </a:lnTo>
                  <a:lnTo>
                    <a:pt x="1508" y="3964"/>
                  </a:lnTo>
                  <a:lnTo>
                    <a:pt x="1341" y="3927"/>
                  </a:lnTo>
                  <a:lnTo>
                    <a:pt x="1154" y="3890"/>
                  </a:lnTo>
                  <a:lnTo>
                    <a:pt x="950" y="3871"/>
                  </a:lnTo>
                  <a:lnTo>
                    <a:pt x="764" y="3890"/>
                  </a:lnTo>
                  <a:lnTo>
                    <a:pt x="578" y="3908"/>
                  </a:lnTo>
                  <a:lnTo>
                    <a:pt x="391" y="3945"/>
                  </a:lnTo>
                  <a:lnTo>
                    <a:pt x="187" y="4001"/>
                  </a:lnTo>
                  <a:lnTo>
                    <a:pt x="1" y="4076"/>
                  </a:lnTo>
                  <a:lnTo>
                    <a:pt x="410" y="4485"/>
                  </a:lnTo>
                  <a:lnTo>
                    <a:pt x="838" y="4895"/>
                  </a:lnTo>
                  <a:lnTo>
                    <a:pt x="1303" y="5304"/>
                  </a:lnTo>
                  <a:lnTo>
                    <a:pt x="1806" y="5695"/>
                  </a:lnTo>
                  <a:lnTo>
                    <a:pt x="2308" y="6086"/>
                  </a:lnTo>
                  <a:lnTo>
                    <a:pt x="2867" y="6476"/>
                  </a:lnTo>
                  <a:lnTo>
                    <a:pt x="3425" y="6830"/>
                  </a:lnTo>
                  <a:lnTo>
                    <a:pt x="4002" y="7165"/>
                  </a:lnTo>
                  <a:lnTo>
                    <a:pt x="4635" y="7463"/>
                  </a:lnTo>
                  <a:lnTo>
                    <a:pt x="4932" y="7593"/>
                  </a:lnTo>
                  <a:lnTo>
                    <a:pt x="5193" y="7686"/>
                  </a:lnTo>
                  <a:lnTo>
                    <a:pt x="5435" y="7779"/>
                  </a:lnTo>
                  <a:lnTo>
                    <a:pt x="5677" y="7854"/>
                  </a:lnTo>
                  <a:lnTo>
                    <a:pt x="5881" y="7891"/>
                  </a:lnTo>
                  <a:lnTo>
                    <a:pt x="6086" y="7928"/>
                  </a:lnTo>
                  <a:lnTo>
                    <a:pt x="6272" y="7947"/>
                  </a:lnTo>
                  <a:lnTo>
                    <a:pt x="6440" y="7965"/>
                  </a:lnTo>
                  <a:lnTo>
                    <a:pt x="6589" y="7947"/>
                  </a:lnTo>
                  <a:lnTo>
                    <a:pt x="6719" y="7928"/>
                  </a:lnTo>
                  <a:lnTo>
                    <a:pt x="6849" y="7909"/>
                  </a:lnTo>
                  <a:lnTo>
                    <a:pt x="6961" y="7872"/>
                  </a:lnTo>
                  <a:lnTo>
                    <a:pt x="7054" y="7835"/>
                  </a:lnTo>
                  <a:lnTo>
                    <a:pt x="7147" y="7779"/>
                  </a:lnTo>
                  <a:lnTo>
                    <a:pt x="7296" y="7667"/>
                  </a:lnTo>
                  <a:lnTo>
                    <a:pt x="7407" y="7537"/>
                  </a:lnTo>
                  <a:lnTo>
                    <a:pt x="7482" y="7407"/>
                  </a:lnTo>
                  <a:lnTo>
                    <a:pt x="7538" y="7277"/>
                  </a:lnTo>
                  <a:lnTo>
                    <a:pt x="7556" y="7165"/>
                  </a:lnTo>
                  <a:lnTo>
                    <a:pt x="7575" y="7072"/>
                  </a:lnTo>
                  <a:lnTo>
                    <a:pt x="7594" y="6979"/>
                  </a:lnTo>
                  <a:lnTo>
                    <a:pt x="7761" y="7109"/>
                  </a:lnTo>
                  <a:lnTo>
                    <a:pt x="8245" y="7463"/>
                  </a:lnTo>
                  <a:lnTo>
                    <a:pt x="8971" y="7965"/>
                  </a:lnTo>
                  <a:lnTo>
                    <a:pt x="9399" y="8226"/>
                  </a:lnTo>
                  <a:lnTo>
                    <a:pt x="9845" y="8505"/>
                  </a:lnTo>
                  <a:lnTo>
                    <a:pt x="9678" y="7388"/>
                  </a:lnTo>
                  <a:lnTo>
                    <a:pt x="9436" y="6048"/>
                  </a:lnTo>
                  <a:lnTo>
                    <a:pt x="9287" y="5323"/>
                  </a:lnTo>
                  <a:lnTo>
                    <a:pt x="9120" y="4597"/>
                  </a:lnTo>
                  <a:lnTo>
                    <a:pt x="8952" y="3871"/>
                  </a:lnTo>
                  <a:lnTo>
                    <a:pt x="8766" y="3164"/>
                  </a:lnTo>
                  <a:lnTo>
                    <a:pt x="8561" y="2494"/>
                  </a:lnTo>
                  <a:lnTo>
                    <a:pt x="8357" y="1861"/>
                  </a:lnTo>
                  <a:lnTo>
                    <a:pt x="8115" y="1321"/>
                  </a:lnTo>
                  <a:lnTo>
                    <a:pt x="8003" y="1061"/>
                  </a:lnTo>
                  <a:lnTo>
                    <a:pt x="7873" y="838"/>
                  </a:lnTo>
                  <a:lnTo>
                    <a:pt x="7742" y="633"/>
                  </a:lnTo>
                  <a:lnTo>
                    <a:pt x="7612" y="447"/>
                  </a:lnTo>
                  <a:lnTo>
                    <a:pt x="7482" y="298"/>
                  </a:lnTo>
                  <a:lnTo>
                    <a:pt x="7352" y="186"/>
                  </a:lnTo>
                  <a:lnTo>
                    <a:pt x="7203" y="93"/>
                  </a:lnTo>
                  <a:lnTo>
                    <a:pt x="7072" y="37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rgbClr val="95BF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9" name="Google Shape;1559;p26"/>
            <p:cNvSpPr/>
            <p:nvPr/>
          </p:nvSpPr>
          <p:spPr>
            <a:xfrm>
              <a:off x="4030975" y="4960900"/>
              <a:ext cx="1177100" cy="317325"/>
            </a:xfrm>
            <a:custGeom>
              <a:avLst/>
              <a:gdLst/>
              <a:ahLst/>
              <a:cxnLst/>
              <a:rect l="l" t="t" r="r" b="b"/>
              <a:pathLst>
                <a:path w="47084" h="12693" extrusionOk="0">
                  <a:moveTo>
                    <a:pt x="11594" y="0"/>
                  </a:moveTo>
                  <a:lnTo>
                    <a:pt x="11352" y="19"/>
                  </a:lnTo>
                  <a:lnTo>
                    <a:pt x="11111" y="38"/>
                  </a:lnTo>
                  <a:lnTo>
                    <a:pt x="10887" y="75"/>
                  </a:lnTo>
                  <a:lnTo>
                    <a:pt x="10664" y="131"/>
                  </a:lnTo>
                  <a:lnTo>
                    <a:pt x="10478" y="205"/>
                  </a:lnTo>
                  <a:lnTo>
                    <a:pt x="10292" y="280"/>
                  </a:lnTo>
                  <a:lnTo>
                    <a:pt x="10124" y="373"/>
                  </a:lnTo>
                  <a:lnTo>
                    <a:pt x="9975" y="484"/>
                  </a:lnTo>
                  <a:lnTo>
                    <a:pt x="9826" y="596"/>
                  </a:lnTo>
                  <a:lnTo>
                    <a:pt x="9696" y="708"/>
                  </a:lnTo>
                  <a:lnTo>
                    <a:pt x="9584" y="838"/>
                  </a:lnTo>
                  <a:lnTo>
                    <a:pt x="9473" y="968"/>
                  </a:lnTo>
                  <a:lnTo>
                    <a:pt x="9287" y="1247"/>
                  </a:lnTo>
                  <a:lnTo>
                    <a:pt x="9138" y="1526"/>
                  </a:lnTo>
                  <a:lnTo>
                    <a:pt x="9026" y="1824"/>
                  </a:lnTo>
                  <a:lnTo>
                    <a:pt x="8933" y="2085"/>
                  </a:lnTo>
                  <a:lnTo>
                    <a:pt x="8859" y="2345"/>
                  </a:lnTo>
                  <a:lnTo>
                    <a:pt x="8821" y="2587"/>
                  </a:lnTo>
                  <a:lnTo>
                    <a:pt x="8784" y="2922"/>
                  </a:lnTo>
                  <a:lnTo>
                    <a:pt x="8784" y="3052"/>
                  </a:lnTo>
                  <a:lnTo>
                    <a:pt x="8728" y="2922"/>
                  </a:lnTo>
                  <a:lnTo>
                    <a:pt x="8561" y="2587"/>
                  </a:lnTo>
                  <a:lnTo>
                    <a:pt x="8431" y="2382"/>
                  </a:lnTo>
                  <a:lnTo>
                    <a:pt x="8300" y="2141"/>
                  </a:lnTo>
                  <a:lnTo>
                    <a:pt x="8114" y="1899"/>
                  </a:lnTo>
                  <a:lnTo>
                    <a:pt x="7928" y="1638"/>
                  </a:lnTo>
                  <a:lnTo>
                    <a:pt x="7705" y="1396"/>
                  </a:lnTo>
                  <a:lnTo>
                    <a:pt x="7463" y="1191"/>
                  </a:lnTo>
                  <a:lnTo>
                    <a:pt x="7202" y="1005"/>
                  </a:lnTo>
                  <a:lnTo>
                    <a:pt x="7054" y="912"/>
                  </a:lnTo>
                  <a:lnTo>
                    <a:pt x="6905" y="856"/>
                  </a:lnTo>
                  <a:lnTo>
                    <a:pt x="6756" y="801"/>
                  </a:lnTo>
                  <a:lnTo>
                    <a:pt x="6607" y="763"/>
                  </a:lnTo>
                  <a:lnTo>
                    <a:pt x="6439" y="726"/>
                  </a:lnTo>
                  <a:lnTo>
                    <a:pt x="6104" y="726"/>
                  </a:lnTo>
                  <a:lnTo>
                    <a:pt x="5918" y="763"/>
                  </a:lnTo>
                  <a:lnTo>
                    <a:pt x="5751" y="801"/>
                  </a:lnTo>
                  <a:lnTo>
                    <a:pt x="5565" y="875"/>
                  </a:lnTo>
                  <a:lnTo>
                    <a:pt x="5193" y="1061"/>
                  </a:lnTo>
                  <a:lnTo>
                    <a:pt x="4858" y="1266"/>
                  </a:lnTo>
                  <a:lnTo>
                    <a:pt x="4541" y="1508"/>
                  </a:lnTo>
                  <a:lnTo>
                    <a:pt x="4262" y="1750"/>
                  </a:lnTo>
                  <a:lnTo>
                    <a:pt x="4001" y="2029"/>
                  </a:lnTo>
                  <a:lnTo>
                    <a:pt x="3778" y="2289"/>
                  </a:lnTo>
                  <a:lnTo>
                    <a:pt x="3573" y="2569"/>
                  </a:lnTo>
                  <a:lnTo>
                    <a:pt x="3387" y="2848"/>
                  </a:lnTo>
                  <a:lnTo>
                    <a:pt x="3238" y="3108"/>
                  </a:lnTo>
                  <a:lnTo>
                    <a:pt x="3090" y="3350"/>
                  </a:lnTo>
                  <a:lnTo>
                    <a:pt x="2885" y="3760"/>
                  </a:lnTo>
                  <a:lnTo>
                    <a:pt x="2773" y="4039"/>
                  </a:lnTo>
                  <a:lnTo>
                    <a:pt x="2736" y="4150"/>
                  </a:lnTo>
                  <a:lnTo>
                    <a:pt x="2773" y="4002"/>
                  </a:lnTo>
                  <a:lnTo>
                    <a:pt x="2866" y="3592"/>
                  </a:lnTo>
                  <a:lnTo>
                    <a:pt x="2978" y="3034"/>
                  </a:lnTo>
                  <a:lnTo>
                    <a:pt x="3015" y="2736"/>
                  </a:lnTo>
                  <a:lnTo>
                    <a:pt x="3034" y="2438"/>
                  </a:lnTo>
                  <a:lnTo>
                    <a:pt x="3052" y="2141"/>
                  </a:lnTo>
                  <a:lnTo>
                    <a:pt x="3034" y="1880"/>
                  </a:lnTo>
                  <a:lnTo>
                    <a:pt x="2978" y="1657"/>
                  </a:lnTo>
                  <a:lnTo>
                    <a:pt x="2941" y="1564"/>
                  </a:lnTo>
                  <a:lnTo>
                    <a:pt x="2903" y="1489"/>
                  </a:lnTo>
                  <a:lnTo>
                    <a:pt x="2848" y="1415"/>
                  </a:lnTo>
                  <a:lnTo>
                    <a:pt x="2792" y="1378"/>
                  </a:lnTo>
                  <a:lnTo>
                    <a:pt x="2699" y="1340"/>
                  </a:lnTo>
                  <a:lnTo>
                    <a:pt x="2513" y="1340"/>
                  </a:lnTo>
                  <a:lnTo>
                    <a:pt x="2401" y="1378"/>
                  </a:lnTo>
                  <a:lnTo>
                    <a:pt x="2271" y="1452"/>
                  </a:lnTo>
                  <a:lnTo>
                    <a:pt x="2122" y="1526"/>
                  </a:lnTo>
                  <a:lnTo>
                    <a:pt x="2010" y="1619"/>
                  </a:lnTo>
                  <a:lnTo>
                    <a:pt x="1899" y="1750"/>
                  </a:lnTo>
                  <a:lnTo>
                    <a:pt x="1787" y="1899"/>
                  </a:lnTo>
                  <a:lnTo>
                    <a:pt x="1675" y="2066"/>
                  </a:lnTo>
                  <a:lnTo>
                    <a:pt x="1582" y="2252"/>
                  </a:lnTo>
                  <a:lnTo>
                    <a:pt x="1470" y="2476"/>
                  </a:lnTo>
                  <a:lnTo>
                    <a:pt x="1284" y="2959"/>
                  </a:lnTo>
                  <a:lnTo>
                    <a:pt x="1117" y="3499"/>
                  </a:lnTo>
                  <a:lnTo>
                    <a:pt x="949" y="4113"/>
                  </a:lnTo>
                  <a:lnTo>
                    <a:pt x="801" y="4746"/>
                  </a:lnTo>
                  <a:lnTo>
                    <a:pt x="670" y="5416"/>
                  </a:lnTo>
                  <a:lnTo>
                    <a:pt x="540" y="6105"/>
                  </a:lnTo>
                  <a:lnTo>
                    <a:pt x="428" y="6793"/>
                  </a:lnTo>
                  <a:lnTo>
                    <a:pt x="242" y="8152"/>
                  </a:lnTo>
                  <a:lnTo>
                    <a:pt x="93" y="9380"/>
                  </a:lnTo>
                  <a:lnTo>
                    <a:pt x="0" y="10385"/>
                  </a:lnTo>
                  <a:lnTo>
                    <a:pt x="652" y="10738"/>
                  </a:lnTo>
                  <a:lnTo>
                    <a:pt x="987" y="10906"/>
                  </a:lnTo>
                  <a:lnTo>
                    <a:pt x="1322" y="11073"/>
                  </a:lnTo>
                  <a:lnTo>
                    <a:pt x="1657" y="11204"/>
                  </a:lnTo>
                  <a:lnTo>
                    <a:pt x="1973" y="11315"/>
                  </a:lnTo>
                  <a:lnTo>
                    <a:pt x="2271" y="11408"/>
                  </a:lnTo>
                  <a:lnTo>
                    <a:pt x="2568" y="11483"/>
                  </a:lnTo>
                  <a:lnTo>
                    <a:pt x="2736" y="11501"/>
                  </a:lnTo>
                  <a:lnTo>
                    <a:pt x="2922" y="11520"/>
                  </a:lnTo>
                  <a:lnTo>
                    <a:pt x="3090" y="11501"/>
                  </a:lnTo>
                  <a:lnTo>
                    <a:pt x="3257" y="11483"/>
                  </a:lnTo>
                  <a:lnTo>
                    <a:pt x="3425" y="11464"/>
                  </a:lnTo>
                  <a:lnTo>
                    <a:pt x="3592" y="11408"/>
                  </a:lnTo>
                  <a:lnTo>
                    <a:pt x="3908" y="11297"/>
                  </a:lnTo>
                  <a:lnTo>
                    <a:pt x="4206" y="11148"/>
                  </a:lnTo>
                  <a:lnTo>
                    <a:pt x="4485" y="10980"/>
                  </a:lnTo>
                  <a:lnTo>
                    <a:pt x="4746" y="10776"/>
                  </a:lnTo>
                  <a:lnTo>
                    <a:pt x="4988" y="10571"/>
                  </a:lnTo>
                  <a:lnTo>
                    <a:pt x="5211" y="10366"/>
                  </a:lnTo>
                  <a:lnTo>
                    <a:pt x="5397" y="10162"/>
                  </a:lnTo>
                  <a:lnTo>
                    <a:pt x="5714" y="9771"/>
                  </a:lnTo>
                  <a:lnTo>
                    <a:pt x="5900" y="9510"/>
                  </a:lnTo>
                  <a:lnTo>
                    <a:pt x="5974" y="9398"/>
                  </a:lnTo>
                  <a:lnTo>
                    <a:pt x="6011" y="9454"/>
                  </a:lnTo>
                  <a:lnTo>
                    <a:pt x="6160" y="9603"/>
                  </a:lnTo>
                  <a:lnTo>
                    <a:pt x="6384" y="9808"/>
                  </a:lnTo>
                  <a:lnTo>
                    <a:pt x="6719" y="10050"/>
                  </a:lnTo>
                  <a:lnTo>
                    <a:pt x="6923" y="10180"/>
                  </a:lnTo>
                  <a:lnTo>
                    <a:pt x="7147" y="10310"/>
                  </a:lnTo>
                  <a:lnTo>
                    <a:pt x="7407" y="10441"/>
                  </a:lnTo>
                  <a:lnTo>
                    <a:pt x="7686" y="10571"/>
                  </a:lnTo>
                  <a:lnTo>
                    <a:pt x="7984" y="10683"/>
                  </a:lnTo>
                  <a:lnTo>
                    <a:pt x="8319" y="10794"/>
                  </a:lnTo>
                  <a:lnTo>
                    <a:pt x="8673" y="10887"/>
                  </a:lnTo>
                  <a:lnTo>
                    <a:pt x="9063" y="10962"/>
                  </a:lnTo>
                  <a:lnTo>
                    <a:pt x="9454" y="10999"/>
                  </a:lnTo>
                  <a:lnTo>
                    <a:pt x="9864" y="11018"/>
                  </a:lnTo>
                  <a:lnTo>
                    <a:pt x="10273" y="10999"/>
                  </a:lnTo>
                  <a:lnTo>
                    <a:pt x="10664" y="10943"/>
                  </a:lnTo>
                  <a:lnTo>
                    <a:pt x="11055" y="10869"/>
                  </a:lnTo>
                  <a:lnTo>
                    <a:pt x="11427" y="10794"/>
                  </a:lnTo>
                  <a:lnTo>
                    <a:pt x="11780" y="10683"/>
                  </a:lnTo>
                  <a:lnTo>
                    <a:pt x="12115" y="10571"/>
                  </a:lnTo>
                  <a:lnTo>
                    <a:pt x="12711" y="10348"/>
                  </a:lnTo>
                  <a:lnTo>
                    <a:pt x="13176" y="10143"/>
                  </a:lnTo>
                  <a:lnTo>
                    <a:pt x="13474" y="9975"/>
                  </a:lnTo>
                  <a:lnTo>
                    <a:pt x="13586" y="9920"/>
                  </a:lnTo>
                  <a:lnTo>
                    <a:pt x="13641" y="9975"/>
                  </a:lnTo>
                  <a:lnTo>
                    <a:pt x="13809" y="10124"/>
                  </a:lnTo>
                  <a:lnTo>
                    <a:pt x="14125" y="10366"/>
                  </a:lnTo>
                  <a:lnTo>
                    <a:pt x="14591" y="10664"/>
                  </a:lnTo>
                  <a:lnTo>
                    <a:pt x="14870" y="10831"/>
                  </a:lnTo>
                  <a:lnTo>
                    <a:pt x="15205" y="10999"/>
                  </a:lnTo>
                  <a:lnTo>
                    <a:pt x="15558" y="11185"/>
                  </a:lnTo>
                  <a:lnTo>
                    <a:pt x="15986" y="11390"/>
                  </a:lnTo>
                  <a:lnTo>
                    <a:pt x="16433" y="11576"/>
                  </a:lnTo>
                  <a:lnTo>
                    <a:pt x="16935" y="11781"/>
                  </a:lnTo>
                  <a:lnTo>
                    <a:pt x="17494" y="11967"/>
                  </a:lnTo>
                  <a:lnTo>
                    <a:pt x="18089" y="12171"/>
                  </a:lnTo>
                  <a:lnTo>
                    <a:pt x="18387" y="12264"/>
                  </a:lnTo>
                  <a:lnTo>
                    <a:pt x="18685" y="12320"/>
                  </a:lnTo>
                  <a:lnTo>
                    <a:pt x="18945" y="12376"/>
                  </a:lnTo>
                  <a:lnTo>
                    <a:pt x="19206" y="12413"/>
                  </a:lnTo>
                  <a:lnTo>
                    <a:pt x="19448" y="12432"/>
                  </a:lnTo>
                  <a:lnTo>
                    <a:pt x="19671" y="12451"/>
                  </a:lnTo>
                  <a:lnTo>
                    <a:pt x="19876" y="12432"/>
                  </a:lnTo>
                  <a:lnTo>
                    <a:pt x="20062" y="12413"/>
                  </a:lnTo>
                  <a:lnTo>
                    <a:pt x="20248" y="12395"/>
                  </a:lnTo>
                  <a:lnTo>
                    <a:pt x="20416" y="12358"/>
                  </a:lnTo>
                  <a:lnTo>
                    <a:pt x="20583" y="12302"/>
                  </a:lnTo>
                  <a:lnTo>
                    <a:pt x="20713" y="12246"/>
                  </a:lnTo>
                  <a:lnTo>
                    <a:pt x="20974" y="12116"/>
                  </a:lnTo>
                  <a:lnTo>
                    <a:pt x="21179" y="11948"/>
                  </a:lnTo>
                  <a:lnTo>
                    <a:pt x="21346" y="11781"/>
                  </a:lnTo>
                  <a:lnTo>
                    <a:pt x="21476" y="11613"/>
                  </a:lnTo>
                  <a:lnTo>
                    <a:pt x="21569" y="11446"/>
                  </a:lnTo>
                  <a:lnTo>
                    <a:pt x="21644" y="11297"/>
                  </a:lnTo>
                  <a:lnTo>
                    <a:pt x="21700" y="11166"/>
                  </a:lnTo>
                  <a:lnTo>
                    <a:pt x="21737" y="11055"/>
                  </a:lnTo>
                  <a:lnTo>
                    <a:pt x="21755" y="10962"/>
                  </a:lnTo>
                  <a:lnTo>
                    <a:pt x="21904" y="11036"/>
                  </a:lnTo>
                  <a:lnTo>
                    <a:pt x="22295" y="11241"/>
                  </a:lnTo>
                  <a:lnTo>
                    <a:pt x="22891" y="11501"/>
                  </a:lnTo>
                  <a:lnTo>
                    <a:pt x="23672" y="11818"/>
                  </a:lnTo>
                  <a:lnTo>
                    <a:pt x="24119" y="11985"/>
                  </a:lnTo>
                  <a:lnTo>
                    <a:pt x="24584" y="12134"/>
                  </a:lnTo>
                  <a:lnTo>
                    <a:pt x="25087" y="12283"/>
                  </a:lnTo>
                  <a:lnTo>
                    <a:pt x="25589" y="12413"/>
                  </a:lnTo>
                  <a:lnTo>
                    <a:pt x="26129" y="12525"/>
                  </a:lnTo>
                  <a:lnTo>
                    <a:pt x="26650" y="12618"/>
                  </a:lnTo>
                  <a:lnTo>
                    <a:pt x="27190" y="12674"/>
                  </a:lnTo>
                  <a:lnTo>
                    <a:pt x="27711" y="12692"/>
                  </a:lnTo>
                  <a:lnTo>
                    <a:pt x="27971" y="12692"/>
                  </a:lnTo>
                  <a:lnTo>
                    <a:pt x="28213" y="12655"/>
                  </a:lnTo>
                  <a:lnTo>
                    <a:pt x="28418" y="12637"/>
                  </a:lnTo>
                  <a:lnTo>
                    <a:pt x="28623" y="12581"/>
                  </a:lnTo>
                  <a:lnTo>
                    <a:pt x="28790" y="12525"/>
                  </a:lnTo>
                  <a:lnTo>
                    <a:pt x="28958" y="12469"/>
                  </a:lnTo>
                  <a:lnTo>
                    <a:pt x="29106" y="12395"/>
                  </a:lnTo>
                  <a:lnTo>
                    <a:pt x="29237" y="12320"/>
                  </a:lnTo>
                  <a:lnTo>
                    <a:pt x="29348" y="12227"/>
                  </a:lnTo>
                  <a:lnTo>
                    <a:pt x="29460" y="12134"/>
                  </a:lnTo>
                  <a:lnTo>
                    <a:pt x="29553" y="12023"/>
                  </a:lnTo>
                  <a:lnTo>
                    <a:pt x="29628" y="11929"/>
                  </a:lnTo>
                  <a:lnTo>
                    <a:pt x="29739" y="11706"/>
                  </a:lnTo>
                  <a:lnTo>
                    <a:pt x="29832" y="11483"/>
                  </a:lnTo>
                  <a:lnTo>
                    <a:pt x="29869" y="11260"/>
                  </a:lnTo>
                  <a:lnTo>
                    <a:pt x="29888" y="11036"/>
                  </a:lnTo>
                  <a:lnTo>
                    <a:pt x="29888" y="10831"/>
                  </a:lnTo>
                  <a:lnTo>
                    <a:pt x="29888" y="10645"/>
                  </a:lnTo>
                  <a:lnTo>
                    <a:pt x="29832" y="10366"/>
                  </a:lnTo>
                  <a:lnTo>
                    <a:pt x="29814" y="10273"/>
                  </a:lnTo>
                  <a:lnTo>
                    <a:pt x="29888" y="10366"/>
                  </a:lnTo>
                  <a:lnTo>
                    <a:pt x="30149" y="10645"/>
                  </a:lnTo>
                  <a:lnTo>
                    <a:pt x="30521" y="10999"/>
                  </a:lnTo>
                  <a:lnTo>
                    <a:pt x="30744" y="11204"/>
                  </a:lnTo>
                  <a:lnTo>
                    <a:pt x="31005" y="11390"/>
                  </a:lnTo>
                  <a:lnTo>
                    <a:pt x="31284" y="11576"/>
                  </a:lnTo>
                  <a:lnTo>
                    <a:pt x="31582" y="11762"/>
                  </a:lnTo>
                  <a:lnTo>
                    <a:pt x="31879" y="11911"/>
                  </a:lnTo>
                  <a:lnTo>
                    <a:pt x="32214" y="12023"/>
                  </a:lnTo>
                  <a:lnTo>
                    <a:pt x="32382" y="12060"/>
                  </a:lnTo>
                  <a:lnTo>
                    <a:pt x="32549" y="12097"/>
                  </a:lnTo>
                  <a:lnTo>
                    <a:pt x="32717" y="12116"/>
                  </a:lnTo>
                  <a:lnTo>
                    <a:pt x="33052" y="12116"/>
                  </a:lnTo>
                  <a:lnTo>
                    <a:pt x="33219" y="12097"/>
                  </a:lnTo>
                  <a:lnTo>
                    <a:pt x="33387" y="12060"/>
                  </a:lnTo>
                  <a:lnTo>
                    <a:pt x="33554" y="12004"/>
                  </a:lnTo>
                  <a:lnTo>
                    <a:pt x="33871" y="11855"/>
                  </a:lnTo>
                  <a:lnTo>
                    <a:pt x="34168" y="11688"/>
                  </a:lnTo>
                  <a:lnTo>
                    <a:pt x="34410" y="11501"/>
                  </a:lnTo>
                  <a:lnTo>
                    <a:pt x="34634" y="11297"/>
                  </a:lnTo>
                  <a:lnTo>
                    <a:pt x="34838" y="11092"/>
                  </a:lnTo>
                  <a:lnTo>
                    <a:pt x="34987" y="10869"/>
                  </a:lnTo>
                  <a:lnTo>
                    <a:pt x="35136" y="10664"/>
                  </a:lnTo>
                  <a:lnTo>
                    <a:pt x="35248" y="10441"/>
                  </a:lnTo>
                  <a:lnTo>
                    <a:pt x="35341" y="10236"/>
                  </a:lnTo>
                  <a:lnTo>
                    <a:pt x="35434" y="10050"/>
                  </a:lnTo>
                  <a:lnTo>
                    <a:pt x="35527" y="9715"/>
                  </a:lnTo>
                  <a:lnTo>
                    <a:pt x="35583" y="9492"/>
                  </a:lnTo>
                  <a:lnTo>
                    <a:pt x="35601" y="9398"/>
                  </a:lnTo>
                  <a:lnTo>
                    <a:pt x="35601" y="9529"/>
                  </a:lnTo>
                  <a:lnTo>
                    <a:pt x="35601" y="9845"/>
                  </a:lnTo>
                  <a:lnTo>
                    <a:pt x="35620" y="10292"/>
                  </a:lnTo>
                  <a:lnTo>
                    <a:pt x="35657" y="10534"/>
                  </a:lnTo>
                  <a:lnTo>
                    <a:pt x="35713" y="10776"/>
                  </a:lnTo>
                  <a:lnTo>
                    <a:pt x="35769" y="10999"/>
                  </a:lnTo>
                  <a:lnTo>
                    <a:pt x="35843" y="11204"/>
                  </a:lnTo>
                  <a:lnTo>
                    <a:pt x="35936" y="11390"/>
                  </a:lnTo>
                  <a:lnTo>
                    <a:pt x="35992" y="11464"/>
                  </a:lnTo>
                  <a:lnTo>
                    <a:pt x="36067" y="11520"/>
                  </a:lnTo>
                  <a:lnTo>
                    <a:pt x="36141" y="11576"/>
                  </a:lnTo>
                  <a:lnTo>
                    <a:pt x="36216" y="11613"/>
                  </a:lnTo>
                  <a:lnTo>
                    <a:pt x="36290" y="11632"/>
                  </a:lnTo>
                  <a:lnTo>
                    <a:pt x="36476" y="11632"/>
                  </a:lnTo>
                  <a:lnTo>
                    <a:pt x="36588" y="11594"/>
                  </a:lnTo>
                  <a:lnTo>
                    <a:pt x="36699" y="11557"/>
                  </a:lnTo>
                  <a:lnTo>
                    <a:pt x="36830" y="11483"/>
                  </a:lnTo>
                  <a:lnTo>
                    <a:pt x="36941" y="11390"/>
                  </a:lnTo>
                  <a:lnTo>
                    <a:pt x="37053" y="11260"/>
                  </a:lnTo>
                  <a:lnTo>
                    <a:pt x="37127" y="11092"/>
                  </a:lnTo>
                  <a:lnTo>
                    <a:pt x="37202" y="10906"/>
                  </a:lnTo>
                  <a:lnTo>
                    <a:pt x="37276" y="10683"/>
                  </a:lnTo>
                  <a:lnTo>
                    <a:pt x="37314" y="10441"/>
                  </a:lnTo>
                  <a:lnTo>
                    <a:pt x="37351" y="10180"/>
                  </a:lnTo>
                  <a:lnTo>
                    <a:pt x="37369" y="9901"/>
                  </a:lnTo>
                  <a:lnTo>
                    <a:pt x="37388" y="9287"/>
                  </a:lnTo>
                  <a:lnTo>
                    <a:pt x="37369" y="8635"/>
                  </a:lnTo>
                  <a:lnTo>
                    <a:pt x="37332" y="7966"/>
                  </a:lnTo>
                  <a:lnTo>
                    <a:pt x="37276" y="7258"/>
                  </a:lnTo>
                  <a:lnTo>
                    <a:pt x="37183" y="6588"/>
                  </a:lnTo>
                  <a:lnTo>
                    <a:pt x="37090" y="5937"/>
                  </a:lnTo>
                  <a:lnTo>
                    <a:pt x="36904" y="4802"/>
                  </a:lnTo>
                  <a:lnTo>
                    <a:pt x="36755" y="4002"/>
                  </a:lnTo>
                  <a:lnTo>
                    <a:pt x="36699" y="3704"/>
                  </a:lnTo>
                  <a:lnTo>
                    <a:pt x="36848" y="4039"/>
                  </a:lnTo>
                  <a:lnTo>
                    <a:pt x="37295" y="4932"/>
                  </a:lnTo>
                  <a:lnTo>
                    <a:pt x="37946" y="6198"/>
                  </a:lnTo>
                  <a:lnTo>
                    <a:pt x="38318" y="6905"/>
                  </a:lnTo>
                  <a:lnTo>
                    <a:pt x="38747" y="7631"/>
                  </a:lnTo>
                  <a:lnTo>
                    <a:pt x="39175" y="8356"/>
                  </a:lnTo>
                  <a:lnTo>
                    <a:pt x="39621" y="9045"/>
                  </a:lnTo>
                  <a:lnTo>
                    <a:pt x="40086" y="9696"/>
                  </a:lnTo>
                  <a:lnTo>
                    <a:pt x="40310" y="9994"/>
                  </a:lnTo>
                  <a:lnTo>
                    <a:pt x="40552" y="10273"/>
                  </a:lnTo>
                  <a:lnTo>
                    <a:pt x="40775" y="10515"/>
                  </a:lnTo>
                  <a:lnTo>
                    <a:pt x="40998" y="10738"/>
                  </a:lnTo>
                  <a:lnTo>
                    <a:pt x="41222" y="10925"/>
                  </a:lnTo>
                  <a:lnTo>
                    <a:pt x="41426" y="11073"/>
                  </a:lnTo>
                  <a:lnTo>
                    <a:pt x="41631" y="11204"/>
                  </a:lnTo>
                  <a:lnTo>
                    <a:pt x="41836" y="11278"/>
                  </a:lnTo>
                  <a:lnTo>
                    <a:pt x="42040" y="11315"/>
                  </a:lnTo>
                  <a:lnTo>
                    <a:pt x="42208" y="11315"/>
                  </a:lnTo>
                  <a:lnTo>
                    <a:pt x="42394" y="11260"/>
                  </a:lnTo>
                  <a:lnTo>
                    <a:pt x="42543" y="11204"/>
                  </a:lnTo>
                  <a:lnTo>
                    <a:pt x="42692" y="11111"/>
                  </a:lnTo>
                  <a:lnTo>
                    <a:pt x="42822" y="10999"/>
                  </a:lnTo>
                  <a:lnTo>
                    <a:pt x="42934" y="10887"/>
                  </a:lnTo>
                  <a:lnTo>
                    <a:pt x="43045" y="10757"/>
                  </a:lnTo>
                  <a:lnTo>
                    <a:pt x="43138" y="10590"/>
                  </a:lnTo>
                  <a:lnTo>
                    <a:pt x="43213" y="10441"/>
                  </a:lnTo>
                  <a:lnTo>
                    <a:pt x="43287" y="10255"/>
                  </a:lnTo>
                  <a:lnTo>
                    <a:pt x="43343" y="10068"/>
                  </a:lnTo>
                  <a:lnTo>
                    <a:pt x="43436" y="9678"/>
                  </a:lnTo>
                  <a:lnTo>
                    <a:pt x="43511" y="9268"/>
                  </a:lnTo>
                  <a:lnTo>
                    <a:pt x="43529" y="8840"/>
                  </a:lnTo>
                  <a:lnTo>
                    <a:pt x="43548" y="8431"/>
                  </a:lnTo>
                  <a:lnTo>
                    <a:pt x="43548" y="8021"/>
                  </a:lnTo>
                  <a:lnTo>
                    <a:pt x="43529" y="7649"/>
                  </a:lnTo>
                  <a:lnTo>
                    <a:pt x="43511" y="7314"/>
                  </a:lnTo>
                  <a:lnTo>
                    <a:pt x="43455" y="6830"/>
                  </a:lnTo>
                  <a:lnTo>
                    <a:pt x="43418" y="6644"/>
                  </a:lnTo>
                  <a:lnTo>
                    <a:pt x="43753" y="6886"/>
                  </a:lnTo>
                  <a:lnTo>
                    <a:pt x="44143" y="7128"/>
                  </a:lnTo>
                  <a:lnTo>
                    <a:pt x="44609" y="7426"/>
                  </a:lnTo>
                  <a:lnTo>
                    <a:pt x="44888" y="7575"/>
                  </a:lnTo>
                  <a:lnTo>
                    <a:pt x="45186" y="7724"/>
                  </a:lnTo>
                  <a:lnTo>
                    <a:pt x="45483" y="7854"/>
                  </a:lnTo>
                  <a:lnTo>
                    <a:pt x="45800" y="7966"/>
                  </a:lnTo>
                  <a:lnTo>
                    <a:pt x="46116" y="8077"/>
                  </a:lnTo>
                  <a:lnTo>
                    <a:pt x="46432" y="8170"/>
                  </a:lnTo>
                  <a:lnTo>
                    <a:pt x="46767" y="8226"/>
                  </a:lnTo>
                  <a:lnTo>
                    <a:pt x="47084" y="8245"/>
                  </a:lnTo>
                  <a:lnTo>
                    <a:pt x="46805" y="7779"/>
                  </a:lnTo>
                  <a:lnTo>
                    <a:pt x="46507" y="7333"/>
                  </a:lnTo>
                  <a:lnTo>
                    <a:pt x="46191" y="6868"/>
                  </a:lnTo>
                  <a:lnTo>
                    <a:pt x="45856" y="6421"/>
                  </a:lnTo>
                  <a:lnTo>
                    <a:pt x="45483" y="5993"/>
                  </a:lnTo>
                  <a:lnTo>
                    <a:pt x="45093" y="5565"/>
                  </a:lnTo>
                  <a:lnTo>
                    <a:pt x="44683" y="5174"/>
                  </a:lnTo>
                  <a:lnTo>
                    <a:pt x="44255" y="4802"/>
                  </a:lnTo>
                  <a:lnTo>
                    <a:pt x="43976" y="4597"/>
                  </a:lnTo>
                  <a:lnTo>
                    <a:pt x="43715" y="4411"/>
                  </a:lnTo>
                  <a:lnTo>
                    <a:pt x="43455" y="4262"/>
                  </a:lnTo>
                  <a:lnTo>
                    <a:pt x="43232" y="4132"/>
                  </a:lnTo>
                  <a:lnTo>
                    <a:pt x="43008" y="4020"/>
                  </a:lnTo>
                  <a:lnTo>
                    <a:pt x="42804" y="3927"/>
                  </a:lnTo>
                  <a:lnTo>
                    <a:pt x="42599" y="3871"/>
                  </a:lnTo>
                  <a:lnTo>
                    <a:pt x="42413" y="3834"/>
                  </a:lnTo>
                  <a:lnTo>
                    <a:pt x="42227" y="3797"/>
                  </a:lnTo>
                  <a:lnTo>
                    <a:pt x="41910" y="3797"/>
                  </a:lnTo>
                  <a:lnTo>
                    <a:pt x="41780" y="3815"/>
                  </a:lnTo>
                  <a:lnTo>
                    <a:pt x="41650" y="3853"/>
                  </a:lnTo>
                  <a:lnTo>
                    <a:pt x="41519" y="3890"/>
                  </a:lnTo>
                  <a:lnTo>
                    <a:pt x="41408" y="3946"/>
                  </a:lnTo>
                  <a:lnTo>
                    <a:pt x="41296" y="4020"/>
                  </a:lnTo>
                  <a:lnTo>
                    <a:pt x="41129" y="4169"/>
                  </a:lnTo>
                  <a:lnTo>
                    <a:pt x="40980" y="4318"/>
                  </a:lnTo>
                  <a:lnTo>
                    <a:pt x="40849" y="4485"/>
                  </a:lnTo>
                  <a:lnTo>
                    <a:pt x="40756" y="4653"/>
                  </a:lnTo>
                  <a:lnTo>
                    <a:pt x="40701" y="4802"/>
                  </a:lnTo>
                  <a:lnTo>
                    <a:pt x="40663" y="4913"/>
                  </a:lnTo>
                  <a:lnTo>
                    <a:pt x="40626" y="5025"/>
                  </a:lnTo>
                  <a:lnTo>
                    <a:pt x="40217" y="4541"/>
                  </a:lnTo>
                  <a:lnTo>
                    <a:pt x="39770" y="4039"/>
                  </a:lnTo>
                  <a:lnTo>
                    <a:pt x="39193" y="3443"/>
                  </a:lnTo>
                  <a:lnTo>
                    <a:pt x="38858" y="3127"/>
                  </a:lnTo>
                  <a:lnTo>
                    <a:pt x="38523" y="2829"/>
                  </a:lnTo>
                  <a:lnTo>
                    <a:pt x="38170" y="2531"/>
                  </a:lnTo>
                  <a:lnTo>
                    <a:pt x="37816" y="2271"/>
                  </a:lnTo>
                  <a:lnTo>
                    <a:pt x="37462" y="2010"/>
                  </a:lnTo>
                  <a:lnTo>
                    <a:pt x="37090" y="1806"/>
                  </a:lnTo>
                  <a:lnTo>
                    <a:pt x="36737" y="1638"/>
                  </a:lnTo>
                  <a:lnTo>
                    <a:pt x="36569" y="1582"/>
                  </a:lnTo>
                  <a:lnTo>
                    <a:pt x="36383" y="1526"/>
                  </a:lnTo>
                  <a:lnTo>
                    <a:pt x="36216" y="1508"/>
                  </a:lnTo>
                  <a:lnTo>
                    <a:pt x="36048" y="1489"/>
                  </a:lnTo>
                  <a:lnTo>
                    <a:pt x="35881" y="1489"/>
                  </a:lnTo>
                  <a:lnTo>
                    <a:pt x="35694" y="1526"/>
                  </a:lnTo>
                  <a:lnTo>
                    <a:pt x="35527" y="1564"/>
                  </a:lnTo>
                  <a:lnTo>
                    <a:pt x="35341" y="1619"/>
                  </a:lnTo>
                  <a:lnTo>
                    <a:pt x="35173" y="1675"/>
                  </a:lnTo>
                  <a:lnTo>
                    <a:pt x="35006" y="1750"/>
                  </a:lnTo>
                  <a:lnTo>
                    <a:pt x="34652" y="1954"/>
                  </a:lnTo>
                  <a:lnTo>
                    <a:pt x="34317" y="2178"/>
                  </a:lnTo>
                  <a:lnTo>
                    <a:pt x="34001" y="2420"/>
                  </a:lnTo>
                  <a:lnTo>
                    <a:pt x="33703" y="2680"/>
                  </a:lnTo>
                  <a:lnTo>
                    <a:pt x="33405" y="2941"/>
                  </a:lnTo>
                  <a:lnTo>
                    <a:pt x="33163" y="3201"/>
                  </a:lnTo>
                  <a:lnTo>
                    <a:pt x="32735" y="3685"/>
                  </a:lnTo>
                  <a:lnTo>
                    <a:pt x="32456" y="4020"/>
                  </a:lnTo>
                  <a:lnTo>
                    <a:pt x="32363" y="4150"/>
                  </a:lnTo>
                  <a:lnTo>
                    <a:pt x="32326" y="4076"/>
                  </a:lnTo>
                  <a:lnTo>
                    <a:pt x="32233" y="3909"/>
                  </a:lnTo>
                  <a:lnTo>
                    <a:pt x="32065" y="3648"/>
                  </a:lnTo>
                  <a:lnTo>
                    <a:pt x="31954" y="3499"/>
                  </a:lnTo>
                  <a:lnTo>
                    <a:pt x="31805" y="3332"/>
                  </a:lnTo>
                  <a:lnTo>
                    <a:pt x="31637" y="3164"/>
                  </a:lnTo>
                  <a:lnTo>
                    <a:pt x="31451" y="2997"/>
                  </a:lnTo>
                  <a:lnTo>
                    <a:pt x="31247" y="2829"/>
                  </a:lnTo>
                  <a:lnTo>
                    <a:pt x="31005" y="2680"/>
                  </a:lnTo>
                  <a:lnTo>
                    <a:pt x="30726" y="2531"/>
                  </a:lnTo>
                  <a:lnTo>
                    <a:pt x="30428" y="2401"/>
                  </a:lnTo>
                  <a:lnTo>
                    <a:pt x="30111" y="2289"/>
                  </a:lnTo>
                  <a:lnTo>
                    <a:pt x="29739" y="2178"/>
                  </a:lnTo>
                  <a:lnTo>
                    <a:pt x="29553" y="2159"/>
                  </a:lnTo>
                  <a:lnTo>
                    <a:pt x="29348" y="2122"/>
                  </a:lnTo>
                  <a:lnTo>
                    <a:pt x="28958" y="2122"/>
                  </a:lnTo>
                  <a:lnTo>
                    <a:pt x="28548" y="2141"/>
                  </a:lnTo>
                  <a:lnTo>
                    <a:pt x="28139" y="2215"/>
                  </a:lnTo>
                  <a:lnTo>
                    <a:pt x="27729" y="2289"/>
                  </a:lnTo>
                  <a:lnTo>
                    <a:pt x="27320" y="2401"/>
                  </a:lnTo>
                  <a:lnTo>
                    <a:pt x="26929" y="2531"/>
                  </a:lnTo>
                  <a:lnTo>
                    <a:pt x="26576" y="2680"/>
                  </a:lnTo>
                  <a:lnTo>
                    <a:pt x="26222" y="2829"/>
                  </a:lnTo>
                  <a:lnTo>
                    <a:pt x="25906" y="2959"/>
                  </a:lnTo>
                  <a:lnTo>
                    <a:pt x="25384" y="3239"/>
                  </a:lnTo>
                  <a:lnTo>
                    <a:pt x="25031" y="3425"/>
                  </a:lnTo>
                  <a:lnTo>
                    <a:pt x="24901" y="3499"/>
                  </a:lnTo>
                  <a:lnTo>
                    <a:pt x="24863" y="3425"/>
                  </a:lnTo>
                  <a:lnTo>
                    <a:pt x="24733" y="3239"/>
                  </a:lnTo>
                  <a:lnTo>
                    <a:pt x="24491" y="2941"/>
                  </a:lnTo>
                  <a:lnTo>
                    <a:pt x="24324" y="2773"/>
                  </a:lnTo>
                  <a:lnTo>
                    <a:pt x="24119" y="2569"/>
                  </a:lnTo>
                  <a:lnTo>
                    <a:pt x="23896" y="2364"/>
                  </a:lnTo>
                  <a:lnTo>
                    <a:pt x="23617" y="2141"/>
                  </a:lnTo>
                  <a:lnTo>
                    <a:pt x="23300" y="1899"/>
                  </a:lnTo>
                  <a:lnTo>
                    <a:pt x="22947" y="1657"/>
                  </a:lnTo>
                  <a:lnTo>
                    <a:pt x="22556" y="1415"/>
                  </a:lnTo>
                  <a:lnTo>
                    <a:pt x="22109" y="1154"/>
                  </a:lnTo>
                  <a:lnTo>
                    <a:pt x="21625" y="912"/>
                  </a:lnTo>
                  <a:lnTo>
                    <a:pt x="21067" y="652"/>
                  </a:lnTo>
                  <a:lnTo>
                    <a:pt x="20806" y="540"/>
                  </a:lnTo>
                  <a:lnTo>
                    <a:pt x="20527" y="466"/>
                  </a:lnTo>
                  <a:lnTo>
                    <a:pt x="20285" y="391"/>
                  </a:lnTo>
                  <a:lnTo>
                    <a:pt x="20025" y="354"/>
                  </a:lnTo>
                  <a:lnTo>
                    <a:pt x="19801" y="317"/>
                  </a:lnTo>
                  <a:lnTo>
                    <a:pt x="19373" y="317"/>
                  </a:lnTo>
                  <a:lnTo>
                    <a:pt x="19169" y="354"/>
                  </a:lnTo>
                  <a:lnTo>
                    <a:pt x="18983" y="391"/>
                  </a:lnTo>
                  <a:lnTo>
                    <a:pt x="18796" y="428"/>
                  </a:lnTo>
                  <a:lnTo>
                    <a:pt x="18629" y="503"/>
                  </a:lnTo>
                  <a:lnTo>
                    <a:pt x="18480" y="559"/>
                  </a:lnTo>
                  <a:lnTo>
                    <a:pt x="18313" y="652"/>
                  </a:lnTo>
                  <a:lnTo>
                    <a:pt x="18182" y="745"/>
                  </a:lnTo>
                  <a:lnTo>
                    <a:pt x="17922" y="931"/>
                  </a:lnTo>
                  <a:lnTo>
                    <a:pt x="17698" y="1136"/>
                  </a:lnTo>
                  <a:lnTo>
                    <a:pt x="17531" y="1359"/>
                  </a:lnTo>
                  <a:lnTo>
                    <a:pt x="17364" y="1564"/>
                  </a:lnTo>
                  <a:lnTo>
                    <a:pt x="17252" y="1768"/>
                  </a:lnTo>
                  <a:lnTo>
                    <a:pt x="17084" y="2066"/>
                  </a:lnTo>
                  <a:lnTo>
                    <a:pt x="17047" y="2178"/>
                  </a:lnTo>
                  <a:lnTo>
                    <a:pt x="16917" y="2085"/>
                  </a:lnTo>
                  <a:lnTo>
                    <a:pt x="16582" y="1843"/>
                  </a:lnTo>
                  <a:lnTo>
                    <a:pt x="16061" y="1489"/>
                  </a:lnTo>
                  <a:lnTo>
                    <a:pt x="15744" y="1303"/>
                  </a:lnTo>
                  <a:lnTo>
                    <a:pt x="15372" y="1098"/>
                  </a:lnTo>
                  <a:lnTo>
                    <a:pt x="14981" y="894"/>
                  </a:lnTo>
                  <a:lnTo>
                    <a:pt x="14572" y="689"/>
                  </a:lnTo>
                  <a:lnTo>
                    <a:pt x="14107" y="503"/>
                  </a:lnTo>
                  <a:lnTo>
                    <a:pt x="13641" y="354"/>
                  </a:lnTo>
                  <a:lnTo>
                    <a:pt x="13158" y="205"/>
                  </a:lnTo>
                  <a:lnTo>
                    <a:pt x="12655" y="93"/>
                  </a:lnTo>
                  <a:lnTo>
                    <a:pt x="12134" y="38"/>
                  </a:lnTo>
                  <a:lnTo>
                    <a:pt x="11874" y="19"/>
                  </a:lnTo>
                  <a:lnTo>
                    <a:pt x="11594" y="0"/>
                  </a:lnTo>
                  <a:close/>
                </a:path>
              </a:pathLst>
            </a:custGeom>
            <a:solidFill>
              <a:srgbClr val="95BF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0" name="Google Shape;1560;p26"/>
            <p:cNvSpPr/>
            <p:nvPr/>
          </p:nvSpPr>
          <p:spPr>
            <a:xfrm>
              <a:off x="4109125" y="4659425"/>
              <a:ext cx="120525" cy="133550"/>
            </a:xfrm>
            <a:custGeom>
              <a:avLst/>
              <a:gdLst/>
              <a:ahLst/>
              <a:cxnLst/>
              <a:rect l="l" t="t" r="r" b="b"/>
              <a:pathLst>
                <a:path w="4821" h="5342" extrusionOk="0">
                  <a:moveTo>
                    <a:pt x="913" y="0"/>
                  </a:moveTo>
                  <a:lnTo>
                    <a:pt x="299" y="168"/>
                  </a:lnTo>
                  <a:lnTo>
                    <a:pt x="187" y="596"/>
                  </a:lnTo>
                  <a:lnTo>
                    <a:pt x="112" y="1005"/>
                  </a:lnTo>
                  <a:lnTo>
                    <a:pt x="57" y="1396"/>
                  </a:lnTo>
                  <a:lnTo>
                    <a:pt x="19" y="1768"/>
                  </a:lnTo>
                  <a:lnTo>
                    <a:pt x="1" y="2122"/>
                  </a:lnTo>
                  <a:lnTo>
                    <a:pt x="1" y="2457"/>
                  </a:lnTo>
                  <a:lnTo>
                    <a:pt x="19" y="2773"/>
                  </a:lnTo>
                  <a:lnTo>
                    <a:pt x="57" y="3071"/>
                  </a:lnTo>
                  <a:lnTo>
                    <a:pt x="112" y="3350"/>
                  </a:lnTo>
                  <a:lnTo>
                    <a:pt x="187" y="3610"/>
                  </a:lnTo>
                  <a:lnTo>
                    <a:pt x="261" y="3852"/>
                  </a:lnTo>
                  <a:lnTo>
                    <a:pt x="354" y="4057"/>
                  </a:lnTo>
                  <a:lnTo>
                    <a:pt x="466" y="4262"/>
                  </a:lnTo>
                  <a:lnTo>
                    <a:pt x="596" y="4448"/>
                  </a:lnTo>
                  <a:lnTo>
                    <a:pt x="727" y="4615"/>
                  </a:lnTo>
                  <a:lnTo>
                    <a:pt x="857" y="4764"/>
                  </a:lnTo>
                  <a:lnTo>
                    <a:pt x="1006" y="4894"/>
                  </a:lnTo>
                  <a:lnTo>
                    <a:pt x="1173" y="5006"/>
                  </a:lnTo>
                  <a:lnTo>
                    <a:pt x="1341" y="5118"/>
                  </a:lnTo>
                  <a:lnTo>
                    <a:pt x="1508" y="5192"/>
                  </a:lnTo>
                  <a:lnTo>
                    <a:pt x="1676" y="5248"/>
                  </a:lnTo>
                  <a:lnTo>
                    <a:pt x="1862" y="5304"/>
                  </a:lnTo>
                  <a:lnTo>
                    <a:pt x="2048" y="5323"/>
                  </a:lnTo>
                  <a:lnTo>
                    <a:pt x="2234" y="5341"/>
                  </a:lnTo>
                  <a:lnTo>
                    <a:pt x="2420" y="5341"/>
                  </a:lnTo>
                  <a:lnTo>
                    <a:pt x="2606" y="5323"/>
                  </a:lnTo>
                  <a:lnTo>
                    <a:pt x="2792" y="5285"/>
                  </a:lnTo>
                  <a:lnTo>
                    <a:pt x="2997" y="5229"/>
                  </a:lnTo>
                  <a:lnTo>
                    <a:pt x="3183" y="5174"/>
                  </a:lnTo>
                  <a:lnTo>
                    <a:pt x="3351" y="5081"/>
                  </a:lnTo>
                  <a:lnTo>
                    <a:pt x="3537" y="4988"/>
                  </a:lnTo>
                  <a:lnTo>
                    <a:pt x="3704" y="4876"/>
                  </a:lnTo>
                  <a:lnTo>
                    <a:pt x="3928" y="4708"/>
                  </a:lnTo>
                  <a:lnTo>
                    <a:pt x="4114" y="4559"/>
                  </a:lnTo>
                  <a:lnTo>
                    <a:pt x="4281" y="4411"/>
                  </a:lnTo>
                  <a:lnTo>
                    <a:pt x="4430" y="4243"/>
                  </a:lnTo>
                  <a:lnTo>
                    <a:pt x="4560" y="4094"/>
                  </a:lnTo>
                  <a:lnTo>
                    <a:pt x="4653" y="3945"/>
                  </a:lnTo>
                  <a:lnTo>
                    <a:pt x="4728" y="3778"/>
                  </a:lnTo>
                  <a:lnTo>
                    <a:pt x="4784" y="3629"/>
                  </a:lnTo>
                  <a:lnTo>
                    <a:pt x="4821" y="3480"/>
                  </a:lnTo>
                  <a:lnTo>
                    <a:pt x="4821" y="3331"/>
                  </a:lnTo>
                  <a:lnTo>
                    <a:pt x="4821" y="3182"/>
                  </a:lnTo>
                  <a:lnTo>
                    <a:pt x="4802" y="3033"/>
                  </a:lnTo>
                  <a:lnTo>
                    <a:pt x="4746" y="2885"/>
                  </a:lnTo>
                  <a:lnTo>
                    <a:pt x="4691" y="2736"/>
                  </a:lnTo>
                  <a:lnTo>
                    <a:pt x="4597" y="2587"/>
                  </a:lnTo>
                  <a:lnTo>
                    <a:pt x="4504" y="2438"/>
                  </a:lnTo>
                  <a:lnTo>
                    <a:pt x="4393" y="2270"/>
                  </a:lnTo>
                  <a:lnTo>
                    <a:pt x="4263" y="2122"/>
                  </a:lnTo>
                  <a:lnTo>
                    <a:pt x="3946" y="1824"/>
                  </a:lnTo>
                  <a:lnTo>
                    <a:pt x="3574" y="1526"/>
                  </a:lnTo>
                  <a:lnTo>
                    <a:pt x="3127" y="1228"/>
                  </a:lnTo>
                  <a:lnTo>
                    <a:pt x="2643" y="931"/>
                  </a:lnTo>
                  <a:lnTo>
                    <a:pt x="2122" y="614"/>
                  </a:lnTo>
                  <a:lnTo>
                    <a:pt x="1527" y="316"/>
                  </a:lnTo>
                  <a:lnTo>
                    <a:pt x="91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1" name="Google Shape;1561;p26"/>
            <p:cNvSpPr/>
            <p:nvPr/>
          </p:nvSpPr>
          <p:spPr>
            <a:xfrm>
              <a:off x="4137975" y="4616600"/>
              <a:ext cx="145175" cy="107975"/>
            </a:xfrm>
            <a:custGeom>
              <a:avLst/>
              <a:gdLst/>
              <a:ahLst/>
              <a:cxnLst/>
              <a:rect l="l" t="t" r="r" b="b"/>
              <a:pathLst>
                <a:path w="5807" h="4319" extrusionOk="0">
                  <a:moveTo>
                    <a:pt x="4039" y="1"/>
                  </a:moveTo>
                  <a:lnTo>
                    <a:pt x="3611" y="57"/>
                  </a:lnTo>
                  <a:lnTo>
                    <a:pt x="3146" y="150"/>
                  </a:lnTo>
                  <a:lnTo>
                    <a:pt x="2643" y="280"/>
                  </a:lnTo>
                  <a:lnTo>
                    <a:pt x="2085" y="448"/>
                  </a:lnTo>
                  <a:lnTo>
                    <a:pt x="1508" y="671"/>
                  </a:lnTo>
                  <a:lnTo>
                    <a:pt x="913" y="913"/>
                  </a:lnTo>
                  <a:lnTo>
                    <a:pt x="280" y="1192"/>
                  </a:lnTo>
                  <a:lnTo>
                    <a:pt x="1" y="1769"/>
                  </a:lnTo>
                  <a:lnTo>
                    <a:pt x="261" y="2122"/>
                  </a:lnTo>
                  <a:lnTo>
                    <a:pt x="522" y="2457"/>
                  </a:lnTo>
                  <a:lnTo>
                    <a:pt x="801" y="2755"/>
                  </a:lnTo>
                  <a:lnTo>
                    <a:pt x="1061" y="3016"/>
                  </a:lnTo>
                  <a:lnTo>
                    <a:pt x="1303" y="3258"/>
                  </a:lnTo>
                  <a:lnTo>
                    <a:pt x="1564" y="3462"/>
                  </a:lnTo>
                  <a:lnTo>
                    <a:pt x="1824" y="3667"/>
                  </a:lnTo>
                  <a:lnTo>
                    <a:pt x="2066" y="3816"/>
                  </a:lnTo>
                  <a:lnTo>
                    <a:pt x="2308" y="3965"/>
                  </a:lnTo>
                  <a:lnTo>
                    <a:pt x="2550" y="4077"/>
                  </a:lnTo>
                  <a:lnTo>
                    <a:pt x="2792" y="4170"/>
                  </a:lnTo>
                  <a:lnTo>
                    <a:pt x="3015" y="4244"/>
                  </a:lnTo>
                  <a:lnTo>
                    <a:pt x="3239" y="4281"/>
                  </a:lnTo>
                  <a:lnTo>
                    <a:pt x="3462" y="4318"/>
                  </a:lnTo>
                  <a:lnTo>
                    <a:pt x="3872" y="4318"/>
                  </a:lnTo>
                  <a:lnTo>
                    <a:pt x="4076" y="4281"/>
                  </a:lnTo>
                  <a:lnTo>
                    <a:pt x="4262" y="4225"/>
                  </a:lnTo>
                  <a:lnTo>
                    <a:pt x="4448" y="4170"/>
                  </a:lnTo>
                  <a:lnTo>
                    <a:pt x="4616" y="4095"/>
                  </a:lnTo>
                  <a:lnTo>
                    <a:pt x="4765" y="4002"/>
                  </a:lnTo>
                  <a:lnTo>
                    <a:pt x="4914" y="3890"/>
                  </a:lnTo>
                  <a:lnTo>
                    <a:pt x="5063" y="3760"/>
                  </a:lnTo>
                  <a:lnTo>
                    <a:pt x="5193" y="3630"/>
                  </a:lnTo>
                  <a:lnTo>
                    <a:pt x="5304" y="3481"/>
                  </a:lnTo>
                  <a:lnTo>
                    <a:pt x="5416" y="3332"/>
                  </a:lnTo>
                  <a:lnTo>
                    <a:pt x="5509" y="3165"/>
                  </a:lnTo>
                  <a:lnTo>
                    <a:pt x="5602" y="2979"/>
                  </a:lnTo>
                  <a:lnTo>
                    <a:pt x="5658" y="2811"/>
                  </a:lnTo>
                  <a:lnTo>
                    <a:pt x="5714" y="2606"/>
                  </a:lnTo>
                  <a:lnTo>
                    <a:pt x="5751" y="2402"/>
                  </a:lnTo>
                  <a:lnTo>
                    <a:pt x="5788" y="2197"/>
                  </a:lnTo>
                  <a:lnTo>
                    <a:pt x="5807" y="1936"/>
                  </a:lnTo>
                  <a:lnTo>
                    <a:pt x="5807" y="1694"/>
                  </a:lnTo>
                  <a:lnTo>
                    <a:pt x="5788" y="1452"/>
                  </a:lnTo>
                  <a:lnTo>
                    <a:pt x="5770" y="1248"/>
                  </a:lnTo>
                  <a:lnTo>
                    <a:pt x="5733" y="1062"/>
                  </a:lnTo>
                  <a:lnTo>
                    <a:pt x="5677" y="876"/>
                  </a:lnTo>
                  <a:lnTo>
                    <a:pt x="5602" y="727"/>
                  </a:lnTo>
                  <a:lnTo>
                    <a:pt x="5528" y="578"/>
                  </a:lnTo>
                  <a:lnTo>
                    <a:pt x="5435" y="466"/>
                  </a:lnTo>
                  <a:lnTo>
                    <a:pt x="5323" y="354"/>
                  </a:lnTo>
                  <a:lnTo>
                    <a:pt x="5211" y="261"/>
                  </a:lnTo>
                  <a:lnTo>
                    <a:pt x="5081" y="187"/>
                  </a:lnTo>
                  <a:lnTo>
                    <a:pt x="4932" y="113"/>
                  </a:lnTo>
                  <a:lnTo>
                    <a:pt x="4783" y="75"/>
                  </a:lnTo>
                  <a:lnTo>
                    <a:pt x="4616" y="38"/>
                  </a:lnTo>
                  <a:lnTo>
                    <a:pt x="4430" y="19"/>
                  </a:lnTo>
                  <a:lnTo>
                    <a:pt x="424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2" name="Google Shape;1562;p26"/>
            <p:cNvSpPr/>
            <p:nvPr/>
          </p:nvSpPr>
          <p:spPr>
            <a:xfrm>
              <a:off x="4133800" y="4532400"/>
              <a:ext cx="128425" cy="124250"/>
            </a:xfrm>
            <a:custGeom>
              <a:avLst/>
              <a:gdLst/>
              <a:ahLst/>
              <a:cxnLst/>
              <a:rect l="l" t="t" r="r" b="b"/>
              <a:pathLst>
                <a:path w="5137" h="4970" extrusionOk="0">
                  <a:moveTo>
                    <a:pt x="2810" y="0"/>
                  </a:moveTo>
                  <a:lnTo>
                    <a:pt x="2661" y="19"/>
                  </a:lnTo>
                  <a:lnTo>
                    <a:pt x="2512" y="75"/>
                  </a:lnTo>
                  <a:lnTo>
                    <a:pt x="2364" y="131"/>
                  </a:lnTo>
                  <a:lnTo>
                    <a:pt x="2215" y="224"/>
                  </a:lnTo>
                  <a:lnTo>
                    <a:pt x="2084" y="317"/>
                  </a:lnTo>
                  <a:lnTo>
                    <a:pt x="1954" y="428"/>
                  </a:lnTo>
                  <a:lnTo>
                    <a:pt x="1805" y="559"/>
                  </a:lnTo>
                  <a:lnTo>
                    <a:pt x="1675" y="708"/>
                  </a:lnTo>
                  <a:lnTo>
                    <a:pt x="1433" y="1061"/>
                  </a:lnTo>
                  <a:lnTo>
                    <a:pt x="1173" y="1471"/>
                  </a:lnTo>
                  <a:lnTo>
                    <a:pt x="931" y="1936"/>
                  </a:lnTo>
                  <a:lnTo>
                    <a:pt x="689" y="2457"/>
                  </a:lnTo>
                  <a:lnTo>
                    <a:pt x="447" y="3015"/>
                  </a:lnTo>
                  <a:lnTo>
                    <a:pt x="223" y="3629"/>
                  </a:lnTo>
                  <a:lnTo>
                    <a:pt x="0" y="4281"/>
                  </a:lnTo>
                  <a:lnTo>
                    <a:pt x="242" y="4876"/>
                  </a:lnTo>
                  <a:lnTo>
                    <a:pt x="689" y="4932"/>
                  </a:lnTo>
                  <a:lnTo>
                    <a:pt x="1098" y="4951"/>
                  </a:lnTo>
                  <a:lnTo>
                    <a:pt x="1489" y="4969"/>
                  </a:lnTo>
                  <a:lnTo>
                    <a:pt x="1880" y="4951"/>
                  </a:lnTo>
                  <a:lnTo>
                    <a:pt x="2215" y="4932"/>
                  </a:lnTo>
                  <a:lnTo>
                    <a:pt x="2550" y="4876"/>
                  </a:lnTo>
                  <a:lnTo>
                    <a:pt x="2866" y="4820"/>
                  </a:lnTo>
                  <a:lnTo>
                    <a:pt x="3145" y="4746"/>
                  </a:lnTo>
                  <a:lnTo>
                    <a:pt x="3424" y="4672"/>
                  </a:lnTo>
                  <a:lnTo>
                    <a:pt x="3666" y="4560"/>
                  </a:lnTo>
                  <a:lnTo>
                    <a:pt x="3890" y="4448"/>
                  </a:lnTo>
                  <a:lnTo>
                    <a:pt x="4094" y="4337"/>
                  </a:lnTo>
                  <a:lnTo>
                    <a:pt x="4280" y="4206"/>
                  </a:lnTo>
                  <a:lnTo>
                    <a:pt x="4448" y="4057"/>
                  </a:lnTo>
                  <a:lnTo>
                    <a:pt x="4597" y="3909"/>
                  </a:lnTo>
                  <a:lnTo>
                    <a:pt x="4727" y="3741"/>
                  </a:lnTo>
                  <a:lnTo>
                    <a:pt x="4839" y="3592"/>
                  </a:lnTo>
                  <a:lnTo>
                    <a:pt x="4932" y="3425"/>
                  </a:lnTo>
                  <a:lnTo>
                    <a:pt x="5006" y="3239"/>
                  </a:lnTo>
                  <a:lnTo>
                    <a:pt x="5062" y="3071"/>
                  </a:lnTo>
                  <a:lnTo>
                    <a:pt x="5118" y="2885"/>
                  </a:lnTo>
                  <a:lnTo>
                    <a:pt x="5137" y="2699"/>
                  </a:lnTo>
                  <a:lnTo>
                    <a:pt x="5137" y="2513"/>
                  </a:lnTo>
                  <a:lnTo>
                    <a:pt x="5137" y="2327"/>
                  </a:lnTo>
                  <a:lnTo>
                    <a:pt x="5099" y="2141"/>
                  </a:lnTo>
                  <a:lnTo>
                    <a:pt x="5062" y="1955"/>
                  </a:lnTo>
                  <a:lnTo>
                    <a:pt x="5006" y="1768"/>
                  </a:lnTo>
                  <a:lnTo>
                    <a:pt x="4932" y="1601"/>
                  </a:lnTo>
                  <a:lnTo>
                    <a:pt x="4839" y="1415"/>
                  </a:lnTo>
                  <a:lnTo>
                    <a:pt x="4727" y="1247"/>
                  </a:lnTo>
                  <a:lnTo>
                    <a:pt x="4615" y="1080"/>
                  </a:lnTo>
                  <a:lnTo>
                    <a:pt x="4467" y="912"/>
                  </a:lnTo>
                  <a:lnTo>
                    <a:pt x="4280" y="726"/>
                  </a:lnTo>
                  <a:lnTo>
                    <a:pt x="4113" y="559"/>
                  </a:lnTo>
                  <a:lnTo>
                    <a:pt x="3927" y="410"/>
                  </a:lnTo>
                  <a:lnTo>
                    <a:pt x="3759" y="280"/>
                  </a:lnTo>
                  <a:lnTo>
                    <a:pt x="3592" y="187"/>
                  </a:lnTo>
                  <a:lnTo>
                    <a:pt x="3424" y="112"/>
                  </a:lnTo>
                  <a:lnTo>
                    <a:pt x="3257" y="56"/>
                  </a:lnTo>
                  <a:lnTo>
                    <a:pt x="3108" y="19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3" name="Google Shape;1563;p26"/>
            <p:cNvSpPr/>
            <p:nvPr/>
          </p:nvSpPr>
          <p:spPr>
            <a:xfrm>
              <a:off x="4064000" y="4512400"/>
              <a:ext cx="113075" cy="142375"/>
            </a:xfrm>
            <a:custGeom>
              <a:avLst/>
              <a:gdLst/>
              <a:ahLst/>
              <a:cxnLst/>
              <a:rect l="l" t="t" r="r" b="b"/>
              <a:pathLst>
                <a:path w="4523" h="5695" extrusionOk="0">
                  <a:moveTo>
                    <a:pt x="2308" y="0"/>
                  </a:moveTo>
                  <a:lnTo>
                    <a:pt x="2104" y="19"/>
                  </a:lnTo>
                  <a:lnTo>
                    <a:pt x="1899" y="37"/>
                  </a:lnTo>
                  <a:lnTo>
                    <a:pt x="1694" y="75"/>
                  </a:lnTo>
                  <a:lnTo>
                    <a:pt x="1434" y="149"/>
                  </a:lnTo>
                  <a:lnTo>
                    <a:pt x="1210" y="224"/>
                  </a:lnTo>
                  <a:lnTo>
                    <a:pt x="987" y="317"/>
                  </a:lnTo>
                  <a:lnTo>
                    <a:pt x="801" y="410"/>
                  </a:lnTo>
                  <a:lnTo>
                    <a:pt x="633" y="503"/>
                  </a:lnTo>
                  <a:lnTo>
                    <a:pt x="484" y="614"/>
                  </a:lnTo>
                  <a:lnTo>
                    <a:pt x="354" y="726"/>
                  </a:lnTo>
                  <a:lnTo>
                    <a:pt x="243" y="838"/>
                  </a:lnTo>
                  <a:lnTo>
                    <a:pt x="149" y="968"/>
                  </a:lnTo>
                  <a:lnTo>
                    <a:pt x="94" y="1117"/>
                  </a:lnTo>
                  <a:lnTo>
                    <a:pt x="38" y="1247"/>
                  </a:lnTo>
                  <a:lnTo>
                    <a:pt x="1" y="1396"/>
                  </a:lnTo>
                  <a:lnTo>
                    <a:pt x="1" y="1563"/>
                  </a:lnTo>
                  <a:lnTo>
                    <a:pt x="1" y="1712"/>
                  </a:lnTo>
                  <a:lnTo>
                    <a:pt x="19" y="1898"/>
                  </a:lnTo>
                  <a:lnTo>
                    <a:pt x="56" y="2066"/>
                  </a:lnTo>
                  <a:lnTo>
                    <a:pt x="112" y="2252"/>
                  </a:lnTo>
                  <a:lnTo>
                    <a:pt x="168" y="2438"/>
                  </a:lnTo>
                  <a:lnTo>
                    <a:pt x="354" y="2829"/>
                  </a:lnTo>
                  <a:lnTo>
                    <a:pt x="596" y="3238"/>
                  </a:lnTo>
                  <a:lnTo>
                    <a:pt x="875" y="3685"/>
                  </a:lnTo>
                  <a:lnTo>
                    <a:pt x="1229" y="4132"/>
                  </a:lnTo>
                  <a:lnTo>
                    <a:pt x="1601" y="4616"/>
                  </a:lnTo>
                  <a:lnTo>
                    <a:pt x="2029" y="5118"/>
                  </a:lnTo>
                  <a:lnTo>
                    <a:pt x="2494" y="5639"/>
                  </a:lnTo>
                  <a:lnTo>
                    <a:pt x="3127" y="5695"/>
                  </a:lnTo>
                  <a:lnTo>
                    <a:pt x="3388" y="5341"/>
                  </a:lnTo>
                  <a:lnTo>
                    <a:pt x="3611" y="4988"/>
                  </a:lnTo>
                  <a:lnTo>
                    <a:pt x="3816" y="4634"/>
                  </a:lnTo>
                  <a:lnTo>
                    <a:pt x="3983" y="4299"/>
                  </a:lnTo>
                  <a:lnTo>
                    <a:pt x="4132" y="3983"/>
                  </a:lnTo>
                  <a:lnTo>
                    <a:pt x="4244" y="3666"/>
                  </a:lnTo>
                  <a:lnTo>
                    <a:pt x="4355" y="3369"/>
                  </a:lnTo>
                  <a:lnTo>
                    <a:pt x="4430" y="3071"/>
                  </a:lnTo>
                  <a:lnTo>
                    <a:pt x="4467" y="2810"/>
                  </a:lnTo>
                  <a:lnTo>
                    <a:pt x="4504" y="2531"/>
                  </a:lnTo>
                  <a:lnTo>
                    <a:pt x="4523" y="2289"/>
                  </a:lnTo>
                  <a:lnTo>
                    <a:pt x="4504" y="2047"/>
                  </a:lnTo>
                  <a:lnTo>
                    <a:pt x="4486" y="1824"/>
                  </a:lnTo>
                  <a:lnTo>
                    <a:pt x="4448" y="1601"/>
                  </a:lnTo>
                  <a:lnTo>
                    <a:pt x="4374" y="1396"/>
                  </a:lnTo>
                  <a:lnTo>
                    <a:pt x="4300" y="1210"/>
                  </a:lnTo>
                  <a:lnTo>
                    <a:pt x="4225" y="1042"/>
                  </a:lnTo>
                  <a:lnTo>
                    <a:pt x="4113" y="875"/>
                  </a:lnTo>
                  <a:lnTo>
                    <a:pt x="4002" y="726"/>
                  </a:lnTo>
                  <a:lnTo>
                    <a:pt x="3872" y="596"/>
                  </a:lnTo>
                  <a:lnTo>
                    <a:pt x="3723" y="465"/>
                  </a:lnTo>
                  <a:lnTo>
                    <a:pt x="3574" y="354"/>
                  </a:lnTo>
                  <a:lnTo>
                    <a:pt x="3425" y="261"/>
                  </a:lnTo>
                  <a:lnTo>
                    <a:pt x="3239" y="186"/>
                  </a:lnTo>
                  <a:lnTo>
                    <a:pt x="3071" y="112"/>
                  </a:lnTo>
                  <a:lnTo>
                    <a:pt x="2885" y="75"/>
                  </a:lnTo>
                  <a:lnTo>
                    <a:pt x="2699" y="37"/>
                  </a:lnTo>
                  <a:lnTo>
                    <a:pt x="2513" y="19"/>
                  </a:lnTo>
                  <a:lnTo>
                    <a:pt x="23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4" name="Google Shape;1564;p26"/>
            <p:cNvSpPr/>
            <p:nvPr/>
          </p:nvSpPr>
          <p:spPr>
            <a:xfrm>
              <a:off x="3990950" y="4584500"/>
              <a:ext cx="145200" cy="107500"/>
            </a:xfrm>
            <a:custGeom>
              <a:avLst/>
              <a:gdLst/>
              <a:ahLst/>
              <a:cxnLst/>
              <a:rect l="l" t="t" r="r" b="b"/>
              <a:pathLst>
                <a:path w="5808" h="4300" extrusionOk="0">
                  <a:moveTo>
                    <a:pt x="2029" y="1"/>
                  </a:moveTo>
                  <a:lnTo>
                    <a:pt x="1825" y="19"/>
                  </a:lnTo>
                  <a:lnTo>
                    <a:pt x="1639" y="57"/>
                  </a:lnTo>
                  <a:lnTo>
                    <a:pt x="1452" y="112"/>
                  </a:lnTo>
                  <a:lnTo>
                    <a:pt x="1285" y="187"/>
                  </a:lnTo>
                  <a:lnTo>
                    <a:pt x="1117" y="280"/>
                  </a:lnTo>
                  <a:lnTo>
                    <a:pt x="969" y="373"/>
                  </a:lnTo>
                  <a:lnTo>
                    <a:pt x="820" y="503"/>
                  </a:lnTo>
                  <a:lnTo>
                    <a:pt x="689" y="634"/>
                  </a:lnTo>
                  <a:lnTo>
                    <a:pt x="559" y="764"/>
                  </a:lnTo>
                  <a:lnTo>
                    <a:pt x="447" y="913"/>
                  </a:lnTo>
                  <a:lnTo>
                    <a:pt x="354" y="1080"/>
                  </a:lnTo>
                  <a:lnTo>
                    <a:pt x="261" y="1248"/>
                  </a:lnTo>
                  <a:lnTo>
                    <a:pt x="187" y="1434"/>
                  </a:lnTo>
                  <a:lnTo>
                    <a:pt x="131" y="1620"/>
                  </a:lnTo>
                  <a:lnTo>
                    <a:pt x="75" y="1825"/>
                  </a:lnTo>
                  <a:lnTo>
                    <a:pt x="38" y="2029"/>
                  </a:lnTo>
                  <a:lnTo>
                    <a:pt x="19" y="2290"/>
                  </a:lnTo>
                  <a:lnTo>
                    <a:pt x="1" y="2550"/>
                  </a:lnTo>
                  <a:lnTo>
                    <a:pt x="1" y="2774"/>
                  </a:lnTo>
                  <a:lnTo>
                    <a:pt x="19" y="2978"/>
                  </a:lnTo>
                  <a:lnTo>
                    <a:pt x="57" y="3183"/>
                  </a:lnTo>
                  <a:lnTo>
                    <a:pt x="94" y="3351"/>
                  </a:lnTo>
                  <a:lnTo>
                    <a:pt x="168" y="3518"/>
                  </a:lnTo>
                  <a:lnTo>
                    <a:pt x="243" y="3667"/>
                  </a:lnTo>
                  <a:lnTo>
                    <a:pt x="317" y="3779"/>
                  </a:lnTo>
                  <a:lnTo>
                    <a:pt x="429" y="3909"/>
                  </a:lnTo>
                  <a:lnTo>
                    <a:pt x="541" y="4002"/>
                  </a:lnTo>
                  <a:lnTo>
                    <a:pt x="671" y="4076"/>
                  </a:lnTo>
                  <a:lnTo>
                    <a:pt x="820" y="4151"/>
                  </a:lnTo>
                  <a:lnTo>
                    <a:pt x="969" y="4207"/>
                  </a:lnTo>
                  <a:lnTo>
                    <a:pt x="1136" y="4244"/>
                  </a:lnTo>
                  <a:lnTo>
                    <a:pt x="1304" y="4281"/>
                  </a:lnTo>
                  <a:lnTo>
                    <a:pt x="1490" y="4281"/>
                  </a:lnTo>
                  <a:lnTo>
                    <a:pt x="1694" y="4300"/>
                  </a:lnTo>
                  <a:lnTo>
                    <a:pt x="2122" y="4263"/>
                  </a:lnTo>
                  <a:lnTo>
                    <a:pt x="2606" y="4188"/>
                  </a:lnTo>
                  <a:lnTo>
                    <a:pt x="3109" y="4076"/>
                  </a:lnTo>
                  <a:lnTo>
                    <a:pt x="3667" y="3928"/>
                  </a:lnTo>
                  <a:lnTo>
                    <a:pt x="4244" y="3741"/>
                  </a:lnTo>
                  <a:lnTo>
                    <a:pt x="4858" y="3518"/>
                  </a:lnTo>
                  <a:lnTo>
                    <a:pt x="5509" y="3276"/>
                  </a:lnTo>
                  <a:lnTo>
                    <a:pt x="5807" y="2699"/>
                  </a:lnTo>
                  <a:lnTo>
                    <a:pt x="5547" y="2346"/>
                  </a:lnTo>
                  <a:lnTo>
                    <a:pt x="5286" y="2011"/>
                  </a:lnTo>
                  <a:lnTo>
                    <a:pt x="5044" y="1694"/>
                  </a:lnTo>
                  <a:lnTo>
                    <a:pt x="4802" y="1415"/>
                  </a:lnTo>
                  <a:lnTo>
                    <a:pt x="4542" y="1155"/>
                  </a:lnTo>
                  <a:lnTo>
                    <a:pt x="4300" y="931"/>
                  </a:lnTo>
                  <a:lnTo>
                    <a:pt x="4058" y="745"/>
                  </a:lnTo>
                  <a:lnTo>
                    <a:pt x="3816" y="559"/>
                  </a:lnTo>
                  <a:lnTo>
                    <a:pt x="3574" y="410"/>
                  </a:lnTo>
                  <a:lnTo>
                    <a:pt x="3332" y="299"/>
                  </a:lnTo>
                  <a:lnTo>
                    <a:pt x="3109" y="187"/>
                  </a:lnTo>
                  <a:lnTo>
                    <a:pt x="2885" y="112"/>
                  </a:lnTo>
                  <a:lnTo>
                    <a:pt x="2662" y="57"/>
                  </a:lnTo>
                  <a:lnTo>
                    <a:pt x="2439" y="19"/>
                  </a:lnTo>
                  <a:lnTo>
                    <a:pt x="223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5" name="Google Shape;1565;p26"/>
            <p:cNvSpPr/>
            <p:nvPr/>
          </p:nvSpPr>
          <p:spPr>
            <a:xfrm>
              <a:off x="4012350" y="4662675"/>
              <a:ext cx="120525" cy="131675"/>
            </a:xfrm>
            <a:custGeom>
              <a:avLst/>
              <a:gdLst/>
              <a:ahLst/>
              <a:cxnLst/>
              <a:rect l="l" t="t" r="r" b="b"/>
              <a:pathLst>
                <a:path w="4821" h="5267" extrusionOk="0">
                  <a:moveTo>
                    <a:pt x="4467" y="0"/>
                  </a:moveTo>
                  <a:lnTo>
                    <a:pt x="4021" y="19"/>
                  </a:lnTo>
                  <a:lnTo>
                    <a:pt x="3611" y="75"/>
                  </a:lnTo>
                  <a:lnTo>
                    <a:pt x="3220" y="131"/>
                  </a:lnTo>
                  <a:lnTo>
                    <a:pt x="2848" y="205"/>
                  </a:lnTo>
                  <a:lnTo>
                    <a:pt x="2513" y="298"/>
                  </a:lnTo>
                  <a:lnTo>
                    <a:pt x="2178" y="391"/>
                  </a:lnTo>
                  <a:lnTo>
                    <a:pt x="1899" y="503"/>
                  </a:lnTo>
                  <a:lnTo>
                    <a:pt x="1620" y="633"/>
                  </a:lnTo>
                  <a:lnTo>
                    <a:pt x="1378" y="763"/>
                  </a:lnTo>
                  <a:lnTo>
                    <a:pt x="1136" y="894"/>
                  </a:lnTo>
                  <a:lnTo>
                    <a:pt x="931" y="1042"/>
                  </a:lnTo>
                  <a:lnTo>
                    <a:pt x="764" y="1210"/>
                  </a:lnTo>
                  <a:lnTo>
                    <a:pt x="596" y="1359"/>
                  </a:lnTo>
                  <a:lnTo>
                    <a:pt x="448" y="1526"/>
                  </a:lnTo>
                  <a:lnTo>
                    <a:pt x="336" y="1712"/>
                  </a:lnTo>
                  <a:lnTo>
                    <a:pt x="224" y="1880"/>
                  </a:lnTo>
                  <a:lnTo>
                    <a:pt x="150" y="2066"/>
                  </a:lnTo>
                  <a:lnTo>
                    <a:pt x="94" y="2252"/>
                  </a:lnTo>
                  <a:lnTo>
                    <a:pt x="38" y="2438"/>
                  </a:lnTo>
                  <a:lnTo>
                    <a:pt x="20" y="2606"/>
                  </a:lnTo>
                  <a:lnTo>
                    <a:pt x="1" y="2792"/>
                  </a:lnTo>
                  <a:lnTo>
                    <a:pt x="20" y="2978"/>
                  </a:lnTo>
                  <a:lnTo>
                    <a:pt x="38" y="3164"/>
                  </a:lnTo>
                  <a:lnTo>
                    <a:pt x="94" y="3350"/>
                  </a:lnTo>
                  <a:lnTo>
                    <a:pt x="150" y="3536"/>
                  </a:lnTo>
                  <a:lnTo>
                    <a:pt x="224" y="3704"/>
                  </a:lnTo>
                  <a:lnTo>
                    <a:pt x="317" y="3871"/>
                  </a:lnTo>
                  <a:lnTo>
                    <a:pt x="410" y="4039"/>
                  </a:lnTo>
                  <a:lnTo>
                    <a:pt x="541" y="4188"/>
                  </a:lnTo>
                  <a:lnTo>
                    <a:pt x="671" y="4336"/>
                  </a:lnTo>
                  <a:lnTo>
                    <a:pt x="820" y="4485"/>
                  </a:lnTo>
                  <a:lnTo>
                    <a:pt x="969" y="4616"/>
                  </a:lnTo>
                  <a:lnTo>
                    <a:pt x="1192" y="4783"/>
                  </a:lnTo>
                  <a:lnTo>
                    <a:pt x="1397" y="4913"/>
                  </a:lnTo>
                  <a:lnTo>
                    <a:pt x="1601" y="5025"/>
                  </a:lnTo>
                  <a:lnTo>
                    <a:pt x="1787" y="5118"/>
                  </a:lnTo>
                  <a:lnTo>
                    <a:pt x="1974" y="5193"/>
                  </a:lnTo>
                  <a:lnTo>
                    <a:pt x="2141" y="5230"/>
                  </a:lnTo>
                  <a:lnTo>
                    <a:pt x="2309" y="5267"/>
                  </a:lnTo>
                  <a:lnTo>
                    <a:pt x="2625" y="5267"/>
                  </a:lnTo>
                  <a:lnTo>
                    <a:pt x="2774" y="5230"/>
                  </a:lnTo>
                  <a:lnTo>
                    <a:pt x="2923" y="5174"/>
                  </a:lnTo>
                  <a:lnTo>
                    <a:pt x="3053" y="5118"/>
                  </a:lnTo>
                  <a:lnTo>
                    <a:pt x="3183" y="5025"/>
                  </a:lnTo>
                  <a:lnTo>
                    <a:pt x="3313" y="4913"/>
                  </a:lnTo>
                  <a:lnTo>
                    <a:pt x="3444" y="4802"/>
                  </a:lnTo>
                  <a:lnTo>
                    <a:pt x="3555" y="4653"/>
                  </a:lnTo>
                  <a:lnTo>
                    <a:pt x="3648" y="4504"/>
                  </a:lnTo>
                  <a:lnTo>
                    <a:pt x="3760" y="4336"/>
                  </a:lnTo>
                  <a:lnTo>
                    <a:pt x="3946" y="3946"/>
                  </a:lnTo>
                  <a:lnTo>
                    <a:pt x="4132" y="3499"/>
                  </a:lnTo>
                  <a:lnTo>
                    <a:pt x="4300" y="3015"/>
                  </a:lnTo>
                  <a:lnTo>
                    <a:pt x="4449" y="2457"/>
                  </a:lnTo>
                  <a:lnTo>
                    <a:pt x="4579" y="1861"/>
                  </a:lnTo>
                  <a:lnTo>
                    <a:pt x="4691" y="1210"/>
                  </a:lnTo>
                  <a:lnTo>
                    <a:pt x="4821" y="540"/>
                  </a:lnTo>
                  <a:lnTo>
                    <a:pt x="446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6" name="Google Shape;1566;p26"/>
            <p:cNvSpPr/>
            <p:nvPr/>
          </p:nvSpPr>
          <p:spPr>
            <a:xfrm>
              <a:off x="4072375" y="4599400"/>
              <a:ext cx="119600" cy="120050"/>
            </a:xfrm>
            <a:custGeom>
              <a:avLst/>
              <a:gdLst/>
              <a:ahLst/>
              <a:cxnLst/>
              <a:rect l="l" t="t" r="r" b="b"/>
              <a:pathLst>
                <a:path w="4784" h="4802" extrusionOk="0">
                  <a:moveTo>
                    <a:pt x="2401" y="0"/>
                  </a:moveTo>
                  <a:lnTo>
                    <a:pt x="2159" y="19"/>
                  </a:lnTo>
                  <a:lnTo>
                    <a:pt x="1917" y="56"/>
                  </a:lnTo>
                  <a:lnTo>
                    <a:pt x="1676" y="112"/>
                  </a:lnTo>
                  <a:lnTo>
                    <a:pt x="1471" y="186"/>
                  </a:lnTo>
                  <a:lnTo>
                    <a:pt x="1247" y="298"/>
                  </a:lnTo>
                  <a:lnTo>
                    <a:pt x="1061" y="410"/>
                  </a:lnTo>
                  <a:lnTo>
                    <a:pt x="875" y="559"/>
                  </a:lnTo>
                  <a:lnTo>
                    <a:pt x="708" y="707"/>
                  </a:lnTo>
                  <a:lnTo>
                    <a:pt x="540" y="875"/>
                  </a:lnTo>
                  <a:lnTo>
                    <a:pt x="410" y="1061"/>
                  </a:lnTo>
                  <a:lnTo>
                    <a:pt x="298" y="1266"/>
                  </a:lnTo>
                  <a:lnTo>
                    <a:pt x="187" y="1471"/>
                  </a:lnTo>
                  <a:lnTo>
                    <a:pt x="112" y="1694"/>
                  </a:lnTo>
                  <a:lnTo>
                    <a:pt x="56" y="1917"/>
                  </a:lnTo>
                  <a:lnTo>
                    <a:pt x="19" y="2159"/>
                  </a:lnTo>
                  <a:lnTo>
                    <a:pt x="1" y="2401"/>
                  </a:lnTo>
                  <a:lnTo>
                    <a:pt x="19" y="2643"/>
                  </a:lnTo>
                  <a:lnTo>
                    <a:pt x="56" y="2885"/>
                  </a:lnTo>
                  <a:lnTo>
                    <a:pt x="112" y="3108"/>
                  </a:lnTo>
                  <a:lnTo>
                    <a:pt x="187" y="3332"/>
                  </a:lnTo>
                  <a:lnTo>
                    <a:pt x="298" y="3536"/>
                  </a:lnTo>
                  <a:lnTo>
                    <a:pt x="410" y="3741"/>
                  </a:lnTo>
                  <a:lnTo>
                    <a:pt x="540" y="3927"/>
                  </a:lnTo>
                  <a:lnTo>
                    <a:pt x="708" y="4095"/>
                  </a:lnTo>
                  <a:lnTo>
                    <a:pt x="875" y="4243"/>
                  </a:lnTo>
                  <a:lnTo>
                    <a:pt x="1061" y="4392"/>
                  </a:lnTo>
                  <a:lnTo>
                    <a:pt x="1247" y="4504"/>
                  </a:lnTo>
                  <a:lnTo>
                    <a:pt x="1471" y="4597"/>
                  </a:lnTo>
                  <a:lnTo>
                    <a:pt x="1676" y="4690"/>
                  </a:lnTo>
                  <a:lnTo>
                    <a:pt x="1917" y="4746"/>
                  </a:lnTo>
                  <a:lnTo>
                    <a:pt x="2159" y="4783"/>
                  </a:lnTo>
                  <a:lnTo>
                    <a:pt x="2401" y="4802"/>
                  </a:lnTo>
                  <a:lnTo>
                    <a:pt x="2643" y="4783"/>
                  </a:lnTo>
                  <a:lnTo>
                    <a:pt x="2885" y="4746"/>
                  </a:lnTo>
                  <a:lnTo>
                    <a:pt x="3108" y="4690"/>
                  </a:lnTo>
                  <a:lnTo>
                    <a:pt x="3332" y="4597"/>
                  </a:lnTo>
                  <a:lnTo>
                    <a:pt x="3537" y="4504"/>
                  </a:lnTo>
                  <a:lnTo>
                    <a:pt x="3741" y="4392"/>
                  </a:lnTo>
                  <a:lnTo>
                    <a:pt x="3927" y="4243"/>
                  </a:lnTo>
                  <a:lnTo>
                    <a:pt x="4095" y="4095"/>
                  </a:lnTo>
                  <a:lnTo>
                    <a:pt x="4244" y="3927"/>
                  </a:lnTo>
                  <a:lnTo>
                    <a:pt x="4374" y="3741"/>
                  </a:lnTo>
                  <a:lnTo>
                    <a:pt x="4504" y="3536"/>
                  </a:lnTo>
                  <a:lnTo>
                    <a:pt x="4597" y="3332"/>
                  </a:lnTo>
                  <a:lnTo>
                    <a:pt x="4690" y="3108"/>
                  </a:lnTo>
                  <a:lnTo>
                    <a:pt x="4746" y="2885"/>
                  </a:lnTo>
                  <a:lnTo>
                    <a:pt x="4783" y="2643"/>
                  </a:lnTo>
                  <a:lnTo>
                    <a:pt x="4783" y="2401"/>
                  </a:lnTo>
                  <a:lnTo>
                    <a:pt x="4783" y="2159"/>
                  </a:lnTo>
                  <a:lnTo>
                    <a:pt x="4746" y="1917"/>
                  </a:lnTo>
                  <a:lnTo>
                    <a:pt x="4690" y="1694"/>
                  </a:lnTo>
                  <a:lnTo>
                    <a:pt x="4597" y="1471"/>
                  </a:lnTo>
                  <a:lnTo>
                    <a:pt x="4504" y="1266"/>
                  </a:lnTo>
                  <a:lnTo>
                    <a:pt x="4374" y="1061"/>
                  </a:lnTo>
                  <a:lnTo>
                    <a:pt x="4244" y="875"/>
                  </a:lnTo>
                  <a:lnTo>
                    <a:pt x="4095" y="707"/>
                  </a:lnTo>
                  <a:lnTo>
                    <a:pt x="3927" y="559"/>
                  </a:lnTo>
                  <a:lnTo>
                    <a:pt x="3741" y="410"/>
                  </a:lnTo>
                  <a:lnTo>
                    <a:pt x="3537" y="298"/>
                  </a:lnTo>
                  <a:lnTo>
                    <a:pt x="3332" y="186"/>
                  </a:lnTo>
                  <a:lnTo>
                    <a:pt x="3108" y="112"/>
                  </a:lnTo>
                  <a:lnTo>
                    <a:pt x="2885" y="56"/>
                  </a:lnTo>
                  <a:lnTo>
                    <a:pt x="2643" y="19"/>
                  </a:lnTo>
                  <a:lnTo>
                    <a:pt x="240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7" name="Google Shape;1567;p26"/>
            <p:cNvSpPr/>
            <p:nvPr/>
          </p:nvSpPr>
          <p:spPr>
            <a:xfrm>
              <a:off x="4489700" y="4645000"/>
              <a:ext cx="116350" cy="157275"/>
            </a:xfrm>
            <a:custGeom>
              <a:avLst/>
              <a:gdLst/>
              <a:ahLst/>
              <a:cxnLst/>
              <a:rect l="l" t="t" r="r" b="b"/>
              <a:pathLst>
                <a:path w="4654" h="6291" extrusionOk="0">
                  <a:moveTo>
                    <a:pt x="2811" y="0"/>
                  </a:moveTo>
                  <a:lnTo>
                    <a:pt x="2420" y="298"/>
                  </a:lnTo>
                  <a:lnTo>
                    <a:pt x="2048" y="577"/>
                  </a:lnTo>
                  <a:lnTo>
                    <a:pt x="1732" y="856"/>
                  </a:lnTo>
                  <a:lnTo>
                    <a:pt x="1434" y="1154"/>
                  </a:lnTo>
                  <a:lnTo>
                    <a:pt x="1173" y="1433"/>
                  </a:lnTo>
                  <a:lnTo>
                    <a:pt x="931" y="1712"/>
                  </a:lnTo>
                  <a:lnTo>
                    <a:pt x="727" y="1991"/>
                  </a:lnTo>
                  <a:lnTo>
                    <a:pt x="541" y="2271"/>
                  </a:lnTo>
                  <a:lnTo>
                    <a:pt x="392" y="2531"/>
                  </a:lnTo>
                  <a:lnTo>
                    <a:pt x="261" y="2792"/>
                  </a:lnTo>
                  <a:lnTo>
                    <a:pt x="168" y="3052"/>
                  </a:lnTo>
                  <a:lnTo>
                    <a:pt x="94" y="3313"/>
                  </a:lnTo>
                  <a:lnTo>
                    <a:pt x="38" y="3555"/>
                  </a:lnTo>
                  <a:lnTo>
                    <a:pt x="19" y="3797"/>
                  </a:lnTo>
                  <a:lnTo>
                    <a:pt x="1" y="4039"/>
                  </a:lnTo>
                  <a:lnTo>
                    <a:pt x="19" y="4262"/>
                  </a:lnTo>
                  <a:lnTo>
                    <a:pt x="57" y="4467"/>
                  </a:lnTo>
                  <a:lnTo>
                    <a:pt x="113" y="4671"/>
                  </a:lnTo>
                  <a:lnTo>
                    <a:pt x="187" y="4876"/>
                  </a:lnTo>
                  <a:lnTo>
                    <a:pt x="280" y="5062"/>
                  </a:lnTo>
                  <a:lnTo>
                    <a:pt x="373" y="5230"/>
                  </a:lnTo>
                  <a:lnTo>
                    <a:pt x="503" y="5397"/>
                  </a:lnTo>
                  <a:lnTo>
                    <a:pt x="634" y="5546"/>
                  </a:lnTo>
                  <a:lnTo>
                    <a:pt x="782" y="5695"/>
                  </a:lnTo>
                  <a:lnTo>
                    <a:pt x="950" y="5825"/>
                  </a:lnTo>
                  <a:lnTo>
                    <a:pt x="1136" y="5937"/>
                  </a:lnTo>
                  <a:lnTo>
                    <a:pt x="1322" y="6030"/>
                  </a:lnTo>
                  <a:lnTo>
                    <a:pt x="1508" y="6104"/>
                  </a:lnTo>
                  <a:lnTo>
                    <a:pt x="1732" y="6179"/>
                  </a:lnTo>
                  <a:lnTo>
                    <a:pt x="1936" y="6234"/>
                  </a:lnTo>
                  <a:lnTo>
                    <a:pt x="2160" y="6272"/>
                  </a:lnTo>
                  <a:lnTo>
                    <a:pt x="2402" y="6290"/>
                  </a:lnTo>
                  <a:lnTo>
                    <a:pt x="2681" y="6290"/>
                  </a:lnTo>
                  <a:lnTo>
                    <a:pt x="2923" y="6272"/>
                  </a:lnTo>
                  <a:lnTo>
                    <a:pt x="3165" y="6253"/>
                  </a:lnTo>
                  <a:lnTo>
                    <a:pt x="3388" y="6216"/>
                  </a:lnTo>
                  <a:lnTo>
                    <a:pt x="3593" y="6160"/>
                  </a:lnTo>
                  <a:lnTo>
                    <a:pt x="3760" y="6086"/>
                  </a:lnTo>
                  <a:lnTo>
                    <a:pt x="3928" y="6011"/>
                  </a:lnTo>
                  <a:lnTo>
                    <a:pt x="4076" y="5918"/>
                  </a:lnTo>
                  <a:lnTo>
                    <a:pt x="4207" y="5806"/>
                  </a:lnTo>
                  <a:lnTo>
                    <a:pt x="4318" y="5695"/>
                  </a:lnTo>
                  <a:lnTo>
                    <a:pt x="4411" y="5546"/>
                  </a:lnTo>
                  <a:lnTo>
                    <a:pt x="4486" y="5416"/>
                  </a:lnTo>
                  <a:lnTo>
                    <a:pt x="4560" y="5248"/>
                  </a:lnTo>
                  <a:lnTo>
                    <a:pt x="4598" y="5081"/>
                  </a:lnTo>
                  <a:lnTo>
                    <a:pt x="4635" y="4895"/>
                  </a:lnTo>
                  <a:lnTo>
                    <a:pt x="4653" y="4708"/>
                  </a:lnTo>
                  <a:lnTo>
                    <a:pt x="4653" y="4504"/>
                  </a:lnTo>
                  <a:lnTo>
                    <a:pt x="4653" y="4280"/>
                  </a:lnTo>
                  <a:lnTo>
                    <a:pt x="4635" y="4057"/>
                  </a:lnTo>
                  <a:lnTo>
                    <a:pt x="4598" y="3834"/>
                  </a:lnTo>
                  <a:lnTo>
                    <a:pt x="4504" y="3331"/>
                  </a:lnTo>
                  <a:lnTo>
                    <a:pt x="4356" y="2792"/>
                  </a:lnTo>
                  <a:lnTo>
                    <a:pt x="4170" y="2215"/>
                  </a:lnTo>
                  <a:lnTo>
                    <a:pt x="3946" y="1601"/>
                  </a:lnTo>
                  <a:lnTo>
                    <a:pt x="3704" y="968"/>
                  </a:lnTo>
                  <a:lnTo>
                    <a:pt x="3406" y="298"/>
                  </a:lnTo>
                  <a:lnTo>
                    <a:pt x="281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8" name="Google Shape;1568;p26"/>
            <p:cNvSpPr/>
            <p:nvPr/>
          </p:nvSpPr>
          <p:spPr>
            <a:xfrm>
              <a:off x="4586475" y="4652900"/>
              <a:ext cx="114025" cy="134950"/>
            </a:xfrm>
            <a:custGeom>
              <a:avLst/>
              <a:gdLst/>
              <a:ahLst/>
              <a:cxnLst/>
              <a:rect l="l" t="t" r="r" b="b"/>
              <a:pathLst>
                <a:path w="4561" h="5398" extrusionOk="0">
                  <a:moveTo>
                    <a:pt x="578" y="0"/>
                  </a:moveTo>
                  <a:lnTo>
                    <a:pt x="19" y="205"/>
                  </a:lnTo>
                  <a:lnTo>
                    <a:pt x="1" y="670"/>
                  </a:lnTo>
                  <a:lnTo>
                    <a:pt x="1" y="1117"/>
                  </a:lnTo>
                  <a:lnTo>
                    <a:pt x="1" y="1527"/>
                  </a:lnTo>
                  <a:lnTo>
                    <a:pt x="38" y="1917"/>
                  </a:lnTo>
                  <a:lnTo>
                    <a:pt x="75" y="2290"/>
                  </a:lnTo>
                  <a:lnTo>
                    <a:pt x="131" y="2643"/>
                  </a:lnTo>
                  <a:lnTo>
                    <a:pt x="187" y="2959"/>
                  </a:lnTo>
                  <a:lnTo>
                    <a:pt x="280" y="3276"/>
                  </a:lnTo>
                  <a:lnTo>
                    <a:pt x="373" y="3555"/>
                  </a:lnTo>
                  <a:lnTo>
                    <a:pt x="466" y="3816"/>
                  </a:lnTo>
                  <a:lnTo>
                    <a:pt x="578" y="4057"/>
                  </a:lnTo>
                  <a:lnTo>
                    <a:pt x="708" y="4281"/>
                  </a:lnTo>
                  <a:lnTo>
                    <a:pt x="838" y="4486"/>
                  </a:lnTo>
                  <a:lnTo>
                    <a:pt x="987" y="4653"/>
                  </a:lnTo>
                  <a:lnTo>
                    <a:pt x="1136" y="4820"/>
                  </a:lnTo>
                  <a:lnTo>
                    <a:pt x="1285" y="4951"/>
                  </a:lnTo>
                  <a:lnTo>
                    <a:pt x="1434" y="5081"/>
                  </a:lnTo>
                  <a:lnTo>
                    <a:pt x="1601" y="5174"/>
                  </a:lnTo>
                  <a:lnTo>
                    <a:pt x="1769" y="5267"/>
                  </a:lnTo>
                  <a:lnTo>
                    <a:pt x="1936" y="5323"/>
                  </a:lnTo>
                  <a:lnTo>
                    <a:pt x="2104" y="5360"/>
                  </a:lnTo>
                  <a:lnTo>
                    <a:pt x="2271" y="5397"/>
                  </a:lnTo>
                  <a:lnTo>
                    <a:pt x="2625" y="5397"/>
                  </a:lnTo>
                  <a:lnTo>
                    <a:pt x="2792" y="5379"/>
                  </a:lnTo>
                  <a:lnTo>
                    <a:pt x="2960" y="5323"/>
                  </a:lnTo>
                  <a:lnTo>
                    <a:pt x="3127" y="5267"/>
                  </a:lnTo>
                  <a:lnTo>
                    <a:pt x="3295" y="5193"/>
                  </a:lnTo>
                  <a:lnTo>
                    <a:pt x="3444" y="5100"/>
                  </a:lnTo>
                  <a:lnTo>
                    <a:pt x="3592" y="5007"/>
                  </a:lnTo>
                  <a:lnTo>
                    <a:pt x="3741" y="4876"/>
                  </a:lnTo>
                  <a:lnTo>
                    <a:pt x="3872" y="4746"/>
                  </a:lnTo>
                  <a:lnTo>
                    <a:pt x="4021" y="4560"/>
                  </a:lnTo>
                  <a:lnTo>
                    <a:pt x="4151" y="4392"/>
                  </a:lnTo>
                  <a:lnTo>
                    <a:pt x="4262" y="4225"/>
                  </a:lnTo>
                  <a:lnTo>
                    <a:pt x="4374" y="4057"/>
                  </a:lnTo>
                  <a:lnTo>
                    <a:pt x="4449" y="3890"/>
                  </a:lnTo>
                  <a:lnTo>
                    <a:pt x="4504" y="3723"/>
                  </a:lnTo>
                  <a:lnTo>
                    <a:pt x="4542" y="3555"/>
                  </a:lnTo>
                  <a:lnTo>
                    <a:pt x="4560" y="3406"/>
                  </a:lnTo>
                  <a:lnTo>
                    <a:pt x="4560" y="3239"/>
                  </a:lnTo>
                  <a:lnTo>
                    <a:pt x="4542" y="3090"/>
                  </a:lnTo>
                  <a:lnTo>
                    <a:pt x="4504" y="2941"/>
                  </a:lnTo>
                  <a:lnTo>
                    <a:pt x="4467" y="2792"/>
                  </a:lnTo>
                  <a:lnTo>
                    <a:pt x="4393" y="2643"/>
                  </a:lnTo>
                  <a:lnTo>
                    <a:pt x="4318" y="2494"/>
                  </a:lnTo>
                  <a:lnTo>
                    <a:pt x="4225" y="2345"/>
                  </a:lnTo>
                  <a:lnTo>
                    <a:pt x="4114" y="2215"/>
                  </a:lnTo>
                  <a:lnTo>
                    <a:pt x="3983" y="2066"/>
                  </a:lnTo>
                  <a:lnTo>
                    <a:pt x="3853" y="1936"/>
                  </a:lnTo>
                  <a:lnTo>
                    <a:pt x="3518" y="1657"/>
                  </a:lnTo>
                  <a:lnTo>
                    <a:pt x="3146" y="1378"/>
                  </a:lnTo>
                  <a:lnTo>
                    <a:pt x="2718" y="1098"/>
                  </a:lnTo>
                  <a:lnTo>
                    <a:pt x="2253" y="819"/>
                  </a:lnTo>
                  <a:lnTo>
                    <a:pt x="1731" y="559"/>
                  </a:lnTo>
                  <a:lnTo>
                    <a:pt x="1173" y="280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9" name="Google Shape;1569;p26"/>
            <p:cNvSpPr/>
            <p:nvPr/>
          </p:nvSpPr>
          <p:spPr>
            <a:xfrm>
              <a:off x="4597175" y="4603125"/>
              <a:ext cx="141475" cy="105175"/>
            </a:xfrm>
            <a:custGeom>
              <a:avLst/>
              <a:gdLst/>
              <a:ahLst/>
              <a:cxnLst/>
              <a:rect l="l" t="t" r="r" b="b"/>
              <a:pathLst>
                <a:path w="5659" h="4207" extrusionOk="0">
                  <a:moveTo>
                    <a:pt x="3686" y="0"/>
                  </a:moveTo>
                  <a:lnTo>
                    <a:pt x="3499" y="37"/>
                  </a:lnTo>
                  <a:lnTo>
                    <a:pt x="3090" y="112"/>
                  </a:lnTo>
                  <a:lnTo>
                    <a:pt x="2681" y="242"/>
                  </a:lnTo>
                  <a:lnTo>
                    <a:pt x="2215" y="410"/>
                  </a:lnTo>
                  <a:lnTo>
                    <a:pt x="1750" y="633"/>
                  </a:lnTo>
                  <a:lnTo>
                    <a:pt x="1229" y="893"/>
                  </a:lnTo>
                  <a:lnTo>
                    <a:pt x="708" y="1173"/>
                  </a:lnTo>
                  <a:lnTo>
                    <a:pt x="150" y="1489"/>
                  </a:lnTo>
                  <a:lnTo>
                    <a:pt x="1" y="2122"/>
                  </a:lnTo>
                  <a:lnTo>
                    <a:pt x="354" y="2438"/>
                  </a:lnTo>
                  <a:lnTo>
                    <a:pt x="689" y="2717"/>
                  </a:lnTo>
                  <a:lnTo>
                    <a:pt x="1024" y="2978"/>
                  </a:lnTo>
                  <a:lnTo>
                    <a:pt x="1341" y="3220"/>
                  </a:lnTo>
                  <a:lnTo>
                    <a:pt x="1657" y="3424"/>
                  </a:lnTo>
                  <a:lnTo>
                    <a:pt x="1955" y="3592"/>
                  </a:lnTo>
                  <a:lnTo>
                    <a:pt x="2253" y="3759"/>
                  </a:lnTo>
                  <a:lnTo>
                    <a:pt x="2532" y="3890"/>
                  </a:lnTo>
                  <a:lnTo>
                    <a:pt x="2792" y="3983"/>
                  </a:lnTo>
                  <a:lnTo>
                    <a:pt x="3053" y="4076"/>
                  </a:lnTo>
                  <a:lnTo>
                    <a:pt x="3295" y="4132"/>
                  </a:lnTo>
                  <a:lnTo>
                    <a:pt x="3537" y="4169"/>
                  </a:lnTo>
                  <a:lnTo>
                    <a:pt x="3760" y="4187"/>
                  </a:lnTo>
                  <a:lnTo>
                    <a:pt x="3965" y="4206"/>
                  </a:lnTo>
                  <a:lnTo>
                    <a:pt x="4169" y="4187"/>
                  </a:lnTo>
                  <a:lnTo>
                    <a:pt x="4356" y="4150"/>
                  </a:lnTo>
                  <a:lnTo>
                    <a:pt x="4542" y="4094"/>
                  </a:lnTo>
                  <a:lnTo>
                    <a:pt x="4709" y="4020"/>
                  </a:lnTo>
                  <a:lnTo>
                    <a:pt x="4858" y="3946"/>
                  </a:lnTo>
                  <a:lnTo>
                    <a:pt x="5007" y="3852"/>
                  </a:lnTo>
                  <a:lnTo>
                    <a:pt x="5119" y="3741"/>
                  </a:lnTo>
                  <a:lnTo>
                    <a:pt x="5249" y="3611"/>
                  </a:lnTo>
                  <a:lnTo>
                    <a:pt x="5342" y="3480"/>
                  </a:lnTo>
                  <a:lnTo>
                    <a:pt x="5435" y="3331"/>
                  </a:lnTo>
                  <a:lnTo>
                    <a:pt x="5509" y="3183"/>
                  </a:lnTo>
                  <a:lnTo>
                    <a:pt x="5565" y="3015"/>
                  </a:lnTo>
                  <a:lnTo>
                    <a:pt x="5602" y="2848"/>
                  </a:lnTo>
                  <a:lnTo>
                    <a:pt x="5640" y="2680"/>
                  </a:lnTo>
                  <a:lnTo>
                    <a:pt x="5658" y="2494"/>
                  </a:lnTo>
                  <a:lnTo>
                    <a:pt x="5658" y="2308"/>
                  </a:lnTo>
                  <a:lnTo>
                    <a:pt x="5658" y="2103"/>
                  </a:lnTo>
                  <a:lnTo>
                    <a:pt x="5640" y="1917"/>
                  </a:lnTo>
                  <a:lnTo>
                    <a:pt x="5584" y="1656"/>
                  </a:lnTo>
                  <a:lnTo>
                    <a:pt x="5528" y="1433"/>
                  </a:lnTo>
                  <a:lnTo>
                    <a:pt x="5472" y="1228"/>
                  </a:lnTo>
                  <a:lnTo>
                    <a:pt x="5398" y="1024"/>
                  </a:lnTo>
                  <a:lnTo>
                    <a:pt x="5305" y="856"/>
                  </a:lnTo>
                  <a:lnTo>
                    <a:pt x="5212" y="689"/>
                  </a:lnTo>
                  <a:lnTo>
                    <a:pt x="5119" y="558"/>
                  </a:lnTo>
                  <a:lnTo>
                    <a:pt x="5007" y="428"/>
                  </a:lnTo>
                  <a:lnTo>
                    <a:pt x="4895" y="335"/>
                  </a:lnTo>
                  <a:lnTo>
                    <a:pt x="4765" y="242"/>
                  </a:lnTo>
                  <a:lnTo>
                    <a:pt x="4635" y="168"/>
                  </a:lnTo>
                  <a:lnTo>
                    <a:pt x="4504" y="93"/>
                  </a:lnTo>
                  <a:lnTo>
                    <a:pt x="4356" y="56"/>
                  </a:lnTo>
                  <a:lnTo>
                    <a:pt x="4188" y="19"/>
                  </a:lnTo>
                  <a:lnTo>
                    <a:pt x="403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0" name="Google Shape;1570;p26"/>
            <p:cNvSpPr/>
            <p:nvPr/>
          </p:nvSpPr>
          <p:spPr>
            <a:xfrm>
              <a:off x="4580425" y="4521700"/>
              <a:ext cx="106100" cy="136350"/>
            </a:xfrm>
            <a:custGeom>
              <a:avLst/>
              <a:gdLst/>
              <a:ahLst/>
              <a:cxnLst/>
              <a:rect l="l" t="t" r="r" b="b"/>
              <a:pathLst>
                <a:path w="4244" h="5454" extrusionOk="0">
                  <a:moveTo>
                    <a:pt x="1080" y="0"/>
                  </a:moveTo>
                  <a:lnTo>
                    <a:pt x="931" y="38"/>
                  </a:lnTo>
                  <a:lnTo>
                    <a:pt x="801" y="75"/>
                  </a:lnTo>
                  <a:lnTo>
                    <a:pt x="671" y="149"/>
                  </a:lnTo>
                  <a:lnTo>
                    <a:pt x="559" y="224"/>
                  </a:lnTo>
                  <a:lnTo>
                    <a:pt x="466" y="335"/>
                  </a:lnTo>
                  <a:lnTo>
                    <a:pt x="373" y="447"/>
                  </a:lnTo>
                  <a:lnTo>
                    <a:pt x="299" y="577"/>
                  </a:lnTo>
                  <a:lnTo>
                    <a:pt x="224" y="726"/>
                  </a:lnTo>
                  <a:lnTo>
                    <a:pt x="168" y="894"/>
                  </a:lnTo>
                  <a:lnTo>
                    <a:pt x="112" y="1080"/>
                  </a:lnTo>
                  <a:lnTo>
                    <a:pt x="75" y="1266"/>
                  </a:lnTo>
                  <a:lnTo>
                    <a:pt x="38" y="1471"/>
                  </a:lnTo>
                  <a:lnTo>
                    <a:pt x="1" y="1936"/>
                  </a:lnTo>
                  <a:lnTo>
                    <a:pt x="1" y="2457"/>
                  </a:lnTo>
                  <a:lnTo>
                    <a:pt x="19" y="3015"/>
                  </a:lnTo>
                  <a:lnTo>
                    <a:pt x="57" y="3629"/>
                  </a:lnTo>
                  <a:lnTo>
                    <a:pt x="131" y="4281"/>
                  </a:lnTo>
                  <a:lnTo>
                    <a:pt x="243" y="4969"/>
                  </a:lnTo>
                  <a:lnTo>
                    <a:pt x="764" y="5453"/>
                  </a:lnTo>
                  <a:lnTo>
                    <a:pt x="1173" y="5342"/>
                  </a:lnTo>
                  <a:lnTo>
                    <a:pt x="1545" y="5230"/>
                  </a:lnTo>
                  <a:lnTo>
                    <a:pt x="1899" y="5100"/>
                  </a:lnTo>
                  <a:lnTo>
                    <a:pt x="2234" y="4969"/>
                  </a:lnTo>
                  <a:lnTo>
                    <a:pt x="2532" y="4839"/>
                  </a:lnTo>
                  <a:lnTo>
                    <a:pt x="2792" y="4690"/>
                  </a:lnTo>
                  <a:lnTo>
                    <a:pt x="3053" y="4541"/>
                  </a:lnTo>
                  <a:lnTo>
                    <a:pt x="3258" y="4374"/>
                  </a:lnTo>
                  <a:lnTo>
                    <a:pt x="3462" y="4206"/>
                  </a:lnTo>
                  <a:lnTo>
                    <a:pt x="3630" y="4039"/>
                  </a:lnTo>
                  <a:lnTo>
                    <a:pt x="3779" y="3871"/>
                  </a:lnTo>
                  <a:lnTo>
                    <a:pt x="3909" y="3704"/>
                  </a:lnTo>
                  <a:lnTo>
                    <a:pt x="4021" y="3518"/>
                  </a:lnTo>
                  <a:lnTo>
                    <a:pt x="4095" y="3332"/>
                  </a:lnTo>
                  <a:lnTo>
                    <a:pt x="4169" y="3164"/>
                  </a:lnTo>
                  <a:lnTo>
                    <a:pt x="4207" y="2978"/>
                  </a:lnTo>
                  <a:lnTo>
                    <a:pt x="4225" y="2792"/>
                  </a:lnTo>
                  <a:lnTo>
                    <a:pt x="4244" y="2606"/>
                  </a:lnTo>
                  <a:lnTo>
                    <a:pt x="4225" y="2420"/>
                  </a:lnTo>
                  <a:lnTo>
                    <a:pt x="4188" y="2252"/>
                  </a:lnTo>
                  <a:lnTo>
                    <a:pt x="4151" y="2066"/>
                  </a:lnTo>
                  <a:lnTo>
                    <a:pt x="4095" y="1899"/>
                  </a:lnTo>
                  <a:lnTo>
                    <a:pt x="4002" y="1731"/>
                  </a:lnTo>
                  <a:lnTo>
                    <a:pt x="3928" y="1564"/>
                  </a:lnTo>
                  <a:lnTo>
                    <a:pt x="3816" y="1396"/>
                  </a:lnTo>
                  <a:lnTo>
                    <a:pt x="3686" y="1247"/>
                  </a:lnTo>
                  <a:lnTo>
                    <a:pt x="3555" y="1098"/>
                  </a:lnTo>
                  <a:lnTo>
                    <a:pt x="3425" y="950"/>
                  </a:lnTo>
                  <a:lnTo>
                    <a:pt x="3258" y="819"/>
                  </a:lnTo>
                  <a:lnTo>
                    <a:pt x="3109" y="689"/>
                  </a:lnTo>
                  <a:lnTo>
                    <a:pt x="2923" y="577"/>
                  </a:lnTo>
                  <a:lnTo>
                    <a:pt x="2737" y="466"/>
                  </a:lnTo>
                  <a:lnTo>
                    <a:pt x="2476" y="335"/>
                  </a:lnTo>
                  <a:lnTo>
                    <a:pt x="2234" y="242"/>
                  </a:lnTo>
                  <a:lnTo>
                    <a:pt x="2011" y="149"/>
                  </a:lnTo>
                  <a:lnTo>
                    <a:pt x="1806" y="75"/>
                  </a:lnTo>
                  <a:lnTo>
                    <a:pt x="1601" y="38"/>
                  </a:lnTo>
                  <a:lnTo>
                    <a:pt x="14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1" name="Google Shape;1571;p26"/>
            <p:cNvSpPr/>
            <p:nvPr/>
          </p:nvSpPr>
          <p:spPr>
            <a:xfrm>
              <a:off x="4449700" y="4524500"/>
              <a:ext cx="145650" cy="133075"/>
            </a:xfrm>
            <a:custGeom>
              <a:avLst/>
              <a:gdLst/>
              <a:ahLst/>
              <a:cxnLst/>
              <a:rect l="l" t="t" r="r" b="b"/>
              <a:pathLst>
                <a:path w="5826" h="5323" extrusionOk="0">
                  <a:moveTo>
                    <a:pt x="2494" y="0"/>
                  </a:moveTo>
                  <a:lnTo>
                    <a:pt x="2289" y="19"/>
                  </a:lnTo>
                  <a:lnTo>
                    <a:pt x="2085" y="56"/>
                  </a:lnTo>
                  <a:lnTo>
                    <a:pt x="1899" y="93"/>
                  </a:lnTo>
                  <a:lnTo>
                    <a:pt x="1694" y="149"/>
                  </a:lnTo>
                  <a:lnTo>
                    <a:pt x="1508" y="223"/>
                  </a:lnTo>
                  <a:lnTo>
                    <a:pt x="1322" y="316"/>
                  </a:lnTo>
                  <a:lnTo>
                    <a:pt x="1154" y="428"/>
                  </a:lnTo>
                  <a:lnTo>
                    <a:pt x="987" y="558"/>
                  </a:lnTo>
                  <a:lnTo>
                    <a:pt x="763" y="726"/>
                  </a:lnTo>
                  <a:lnTo>
                    <a:pt x="577" y="912"/>
                  </a:lnTo>
                  <a:lnTo>
                    <a:pt x="410" y="1098"/>
                  </a:lnTo>
                  <a:lnTo>
                    <a:pt x="280" y="1266"/>
                  </a:lnTo>
                  <a:lnTo>
                    <a:pt x="168" y="1433"/>
                  </a:lnTo>
                  <a:lnTo>
                    <a:pt x="93" y="1601"/>
                  </a:lnTo>
                  <a:lnTo>
                    <a:pt x="38" y="1768"/>
                  </a:lnTo>
                  <a:lnTo>
                    <a:pt x="0" y="1936"/>
                  </a:lnTo>
                  <a:lnTo>
                    <a:pt x="0" y="2103"/>
                  </a:lnTo>
                  <a:lnTo>
                    <a:pt x="19" y="2252"/>
                  </a:lnTo>
                  <a:lnTo>
                    <a:pt x="56" y="2419"/>
                  </a:lnTo>
                  <a:lnTo>
                    <a:pt x="131" y="2568"/>
                  </a:lnTo>
                  <a:lnTo>
                    <a:pt x="205" y="2717"/>
                  </a:lnTo>
                  <a:lnTo>
                    <a:pt x="317" y="2866"/>
                  </a:lnTo>
                  <a:lnTo>
                    <a:pt x="447" y="3015"/>
                  </a:lnTo>
                  <a:lnTo>
                    <a:pt x="596" y="3164"/>
                  </a:lnTo>
                  <a:lnTo>
                    <a:pt x="763" y="3313"/>
                  </a:lnTo>
                  <a:lnTo>
                    <a:pt x="949" y="3462"/>
                  </a:lnTo>
                  <a:lnTo>
                    <a:pt x="1378" y="3741"/>
                  </a:lnTo>
                  <a:lnTo>
                    <a:pt x="1880" y="4020"/>
                  </a:lnTo>
                  <a:lnTo>
                    <a:pt x="2438" y="4280"/>
                  </a:lnTo>
                  <a:lnTo>
                    <a:pt x="3052" y="4541"/>
                  </a:lnTo>
                  <a:lnTo>
                    <a:pt x="3741" y="4820"/>
                  </a:lnTo>
                  <a:lnTo>
                    <a:pt x="4448" y="5081"/>
                  </a:lnTo>
                  <a:lnTo>
                    <a:pt x="5211" y="5323"/>
                  </a:lnTo>
                  <a:lnTo>
                    <a:pt x="5825" y="5081"/>
                  </a:lnTo>
                  <a:lnTo>
                    <a:pt x="5825" y="4653"/>
                  </a:lnTo>
                  <a:lnTo>
                    <a:pt x="5807" y="4225"/>
                  </a:lnTo>
                  <a:lnTo>
                    <a:pt x="5770" y="3834"/>
                  </a:lnTo>
                  <a:lnTo>
                    <a:pt x="5714" y="3462"/>
                  </a:lnTo>
                  <a:lnTo>
                    <a:pt x="5639" y="3108"/>
                  </a:lnTo>
                  <a:lnTo>
                    <a:pt x="5565" y="2773"/>
                  </a:lnTo>
                  <a:lnTo>
                    <a:pt x="5472" y="2457"/>
                  </a:lnTo>
                  <a:lnTo>
                    <a:pt x="5360" y="2177"/>
                  </a:lnTo>
                  <a:lnTo>
                    <a:pt x="5230" y="1898"/>
                  </a:lnTo>
                  <a:lnTo>
                    <a:pt x="5100" y="1638"/>
                  </a:lnTo>
                  <a:lnTo>
                    <a:pt x="4951" y="1414"/>
                  </a:lnTo>
                  <a:lnTo>
                    <a:pt x="4802" y="1191"/>
                  </a:lnTo>
                  <a:lnTo>
                    <a:pt x="4634" y="986"/>
                  </a:lnTo>
                  <a:lnTo>
                    <a:pt x="4467" y="819"/>
                  </a:lnTo>
                  <a:lnTo>
                    <a:pt x="4281" y="651"/>
                  </a:lnTo>
                  <a:lnTo>
                    <a:pt x="4095" y="503"/>
                  </a:lnTo>
                  <a:lnTo>
                    <a:pt x="3909" y="391"/>
                  </a:lnTo>
                  <a:lnTo>
                    <a:pt x="3704" y="279"/>
                  </a:lnTo>
                  <a:lnTo>
                    <a:pt x="3518" y="186"/>
                  </a:lnTo>
                  <a:lnTo>
                    <a:pt x="3313" y="112"/>
                  </a:lnTo>
                  <a:lnTo>
                    <a:pt x="3108" y="75"/>
                  </a:lnTo>
                  <a:lnTo>
                    <a:pt x="2904" y="37"/>
                  </a:lnTo>
                  <a:lnTo>
                    <a:pt x="269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2" name="Google Shape;1572;p26"/>
            <p:cNvSpPr/>
            <p:nvPr/>
          </p:nvSpPr>
          <p:spPr>
            <a:xfrm>
              <a:off x="4412000" y="4610550"/>
              <a:ext cx="166600" cy="123325"/>
            </a:xfrm>
            <a:custGeom>
              <a:avLst/>
              <a:gdLst/>
              <a:ahLst/>
              <a:cxnLst/>
              <a:rect l="l" t="t" r="r" b="b"/>
              <a:pathLst>
                <a:path w="6664" h="4933" extrusionOk="0">
                  <a:moveTo>
                    <a:pt x="2327" y="1"/>
                  </a:moveTo>
                  <a:lnTo>
                    <a:pt x="2048" y="20"/>
                  </a:lnTo>
                  <a:lnTo>
                    <a:pt x="1806" y="38"/>
                  </a:lnTo>
                  <a:lnTo>
                    <a:pt x="1564" y="94"/>
                  </a:lnTo>
                  <a:lnTo>
                    <a:pt x="1341" y="168"/>
                  </a:lnTo>
                  <a:lnTo>
                    <a:pt x="1136" y="261"/>
                  </a:lnTo>
                  <a:lnTo>
                    <a:pt x="950" y="373"/>
                  </a:lnTo>
                  <a:lnTo>
                    <a:pt x="783" y="485"/>
                  </a:lnTo>
                  <a:lnTo>
                    <a:pt x="615" y="615"/>
                  </a:lnTo>
                  <a:lnTo>
                    <a:pt x="485" y="764"/>
                  </a:lnTo>
                  <a:lnTo>
                    <a:pt x="355" y="931"/>
                  </a:lnTo>
                  <a:lnTo>
                    <a:pt x="262" y="1099"/>
                  </a:lnTo>
                  <a:lnTo>
                    <a:pt x="168" y="1266"/>
                  </a:lnTo>
                  <a:lnTo>
                    <a:pt x="94" y="1471"/>
                  </a:lnTo>
                  <a:lnTo>
                    <a:pt x="38" y="1657"/>
                  </a:lnTo>
                  <a:lnTo>
                    <a:pt x="20" y="1862"/>
                  </a:lnTo>
                  <a:lnTo>
                    <a:pt x="1" y="2085"/>
                  </a:lnTo>
                  <a:lnTo>
                    <a:pt x="1" y="2290"/>
                  </a:lnTo>
                  <a:lnTo>
                    <a:pt x="38" y="2513"/>
                  </a:lnTo>
                  <a:lnTo>
                    <a:pt x="75" y="2755"/>
                  </a:lnTo>
                  <a:lnTo>
                    <a:pt x="131" y="2979"/>
                  </a:lnTo>
                  <a:lnTo>
                    <a:pt x="243" y="3276"/>
                  </a:lnTo>
                  <a:lnTo>
                    <a:pt x="355" y="3537"/>
                  </a:lnTo>
                  <a:lnTo>
                    <a:pt x="466" y="3779"/>
                  </a:lnTo>
                  <a:lnTo>
                    <a:pt x="596" y="4002"/>
                  </a:lnTo>
                  <a:lnTo>
                    <a:pt x="727" y="4188"/>
                  </a:lnTo>
                  <a:lnTo>
                    <a:pt x="876" y="4356"/>
                  </a:lnTo>
                  <a:lnTo>
                    <a:pt x="1025" y="4505"/>
                  </a:lnTo>
                  <a:lnTo>
                    <a:pt x="1173" y="4635"/>
                  </a:lnTo>
                  <a:lnTo>
                    <a:pt x="1341" y="4728"/>
                  </a:lnTo>
                  <a:lnTo>
                    <a:pt x="1508" y="4802"/>
                  </a:lnTo>
                  <a:lnTo>
                    <a:pt x="1676" y="4877"/>
                  </a:lnTo>
                  <a:lnTo>
                    <a:pt x="1862" y="4914"/>
                  </a:lnTo>
                  <a:lnTo>
                    <a:pt x="2048" y="4933"/>
                  </a:lnTo>
                  <a:lnTo>
                    <a:pt x="2253" y="4933"/>
                  </a:lnTo>
                  <a:lnTo>
                    <a:pt x="2457" y="4895"/>
                  </a:lnTo>
                  <a:lnTo>
                    <a:pt x="2662" y="4858"/>
                  </a:lnTo>
                  <a:lnTo>
                    <a:pt x="2867" y="4821"/>
                  </a:lnTo>
                  <a:lnTo>
                    <a:pt x="3090" y="4747"/>
                  </a:lnTo>
                  <a:lnTo>
                    <a:pt x="3314" y="4653"/>
                  </a:lnTo>
                  <a:lnTo>
                    <a:pt x="3537" y="4542"/>
                  </a:lnTo>
                  <a:lnTo>
                    <a:pt x="4021" y="4300"/>
                  </a:lnTo>
                  <a:lnTo>
                    <a:pt x="4505" y="3984"/>
                  </a:lnTo>
                  <a:lnTo>
                    <a:pt x="5007" y="3630"/>
                  </a:lnTo>
                  <a:lnTo>
                    <a:pt x="5547" y="3221"/>
                  </a:lnTo>
                  <a:lnTo>
                    <a:pt x="6086" y="2774"/>
                  </a:lnTo>
                  <a:lnTo>
                    <a:pt x="6645" y="2290"/>
                  </a:lnTo>
                  <a:lnTo>
                    <a:pt x="6663" y="1639"/>
                  </a:lnTo>
                  <a:lnTo>
                    <a:pt x="6235" y="1359"/>
                  </a:lnTo>
                  <a:lnTo>
                    <a:pt x="5807" y="1099"/>
                  </a:lnTo>
                  <a:lnTo>
                    <a:pt x="5398" y="876"/>
                  </a:lnTo>
                  <a:lnTo>
                    <a:pt x="5007" y="671"/>
                  </a:lnTo>
                  <a:lnTo>
                    <a:pt x="4616" y="503"/>
                  </a:lnTo>
                  <a:lnTo>
                    <a:pt x="4244" y="355"/>
                  </a:lnTo>
                  <a:lnTo>
                    <a:pt x="3890" y="243"/>
                  </a:lnTo>
                  <a:lnTo>
                    <a:pt x="3555" y="150"/>
                  </a:lnTo>
                  <a:lnTo>
                    <a:pt x="3221" y="75"/>
                  </a:lnTo>
                  <a:lnTo>
                    <a:pt x="2904" y="20"/>
                  </a:lnTo>
                  <a:lnTo>
                    <a:pt x="26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3" name="Google Shape;1573;p26"/>
            <p:cNvSpPr/>
            <p:nvPr/>
          </p:nvSpPr>
          <p:spPr>
            <a:xfrm>
              <a:off x="4519025" y="4591475"/>
              <a:ext cx="134000" cy="127525"/>
            </a:xfrm>
            <a:custGeom>
              <a:avLst/>
              <a:gdLst/>
              <a:ahLst/>
              <a:cxnLst/>
              <a:rect l="l" t="t" r="r" b="b"/>
              <a:pathLst>
                <a:path w="5360" h="5101" extrusionOk="0">
                  <a:moveTo>
                    <a:pt x="2271" y="1"/>
                  </a:moveTo>
                  <a:lnTo>
                    <a:pt x="2010" y="20"/>
                  </a:lnTo>
                  <a:lnTo>
                    <a:pt x="1768" y="75"/>
                  </a:lnTo>
                  <a:lnTo>
                    <a:pt x="1526" y="131"/>
                  </a:lnTo>
                  <a:lnTo>
                    <a:pt x="1303" y="224"/>
                  </a:lnTo>
                  <a:lnTo>
                    <a:pt x="1080" y="336"/>
                  </a:lnTo>
                  <a:lnTo>
                    <a:pt x="875" y="485"/>
                  </a:lnTo>
                  <a:lnTo>
                    <a:pt x="689" y="634"/>
                  </a:lnTo>
                  <a:lnTo>
                    <a:pt x="521" y="820"/>
                  </a:lnTo>
                  <a:lnTo>
                    <a:pt x="372" y="1024"/>
                  </a:lnTo>
                  <a:lnTo>
                    <a:pt x="242" y="1248"/>
                  </a:lnTo>
                  <a:lnTo>
                    <a:pt x="149" y="1490"/>
                  </a:lnTo>
                  <a:lnTo>
                    <a:pt x="75" y="1713"/>
                  </a:lnTo>
                  <a:lnTo>
                    <a:pt x="19" y="1955"/>
                  </a:lnTo>
                  <a:lnTo>
                    <a:pt x="0" y="2216"/>
                  </a:lnTo>
                  <a:lnTo>
                    <a:pt x="19" y="2457"/>
                  </a:lnTo>
                  <a:lnTo>
                    <a:pt x="56" y="2718"/>
                  </a:lnTo>
                  <a:lnTo>
                    <a:pt x="112" y="2960"/>
                  </a:lnTo>
                  <a:lnTo>
                    <a:pt x="186" y="3202"/>
                  </a:lnTo>
                  <a:lnTo>
                    <a:pt x="298" y="3444"/>
                  </a:lnTo>
                  <a:lnTo>
                    <a:pt x="428" y="3667"/>
                  </a:lnTo>
                  <a:lnTo>
                    <a:pt x="596" y="3890"/>
                  </a:lnTo>
                  <a:lnTo>
                    <a:pt x="782" y="4114"/>
                  </a:lnTo>
                  <a:lnTo>
                    <a:pt x="987" y="4318"/>
                  </a:lnTo>
                  <a:lnTo>
                    <a:pt x="1210" y="4486"/>
                  </a:lnTo>
                  <a:lnTo>
                    <a:pt x="1452" y="4653"/>
                  </a:lnTo>
                  <a:lnTo>
                    <a:pt x="1694" y="4784"/>
                  </a:lnTo>
                  <a:lnTo>
                    <a:pt x="1936" y="4895"/>
                  </a:lnTo>
                  <a:lnTo>
                    <a:pt x="2196" y="4988"/>
                  </a:lnTo>
                  <a:lnTo>
                    <a:pt x="2457" y="5044"/>
                  </a:lnTo>
                  <a:lnTo>
                    <a:pt x="2717" y="5082"/>
                  </a:lnTo>
                  <a:lnTo>
                    <a:pt x="2978" y="5100"/>
                  </a:lnTo>
                  <a:lnTo>
                    <a:pt x="3238" y="5082"/>
                  </a:lnTo>
                  <a:lnTo>
                    <a:pt x="3480" y="5044"/>
                  </a:lnTo>
                  <a:lnTo>
                    <a:pt x="3722" y="4988"/>
                  </a:lnTo>
                  <a:lnTo>
                    <a:pt x="3964" y="4914"/>
                  </a:lnTo>
                  <a:lnTo>
                    <a:pt x="4188" y="4802"/>
                  </a:lnTo>
                  <a:lnTo>
                    <a:pt x="4392" y="4672"/>
                  </a:lnTo>
                  <a:lnTo>
                    <a:pt x="4597" y="4523"/>
                  </a:lnTo>
                  <a:lnTo>
                    <a:pt x="4764" y="4356"/>
                  </a:lnTo>
                  <a:lnTo>
                    <a:pt x="4932" y="4170"/>
                  </a:lnTo>
                  <a:lnTo>
                    <a:pt x="5062" y="3965"/>
                  </a:lnTo>
                  <a:lnTo>
                    <a:pt x="5174" y="3760"/>
                  </a:lnTo>
                  <a:lnTo>
                    <a:pt x="5267" y="3537"/>
                  </a:lnTo>
                  <a:lnTo>
                    <a:pt x="5323" y="3295"/>
                  </a:lnTo>
                  <a:lnTo>
                    <a:pt x="5360" y="3072"/>
                  </a:lnTo>
                  <a:lnTo>
                    <a:pt x="5360" y="2830"/>
                  </a:lnTo>
                  <a:lnTo>
                    <a:pt x="5360" y="2588"/>
                  </a:lnTo>
                  <a:lnTo>
                    <a:pt x="5323" y="2346"/>
                  </a:lnTo>
                  <a:lnTo>
                    <a:pt x="5267" y="2122"/>
                  </a:lnTo>
                  <a:lnTo>
                    <a:pt x="5193" y="1881"/>
                  </a:lnTo>
                  <a:lnTo>
                    <a:pt x="5081" y="1657"/>
                  </a:lnTo>
                  <a:lnTo>
                    <a:pt x="4951" y="1434"/>
                  </a:lnTo>
                  <a:lnTo>
                    <a:pt x="4802" y="1211"/>
                  </a:lnTo>
                  <a:lnTo>
                    <a:pt x="4634" y="1024"/>
                  </a:lnTo>
                  <a:lnTo>
                    <a:pt x="4448" y="820"/>
                  </a:lnTo>
                  <a:lnTo>
                    <a:pt x="4243" y="652"/>
                  </a:lnTo>
                  <a:lnTo>
                    <a:pt x="4020" y="485"/>
                  </a:lnTo>
                  <a:lnTo>
                    <a:pt x="3778" y="355"/>
                  </a:lnTo>
                  <a:lnTo>
                    <a:pt x="3536" y="224"/>
                  </a:lnTo>
                  <a:lnTo>
                    <a:pt x="3294" y="131"/>
                  </a:lnTo>
                  <a:lnTo>
                    <a:pt x="3034" y="75"/>
                  </a:lnTo>
                  <a:lnTo>
                    <a:pt x="2773" y="20"/>
                  </a:lnTo>
                  <a:lnTo>
                    <a:pt x="251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4" name="Google Shape;1574;p26"/>
            <p:cNvSpPr/>
            <p:nvPr/>
          </p:nvSpPr>
          <p:spPr>
            <a:xfrm>
              <a:off x="4526475" y="4745950"/>
              <a:ext cx="88875" cy="482950"/>
            </a:xfrm>
            <a:custGeom>
              <a:avLst/>
              <a:gdLst/>
              <a:ahLst/>
              <a:cxnLst/>
              <a:rect l="l" t="t" r="r" b="b"/>
              <a:pathLst>
                <a:path w="3555" h="19318" extrusionOk="0">
                  <a:moveTo>
                    <a:pt x="2829" y="1"/>
                  </a:moveTo>
                  <a:lnTo>
                    <a:pt x="2866" y="38"/>
                  </a:lnTo>
                  <a:lnTo>
                    <a:pt x="2940" y="187"/>
                  </a:lnTo>
                  <a:lnTo>
                    <a:pt x="3033" y="429"/>
                  </a:lnTo>
                  <a:lnTo>
                    <a:pt x="3164" y="801"/>
                  </a:lnTo>
                  <a:lnTo>
                    <a:pt x="3275" y="1303"/>
                  </a:lnTo>
                  <a:lnTo>
                    <a:pt x="3287" y="1351"/>
                  </a:lnTo>
                  <a:lnTo>
                    <a:pt x="3275" y="1173"/>
                  </a:lnTo>
                  <a:lnTo>
                    <a:pt x="3257" y="931"/>
                  </a:lnTo>
                  <a:lnTo>
                    <a:pt x="3220" y="708"/>
                  </a:lnTo>
                  <a:lnTo>
                    <a:pt x="3182" y="540"/>
                  </a:lnTo>
                  <a:lnTo>
                    <a:pt x="3145" y="391"/>
                  </a:lnTo>
                  <a:lnTo>
                    <a:pt x="3089" y="280"/>
                  </a:lnTo>
                  <a:lnTo>
                    <a:pt x="3052" y="187"/>
                  </a:lnTo>
                  <a:lnTo>
                    <a:pt x="2996" y="112"/>
                  </a:lnTo>
                  <a:lnTo>
                    <a:pt x="2922" y="38"/>
                  </a:lnTo>
                  <a:lnTo>
                    <a:pt x="2866" y="1"/>
                  </a:lnTo>
                  <a:close/>
                  <a:moveTo>
                    <a:pt x="3287" y="1351"/>
                  </a:moveTo>
                  <a:lnTo>
                    <a:pt x="3294" y="1452"/>
                  </a:lnTo>
                  <a:lnTo>
                    <a:pt x="3294" y="1787"/>
                  </a:lnTo>
                  <a:lnTo>
                    <a:pt x="3294" y="2178"/>
                  </a:lnTo>
                  <a:lnTo>
                    <a:pt x="3275" y="2606"/>
                  </a:lnTo>
                  <a:lnTo>
                    <a:pt x="3238" y="3090"/>
                  </a:lnTo>
                  <a:lnTo>
                    <a:pt x="3182" y="3629"/>
                  </a:lnTo>
                  <a:lnTo>
                    <a:pt x="3089" y="4225"/>
                  </a:lnTo>
                  <a:lnTo>
                    <a:pt x="2996" y="4895"/>
                  </a:lnTo>
                  <a:lnTo>
                    <a:pt x="2885" y="5621"/>
                  </a:lnTo>
                  <a:lnTo>
                    <a:pt x="2736" y="6421"/>
                  </a:lnTo>
                  <a:lnTo>
                    <a:pt x="2550" y="7296"/>
                  </a:lnTo>
                  <a:lnTo>
                    <a:pt x="2345" y="8245"/>
                  </a:lnTo>
                  <a:lnTo>
                    <a:pt x="2122" y="9268"/>
                  </a:lnTo>
                  <a:lnTo>
                    <a:pt x="1861" y="10366"/>
                  </a:lnTo>
                  <a:lnTo>
                    <a:pt x="1563" y="11557"/>
                  </a:lnTo>
                  <a:lnTo>
                    <a:pt x="1228" y="12841"/>
                  </a:lnTo>
                  <a:lnTo>
                    <a:pt x="856" y="14200"/>
                  </a:lnTo>
                  <a:lnTo>
                    <a:pt x="447" y="15670"/>
                  </a:lnTo>
                  <a:lnTo>
                    <a:pt x="0" y="17233"/>
                  </a:lnTo>
                  <a:lnTo>
                    <a:pt x="1135" y="19318"/>
                  </a:lnTo>
                  <a:lnTo>
                    <a:pt x="1507" y="17866"/>
                  </a:lnTo>
                  <a:lnTo>
                    <a:pt x="1842" y="16489"/>
                  </a:lnTo>
                  <a:lnTo>
                    <a:pt x="2140" y="15186"/>
                  </a:lnTo>
                  <a:lnTo>
                    <a:pt x="2401" y="13939"/>
                  </a:lnTo>
                  <a:lnTo>
                    <a:pt x="2643" y="12767"/>
                  </a:lnTo>
                  <a:lnTo>
                    <a:pt x="2847" y="11669"/>
                  </a:lnTo>
                  <a:lnTo>
                    <a:pt x="3015" y="10608"/>
                  </a:lnTo>
                  <a:lnTo>
                    <a:pt x="3164" y="9622"/>
                  </a:lnTo>
                  <a:lnTo>
                    <a:pt x="3275" y="8710"/>
                  </a:lnTo>
                  <a:lnTo>
                    <a:pt x="3387" y="7835"/>
                  </a:lnTo>
                  <a:lnTo>
                    <a:pt x="3462" y="7017"/>
                  </a:lnTo>
                  <a:lnTo>
                    <a:pt x="3517" y="6254"/>
                  </a:lnTo>
                  <a:lnTo>
                    <a:pt x="3536" y="5546"/>
                  </a:lnTo>
                  <a:lnTo>
                    <a:pt x="3555" y="4895"/>
                  </a:lnTo>
                  <a:lnTo>
                    <a:pt x="3555" y="4299"/>
                  </a:lnTo>
                  <a:lnTo>
                    <a:pt x="3555" y="3741"/>
                  </a:lnTo>
                  <a:lnTo>
                    <a:pt x="3536" y="3220"/>
                  </a:lnTo>
                  <a:lnTo>
                    <a:pt x="3499" y="2755"/>
                  </a:lnTo>
                  <a:lnTo>
                    <a:pt x="3443" y="2327"/>
                  </a:lnTo>
                  <a:lnTo>
                    <a:pt x="3406" y="1955"/>
                  </a:lnTo>
                  <a:lnTo>
                    <a:pt x="3350" y="1601"/>
                  </a:lnTo>
                  <a:lnTo>
                    <a:pt x="3287" y="135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5" name="Google Shape;1575;p26"/>
            <p:cNvSpPr/>
            <p:nvPr/>
          </p:nvSpPr>
          <p:spPr>
            <a:xfrm>
              <a:off x="4198000" y="4645000"/>
              <a:ext cx="345225" cy="545750"/>
            </a:xfrm>
            <a:custGeom>
              <a:avLst/>
              <a:gdLst/>
              <a:ahLst/>
              <a:cxnLst/>
              <a:rect l="l" t="t" r="r" b="b"/>
              <a:pathLst>
                <a:path w="13809" h="21830" extrusionOk="0">
                  <a:moveTo>
                    <a:pt x="0" y="0"/>
                  </a:moveTo>
                  <a:lnTo>
                    <a:pt x="466" y="447"/>
                  </a:lnTo>
                  <a:lnTo>
                    <a:pt x="1005" y="1005"/>
                  </a:lnTo>
                  <a:lnTo>
                    <a:pt x="1712" y="1749"/>
                  </a:lnTo>
                  <a:lnTo>
                    <a:pt x="2550" y="2680"/>
                  </a:lnTo>
                  <a:lnTo>
                    <a:pt x="3499" y="3778"/>
                  </a:lnTo>
                  <a:lnTo>
                    <a:pt x="4001" y="4392"/>
                  </a:lnTo>
                  <a:lnTo>
                    <a:pt x="4523" y="5043"/>
                  </a:lnTo>
                  <a:lnTo>
                    <a:pt x="5044" y="5732"/>
                  </a:lnTo>
                  <a:lnTo>
                    <a:pt x="5583" y="6458"/>
                  </a:lnTo>
                  <a:lnTo>
                    <a:pt x="6142" y="7221"/>
                  </a:lnTo>
                  <a:lnTo>
                    <a:pt x="6681" y="8021"/>
                  </a:lnTo>
                  <a:lnTo>
                    <a:pt x="7221" y="8859"/>
                  </a:lnTo>
                  <a:lnTo>
                    <a:pt x="7761" y="9715"/>
                  </a:lnTo>
                  <a:lnTo>
                    <a:pt x="8300" y="10589"/>
                  </a:lnTo>
                  <a:lnTo>
                    <a:pt x="8803" y="11501"/>
                  </a:lnTo>
                  <a:lnTo>
                    <a:pt x="9305" y="12450"/>
                  </a:lnTo>
                  <a:lnTo>
                    <a:pt x="9789" y="13418"/>
                  </a:lnTo>
                  <a:lnTo>
                    <a:pt x="10236" y="14404"/>
                  </a:lnTo>
                  <a:lnTo>
                    <a:pt x="10664" y="15409"/>
                  </a:lnTo>
                  <a:lnTo>
                    <a:pt x="11055" y="16433"/>
                  </a:lnTo>
                  <a:lnTo>
                    <a:pt x="11408" y="17494"/>
                  </a:lnTo>
                  <a:lnTo>
                    <a:pt x="11725" y="18554"/>
                  </a:lnTo>
                  <a:lnTo>
                    <a:pt x="11874" y="19094"/>
                  </a:lnTo>
                  <a:lnTo>
                    <a:pt x="12004" y="19634"/>
                  </a:lnTo>
                  <a:lnTo>
                    <a:pt x="12115" y="20173"/>
                  </a:lnTo>
                  <a:lnTo>
                    <a:pt x="12227" y="20732"/>
                  </a:lnTo>
                  <a:lnTo>
                    <a:pt x="12320" y="21271"/>
                  </a:lnTo>
                  <a:lnTo>
                    <a:pt x="12413" y="21830"/>
                  </a:lnTo>
                  <a:lnTo>
                    <a:pt x="13809" y="19466"/>
                  </a:lnTo>
                  <a:lnTo>
                    <a:pt x="13716" y="19001"/>
                  </a:lnTo>
                  <a:lnTo>
                    <a:pt x="13623" y="18536"/>
                  </a:lnTo>
                  <a:lnTo>
                    <a:pt x="13511" y="18071"/>
                  </a:lnTo>
                  <a:lnTo>
                    <a:pt x="13381" y="17605"/>
                  </a:lnTo>
                  <a:lnTo>
                    <a:pt x="13232" y="17140"/>
                  </a:lnTo>
                  <a:lnTo>
                    <a:pt x="13083" y="16675"/>
                  </a:lnTo>
                  <a:lnTo>
                    <a:pt x="12916" y="16228"/>
                  </a:lnTo>
                  <a:lnTo>
                    <a:pt x="12730" y="15763"/>
                  </a:lnTo>
                  <a:lnTo>
                    <a:pt x="12357" y="14870"/>
                  </a:lnTo>
                  <a:lnTo>
                    <a:pt x="11911" y="13958"/>
                  </a:lnTo>
                  <a:lnTo>
                    <a:pt x="11446" y="13083"/>
                  </a:lnTo>
                  <a:lnTo>
                    <a:pt x="10962" y="12208"/>
                  </a:lnTo>
                  <a:lnTo>
                    <a:pt x="10422" y="11371"/>
                  </a:lnTo>
                  <a:lnTo>
                    <a:pt x="9882" y="10533"/>
                  </a:lnTo>
                  <a:lnTo>
                    <a:pt x="9305" y="9715"/>
                  </a:lnTo>
                  <a:lnTo>
                    <a:pt x="8710" y="8914"/>
                  </a:lnTo>
                  <a:lnTo>
                    <a:pt x="8114" y="8151"/>
                  </a:lnTo>
                  <a:lnTo>
                    <a:pt x="7500" y="7407"/>
                  </a:lnTo>
                  <a:lnTo>
                    <a:pt x="6905" y="6681"/>
                  </a:lnTo>
                  <a:lnTo>
                    <a:pt x="6291" y="5993"/>
                  </a:lnTo>
                  <a:lnTo>
                    <a:pt x="5676" y="5323"/>
                  </a:lnTo>
                  <a:lnTo>
                    <a:pt x="5081" y="4690"/>
                  </a:lnTo>
                  <a:lnTo>
                    <a:pt x="4504" y="4094"/>
                  </a:lnTo>
                  <a:lnTo>
                    <a:pt x="3927" y="3536"/>
                  </a:lnTo>
                  <a:lnTo>
                    <a:pt x="2866" y="2512"/>
                  </a:lnTo>
                  <a:lnTo>
                    <a:pt x="1917" y="1638"/>
                  </a:lnTo>
                  <a:lnTo>
                    <a:pt x="1136" y="949"/>
                  </a:lnTo>
                  <a:lnTo>
                    <a:pt x="521" y="4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576" name="Google Shape;1576;p26"/>
          <p:cNvGrpSpPr/>
          <p:nvPr/>
        </p:nvGrpSpPr>
        <p:grpSpPr>
          <a:xfrm>
            <a:off x="1673452" y="5763562"/>
            <a:ext cx="358963" cy="503556"/>
            <a:chOff x="1988514" y="3567171"/>
            <a:chExt cx="269222" cy="377667"/>
          </a:xfrm>
        </p:grpSpPr>
        <p:sp>
          <p:nvSpPr>
            <p:cNvPr id="1577" name="Google Shape;1577;p26"/>
            <p:cNvSpPr/>
            <p:nvPr/>
          </p:nvSpPr>
          <p:spPr>
            <a:xfrm>
              <a:off x="2056355" y="3920239"/>
              <a:ext cx="127200" cy="24600"/>
            </a:xfrm>
            <a:prstGeom prst="ellipse">
              <a:avLst/>
            </a:pr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8" name="Google Shape;1578;p26"/>
            <p:cNvSpPr/>
            <p:nvPr/>
          </p:nvSpPr>
          <p:spPr>
            <a:xfrm>
              <a:off x="2108558" y="3799588"/>
              <a:ext cx="22876" cy="138031"/>
            </a:xfrm>
            <a:custGeom>
              <a:avLst/>
              <a:gdLst/>
              <a:ahLst/>
              <a:cxnLst/>
              <a:rect l="l" t="t" r="r" b="b"/>
              <a:pathLst>
                <a:path w="1043" h="13680" extrusionOk="0">
                  <a:moveTo>
                    <a:pt x="0" y="1"/>
                  </a:moveTo>
                  <a:lnTo>
                    <a:pt x="0" y="13679"/>
                  </a:lnTo>
                  <a:lnTo>
                    <a:pt x="1042" y="13679"/>
                  </a:lnTo>
                  <a:lnTo>
                    <a:pt x="59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79" name="Google Shape;1579;p26"/>
            <p:cNvSpPr/>
            <p:nvPr/>
          </p:nvSpPr>
          <p:spPr>
            <a:xfrm>
              <a:off x="1988514" y="3567171"/>
              <a:ext cx="269222" cy="306464"/>
            </a:xfrm>
            <a:custGeom>
              <a:avLst/>
              <a:gdLst/>
              <a:ahLst/>
              <a:cxnLst/>
              <a:rect l="l" t="t" r="r" b="b"/>
              <a:pathLst>
                <a:path w="32792" h="30373" extrusionOk="0">
                  <a:moveTo>
                    <a:pt x="16396" y="1"/>
                  </a:moveTo>
                  <a:lnTo>
                    <a:pt x="15614" y="149"/>
                  </a:lnTo>
                  <a:lnTo>
                    <a:pt x="14833" y="336"/>
                  </a:lnTo>
                  <a:lnTo>
                    <a:pt x="14051" y="559"/>
                  </a:lnTo>
                  <a:lnTo>
                    <a:pt x="13269" y="801"/>
                  </a:lnTo>
                  <a:lnTo>
                    <a:pt x="12506" y="1099"/>
                  </a:lnTo>
                  <a:lnTo>
                    <a:pt x="11762" y="1396"/>
                  </a:lnTo>
                  <a:lnTo>
                    <a:pt x="11018" y="1750"/>
                  </a:lnTo>
                  <a:lnTo>
                    <a:pt x="10292" y="2122"/>
                  </a:lnTo>
                  <a:lnTo>
                    <a:pt x="9566" y="2513"/>
                  </a:lnTo>
                  <a:lnTo>
                    <a:pt x="8859" y="2941"/>
                  </a:lnTo>
                  <a:lnTo>
                    <a:pt x="8170" y="3388"/>
                  </a:lnTo>
                  <a:lnTo>
                    <a:pt x="7519" y="3853"/>
                  </a:lnTo>
                  <a:lnTo>
                    <a:pt x="6868" y="4355"/>
                  </a:lnTo>
                  <a:lnTo>
                    <a:pt x="6235" y="4876"/>
                  </a:lnTo>
                  <a:lnTo>
                    <a:pt x="5621" y="5416"/>
                  </a:lnTo>
                  <a:lnTo>
                    <a:pt x="5044" y="5974"/>
                  </a:lnTo>
                  <a:lnTo>
                    <a:pt x="4485" y="6551"/>
                  </a:lnTo>
                  <a:lnTo>
                    <a:pt x="3946" y="7165"/>
                  </a:lnTo>
                  <a:lnTo>
                    <a:pt x="3443" y="7780"/>
                  </a:lnTo>
                  <a:lnTo>
                    <a:pt x="2978" y="8412"/>
                  </a:lnTo>
                  <a:lnTo>
                    <a:pt x="2531" y="9045"/>
                  </a:lnTo>
                  <a:lnTo>
                    <a:pt x="2103" y="9715"/>
                  </a:lnTo>
                  <a:lnTo>
                    <a:pt x="1731" y="10385"/>
                  </a:lnTo>
                  <a:lnTo>
                    <a:pt x="1378" y="11074"/>
                  </a:lnTo>
                  <a:lnTo>
                    <a:pt x="1061" y="11781"/>
                  </a:lnTo>
                  <a:lnTo>
                    <a:pt x="801" y="12488"/>
                  </a:lnTo>
                  <a:lnTo>
                    <a:pt x="559" y="13214"/>
                  </a:lnTo>
                  <a:lnTo>
                    <a:pt x="354" y="13940"/>
                  </a:lnTo>
                  <a:lnTo>
                    <a:pt x="205" y="14684"/>
                  </a:lnTo>
                  <a:lnTo>
                    <a:pt x="93" y="15428"/>
                  </a:lnTo>
                  <a:lnTo>
                    <a:pt x="56" y="15801"/>
                  </a:lnTo>
                  <a:lnTo>
                    <a:pt x="19" y="16173"/>
                  </a:lnTo>
                  <a:lnTo>
                    <a:pt x="0" y="16545"/>
                  </a:lnTo>
                  <a:lnTo>
                    <a:pt x="0" y="16936"/>
                  </a:lnTo>
                  <a:lnTo>
                    <a:pt x="0" y="17308"/>
                  </a:lnTo>
                  <a:lnTo>
                    <a:pt x="19" y="17680"/>
                  </a:lnTo>
                  <a:lnTo>
                    <a:pt x="56" y="18052"/>
                  </a:lnTo>
                  <a:lnTo>
                    <a:pt x="93" y="18406"/>
                  </a:lnTo>
                  <a:lnTo>
                    <a:pt x="149" y="18760"/>
                  </a:lnTo>
                  <a:lnTo>
                    <a:pt x="205" y="19132"/>
                  </a:lnTo>
                  <a:lnTo>
                    <a:pt x="280" y="19485"/>
                  </a:lnTo>
                  <a:lnTo>
                    <a:pt x="373" y="19820"/>
                  </a:lnTo>
                  <a:lnTo>
                    <a:pt x="466" y="20174"/>
                  </a:lnTo>
                  <a:lnTo>
                    <a:pt x="577" y="20509"/>
                  </a:lnTo>
                  <a:lnTo>
                    <a:pt x="819" y="21179"/>
                  </a:lnTo>
                  <a:lnTo>
                    <a:pt x="1098" y="21812"/>
                  </a:lnTo>
                  <a:lnTo>
                    <a:pt x="1415" y="22444"/>
                  </a:lnTo>
                  <a:lnTo>
                    <a:pt x="1768" y="23040"/>
                  </a:lnTo>
                  <a:lnTo>
                    <a:pt x="2159" y="23635"/>
                  </a:lnTo>
                  <a:lnTo>
                    <a:pt x="2587" y="24194"/>
                  </a:lnTo>
                  <a:lnTo>
                    <a:pt x="3034" y="24752"/>
                  </a:lnTo>
                  <a:lnTo>
                    <a:pt x="3518" y="25273"/>
                  </a:lnTo>
                  <a:lnTo>
                    <a:pt x="4039" y="25776"/>
                  </a:lnTo>
                  <a:lnTo>
                    <a:pt x="4578" y="26259"/>
                  </a:lnTo>
                  <a:lnTo>
                    <a:pt x="5137" y="26706"/>
                  </a:lnTo>
                  <a:lnTo>
                    <a:pt x="5732" y="27134"/>
                  </a:lnTo>
                  <a:lnTo>
                    <a:pt x="6346" y="27544"/>
                  </a:lnTo>
                  <a:lnTo>
                    <a:pt x="6979" y="27934"/>
                  </a:lnTo>
                  <a:lnTo>
                    <a:pt x="7631" y="28288"/>
                  </a:lnTo>
                  <a:lnTo>
                    <a:pt x="8301" y="28604"/>
                  </a:lnTo>
                  <a:lnTo>
                    <a:pt x="8989" y="28921"/>
                  </a:lnTo>
                  <a:lnTo>
                    <a:pt x="9678" y="29200"/>
                  </a:lnTo>
                  <a:lnTo>
                    <a:pt x="10403" y="29442"/>
                  </a:lnTo>
                  <a:lnTo>
                    <a:pt x="11129" y="29665"/>
                  </a:lnTo>
                  <a:lnTo>
                    <a:pt x="11855" y="29851"/>
                  </a:lnTo>
                  <a:lnTo>
                    <a:pt x="12599" y="30019"/>
                  </a:lnTo>
                  <a:lnTo>
                    <a:pt x="13344" y="30149"/>
                  </a:lnTo>
                  <a:lnTo>
                    <a:pt x="14107" y="30261"/>
                  </a:lnTo>
                  <a:lnTo>
                    <a:pt x="14870" y="30335"/>
                  </a:lnTo>
                  <a:lnTo>
                    <a:pt x="15633" y="30372"/>
                  </a:lnTo>
                  <a:lnTo>
                    <a:pt x="16396" y="30372"/>
                  </a:lnTo>
                  <a:lnTo>
                    <a:pt x="17159" y="30354"/>
                  </a:lnTo>
                  <a:lnTo>
                    <a:pt x="17903" y="30298"/>
                  </a:lnTo>
                  <a:lnTo>
                    <a:pt x="18666" y="30223"/>
                  </a:lnTo>
                  <a:lnTo>
                    <a:pt x="19429" y="30112"/>
                  </a:lnTo>
                  <a:lnTo>
                    <a:pt x="20174" y="29963"/>
                  </a:lnTo>
                  <a:lnTo>
                    <a:pt x="20918" y="29795"/>
                  </a:lnTo>
                  <a:lnTo>
                    <a:pt x="21644" y="29609"/>
                  </a:lnTo>
                  <a:lnTo>
                    <a:pt x="22370" y="29367"/>
                  </a:lnTo>
                  <a:lnTo>
                    <a:pt x="23077" y="29125"/>
                  </a:lnTo>
                  <a:lnTo>
                    <a:pt x="23784" y="28846"/>
                  </a:lnTo>
                  <a:lnTo>
                    <a:pt x="24473" y="28549"/>
                  </a:lnTo>
                  <a:lnTo>
                    <a:pt x="25143" y="28214"/>
                  </a:lnTo>
                  <a:lnTo>
                    <a:pt x="25794" y="27860"/>
                  </a:lnTo>
                  <a:lnTo>
                    <a:pt x="26427" y="27488"/>
                  </a:lnTo>
                  <a:lnTo>
                    <a:pt x="27041" y="27078"/>
                  </a:lnTo>
                  <a:lnTo>
                    <a:pt x="27618" y="26650"/>
                  </a:lnTo>
                  <a:lnTo>
                    <a:pt x="28195" y="26204"/>
                  </a:lnTo>
                  <a:lnTo>
                    <a:pt x="28734" y="25720"/>
                  </a:lnTo>
                  <a:lnTo>
                    <a:pt x="29255" y="25217"/>
                  </a:lnTo>
                  <a:lnTo>
                    <a:pt x="29739" y="24715"/>
                  </a:lnTo>
                  <a:lnTo>
                    <a:pt x="30186" y="24175"/>
                  </a:lnTo>
                  <a:lnTo>
                    <a:pt x="30614" y="23598"/>
                  </a:lnTo>
                  <a:lnTo>
                    <a:pt x="31005" y="23021"/>
                  </a:lnTo>
                  <a:lnTo>
                    <a:pt x="31358" y="22426"/>
                  </a:lnTo>
                  <a:lnTo>
                    <a:pt x="31675" y="21793"/>
                  </a:lnTo>
                  <a:lnTo>
                    <a:pt x="31973" y="21160"/>
                  </a:lnTo>
                  <a:lnTo>
                    <a:pt x="32214" y="20490"/>
                  </a:lnTo>
                  <a:lnTo>
                    <a:pt x="32326" y="20155"/>
                  </a:lnTo>
                  <a:lnTo>
                    <a:pt x="32419" y="19820"/>
                  </a:lnTo>
                  <a:lnTo>
                    <a:pt x="32494" y="19467"/>
                  </a:lnTo>
                  <a:lnTo>
                    <a:pt x="32568" y="19113"/>
                  </a:lnTo>
                  <a:lnTo>
                    <a:pt x="32643" y="18760"/>
                  </a:lnTo>
                  <a:lnTo>
                    <a:pt x="32698" y="18406"/>
                  </a:lnTo>
                  <a:lnTo>
                    <a:pt x="32736" y="18034"/>
                  </a:lnTo>
                  <a:lnTo>
                    <a:pt x="32754" y="17680"/>
                  </a:lnTo>
                  <a:lnTo>
                    <a:pt x="32773" y="17308"/>
                  </a:lnTo>
                  <a:lnTo>
                    <a:pt x="32791" y="16936"/>
                  </a:lnTo>
                  <a:lnTo>
                    <a:pt x="32773" y="16545"/>
                  </a:lnTo>
                  <a:lnTo>
                    <a:pt x="32754" y="16173"/>
                  </a:lnTo>
                  <a:lnTo>
                    <a:pt x="32736" y="15801"/>
                  </a:lnTo>
                  <a:lnTo>
                    <a:pt x="32698" y="15428"/>
                  </a:lnTo>
                  <a:lnTo>
                    <a:pt x="32587" y="14665"/>
                  </a:lnTo>
                  <a:lnTo>
                    <a:pt x="32419" y="13940"/>
                  </a:lnTo>
                  <a:lnTo>
                    <a:pt x="32214" y="13195"/>
                  </a:lnTo>
                  <a:lnTo>
                    <a:pt x="31973" y="12469"/>
                  </a:lnTo>
                  <a:lnTo>
                    <a:pt x="31693" y="11762"/>
                  </a:lnTo>
                  <a:lnTo>
                    <a:pt x="31377" y="11055"/>
                  </a:lnTo>
                  <a:lnTo>
                    <a:pt x="31042" y="10348"/>
                  </a:lnTo>
                  <a:lnTo>
                    <a:pt x="30651" y="9659"/>
                  </a:lnTo>
                  <a:lnTo>
                    <a:pt x="30223" y="8989"/>
                  </a:lnTo>
                  <a:lnTo>
                    <a:pt x="29777" y="8338"/>
                  </a:lnTo>
                  <a:lnTo>
                    <a:pt x="29293" y="7705"/>
                  </a:lnTo>
                  <a:lnTo>
                    <a:pt x="28790" y="7072"/>
                  </a:lnTo>
                  <a:lnTo>
                    <a:pt x="28251" y="6477"/>
                  </a:lnTo>
                  <a:lnTo>
                    <a:pt x="27692" y="5881"/>
                  </a:lnTo>
                  <a:lnTo>
                    <a:pt x="27097" y="5323"/>
                  </a:lnTo>
                  <a:lnTo>
                    <a:pt x="26483" y="4783"/>
                  </a:lnTo>
                  <a:lnTo>
                    <a:pt x="25850" y="4262"/>
                  </a:lnTo>
                  <a:lnTo>
                    <a:pt x="25198" y="3760"/>
                  </a:lnTo>
                  <a:lnTo>
                    <a:pt x="24547" y="3276"/>
                  </a:lnTo>
                  <a:lnTo>
                    <a:pt x="23859" y="2829"/>
                  </a:lnTo>
                  <a:lnTo>
                    <a:pt x="23151" y="2401"/>
                  </a:lnTo>
                  <a:lnTo>
                    <a:pt x="22444" y="2010"/>
                  </a:lnTo>
                  <a:lnTo>
                    <a:pt x="21718" y="1657"/>
                  </a:lnTo>
                  <a:lnTo>
                    <a:pt x="20974" y="1322"/>
                  </a:lnTo>
                  <a:lnTo>
                    <a:pt x="20230" y="1006"/>
                  </a:lnTo>
                  <a:lnTo>
                    <a:pt x="19467" y="745"/>
                  </a:lnTo>
                  <a:lnTo>
                    <a:pt x="18704" y="503"/>
                  </a:lnTo>
                  <a:lnTo>
                    <a:pt x="17941" y="298"/>
                  </a:lnTo>
                  <a:lnTo>
                    <a:pt x="17159" y="131"/>
                  </a:lnTo>
                  <a:lnTo>
                    <a:pt x="1639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0" name="Google Shape;1580;p26"/>
            <p:cNvSpPr/>
            <p:nvPr/>
          </p:nvSpPr>
          <p:spPr>
            <a:xfrm>
              <a:off x="1988514" y="3651100"/>
              <a:ext cx="269222" cy="222525"/>
            </a:xfrm>
            <a:custGeom>
              <a:avLst/>
              <a:gdLst/>
              <a:ahLst/>
              <a:cxnLst/>
              <a:rect l="l" t="t" r="r" b="b"/>
              <a:pathLst>
                <a:path w="32792" h="22054" extrusionOk="0">
                  <a:moveTo>
                    <a:pt x="3034" y="0"/>
                  </a:moveTo>
                  <a:lnTo>
                    <a:pt x="2680" y="484"/>
                  </a:lnTo>
                  <a:lnTo>
                    <a:pt x="2364" y="987"/>
                  </a:lnTo>
                  <a:lnTo>
                    <a:pt x="2048" y="1489"/>
                  </a:lnTo>
                  <a:lnTo>
                    <a:pt x="1768" y="2010"/>
                  </a:lnTo>
                  <a:lnTo>
                    <a:pt x="1489" y="2531"/>
                  </a:lnTo>
                  <a:lnTo>
                    <a:pt x="1247" y="3052"/>
                  </a:lnTo>
                  <a:lnTo>
                    <a:pt x="1024" y="3592"/>
                  </a:lnTo>
                  <a:lnTo>
                    <a:pt x="819" y="4132"/>
                  </a:lnTo>
                  <a:lnTo>
                    <a:pt x="633" y="4671"/>
                  </a:lnTo>
                  <a:lnTo>
                    <a:pt x="466" y="5230"/>
                  </a:lnTo>
                  <a:lnTo>
                    <a:pt x="317" y="5769"/>
                  </a:lnTo>
                  <a:lnTo>
                    <a:pt x="205" y="6328"/>
                  </a:lnTo>
                  <a:lnTo>
                    <a:pt x="112" y="6905"/>
                  </a:lnTo>
                  <a:lnTo>
                    <a:pt x="56" y="7463"/>
                  </a:lnTo>
                  <a:lnTo>
                    <a:pt x="19" y="8040"/>
                  </a:lnTo>
                  <a:lnTo>
                    <a:pt x="0" y="8617"/>
                  </a:lnTo>
                  <a:lnTo>
                    <a:pt x="0" y="8989"/>
                  </a:lnTo>
                  <a:lnTo>
                    <a:pt x="19" y="9361"/>
                  </a:lnTo>
                  <a:lnTo>
                    <a:pt x="56" y="9733"/>
                  </a:lnTo>
                  <a:lnTo>
                    <a:pt x="93" y="10087"/>
                  </a:lnTo>
                  <a:lnTo>
                    <a:pt x="149" y="10441"/>
                  </a:lnTo>
                  <a:lnTo>
                    <a:pt x="205" y="10813"/>
                  </a:lnTo>
                  <a:lnTo>
                    <a:pt x="280" y="11166"/>
                  </a:lnTo>
                  <a:lnTo>
                    <a:pt x="373" y="11501"/>
                  </a:lnTo>
                  <a:lnTo>
                    <a:pt x="466" y="11855"/>
                  </a:lnTo>
                  <a:lnTo>
                    <a:pt x="577" y="12190"/>
                  </a:lnTo>
                  <a:lnTo>
                    <a:pt x="819" y="12860"/>
                  </a:lnTo>
                  <a:lnTo>
                    <a:pt x="1098" y="13493"/>
                  </a:lnTo>
                  <a:lnTo>
                    <a:pt x="1415" y="14125"/>
                  </a:lnTo>
                  <a:lnTo>
                    <a:pt x="1768" y="14721"/>
                  </a:lnTo>
                  <a:lnTo>
                    <a:pt x="2159" y="15316"/>
                  </a:lnTo>
                  <a:lnTo>
                    <a:pt x="2587" y="15875"/>
                  </a:lnTo>
                  <a:lnTo>
                    <a:pt x="3034" y="16433"/>
                  </a:lnTo>
                  <a:lnTo>
                    <a:pt x="3518" y="16954"/>
                  </a:lnTo>
                  <a:lnTo>
                    <a:pt x="4039" y="17457"/>
                  </a:lnTo>
                  <a:lnTo>
                    <a:pt x="4578" y="17940"/>
                  </a:lnTo>
                  <a:lnTo>
                    <a:pt x="5137" y="18387"/>
                  </a:lnTo>
                  <a:lnTo>
                    <a:pt x="5732" y="18815"/>
                  </a:lnTo>
                  <a:lnTo>
                    <a:pt x="6346" y="19225"/>
                  </a:lnTo>
                  <a:lnTo>
                    <a:pt x="6979" y="19615"/>
                  </a:lnTo>
                  <a:lnTo>
                    <a:pt x="7631" y="19969"/>
                  </a:lnTo>
                  <a:lnTo>
                    <a:pt x="8301" y="20285"/>
                  </a:lnTo>
                  <a:lnTo>
                    <a:pt x="8989" y="20602"/>
                  </a:lnTo>
                  <a:lnTo>
                    <a:pt x="9678" y="20881"/>
                  </a:lnTo>
                  <a:lnTo>
                    <a:pt x="10403" y="21123"/>
                  </a:lnTo>
                  <a:lnTo>
                    <a:pt x="11129" y="21346"/>
                  </a:lnTo>
                  <a:lnTo>
                    <a:pt x="11855" y="21532"/>
                  </a:lnTo>
                  <a:lnTo>
                    <a:pt x="12599" y="21700"/>
                  </a:lnTo>
                  <a:lnTo>
                    <a:pt x="13344" y="21830"/>
                  </a:lnTo>
                  <a:lnTo>
                    <a:pt x="14107" y="21942"/>
                  </a:lnTo>
                  <a:lnTo>
                    <a:pt x="14870" y="22016"/>
                  </a:lnTo>
                  <a:lnTo>
                    <a:pt x="15633" y="22053"/>
                  </a:lnTo>
                  <a:lnTo>
                    <a:pt x="16396" y="22053"/>
                  </a:lnTo>
                  <a:lnTo>
                    <a:pt x="17159" y="22035"/>
                  </a:lnTo>
                  <a:lnTo>
                    <a:pt x="17903" y="21979"/>
                  </a:lnTo>
                  <a:lnTo>
                    <a:pt x="18666" y="21904"/>
                  </a:lnTo>
                  <a:lnTo>
                    <a:pt x="19429" y="21793"/>
                  </a:lnTo>
                  <a:lnTo>
                    <a:pt x="20174" y="21644"/>
                  </a:lnTo>
                  <a:lnTo>
                    <a:pt x="20918" y="21476"/>
                  </a:lnTo>
                  <a:lnTo>
                    <a:pt x="21644" y="21290"/>
                  </a:lnTo>
                  <a:lnTo>
                    <a:pt x="22370" y="21048"/>
                  </a:lnTo>
                  <a:lnTo>
                    <a:pt x="23077" y="20806"/>
                  </a:lnTo>
                  <a:lnTo>
                    <a:pt x="23784" y="20527"/>
                  </a:lnTo>
                  <a:lnTo>
                    <a:pt x="24473" y="20230"/>
                  </a:lnTo>
                  <a:lnTo>
                    <a:pt x="25143" y="19895"/>
                  </a:lnTo>
                  <a:lnTo>
                    <a:pt x="25794" y="19541"/>
                  </a:lnTo>
                  <a:lnTo>
                    <a:pt x="26427" y="19169"/>
                  </a:lnTo>
                  <a:lnTo>
                    <a:pt x="27041" y="18759"/>
                  </a:lnTo>
                  <a:lnTo>
                    <a:pt x="27618" y="18331"/>
                  </a:lnTo>
                  <a:lnTo>
                    <a:pt x="28195" y="17885"/>
                  </a:lnTo>
                  <a:lnTo>
                    <a:pt x="28734" y="17401"/>
                  </a:lnTo>
                  <a:lnTo>
                    <a:pt x="29255" y="16898"/>
                  </a:lnTo>
                  <a:lnTo>
                    <a:pt x="29739" y="16396"/>
                  </a:lnTo>
                  <a:lnTo>
                    <a:pt x="30186" y="15856"/>
                  </a:lnTo>
                  <a:lnTo>
                    <a:pt x="30614" y="15279"/>
                  </a:lnTo>
                  <a:lnTo>
                    <a:pt x="31005" y="14702"/>
                  </a:lnTo>
                  <a:lnTo>
                    <a:pt x="31358" y="14107"/>
                  </a:lnTo>
                  <a:lnTo>
                    <a:pt x="31675" y="13474"/>
                  </a:lnTo>
                  <a:lnTo>
                    <a:pt x="31973" y="12841"/>
                  </a:lnTo>
                  <a:lnTo>
                    <a:pt x="32214" y="12171"/>
                  </a:lnTo>
                  <a:lnTo>
                    <a:pt x="32326" y="11836"/>
                  </a:lnTo>
                  <a:lnTo>
                    <a:pt x="32419" y="11501"/>
                  </a:lnTo>
                  <a:lnTo>
                    <a:pt x="32494" y="11148"/>
                  </a:lnTo>
                  <a:lnTo>
                    <a:pt x="32568" y="10794"/>
                  </a:lnTo>
                  <a:lnTo>
                    <a:pt x="32643" y="10441"/>
                  </a:lnTo>
                  <a:lnTo>
                    <a:pt x="32698" y="10087"/>
                  </a:lnTo>
                  <a:lnTo>
                    <a:pt x="32736" y="9715"/>
                  </a:lnTo>
                  <a:lnTo>
                    <a:pt x="32754" y="9361"/>
                  </a:lnTo>
                  <a:lnTo>
                    <a:pt x="32773" y="8989"/>
                  </a:lnTo>
                  <a:lnTo>
                    <a:pt x="32791" y="8617"/>
                  </a:lnTo>
                  <a:lnTo>
                    <a:pt x="32773" y="8059"/>
                  </a:lnTo>
                  <a:lnTo>
                    <a:pt x="32736" y="7500"/>
                  </a:lnTo>
                  <a:lnTo>
                    <a:pt x="32680" y="6942"/>
                  </a:lnTo>
                  <a:lnTo>
                    <a:pt x="32587" y="6402"/>
                  </a:lnTo>
                  <a:lnTo>
                    <a:pt x="32475" y="5863"/>
                  </a:lnTo>
                  <a:lnTo>
                    <a:pt x="32345" y="5323"/>
                  </a:lnTo>
                  <a:lnTo>
                    <a:pt x="32196" y="4783"/>
                  </a:lnTo>
                  <a:lnTo>
                    <a:pt x="32010" y="4243"/>
                  </a:lnTo>
                  <a:lnTo>
                    <a:pt x="31824" y="4802"/>
                  </a:lnTo>
                  <a:lnTo>
                    <a:pt x="31619" y="5360"/>
                  </a:lnTo>
                  <a:lnTo>
                    <a:pt x="31396" y="5881"/>
                  </a:lnTo>
                  <a:lnTo>
                    <a:pt x="31135" y="6402"/>
                  </a:lnTo>
                  <a:lnTo>
                    <a:pt x="30856" y="6923"/>
                  </a:lnTo>
                  <a:lnTo>
                    <a:pt x="30558" y="7407"/>
                  </a:lnTo>
                  <a:lnTo>
                    <a:pt x="30242" y="7891"/>
                  </a:lnTo>
                  <a:lnTo>
                    <a:pt x="29907" y="8356"/>
                  </a:lnTo>
                  <a:lnTo>
                    <a:pt x="29535" y="8803"/>
                  </a:lnTo>
                  <a:lnTo>
                    <a:pt x="29162" y="9231"/>
                  </a:lnTo>
                  <a:lnTo>
                    <a:pt x="28753" y="9640"/>
                  </a:lnTo>
                  <a:lnTo>
                    <a:pt x="28344" y="10050"/>
                  </a:lnTo>
                  <a:lnTo>
                    <a:pt x="27916" y="10422"/>
                  </a:lnTo>
                  <a:lnTo>
                    <a:pt x="27469" y="10794"/>
                  </a:lnTo>
                  <a:lnTo>
                    <a:pt x="27004" y="11148"/>
                  </a:lnTo>
                  <a:lnTo>
                    <a:pt x="26538" y="11464"/>
                  </a:lnTo>
                  <a:lnTo>
                    <a:pt x="26036" y="11781"/>
                  </a:lnTo>
                  <a:lnTo>
                    <a:pt x="25552" y="12078"/>
                  </a:lnTo>
                  <a:lnTo>
                    <a:pt x="25031" y="12357"/>
                  </a:lnTo>
                  <a:lnTo>
                    <a:pt x="24510" y="12618"/>
                  </a:lnTo>
                  <a:lnTo>
                    <a:pt x="23989" y="12860"/>
                  </a:lnTo>
                  <a:lnTo>
                    <a:pt x="23449" y="13083"/>
                  </a:lnTo>
                  <a:lnTo>
                    <a:pt x="22891" y="13288"/>
                  </a:lnTo>
                  <a:lnTo>
                    <a:pt x="22333" y="13474"/>
                  </a:lnTo>
                  <a:lnTo>
                    <a:pt x="21774" y="13642"/>
                  </a:lnTo>
                  <a:lnTo>
                    <a:pt x="21216" y="13772"/>
                  </a:lnTo>
                  <a:lnTo>
                    <a:pt x="20639" y="13902"/>
                  </a:lnTo>
                  <a:lnTo>
                    <a:pt x="20062" y="13995"/>
                  </a:lnTo>
                  <a:lnTo>
                    <a:pt x="19504" y="14088"/>
                  </a:lnTo>
                  <a:lnTo>
                    <a:pt x="18908" y="14144"/>
                  </a:lnTo>
                  <a:lnTo>
                    <a:pt x="18331" y="14181"/>
                  </a:lnTo>
                  <a:lnTo>
                    <a:pt x="17754" y="14200"/>
                  </a:lnTo>
                  <a:lnTo>
                    <a:pt x="17066" y="14200"/>
                  </a:lnTo>
                  <a:lnTo>
                    <a:pt x="16396" y="14144"/>
                  </a:lnTo>
                  <a:lnTo>
                    <a:pt x="15707" y="14070"/>
                  </a:lnTo>
                  <a:lnTo>
                    <a:pt x="15019" y="13977"/>
                  </a:lnTo>
                  <a:lnTo>
                    <a:pt x="14349" y="13846"/>
                  </a:lnTo>
                  <a:lnTo>
                    <a:pt x="13679" y="13679"/>
                  </a:lnTo>
                  <a:lnTo>
                    <a:pt x="13009" y="13493"/>
                  </a:lnTo>
                  <a:lnTo>
                    <a:pt x="12358" y="13269"/>
                  </a:lnTo>
                  <a:lnTo>
                    <a:pt x="11725" y="13009"/>
                  </a:lnTo>
                  <a:lnTo>
                    <a:pt x="11092" y="12748"/>
                  </a:lnTo>
                  <a:lnTo>
                    <a:pt x="10478" y="12432"/>
                  </a:lnTo>
                  <a:lnTo>
                    <a:pt x="9882" y="12097"/>
                  </a:lnTo>
                  <a:lnTo>
                    <a:pt x="9287" y="11743"/>
                  </a:lnTo>
                  <a:lnTo>
                    <a:pt x="8710" y="11371"/>
                  </a:lnTo>
                  <a:lnTo>
                    <a:pt x="8170" y="10962"/>
                  </a:lnTo>
                  <a:lnTo>
                    <a:pt x="7631" y="10534"/>
                  </a:lnTo>
                  <a:lnTo>
                    <a:pt x="7128" y="10068"/>
                  </a:lnTo>
                  <a:lnTo>
                    <a:pt x="6644" y="9603"/>
                  </a:lnTo>
                  <a:lnTo>
                    <a:pt x="6179" y="9101"/>
                  </a:lnTo>
                  <a:lnTo>
                    <a:pt x="5751" y="8580"/>
                  </a:lnTo>
                  <a:lnTo>
                    <a:pt x="5342" y="8021"/>
                  </a:lnTo>
                  <a:lnTo>
                    <a:pt x="4951" y="7463"/>
                  </a:lnTo>
                  <a:lnTo>
                    <a:pt x="4616" y="6867"/>
                  </a:lnTo>
                  <a:lnTo>
                    <a:pt x="4281" y="6272"/>
                  </a:lnTo>
                  <a:lnTo>
                    <a:pt x="4002" y="5639"/>
                  </a:lnTo>
                  <a:lnTo>
                    <a:pt x="3741" y="4988"/>
                  </a:lnTo>
                  <a:lnTo>
                    <a:pt x="3536" y="4336"/>
                  </a:lnTo>
                  <a:lnTo>
                    <a:pt x="3350" y="3648"/>
                  </a:lnTo>
                  <a:lnTo>
                    <a:pt x="3201" y="2941"/>
                  </a:lnTo>
                  <a:lnTo>
                    <a:pt x="3090" y="2234"/>
                  </a:lnTo>
                  <a:lnTo>
                    <a:pt x="3034" y="1508"/>
                  </a:lnTo>
                  <a:lnTo>
                    <a:pt x="3015" y="745"/>
                  </a:lnTo>
                  <a:lnTo>
                    <a:pt x="3034" y="0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581" name="Google Shape;1581;p26"/>
          <p:cNvGrpSpPr/>
          <p:nvPr/>
        </p:nvGrpSpPr>
        <p:grpSpPr>
          <a:xfrm>
            <a:off x="2156052" y="5763562"/>
            <a:ext cx="358963" cy="503556"/>
            <a:chOff x="1988514" y="3567171"/>
            <a:chExt cx="269222" cy="377667"/>
          </a:xfrm>
        </p:grpSpPr>
        <p:sp>
          <p:nvSpPr>
            <p:cNvPr id="1582" name="Google Shape;1582;p26"/>
            <p:cNvSpPr/>
            <p:nvPr/>
          </p:nvSpPr>
          <p:spPr>
            <a:xfrm>
              <a:off x="2056355" y="3920239"/>
              <a:ext cx="127200" cy="24600"/>
            </a:xfrm>
            <a:prstGeom prst="ellipse">
              <a:avLst/>
            </a:pr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3" name="Google Shape;1583;p26"/>
            <p:cNvSpPr/>
            <p:nvPr/>
          </p:nvSpPr>
          <p:spPr>
            <a:xfrm>
              <a:off x="2108558" y="3799588"/>
              <a:ext cx="22876" cy="138031"/>
            </a:xfrm>
            <a:custGeom>
              <a:avLst/>
              <a:gdLst/>
              <a:ahLst/>
              <a:cxnLst/>
              <a:rect l="l" t="t" r="r" b="b"/>
              <a:pathLst>
                <a:path w="1043" h="13680" extrusionOk="0">
                  <a:moveTo>
                    <a:pt x="0" y="1"/>
                  </a:moveTo>
                  <a:lnTo>
                    <a:pt x="0" y="13679"/>
                  </a:lnTo>
                  <a:lnTo>
                    <a:pt x="1042" y="13679"/>
                  </a:lnTo>
                  <a:lnTo>
                    <a:pt x="59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4" name="Google Shape;1584;p26"/>
            <p:cNvSpPr/>
            <p:nvPr/>
          </p:nvSpPr>
          <p:spPr>
            <a:xfrm>
              <a:off x="1988514" y="3567171"/>
              <a:ext cx="269222" cy="306464"/>
            </a:xfrm>
            <a:custGeom>
              <a:avLst/>
              <a:gdLst/>
              <a:ahLst/>
              <a:cxnLst/>
              <a:rect l="l" t="t" r="r" b="b"/>
              <a:pathLst>
                <a:path w="32792" h="30373" extrusionOk="0">
                  <a:moveTo>
                    <a:pt x="16396" y="1"/>
                  </a:moveTo>
                  <a:lnTo>
                    <a:pt x="15614" y="149"/>
                  </a:lnTo>
                  <a:lnTo>
                    <a:pt x="14833" y="336"/>
                  </a:lnTo>
                  <a:lnTo>
                    <a:pt x="14051" y="559"/>
                  </a:lnTo>
                  <a:lnTo>
                    <a:pt x="13269" y="801"/>
                  </a:lnTo>
                  <a:lnTo>
                    <a:pt x="12506" y="1099"/>
                  </a:lnTo>
                  <a:lnTo>
                    <a:pt x="11762" y="1396"/>
                  </a:lnTo>
                  <a:lnTo>
                    <a:pt x="11018" y="1750"/>
                  </a:lnTo>
                  <a:lnTo>
                    <a:pt x="10292" y="2122"/>
                  </a:lnTo>
                  <a:lnTo>
                    <a:pt x="9566" y="2513"/>
                  </a:lnTo>
                  <a:lnTo>
                    <a:pt x="8859" y="2941"/>
                  </a:lnTo>
                  <a:lnTo>
                    <a:pt x="8170" y="3388"/>
                  </a:lnTo>
                  <a:lnTo>
                    <a:pt x="7519" y="3853"/>
                  </a:lnTo>
                  <a:lnTo>
                    <a:pt x="6868" y="4355"/>
                  </a:lnTo>
                  <a:lnTo>
                    <a:pt x="6235" y="4876"/>
                  </a:lnTo>
                  <a:lnTo>
                    <a:pt x="5621" y="5416"/>
                  </a:lnTo>
                  <a:lnTo>
                    <a:pt x="5044" y="5974"/>
                  </a:lnTo>
                  <a:lnTo>
                    <a:pt x="4485" y="6551"/>
                  </a:lnTo>
                  <a:lnTo>
                    <a:pt x="3946" y="7165"/>
                  </a:lnTo>
                  <a:lnTo>
                    <a:pt x="3443" y="7780"/>
                  </a:lnTo>
                  <a:lnTo>
                    <a:pt x="2978" y="8412"/>
                  </a:lnTo>
                  <a:lnTo>
                    <a:pt x="2531" y="9045"/>
                  </a:lnTo>
                  <a:lnTo>
                    <a:pt x="2103" y="9715"/>
                  </a:lnTo>
                  <a:lnTo>
                    <a:pt x="1731" y="10385"/>
                  </a:lnTo>
                  <a:lnTo>
                    <a:pt x="1378" y="11074"/>
                  </a:lnTo>
                  <a:lnTo>
                    <a:pt x="1061" y="11781"/>
                  </a:lnTo>
                  <a:lnTo>
                    <a:pt x="801" y="12488"/>
                  </a:lnTo>
                  <a:lnTo>
                    <a:pt x="559" y="13214"/>
                  </a:lnTo>
                  <a:lnTo>
                    <a:pt x="354" y="13940"/>
                  </a:lnTo>
                  <a:lnTo>
                    <a:pt x="205" y="14684"/>
                  </a:lnTo>
                  <a:lnTo>
                    <a:pt x="93" y="15428"/>
                  </a:lnTo>
                  <a:lnTo>
                    <a:pt x="56" y="15801"/>
                  </a:lnTo>
                  <a:lnTo>
                    <a:pt x="19" y="16173"/>
                  </a:lnTo>
                  <a:lnTo>
                    <a:pt x="0" y="16545"/>
                  </a:lnTo>
                  <a:lnTo>
                    <a:pt x="0" y="16936"/>
                  </a:lnTo>
                  <a:lnTo>
                    <a:pt x="0" y="17308"/>
                  </a:lnTo>
                  <a:lnTo>
                    <a:pt x="19" y="17680"/>
                  </a:lnTo>
                  <a:lnTo>
                    <a:pt x="56" y="18052"/>
                  </a:lnTo>
                  <a:lnTo>
                    <a:pt x="93" y="18406"/>
                  </a:lnTo>
                  <a:lnTo>
                    <a:pt x="149" y="18760"/>
                  </a:lnTo>
                  <a:lnTo>
                    <a:pt x="205" y="19132"/>
                  </a:lnTo>
                  <a:lnTo>
                    <a:pt x="280" y="19485"/>
                  </a:lnTo>
                  <a:lnTo>
                    <a:pt x="373" y="19820"/>
                  </a:lnTo>
                  <a:lnTo>
                    <a:pt x="466" y="20174"/>
                  </a:lnTo>
                  <a:lnTo>
                    <a:pt x="577" y="20509"/>
                  </a:lnTo>
                  <a:lnTo>
                    <a:pt x="819" y="21179"/>
                  </a:lnTo>
                  <a:lnTo>
                    <a:pt x="1098" y="21812"/>
                  </a:lnTo>
                  <a:lnTo>
                    <a:pt x="1415" y="22444"/>
                  </a:lnTo>
                  <a:lnTo>
                    <a:pt x="1768" y="23040"/>
                  </a:lnTo>
                  <a:lnTo>
                    <a:pt x="2159" y="23635"/>
                  </a:lnTo>
                  <a:lnTo>
                    <a:pt x="2587" y="24194"/>
                  </a:lnTo>
                  <a:lnTo>
                    <a:pt x="3034" y="24752"/>
                  </a:lnTo>
                  <a:lnTo>
                    <a:pt x="3518" y="25273"/>
                  </a:lnTo>
                  <a:lnTo>
                    <a:pt x="4039" y="25776"/>
                  </a:lnTo>
                  <a:lnTo>
                    <a:pt x="4578" y="26259"/>
                  </a:lnTo>
                  <a:lnTo>
                    <a:pt x="5137" y="26706"/>
                  </a:lnTo>
                  <a:lnTo>
                    <a:pt x="5732" y="27134"/>
                  </a:lnTo>
                  <a:lnTo>
                    <a:pt x="6346" y="27544"/>
                  </a:lnTo>
                  <a:lnTo>
                    <a:pt x="6979" y="27934"/>
                  </a:lnTo>
                  <a:lnTo>
                    <a:pt x="7631" y="28288"/>
                  </a:lnTo>
                  <a:lnTo>
                    <a:pt x="8301" y="28604"/>
                  </a:lnTo>
                  <a:lnTo>
                    <a:pt x="8989" y="28921"/>
                  </a:lnTo>
                  <a:lnTo>
                    <a:pt x="9678" y="29200"/>
                  </a:lnTo>
                  <a:lnTo>
                    <a:pt x="10403" y="29442"/>
                  </a:lnTo>
                  <a:lnTo>
                    <a:pt x="11129" y="29665"/>
                  </a:lnTo>
                  <a:lnTo>
                    <a:pt x="11855" y="29851"/>
                  </a:lnTo>
                  <a:lnTo>
                    <a:pt x="12599" y="30019"/>
                  </a:lnTo>
                  <a:lnTo>
                    <a:pt x="13344" y="30149"/>
                  </a:lnTo>
                  <a:lnTo>
                    <a:pt x="14107" y="30261"/>
                  </a:lnTo>
                  <a:lnTo>
                    <a:pt x="14870" y="30335"/>
                  </a:lnTo>
                  <a:lnTo>
                    <a:pt x="15633" y="30372"/>
                  </a:lnTo>
                  <a:lnTo>
                    <a:pt x="16396" y="30372"/>
                  </a:lnTo>
                  <a:lnTo>
                    <a:pt x="17159" y="30354"/>
                  </a:lnTo>
                  <a:lnTo>
                    <a:pt x="17903" y="30298"/>
                  </a:lnTo>
                  <a:lnTo>
                    <a:pt x="18666" y="30223"/>
                  </a:lnTo>
                  <a:lnTo>
                    <a:pt x="19429" y="30112"/>
                  </a:lnTo>
                  <a:lnTo>
                    <a:pt x="20174" y="29963"/>
                  </a:lnTo>
                  <a:lnTo>
                    <a:pt x="20918" y="29795"/>
                  </a:lnTo>
                  <a:lnTo>
                    <a:pt x="21644" y="29609"/>
                  </a:lnTo>
                  <a:lnTo>
                    <a:pt x="22370" y="29367"/>
                  </a:lnTo>
                  <a:lnTo>
                    <a:pt x="23077" y="29125"/>
                  </a:lnTo>
                  <a:lnTo>
                    <a:pt x="23784" y="28846"/>
                  </a:lnTo>
                  <a:lnTo>
                    <a:pt x="24473" y="28549"/>
                  </a:lnTo>
                  <a:lnTo>
                    <a:pt x="25143" y="28214"/>
                  </a:lnTo>
                  <a:lnTo>
                    <a:pt x="25794" y="27860"/>
                  </a:lnTo>
                  <a:lnTo>
                    <a:pt x="26427" y="27488"/>
                  </a:lnTo>
                  <a:lnTo>
                    <a:pt x="27041" y="27078"/>
                  </a:lnTo>
                  <a:lnTo>
                    <a:pt x="27618" y="26650"/>
                  </a:lnTo>
                  <a:lnTo>
                    <a:pt x="28195" y="26204"/>
                  </a:lnTo>
                  <a:lnTo>
                    <a:pt x="28734" y="25720"/>
                  </a:lnTo>
                  <a:lnTo>
                    <a:pt x="29255" y="25217"/>
                  </a:lnTo>
                  <a:lnTo>
                    <a:pt x="29739" y="24715"/>
                  </a:lnTo>
                  <a:lnTo>
                    <a:pt x="30186" y="24175"/>
                  </a:lnTo>
                  <a:lnTo>
                    <a:pt x="30614" y="23598"/>
                  </a:lnTo>
                  <a:lnTo>
                    <a:pt x="31005" y="23021"/>
                  </a:lnTo>
                  <a:lnTo>
                    <a:pt x="31358" y="22426"/>
                  </a:lnTo>
                  <a:lnTo>
                    <a:pt x="31675" y="21793"/>
                  </a:lnTo>
                  <a:lnTo>
                    <a:pt x="31973" y="21160"/>
                  </a:lnTo>
                  <a:lnTo>
                    <a:pt x="32214" y="20490"/>
                  </a:lnTo>
                  <a:lnTo>
                    <a:pt x="32326" y="20155"/>
                  </a:lnTo>
                  <a:lnTo>
                    <a:pt x="32419" y="19820"/>
                  </a:lnTo>
                  <a:lnTo>
                    <a:pt x="32494" y="19467"/>
                  </a:lnTo>
                  <a:lnTo>
                    <a:pt x="32568" y="19113"/>
                  </a:lnTo>
                  <a:lnTo>
                    <a:pt x="32643" y="18760"/>
                  </a:lnTo>
                  <a:lnTo>
                    <a:pt x="32698" y="18406"/>
                  </a:lnTo>
                  <a:lnTo>
                    <a:pt x="32736" y="18034"/>
                  </a:lnTo>
                  <a:lnTo>
                    <a:pt x="32754" y="17680"/>
                  </a:lnTo>
                  <a:lnTo>
                    <a:pt x="32773" y="17308"/>
                  </a:lnTo>
                  <a:lnTo>
                    <a:pt x="32791" y="16936"/>
                  </a:lnTo>
                  <a:lnTo>
                    <a:pt x="32773" y="16545"/>
                  </a:lnTo>
                  <a:lnTo>
                    <a:pt x="32754" y="16173"/>
                  </a:lnTo>
                  <a:lnTo>
                    <a:pt x="32736" y="15801"/>
                  </a:lnTo>
                  <a:lnTo>
                    <a:pt x="32698" y="15428"/>
                  </a:lnTo>
                  <a:lnTo>
                    <a:pt x="32587" y="14665"/>
                  </a:lnTo>
                  <a:lnTo>
                    <a:pt x="32419" y="13940"/>
                  </a:lnTo>
                  <a:lnTo>
                    <a:pt x="32214" y="13195"/>
                  </a:lnTo>
                  <a:lnTo>
                    <a:pt x="31973" y="12469"/>
                  </a:lnTo>
                  <a:lnTo>
                    <a:pt x="31693" y="11762"/>
                  </a:lnTo>
                  <a:lnTo>
                    <a:pt x="31377" y="11055"/>
                  </a:lnTo>
                  <a:lnTo>
                    <a:pt x="31042" y="10348"/>
                  </a:lnTo>
                  <a:lnTo>
                    <a:pt x="30651" y="9659"/>
                  </a:lnTo>
                  <a:lnTo>
                    <a:pt x="30223" y="8989"/>
                  </a:lnTo>
                  <a:lnTo>
                    <a:pt x="29777" y="8338"/>
                  </a:lnTo>
                  <a:lnTo>
                    <a:pt x="29293" y="7705"/>
                  </a:lnTo>
                  <a:lnTo>
                    <a:pt x="28790" y="7072"/>
                  </a:lnTo>
                  <a:lnTo>
                    <a:pt x="28251" y="6477"/>
                  </a:lnTo>
                  <a:lnTo>
                    <a:pt x="27692" y="5881"/>
                  </a:lnTo>
                  <a:lnTo>
                    <a:pt x="27097" y="5323"/>
                  </a:lnTo>
                  <a:lnTo>
                    <a:pt x="26483" y="4783"/>
                  </a:lnTo>
                  <a:lnTo>
                    <a:pt x="25850" y="4262"/>
                  </a:lnTo>
                  <a:lnTo>
                    <a:pt x="25198" y="3760"/>
                  </a:lnTo>
                  <a:lnTo>
                    <a:pt x="24547" y="3276"/>
                  </a:lnTo>
                  <a:lnTo>
                    <a:pt x="23859" y="2829"/>
                  </a:lnTo>
                  <a:lnTo>
                    <a:pt x="23151" y="2401"/>
                  </a:lnTo>
                  <a:lnTo>
                    <a:pt x="22444" y="2010"/>
                  </a:lnTo>
                  <a:lnTo>
                    <a:pt x="21718" y="1657"/>
                  </a:lnTo>
                  <a:lnTo>
                    <a:pt x="20974" y="1322"/>
                  </a:lnTo>
                  <a:lnTo>
                    <a:pt x="20230" y="1006"/>
                  </a:lnTo>
                  <a:lnTo>
                    <a:pt x="19467" y="745"/>
                  </a:lnTo>
                  <a:lnTo>
                    <a:pt x="18704" y="503"/>
                  </a:lnTo>
                  <a:lnTo>
                    <a:pt x="17941" y="298"/>
                  </a:lnTo>
                  <a:lnTo>
                    <a:pt x="17159" y="131"/>
                  </a:lnTo>
                  <a:lnTo>
                    <a:pt x="1639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5" name="Google Shape;1585;p26"/>
            <p:cNvSpPr/>
            <p:nvPr/>
          </p:nvSpPr>
          <p:spPr>
            <a:xfrm>
              <a:off x="1988514" y="3651100"/>
              <a:ext cx="269222" cy="222525"/>
            </a:xfrm>
            <a:custGeom>
              <a:avLst/>
              <a:gdLst/>
              <a:ahLst/>
              <a:cxnLst/>
              <a:rect l="l" t="t" r="r" b="b"/>
              <a:pathLst>
                <a:path w="32792" h="22054" extrusionOk="0">
                  <a:moveTo>
                    <a:pt x="3034" y="0"/>
                  </a:moveTo>
                  <a:lnTo>
                    <a:pt x="2680" y="484"/>
                  </a:lnTo>
                  <a:lnTo>
                    <a:pt x="2364" y="987"/>
                  </a:lnTo>
                  <a:lnTo>
                    <a:pt x="2048" y="1489"/>
                  </a:lnTo>
                  <a:lnTo>
                    <a:pt x="1768" y="2010"/>
                  </a:lnTo>
                  <a:lnTo>
                    <a:pt x="1489" y="2531"/>
                  </a:lnTo>
                  <a:lnTo>
                    <a:pt x="1247" y="3052"/>
                  </a:lnTo>
                  <a:lnTo>
                    <a:pt x="1024" y="3592"/>
                  </a:lnTo>
                  <a:lnTo>
                    <a:pt x="819" y="4132"/>
                  </a:lnTo>
                  <a:lnTo>
                    <a:pt x="633" y="4671"/>
                  </a:lnTo>
                  <a:lnTo>
                    <a:pt x="466" y="5230"/>
                  </a:lnTo>
                  <a:lnTo>
                    <a:pt x="317" y="5769"/>
                  </a:lnTo>
                  <a:lnTo>
                    <a:pt x="205" y="6328"/>
                  </a:lnTo>
                  <a:lnTo>
                    <a:pt x="112" y="6905"/>
                  </a:lnTo>
                  <a:lnTo>
                    <a:pt x="56" y="7463"/>
                  </a:lnTo>
                  <a:lnTo>
                    <a:pt x="19" y="8040"/>
                  </a:lnTo>
                  <a:lnTo>
                    <a:pt x="0" y="8617"/>
                  </a:lnTo>
                  <a:lnTo>
                    <a:pt x="0" y="8989"/>
                  </a:lnTo>
                  <a:lnTo>
                    <a:pt x="19" y="9361"/>
                  </a:lnTo>
                  <a:lnTo>
                    <a:pt x="56" y="9733"/>
                  </a:lnTo>
                  <a:lnTo>
                    <a:pt x="93" y="10087"/>
                  </a:lnTo>
                  <a:lnTo>
                    <a:pt x="149" y="10441"/>
                  </a:lnTo>
                  <a:lnTo>
                    <a:pt x="205" y="10813"/>
                  </a:lnTo>
                  <a:lnTo>
                    <a:pt x="280" y="11166"/>
                  </a:lnTo>
                  <a:lnTo>
                    <a:pt x="373" y="11501"/>
                  </a:lnTo>
                  <a:lnTo>
                    <a:pt x="466" y="11855"/>
                  </a:lnTo>
                  <a:lnTo>
                    <a:pt x="577" y="12190"/>
                  </a:lnTo>
                  <a:lnTo>
                    <a:pt x="819" y="12860"/>
                  </a:lnTo>
                  <a:lnTo>
                    <a:pt x="1098" y="13493"/>
                  </a:lnTo>
                  <a:lnTo>
                    <a:pt x="1415" y="14125"/>
                  </a:lnTo>
                  <a:lnTo>
                    <a:pt x="1768" y="14721"/>
                  </a:lnTo>
                  <a:lnTo>
                    <a:pt x="2159" y="15316"/>
                  </a:lnTo>
                  <a:lnTo>
                    <a:pt x="2587" y="15875"/>
                  </a:lnTo>
                  <a:lnTo>
                    <a:pt x="3034" y="16433"/>
                  </a:lnTo>
                  <a:lnTo>
                    <a:pt x="3518" y="16954"/>
                  </a:lnTo>
                  <a:lnTo>
                    <a:pt x="4039" y="17457"/>
                  </a:lnTo>
                  <a:lnTo>
                    <a:pt x="4578" y="17940"/>
                  </a:lnTo>
                  <a:lnTo>
                    <a:pt x="5137" y="18387"/>
                  </a:lnTo>
                  <a:lnTo>
                    <a:pt x="5732" y="18815"/>
                  </a:lnTo>
                  <a:lnTo>
                    <a:pt x="6346" y="19225"/>
                  </a:lnTo>
                  <a:lnTo>
                    <a:pt x="6979" y="19615"/>
                  </a:lnTo>
                  <a:lnTo>
                    <a:pt x="7631" y="19969"/>
                  </a:lnTo>
                  <a:lnTo>
                    <a:pt x="8301" y="20285"/>
                  </a:lnTo>
                  <a:lnTo>
                    <a:pt x="8989" y="20602"/>
                  </a:lnTo>
                  <a:lnTo>
                    <a:pt x="9678" y="20881"/>
                  </a:lnTo>
                  <a:lnTo>
                    <a:pt x="10403" y="21123"/>
                  </a:lnTo>
                  <a:lnTo>
                    <a:pt x="11129" y="21346"/>
                  </a:lnTo>
                  <a:lnTo>
                    <a:pt x="11855" y="21532"/>
                  </a:lnTo>
                  <a:lnTo>
                    <a:pt x="12599" y="21700"/>
                  </a:lnTo>
                  <a:lnTo>
                    <a:pt x="13344" y="21830"/>
                  </a:lnTo>
                  <a:lnTo>
                    <a:pt x="14107" y="21942"/>
                  </a:lnTo>
                  <a:lnTo>
                    <a:pt x="14870" y="22016"/>
                  </a:lnTo>
                  <a:lnTo>
                    <a:pt x="15633" y="22053"/>
                  </a:lnTo>
                  <a:lnTo>
                    <a:pt x="16396" y="22053"/>
                  </a:lnTo>
                  <a:lnTo>
                    <a:pt x="17159" y="22035"/>
                  </a:lnTo>
                  <a:lnTo>
                    <a:pt x="17903" y="21979"/>
                  </a:lnTo>
                  <a:lnTo>
                    <a:pt x="18666" y="21904"/>
                  </a:lnTo>
                  <a:lnTo>
                    <a:pt x="19429" y="21793"/>
                  </a:lnTo>
                  <a:lnTo>
                    <a:pt x="20174" y="21644"/>
                  </a:lnTo>
                  <a:lnTo>
                    <a:pt x="20918" y="21476"/>
                  </a:lnTo>
                  <a:lnTo>
                    <a:pt x="21644" y="21290"/>
                  </a:lnTo>
                  <a:lnTo>
                    <a:pt x="22370" y="21048"/>
                  </a:lnTo>
                  <a:lnTo>
                    <a:pt x="23077" y="20806"/>
                  </a:lnTo>
                  <a:lnTo>
                    <a:pt x="23784" y="20527"/>
                  </a:lnTo>
                  <a:lnTo>
                    <a:pt x="24473" y="20230"/>
                  </a:lnTo>
                  <a:lnTo>
                    <a:pt x="25143" y="19895"/>
                  </a:lnTo>
                  <a:lnTo>
                    <a:pt x="25794" y="19541"/>
                  </a:lnTo>
                  <a:lnTo>
                    <a:pt x="26427" y="19169"/>
                  </a:lnTo>
                  <a:lnTo>
                    <a:pt x="27041" y="18759"/>
                  </a:lnTo>
                  <a:lnTo>
                    <a:pt x="27618" y="18331"/>
                  </a:lnTo>
                  <a:lnTo>
                    <a:pt x="28195" y="17885"/>
                  </a:lnTo>
                  <a:lnTo>
                    <a:pt x="28734" y="17401"/>
                  </a:lnTo>
                  <a:lnTo>
                    <a:pt x="29255" y="16898"/>
                  </a:lnTo>
                  <a:lnTo>
                    <a:pt x="29739" y="16396"/>
                  </a:lnTo>
                  <a:lnTo>
                    <a:pt x="30186" y="15856"/>
                  </a:lnTo>
                  <a:lnTo>
                    <a:pt x="30614" y="15279"/>
                  </a:lnTo>
                  <a:lnTo>
                    <a:pt x="31005" y="14702"/>
                  </a:lnTo>
                  <a:lnTo>
                    <a:pt x="31358" y="14107"/>
                  </a:lnTo>
                  <a:lnTo>
                    <a:pt x="31675" y="13474"/>
                  </a:lnTo>
                  <a:lnTo>
                    <a:pt x="31973" y="12841"/>
                  </a:lnTo>
                  <a:lnTo>
                    <a:pt x="32214" y="12171"/>
                  </a:lnTo>
                  <a:lnTo>
                    <a:pt x="32326" y="11836"/>
                  </a:lnTo>
                  <a:lnTo>
                    <a:pt x="32419" y="11501"/>
                  </a:lnTo>
                  <a:lnTo>
                    <a:pt x="32494" y="11148"/>
                  </a:lnTo>
                  <a:lnTo>
                    <a:pt x="32568" y="10794"/>
                  </a:lnTo>
                  <a:lnTo>
                    <a:pt x="32643" y="10441"/>
                  </a:lnTo>
                  <a:lnTo>
                    <a:pt x="32698" y="10087"/>
                  </a:lnTo>
                  <a:lnTo>
                    <a:pt x="32736" y="9715"/>
                  </a:lnTo>
                  <a:lnTo>
                    <a:pt x="32754" y="9361"/>
                  </a:lnTo>
                  <a:lnTo>
                    <a:pt x="32773" y="8989"/>
                  </a:lnTo>
                  <a:lnTo>
                    <a:pt x="32791" y="8617"/>
                  </a:lnTo>
                  <a:lnTo>
                    <a:pt x="32773" y="8059"/>
                  </a:lnTo>
                  <a:lnTo>
                    <a:pt x="32736" y="7500"/>
                  </a:lnTo>
                  <a:lnTo>
                    <a:pt x="32680" y="6942"/>
                  </a:lnTo>
                  <a:lnTo>
                    <a:pt x="32587" y="6402"/>
                  </a:lnTo>
                  <a:lnTo>
                    <a:pt x="32475" y="5863"/>
                  </a:lnTo>
                  <a:lnTo>
                    <a:pt x="32345" y="5323"/>
                  </a:lnTo>
                  <a:lnTo>
                    <a:pt x="32196" y="4783"/>
                  </a:lnTo>
                  <a:lnTo>
                    <a:pt x="32010" y="4243"/>
                  </a:lnTo>
                  <a:lnTo>
                    <a:pt x="31824" y="4802"/>
                  </a:lnTo>
                  <a:lnTo>
                    <a:pt x="31619" y="5360"/>
                  </a:lnTo>
                  <a:lnTo>
                    <a:pt x="31396" y="5881"/>
                  </a:lnTo>
                  <a:lnTo>
                    <a:pt x="31135" y="6402"/>
                  </a:lnTo>
                  <a:lnTo>
                    <a:pt x="30856" y="6923"/>
                  </a:lnTo>
                  <a:lnTo>
                    <a:pt x="30558" y="7407"/>
                  </a:lnTo>
                  <a:lnTo>
                    <a:pt x="30242" y="7891"/>
                  </a:lnTo>
                  <a:lnTo>
                    <a:pt x="29907" y="8356"/>
                  </a:lnTo>
                  <a:lnTo>
                    <a:pt x="29535" y="8803"/>
                  </a:lnTo>
                  <a:lnTo>
                    <a:pt x="29162" y="9231"/>
                  </a:lnTo>
                  <a:lnTo>
                    <a:pt x="28753" y="9640"/>
                  </a:lnTo>
                  <a:lnTo>
                    <a:pt x="28344" y="10050"/>
                  </a:lnTo>
                  <a:lnTo>
                    <a:pt x="27916" y="10422"/>
                  </a:lnTo>
                  <a:lnTo>
                    <a:pt x="27469" y="10794"/>
                  </a:lnTo>
                  <a:lnTo>
                    <a:pt x="27004" y="11148"/>
                  </a:lnTo>
                  <a:lnTo>
                    <a:pt x="26538" y="11464"/>
                  </a:lnTo>
                  <a:lnTo>
                    <a:pt x="26036" y="11781"/>
                  </a:lnTo>
                  <a:lnTo>
                    <a:pt x="25552" y="12078"/>
                  </a:lnTo>
                  <a:lnTo>
                    <a:pt x="25031" y="12357"/>
                  </a:lnTo>
                  <a:lnTo>
                    <a:pt x="24510" y="12618"/>
                  </a:lnTo>
                  <a:lnTo>
                    <a:pt x="23989" y="12860"/>
                  </a:lnTo>
                  <a:lnTo>
                    <a:pt x="23449" y="13083"/>
                  </a:lnTo>
                  <a:lnTo>
                    <a:pt x="22891" y="13288"/>
                  </a:lnTo>
                  <a:lnTo>
                    <a:pt x="22333" y="13474"/>
                  </a:lnTo>
                  <a:lnTo>
                    <a:pt x="21774" y="13642"/>
                  </a:lnTo>
                  <a:lnTo>
                    <a:pt x="21216" y="13772"/>
                  </a:lnTo>
                  <a:lnTo>
                    <a:pt x="20639" y="13902"/>
                  </a:lnTo>
                  <a:lnTo>
                    <a:pt x="20062" y="13995"/>
                  </a:lnTo>
                  <a:lnTo>
                    <a:pt x="19504" y="14088"/>
                  </a:lnTo>
                  <a:lnTo>
                    <a:pt x="18908" y="14144"/>
                  </a:lnTo>
                  <a:lnTo>
                    <a:pt x="18331" y="14181"/>
                  </a:lnTo>
                  <a:lnTo>
                    <a:pt x="17754" y="14200"/>
                  </a:lnTo>
                  <a:lnTo>
                    <a:pt x="17066" y="14200"/>
                  </a:lnTo>
                  <a:lnTo>
                    <a:pt x="16396" y="14144"/>
                  </a:lnTo>
                  <a:lnTo>
                    <a:pt x="15707" y="14070"/>
                  </a:lnTo>
                  <a:lnTo>
                    <a:pt x="15019" y="13977"/>
                  </a:lnTo>
                  <a:lnTo>
                    <a:pt x="14349" y="13846"/>
                  </a:lnTo>
                  <a:lnTo>
                    <a:pt x="13679" y="13679"/>
                  </a:lnTo>
                  <a:lnTo>
                    <a:pt x="13009" y="13493"/>
                  </a:lnTo>
                  <a:lnTo>
                    <a:pt x="12358" y="13269"/>
                  </a:lnTo>
                  <a:lnTo>
                    <a:pt x="11725" y="13009"/>
                  </a:lnTo>
                  <a:lnTo>
                    <a:pt x="11092" y="12748"/>
                  </a:lnTo>
                  <a:lnTo>
                    <a:pt x="10478" y="12432"/>
                  </a:lnTo>
                  <a:lnTo>
                    <a:pt x="9882" y="12097"/>
                  </a:lnTo>
                  <a:lnTo>
                    <a:pt x="9287" y="11743"/>
                  </a:lnTo>
                  <a:lnTo>
                    <a:pt x="8710" y="11371"/>
                  </a:lnTo>
                  <a:lnTo>
                    <a:pt x="8170" y="10962"/>
                  </a:lnTo>
                  <a:lnTo>
                    <a:pt x="7631" y="10534"/>
                  </a:lnTo>
                  <a:lnTo>
                    <a:pt x="7128" y="10068"/>
                  </a:lnTo>
                  <a:lnTo>
                    <a:pt x="6644" y="9603"/>
                  </a:lnTo>
                  <a:lnTo>
                    <a:pt x="6179" y="9101"/>
                  </a:lnTo>
                  <a:lnTo>
                    <a:pt x="5751" y="8580"/>
                  </a:lnTo>
                  <a:lnTo>
                    <a:pt x="5342" y="8021"/>
                  </a:lnTo>
                  <a:lnTo>
                    <a:pt x="4951" y="7463"/>
                  </a:lnTo>
                  <a:lnTo>
                    <a:pt x="4616" y="6867"/>
                  </a:lnTo>
                  <a:lnTo>
                    <a:pt x="4281" y="6272"/>
                  </a:lnTo>
                  <a:lnTo>
                    <a:pt x="4002" y="5639"/>
                  </a:lnTo>
                  <a:lnTo>
                    <a:pt x="3741" y="4988"/>
                  </a:lnTo>
                  <a:lnTo>
                    <a:pt x="3536" y="4336"/>
                  </a:lnTo>
                  <a:lnTo>
                    <a:pt x="3350" y="3648"/>
                  </a:lnTo>
                  <a:lnTo>
                    <a:pt x="3201" y="2941"/>
                  </a:lnTo>
                  <a:lnTo>
                    <a:pt x="3090" y="2234"/>
                  </a:lnTo>
                  <a:lnTo>
                    <a:pt x="3034" y="1508"/>
                  </a:lnTo>
                  <a:lnTo>
                    <a:pt x="3015" y="745"/>
                  </a:lnTo>
                  <a:lnTo>
                    <a:pt x="3034" y="0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586" name="Google Shape;1586;p26"/>
          <p:cNvGrpSpPr/>
          <p:nvPr/>
        </p:nvGrpSpPr>
        <p:grpSpPr>
          <a:xfrm>
            <a:off x="9814152" y="5763562"/>
            <a:ext cx="358963" cy="503556"/>
            <a:chOff x="1988514" y="3567171"/>
            <a:chExt cx="269222" cy="377667"/>
          </a:xfrm>
        </p:grpSpPr>
        <p:sp>
          <p:nvSpPr>
            <p:cNvPr id="1587" name="Google Shape;1587;p26"/>
            <p:cNvSpPr/>
            <p:nvPr/>
          </p:nvSpPr>
          <p:spPr>
            <a:xfrm>
              <a:off x="2056355" y="3920239"/>
              <a:ext cx="127200" cy="24600"/>
            </a:xfrm>
            <a:prstGeom prst="ellipse">
              <a:avLst/>
            </a:pr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8" name="Google Shape;1588;p26"/>
            <p:cNvSpPr/>
            <p:nvPr/>
          </p:nvSpPr>
          <p:spPr>
            <a:xfrm>
              <a:off x="2108558" y="3799588"/>
              <a:ext cx="22876" cy="138031"/>
            </a:xfrm>
            <a:custGeom>
              <a:avLst/>
              <a:gdLst/>
              <a:ahLst/>
              <a:cxnLst/>
              <a:rect l="l" t="t" r="r" b="b"/>
              <a:pathLst>
                <a:path w="1043" h="13680" extrusionOk="0">
                  <a:moveTo>
                    <a:pt x="0" y="1"/>
                  </a:moveTo>
                  <a:lnTo>
                    <a:pt x="0" y="13679"/>
                  </a:lnTo>
                  <a:lnTo>
                    <a:pt x="1042" y="13679"/>
                  </a:lnTo>
                  <a:lnTo>
                    <a:pt x="59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89" name="Google Shape;1589;p26"/>
            <p:cNvSpPr/>
            <p:nvPr/>
          </p:nvSpPr>
          <p:spPr>
            <a:xfrm>
              <a:off x="1988514" y="3567171"/>
              <a:ext cx="269222" cy="306464"/>
            </a:xfrm>
            <a:custGeom>
              <a:avLst/>
              <a:gdLst/>
              <a:ahLst/>
              <a:cxnLst/>
              <a:rect l="l" t="t" r="r" b="b"/>
              <a:pathLst>
                <a:path w="32792" h="30373" extrusionOk="0">
                  <a:moveTo>
                    <a:pt x="16396" y="1"/>
                  </a:moveTo>
                  <a:lnTo>
                    <a:pt x="15614" y="149"/>
                  </a:lnTo>
                  <a:lnTo>
                    <a:pt x="14833" y="336"/>
                  </a:lnTo>
                  <a:lnTo>
                    <a:pt x="14051" y="559"/>
                  </a:lnTo>
                  <a:lnTo>
                    <a:pt x="13269" y="801"/>
                  </a:lnTo>
                  <a:lnTo>
                    <a:pt x="12506" y="1099"/>
                  </a:lnTo>
                  <a:lnTo>
                    <a:pt x="11762" y="1396"/>
                  </a:lnTo>
                  <a:lnTo>
                    <a:pt x="11018" y="1750"/>
                  </a:lnTo>
                  <a:lnTo>
                    <a:pt x="10292" y="2122"/>
                  </a:lnTo>
                  <a:lnTo>
                    <a:pt x="9566" y="2513"/>
                  </a:lnTo>
                  <a:lnTo>
                    <a:pt x="8859" y="2941"/>
                  </a:lnTo>
                  <a:lnTo>
                    <a:pt x="8170" y="3388"/>
                  </a:lnTo>
                  <a:lnTo>
                    <a:pt x="7519" y="3853"/>
                  </a:lnTo>
                  <a:lnTo>
                    <a:pt x="6868" y="4355"/>
                  </a:lnTo>
                  <a:lnTo>
                    <a:pt x="6235" y="4876"/>
                  </a:lnTo>
                  <a:lnTo>
                    <a:pt x="5621" y="5416"/>
                  </a:lnTo>
                  <a:lnTo>
                    <a:pt x="5044" y="5974"/>
                  </a:lnTo>
                  <a:lnTo>
                    <a:pt x="4485" y="6551"/>
                  </a:lnTo>
                  <a:lnTo>
                    <a:pt x="3946" y="7165"/>
                  </a:lnTo>
                  <a:lnTo>
                    <a:pt x="3443" y="7780"/>
                  </a:lnTo>
                  <a:lnTo>
                    <a:pt x="2978" y="8412"/>
                  </a:lnTo>
                  <a:lnTo>
                    <a:pt x="2531" y="9045"/>
                  </a:lnTo>
                  <a:lnTo>
                    <a:pt x="2103" y="9715"/>
                  </a:lnTo>
                  <a:lnTo>
                    <a:pt x="1731" y="10385"/>
                  </a:lnTo>
                  <a:lnTo>
                    <a:pt x="1378" y="11074"/>
                  </a:lnTo>
                  <a:lnTo>
                    <a:pt x="1061" y="11781"/>
                  </a:lnTo>
                  <a:lnTo>
                    <a:pt x="801" y="12488"/>
                  </a:lnTo>
                  <a:lnTo>
                    <a:pt x="559" y="13214"/>
                  </a:lnTo>
                  <a:lnTo>
                    <a:pt x="354" y="13940"/>
                  </a:lnTo>
                  <a:lnTo>
                    <a:pt x="205" y="14684"/>
                  </a:lnTo>
                  <a:lnTo>
                    <a:pt x="93" y="15428"/>
                  </a:lnTo>
                  <a:lnTo>
                    <a:pt x="56" y="15801"/>
                  </a:lnTo>
                  <a:lnTo>
                    <a:pt x="19" y="16173"/>
                  </a:lnTo>
                  <a:lnTo>
                    <a:pt x="0" y="16545"/>
                  </a:lnTo>
                  <a:lnTo>
                    <a:pt x="0" y="16936"/>
                  </a:lnTo>
                  <a:lnTo>
                    <a:pt x="0" y="17308"/>
                  </a:lnTo>
                  <a:lnTo>
                    <a:pt x="19" y="17680"/>
                  </a:lnTo>
                  <a:lnTo>
                    <a:pt x="56" y="18052"/>
                  </a:lnTo>
                  <a:lnTo>
                    <a:pt x="93" y="18406"/>
                  </a:lnTo>
                  <a:lnTo>
                    <a:pt x="149" y="18760"/>
                  </a:lnTo>
                  <a:lnTo>
                    <a:pt x="205" y="19132"/>
                  </a:lnTo>
                  <a:lnTo>
                    <a:pt x="280" y="19485"/>
                  </a:lnTo>
                  <a:lnTo>
                    <a:pt x="373" y="19820"/>
                  </a:lnTo>
                  <a:lnTo>
                    <a:pt x="466" y="20174"/>
                  </a:lnTo>
                  <a:lnTo>
                    <a:pt x="577" y="20509"/>
                  </a:lnTo>
                  <a:lnTo>
                    <a:pt x="819" y="21179"/>
                  </a:lnTo>
                  <a:lnTo>
                    <a:pt x="1098" y="21812"/>
                  </a:lnTo>
                  <a:lnTo>
                    <a:pt x="1415" y="22444"/>
                  </a:lnTo>
                  <a:lnTo>
                    <a:pt x="1768" y="23040"/>
                  </a:lnTo>
                  <a:lnTo>
                    <a:pt x="2159" y="23635"/>
                  </a:lnTo>
                  <a:lnTo>
                    <a:pt x="2587" y="24194"/>
                  </a:lnTo>
                  <a:lnTo>
                    <a:pt x="3034" y="24752"/>
                  </a:lnTo>
                  <a:lnTo>
                    <a:pt x="3518" y="25273"/>
                  </a:lnTo>
                  <a:lnTo>
                    <a:pt x="4039" y="25776"/>
                  </a:lnTo>
                  <a:lnTo>
                    <a:pt x="4578" y="26259"/>
                  </a:lnTo>
                  <a:lnTo>
                    <a:pt x="5137" y="26706"/>
                  </a:lnTo>
                  <a:lnTo>
                    <a:pt x="5732" y="27134"/>
                  </a:lnTo>
                  <a:lnTo>
                    <a:pt x="6346" y="27544"/>
                  </a:lnTo>
                  <a:lnTo>
                    <a:pt x="6979" y="27934"/>
                  </a:lnTo>
                  <a:lnTo>
                    <a:pt x="7631" y="28288"/>
                  </a:lnTo>
                  <a:lnTo>
                    <a:pt x="8301" y="28604"/>
                  </a:lnTo>
                  <a:lnTo>
                    <a:pt x="8989" y="28921"/>
                  </a:lnTo>
                  <a:lnTo>
                    <a:pt x="9678" y="29200"/>
                  </a:lnTo>
                  <a:lnTo>
                    <a:pt x="10403" y="29442"/>
                  </a:lnTo>
                  <a:lnTo>
                    <a:pt x="11129" y="29665"/>
                  </a:lnTo>
                  <a:lnTo>
                    <a:pt x="11855" y="29851"/>
                  </a:lnTo>
                  <a:lnTo>
                    <a:pt x="12599" y="30019"/>
                  </a:lnTo>
                  <a:lnTo>
                    <a:pt x="13344" y="30149"/>
                  </a:lnTo>
                  <a:lnTo>
                    <a:pt x="14107" y="30261"/>
                  </a:lnTo>
                  <a:lnTo>
                    <a:pt x="14870" y="30335"/>
                  </a:lnTo>
                  <a:lnTo>
                    <a:pt x="15633" y="30372"/>
                  </a:lnTo>
                  <a:lnTo>
                    <a:pt x="16396" y="30372"/>
                  </a:lnTo>
                  <a:lnTo>
                    <a:pt x="17159" y="30354"/>
                  </a:lnTo>
                  <a:lnTo>
                    <a:pt x="17903" y="30298"/>
                  </a:lnTo>
                  <a:lnTo>
                    <a:pt x="18666" y="30223"/>
                  </a:lnTo>
                  <a:lnTo>
                    <a:pt x="19429" y="30112"/>
                  </a:lnTo>
                  <a:lnTo>
                    <a:pt x="20174" y="29963"/>
                  </a:lnTo>
                  <a:lnTo>
                    <a:pt x="20918" y="29795"/>
                  </a:lnTo>
                  <a:lnTo>
                    <a:pt x="21644" y="29609"/>
                  </a:lnTo>
                  <a:lnTo>
                    <a:pt x="22370" y="29367"/>
                  </a:lnTo>
                  <a:lnTo>
                    <a:pt x="23077" y="29125"/>
                  </a:lnTo>
                  <a:lnTo>
                    <a:pt x="23784" y="28846"/>
                  </a:lnTo>
                  <a:lnTo>
                    <a:pt x="24473" y="28549"/>
                  </a:lnTo>
                  <a:lnTo>
                    <a:pt x="25143" y="28214"/>
                  </a:lnTo>
                  <a:lnTo>
                    <a:pt x="25794" y="27860"/>
                  </a:lnTo>
                  <a:lnTo>
                    <a:pt x="26427" y="27488"/>
                  </a:lnTo>
                  <a:lnTo>
                    <a:pt x="27041" y="27078"/>
                  </a:lnTo>
                  <a:lnTo>
                    <a:pt x="27618" y="26650"/>
                  </a:lnTo>
                  <a:lnTo>
                    <a:pt x="28195" y="26204"/>
                  </a:lnTo>
                  <a:lnTo>
                    <a:pt x="28734" y="25720"/>
                  </a:lnTo>
                  <a:lnTo>
                    <a:pt x="29255" y="25217"/>
                  </a:lnTo>
                  <a:lnTo>
                    <a:pt x="29739" y="24715"/>
                  </a:lnTo>
                  <a:lnTo>
                    <a:pt x="30186" y="24175"/>
                  </a:lnTo>
                  <a:lnTo>
                    <a:pt x="30614" y="23598"/>
                  </a:lnTo>
                  <a:lnTo>
                    <a:pt x="31005" y="23021"/>
                  </a:lnTo>
                  <a:lnTo>
                    <a:pt x="31358" y="22426"/>
                  </a:lnTo>
                  <a:lnTo>
                    <a:pt x="31675" y="21793"/>
                  </a:lnTo>
                  <a:lnTo>
                    <a:pt x="31973" y="21160"/>
                  </a:lnTo>
                  <a:lnTo>
                    <a:pt x="32214" y="20490"/>
                  </a:lnTo>
                  <a:lnTo>
                    <a:pt x="32326" y="20155"/>
                  </a:lnTo>
                  <a:lnTo>
                    <a:pt x="32419" y="19820"/>
                  </a:lnTo>
                  <a:lnTo>
                    <a:pt x="32494" y="19467"/>
                  </a:lnTo>
                  <a:lnTo>
                    <a:pt x="32568" y="19113"/>
                  </a:lnTo>
                  <a:lnTo>
                    <a:pt x="32643" y="18760"/>
                  </a:lnTo>
                  <a:lnTo>
                    <a:pt x="32698" y="18406"/>
                  </a:lnTo>
                  <a:lnTo>
                    <a:pt x="32736" y="18034"/>
                  </a:lnTo>
                  <a:lnTo>
                    <a:pt x="32754" y="17680"/>
                  </a:lnTo>
                  <a:lnTo>
                    <a:pt x="32773" y="17308"/>
                  </a:lnTo>
                  <a:lnTo>
                    <a:pt x="32791" y="16936"/>
                  </a:lnTo>
                  <a:lnTo>
                    <a:pt x="32773" y="16545"/>
                  </a:lnTo>
                  <a:lnTo>
                    <a:pt x="32754" y="16173"/>
                  </a:lnTo>
                  <a:lnTo>
                    <a:pt x="32736" y="15801"/>
                  </a:lnTo>
                  <a:lnTo>
                    <a:pt x="32698" y="15428"/>
                  </a:lnTo>
                  <a:lnTo>
                    <a:pt x="32587" y="14665"/>
                  </a:lnTo>
                  <a:lnTo>
                    <a:pt x="32419" y="13940"/>
                  </a:lnTo>
                  <a:lnTo>
                    <a:pt x="32214" y="13195"/>
                  </a:lnTo>
                  <a:lnTo>
                    <a:pt x="31973" y="12469"/>
                  </a:lnTo>
                  <a:lnTo>
                    <a:pt x="31693" y="11762"/>
                  </a:lnTo>
                  <a:lnTo>
                    <a:pt x="31377" y="11055"/>
                  </a:lnTo>
                  <a:lnTo>
                    <a:pt x="31042" y="10348"/>
                  </a:lnTo>
                  <a:lnTo>
                    <a:pt x="30651" y="9659"/>
                  </a:lnTo>
                  <a:lnTo>
                    <a:pt x="30223" y="8989"/>
                  </a:lnTo>
                  <a:lnTo>
                    <a:pt x="29777" y="8338"/>
                  </a:lnTo>
                  <a:lnTo>
                    <a:pt x="29293" y="7705"/>
                  </a:lnTo>
                  <a:lnTo>
                    <a:pt x="28790" y="7072"/>
                  </a:lnTo>
                  <a:lnTo>
                    <a:pt x="28251" y="6477"/>
                  </a:lnTo>
                  <a:lnTo>
                    <a:pt x="27692" y="5881"/>
                  </a:lnTo>
                  <a:lnTo>
                    <a:pt x="27097" y="5323"/>
                  </a:lnTo>
                  <a:lnTo>
                    <a:pt x="26483" y="4783"/>
                  </a:lnTo>
                  <a:lnTo>
                    <a:pt x="25850" y="4262"/>
                  </a:lnTo>
                  <a:lnTo>
                    <a:pt x="25198" y="3760"/>
                  </a:lnTo>
                  <a:lnTo>
                    <a:pt x="24547" y="3276"/>
                  </a:lnTo>
                  <a:lnTo>
                    <a:pt x="23859" y="2829"/>
                  </a:lnTo>
                  <a:lnTo>
                    <a:pt x="23151" y="2401"/>
                  </a:lnTo>
                  <a:lnTo>
                    <a:pt x="22444" y="2010"/>
                  </a:lnTo>
                  <a:lnTo>
                    <a:pt x="21718" y="1657"/>
                  </a:lnTo>
                  <a:lnTo>
                    <a:pt x="20974" y="1322"/>
                  </a:lnTo>
                  <a:lnTo>
                    <a:pt x="20230" y="1006"/>
                  </a:lnTo>
                  <a:lnTo>
                    <a:pt x="19467" y="745"/>
                  </a:lnTo>
                  <a:lnTo>
                    <a:pt x="18704" y="503"/>
                  </a:lnTo>
                  <a:lnTo>
                    <a:pt x="17941" y="298"/>
                  </a:lnTo>
                  <a:lnTo>
                    <a:pt x="17159" y="131"/>
                  </a:lnTo>
                  <a:lnTo>
                    <a:pt x="1639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0" name="Google Shape;1590;p26"/>
            <p:cNvSpPr/>
            <p:nvPr/>
          </p:nvSpPr>
          <p:spPr>
            <a:xfrm>
              <a:off x="1988514" y="3651100"/>
              <a:ext cx="269222" cy="222525"/>
            </a:xfrm>
            <a:custGeom>
              <a:avLst/>
              <a:gdLst/>
              <a:ahLst/>
              <a:cxnLst/>
              <a:rect l="l" t="t" r="r" b="b"/>
              <a:pathLst>
                <a:path w="32792" h="22054" extrusionOk="0">
                  <a:moveTo>
                    <a:pt x="3034" y="0"/>
                  </a:moveTo>
                  <a:lnTo>
                    <a:pt x="2680" y="484"/>
                  </a:lnTo>
                  <a:lnTo>
                    <a:pt x="2364" y="987"/>
                  </a:lnTo>
                  <a:lnTo>
                    <a:pt x="2048" y="1489"/>
                  </a:lnTo>
                  <a:lnTo>
                    <a:pt x="1768" y="2010"/>
                  </a:lnTo>
                  <a:lnTo>
                    <a:pt x="1489" y="2531"/>
                  </a:lnTo>
                  <a:lnTo>
                    <a:pt x="1247" y="3052"/>
                  </a:lnTo>
                  <a:lnTo>
                    <a:pt x="1024" y="3592"/>
                  </a:lnTo>
                  <a:lnTo>
                    <a:pt x="819" y="4132"/>
                  </a:lnTo>
                  <a:lnTo>
                    <a:pt x="633" y="4671"/>
                  </a:lnTo>
                  <a:lnTo>
                    <a:pt x="466" y="5230"/>
                  </a:lnTo>
                  <a:lnTo>
                    <a:pt x="317" y="5769"/>
                  </a:lnTo>
                  <a:lnTo>
                    <a:pt x="205" y="6328"/>
                  </a:lnTo>
                  <a:lnTo>
                    <a:pt x="112" y="6905"/>
                  </a:lnTo>
                  <a:lnTo>
                    <a:pt x="56" y="7463"/>
                  </a:lnTo>
                  <a:lnTo>
                    <a:pt x="19" y="8040"/>
                  </a:lnTo>
                  <a:lnTo>
                    <a:pt x="0" y="8617"/>
                  </a:lnTo>
                  <a:lnTo>
                    <a:pt x="0" y="8989"/>
                  </a:lnTo>
                  <a:lnTo>
                    <a:pt x="19" y="9361"/>
                  </a:lnTo>
                  <a:lnTo>
                    <a:pt x="56" y="9733"/>
                  </a:lnTo>
                  <a:lnTo>
                    <a:pt x="93" y="10087"/>
                  </a:lnTo>
                  <a:lnTo>
                    <a:pt x="149" y="10441"/>
                  </a:lnTo>
                  <a:lnTo>
                    <a:pt x="205" y="10813"/>
                  </a:lnTo>
                  <a:lnTo>
                    <a:pt x="280" y="11166"/>
                  </a:lnTo>
                  <a:lnTo>
                    <a:pt x="373" y="11501"/>
                  </a:lnTo>
                  <a:lnTo>
                    <a:pt x="466" y="11855"/>
                  </a:lnTo>
                  <a:lnTo>
                    <a:pt x="577" y="12190"/>
                  </a:lnTo>
                  <a:lnTo>
                    <a:pt x="819" y="12860"/>
                  </a:lnTo>
                  <a:lnTo>
                    <a:pt x="1098" y="13493"/>
                  </a:lnTo>
                  <a:lnTo>
                    <a:pt x="1415" y="14125"/>
                  </a:lnTo>
                  <a:lnTo>
                    <a:pt x="1768" y="14721"/>
                  </a:lnTo>
                  <a:lnTo>
                    <a:pt x="2159" y="15316"/>
                  </a:lnTo>
                  <a:lnTo>
                    <a:pt x="2587" y="15875"/>
                  </a:lnTo>
                  <a:lnTo>
                    <a:pt x="3034" y="16433"/>
                  </a:lnTo>
                  <a:lnTo>
                    <a:pt x="3518" y="16954"/>
                  </a:lnTo>
                  <a:lnTo>
                    <a:pt x="4039" y="17457"/>
                  </a:lnTo>
                  <a:lnTo>
                    <a:pt x="4578" y="17940"/>
                  </a:lnTo>
                  <a:lnTo>
                    <a:pt x="5137" y="18387"/>
                  </a:lnTo>
                  <a:lnTo>
                    <a:pt x="5732" y="18815"/>
                  </a:lnTo>
                  <a:lnTo>
                    <a:pt x="6346" y="19225"/>
                  </a:lnTo>
                  <a:lnTo>
                    <a:pt x="6979" y="19615"/>
                  </a:lnTo>
                  <a:lnTo>
                    <a:pt x="7631" y="19969"/>
                  </a:lnTo>
                  <a:lnTo>
                    <a:pt x="8301" y="20285"/>
                  </a:lnTo>
                  <a:lnTo>
                    <a:pt x="8989" y="20602"/>
                  </a:lnTo>
                  <a:lnTo>
                    <a:pt x="9678" y="20881"/>
                  </a:lnTo>
                  <a:lnTo>
                    <a:pt x="10403" y="21123"/>
                  </a:lnTo>
                  <a:lnTo>
                    <a:pt x="11129" y="21346"/>
                  </a:lnTo>
                  <a:lnTo>
                    <a:pt x="11855" y="21532"/>
                  </a:lnTo>
                  <a:lnTo>
                    <a:pt x="12599" y="21700"/>
                  </a:lnTo>
                  <a:lnTo>
                    <a:pt x="13344" y="21830"/>
                  </a:lnTo>
                  <a:lnTo>
                    <a:pt x="14107" y="21942"/>
                  </a:lnTo>
                  <a:lnTo>
                    <a:pt x="14870" y="22016"/>
                  </a:lnTo>
                  <a:lnTo>
                    <a:pt x="15633" y="22053"/>
                  </a:lnTo>
                  <a:lnTo>
                    <a:pt x="16396" y="22053"/>
                  </a:lnTo>
                  <a:lnTo>
                    <a:pt x="17159" y="22035"/>
                  </a:lnTo>
                  <a:lnTo>
                    <a:pt x="17903" y="21979"/>
                  </a:lnTo>
                  <a:lnTo>
                    <a:pt x="18666" y="21904"/>
                  </a:lnTo>
                  <a:lnTo>
                    <a:pt x="19429" y="21793"/>
                  </a:lnTo>
                  <a:lnTo>
                    <a:pt x="20174" y="21644"/>
                  </a:lnTo>
                  <a:lnTo>
                    <a:pt x="20918" y="21476"/>
                  </a:lnTo>
                  <a:lnTo>
                    <a:pt x="21644" y="21290"/>
                  </a:lnTo>
                  <a:lnTo>
                    <a:pt x="22370" y="21048"/>
                  </a:lnTo>
                  <a:lnTo>
                    <a:pt x="23077" y="20806"/>
                  </a:lnTo>
                  <a:lnTo>
                    <a:pt x="23784" y="20527"/>
                  </a:lnTo>
                  <a:lnTo>
                    <a:pt x="24473" y="20230"/>
                  </a:lnTo>
                  <a:lnTo>
                    <a:pt x="25143" y="19895"/>
                  </a:lnTo>
                  <a:lnTo>
                    <a:pt x="25794" y="19541"/>
                  </a:lnTo>
                  <a:lnTo>
                    <a:pt x="26427" y="19169"/>
                  </a:lnTo>
                  <a:lnTo>
                    <a:pt x="27041" y="18759"/>
                  </a:lnTo>
                  <a:lnTo>
                    <a:pt x="27618" y="18331"/>
                  </a:lnTo>
                  <a:lnTo>
                    <a:pt x="28195" y="17885"/>
                  </a:lnTo>
                  <a:lnTo>
                    <a:pt x="28734" y="17401"/>
                  </a:lnTo>
                  <a:lnTo>
                    <a:pt x="29255" y="16898"/>
                  </a:lnTo>
                  <a:lnTo>
                    <a:pt x="29739" y="16396"/>
                  </a:lnTo>
                  <a:lnTo>
                    <a:pt x="30186" y="15856"/>
                  </a:lnTo>
                  <a:lnTo>
                    <a:pt x="30614" y="15279"/>
                  </a:lnTo>
                  <a:lnTo>
                    <a:pt x="31005" y="14702"/>
                  </a:lnTo>
                  <a:lnTo>
                    <a:pt x="31358" y="14107"/>
                  </a:lnTo>
                  <a:lnTo>
                    <a:pt x="31675" y="13474"/>
                  </a:lnTo>
                  <a:lnTo>
                    <a:pt x="31973" y="12841"/>
                  </a:lnTo>
                  <a:lnTo>
                    <a:pt x="32214" y="12171"/>
                  </a:lnTo>
                  <a:lnTo>
                    <a:pt x="32326" y="11836"/>
                  </a:lnTo>
                  <a:lnTo>
                    <a:pt x="32419" y="11501"/>
                  </a:lnTo>
                  <a:lnTo>
                    <a:pt x="32494" y="11148"/>
                  </a:lnTo>
                  <a:lnTo>
                    <a:pt x="32568" y="10794"/>
                  </a:lnTo>
                  <a:lnTo>
                    <a:pt x="32643" y="10441"/>
                  </a:lnTo>
                  <a:lnTo>
                    <a:pt x="32698" y="10087"/>
                  </a:lnTo>
                  <a:lnTo>
                    <a:pt x="32736" y="9715"/>
                  </a:lnTo>
                  <a:lnTo>
                    <a:pt x="32754" y="9361"/>
                  </a:lnTo>
                  <a:lnTo>
                    <a:pt x="32773" y="8989"/>
                  </a:lnTo>
                  <a:lnTo>
                    <a:pt x="32791" y="8617"/>
                  </a:lnTo>
                  <a:lnTo>
                    <a:pt x="32773" y="8059"/>
                  </a:lnTo>
                  <a:lnTo>
                    <a:pt x="32736" y="7500"/>
                  </a:lnTo>
                  <a:lnTo>
                    <a:pt x="32680" y="6942"/>
                  </a:lnTo>
                  <a:lnTo>
                    <a:pt x="32587" y="6402"/>
                  </a:lnTo>
                  <a:lnTo>
                    <a:pt x="32475" y="5863"/>
                  </a:lnTo>
                  <a:lnTo>
                    <a:pt x="32345" y="5323"/>
                  </a:lnTo>
                  <a:lnTo>
                    <a:pt x="32196" y="4783"/>
                  </a:lnTo>
                  <a:lnTo>
                    <a:pt x="32010" y="4243"/>
                  </a:lnTo>
                  <a:lnTo>
                    <a:pt x="31824" y="4802"/>
                  </a:lnTo>
                  <a:lnTo>
                    <a:pt x="31619" y="5360"/>
                  </a:lnTo>
                  <a:lnTo>
                    <a:pt x="31396" y="5881"/>
                  </a:lnTo>
                  <a:lnTo>
                    <a:pt x="31135" y="6402"/>
                  </a:lnTo>
                  <a:lnTo>
                    <a:pt x="30856" y="6923"/>
                  </a:lnTo>
                  <a:lnTo>
                    <a:pt x="30558" y="7407"/>
                  </a:lnTo>
                  <a:lnTo>
                    <a:pt x="30242" y="7891"/>
                  </a:lnTo>
                  <a:lnTo>
                    <a:pt x="29907" y="8356"/>
                  </a:lnTo>
                  <a:lnTo>
                    <a:pt x="29535" y="8803"/>
                  </a:lnTo>
                  <a:lnTo>
                    <a:pt x="29162" y="9231"/>
                  </a:lnTo>
                  <a:lnTo>
                    <a:pt x="28753" y="9640"/>
                  </a:lnTo>
                  <a:lnTo>
                    <a:pt x="28344" y="10050"/>
                  </a:lnTo>
                  <a:lnTo>
                    <a:pt x="27916" y="10422"/>
                  </a:lnTo>
                  <a:lnTo>
                    <a:pt x="27469" y="10794"/>
                  </a:lnTo>
                  <a:lnTo>
                    <a:pt x="27004" y="11148"/>
                  </a:lnTo>
                  <a:lnTo>
                    <a:pt x="26538" y="11464"/>
                  </a:lnTo>
                  <a:lnTo>
                    <a:pt x="26036" y="11781"/>
                  </a:lnTo>
                  <a:lnTo>
                    <a:pt x="25552" y="12078"/>
                  </a:lnTo>
                  <a:lnTo>
                    <a:pt x="25031" y="12357"/>
                  </a:lnTo>
                  <a:lnTo>
                    <a:pt x="24510" y="12618"/>
                  </a:lnTo>
                  <a:lnTo>
                    <a:pt x="23989" y="12860"/>
                  </a:lnTo>
                  <a:lnTo>
                    <a:pt x="23449" y="13083"/>
                  </a:lnTo>
                  <a:lnTo>
                    <a:pt x="22891" y="13288"/>
                  </a:lnTo>
                  <a:lnTo>
                    <a:pt x="22333" y="13474"/>
                  </a:lnTo>
                  <a:lnTo>
                    <a:pt x="21774" y="13642"/>
                  </a:lnTo>
                  <a:lnTo>
                    <a:pt x="21216" y="13772"/>
                  </a:lnTo>
                  <a:lnTo>
                    <a:pt x="20639" y="13902"/>
                  </a:lnTo>
                  <a:lnTo>
                    <a:pt x="20062" y="13995"/>
                  </a:lnTo>
                  <a:lnTo>
                    <a:pt x="19504" y="14088"/>
                  </a:lnTo>
                  <a:lnTo>
                    <a:pt x="18908" y="14144"/>
                  </a:lnTo>
                  <a:lnTo>
                    <a:pt x="18331" y="14181"/>
                  </a:lnTo>
                  <a:lnTo>
                    <a:pt x="17754" y="14200"/>
                  </a:lnTo>
                  <a:lnTo>
                    <a:pt x="17066" y="14200"/>
                  </a:lnTo>
                  <a:lnTo>
                    <a:pt x="16396" y="14144"/>
                  </a:lnTo>
                  <a:lnTo>
                    <a:pt x="15707" y="14070"/>
                  </a:lnTo>
                  <a:lnTo>
                    <a:pt x="15019" y="13977"/>
                  </a:lnTo>
                  <a:lnTo>
                    <a:pt x="14349" y="13846"/>
                  </a:lnTo>
                  <a:lnTo>
                    <a:pt x="13679" y="13679"/>
                  </a:lnTo>
                  <a:lnTo>
                    <a:pt x="13009" y="13493"/>
                  </a:lnTo>
                  <a:lnTo>
                    <a:pt x="12358" y="13269"/>
                  </a:lnTo>
                  <a:lnTo>
                    <a:pt x="11725" y="13009"/>
                  </a:lnTo>
                  <a:lnTo>
                    <a:pt x="11092" y="12748"/>
                  </a:lnTo>
                  <a:lnTo>
                    <a:pt x="10478" y="12432"/>
                  </a:lnTo>
                  <a:lnTo>
                    <a:pt x="9882" y="12097"/>
                  </a:lnTo>
                  <a:lnTo>
                    <a:pt x="9287" y="11743"/>
                  </a:lnTo>
                  <a:lnTo>
                    <a:pt x="8710" y="11371"/>
                  </a:lnTo>
                  <a:lnTo>
                    <a:pt x="8170" y="10962"/>
                  </a:lnTo>
                  <a:lnTo>
                    <a:pt x="7631" y="10534"/>
                  </a:lnTo>
                  <a:lnTo>
                    <a:pt x="7128" y="10068"/>
                  </a:lnTo>
                  <a:lnTo>
                    <a:pt x="6644" y="9603"/>
                  </a:lnTo>
                  <a:lnTo>
                    <a:pt x="6179" y="9101"/>
                  </a:lnTo>
                  <a:lnTo>
                    <a:pt x="5751" y="8580"/>
                  </a:lnTo>
                  <a:lnTo>
                    <a:pt x="5342" y="8021"/>
                  </a:lnTo>
                  <a:lnTo>
                    <a:pt x="4951" y="7463"/>
                  </a:lnTo>
                  <a:lnTo>
                    <a:pt x="4616" y="6867"/>
                  </a:lnTo>
                  <a:lnTo>
                    <a:pt x="4281" y="6272"/>
                  </a:lnTo>
                  <a:lnTo>
                    <a:pt x="4002" y="5639"/>
                  </a:lnTo>
                  <a:lnTo>
                    <a:pt x="3741" y="4988"/>
                  </a:lnTo>
                  <a:lnTo>
                    <a:pt x="3536" y="4336"/>
                  </a:lnTo>
                  <a:lnTo>
                    <a:pt x="3350" y="3648"/>
                  </a:lnTo>
                  <a:lnTo>
                    <a:pt x="3201" y="2941"/>
                  </a:lnTo>
                  <a:lnTo>
                    <a:pt x="3090" y="2234"/>
                  </a:lnTo>
                  <a:lnTo>
                    <a:pt x="3034" y="1508"/>
                  </a:lnTo>
                  <a:lnTo>
                    <a:pt x="3015" y="745"/>
                  </a:lnTo>
                  <a:lnTo>
                    <a:pt x="3034" y="0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591" name="Google Shape;1591;p26"/>
          <p:cNvGrpSpPr/>
          <p:nvPr/>
        </p:nvGrpSpPr>
        <p:grpSpPr>
          <a:xfrm>
            <a:off x="9128352" y="5763562"/>
            <a:ext cx="358963" cy="503556"/>
            <a:chOff x="1988514" y="3567171"/>
            <a:chExt cx="269222" cy="377667"/>
          </a:xfrm>
        </p:grpSpPr>
        <p:sp>
          <p:nvSpPr>
            <p:cNvPr id="1592" name="Google Shape;1592;p26"/>
            <p:cNvSpPr/>
            <p:nvPr/>
          </p:nvSpPr>
          <p:spPr>
            <a:xfrm>
              <a:off x="2056355" y="3920239"/>
              <a:ext cx="127200" cy="24600"/>
            </a:xfrm>
            <a:prstGeom prst="ellipse">
              <a:avLst/>
            </a:pr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3" name="Google Shape;1593;p26"/>
            <p:cNvSpPr/>
            <p:nvPr/>
          </p:nvSpPr>
          <p:spPr>
            <a:xfrm>
              <a:off x="2108558" y="3799588"/>
              <a:ext cx="22876" cy="138031"/>
            </a:xfrm>
            <a:custGeom>
              <a:avLst/>
              <a:gdLst/>
              <a:ahLst/>
              <a:cxnLst/>
              <a:rect l="l" t="t" r="r" b="b"/>
              <a:pathLst>
                <a:path w="1043" h="13680" extrusionOk="0">
                  <a:moveTo>
                    <a:pt x="0" y="1"/>
                  </a:moveTo>
                  <a:lnTo>
                    <a:pt x="0" y="13679"/>
                  </a:lnTo>
                  <a:lnTo>
                    <a:pt x="1042" y="13679"/>
                  </a:lnTo>
                  <a:lnTo>
                    <a:pt x="59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4" name="Google Shape;1594;p26"/>
            <p:cNvSpPr/>
            <p:nvPr/>
          </p:nvSpPr>
          <p:spPr>
            <a:xfrm>
              <a:off x="1988514" y="3567171"/>
              <a:ext cx="269222" cy="306464"/>
            </a:xfrm>
            <a:custGeom>
              <a:avLst/>
              <a:gdLst/>
              <a:ahLst/>
              <a:cxnLst/>
              <a:rect l="l" t="t" r="r" b="b"/>
              <a:pathLst>
                <a:path w="32792" h="30373" extrusionOk="0">
                  <a:moveTo>
                    <a:pt x="16396" y="1"/>
                  </a:moveTo>
                  <a:lnTo>
                    <a:pt x="15614" y="149"/>
                  </a:lnTo>
                  <a:lnTo>
                    <a:pt x="14833" y="336"/>
                  </a:lnTo>
                  <a:lnTo>
                    <a:pt x="14051" y="559"/>
                  </a:lnTo>
                  <a:lnTo>
                    <a:pt x="13269" y="801"/>
                  </a:lnTo>
                  <a:lnTo>
                    <a:pt x="12506" y="1099"/>
                  </a:lnTo>
                  <a:lnTo>
                    <a:pt x="11762" y="1396"/>
                  </a:lnTo>
                  <a:lnTo>
                    <a:pt x="11018" y="1750"/>
                  </a:lnTo>
                  <a:lnTo>
                    <a:pt x="10292" y="2122"/>
                  </a:lnTo>
                  <a:lnTo>
                    <a:pt x="9566" y="2513"/>
                  </a:lnTo>
                  <a:lnTo>
                    <a:pt x="8859" y="2941"/>
                  </a:lnTo>
                  <a:lnTo>
                    <a:pt x="8170" y="3388"/>
                  </a:lnTo>
                  <a:lnTo>
                    <a:pt x="7519" y="3853"/>
                  </a:lnTo>
                  <a:lnTo>
                    <a:pt x="6868" y="4355"/>
                  </a:lnTo>
                  <a:lnTo>
                    <a:pt x="6235" y="4876"/>
                  </a:lnTo>
                  <a:lnTo>
                    <a:pt x="5621" y="5416"/>
                  </a:lnTo>
                  <a:lnTo>
                    <a:pt x="5044" y="5974"/>
                  </a:lnTo>
                  <a:lnTo>
                    <a:pt x="4485" y="6551"/>
                  </a:lnTo>
                  <a:lnTo>
                    <a:pt x="3946" y="7165"/>
                  </a:lnTo>
                  <a:lnTo>
                    <a:pt x="3443" y="7780"/>
                  </a:lnTo>
                  <a:lnTo>
                    <a:pt x="2978" y="8412"/>
                  </a:lnTo>
                  <a:lnTo>
                    <a:pt x="2531" y="9045"/>
                  </a:lnTo>
                  <a:lnTo>
                    <a:pt x="2103" y="9715"/>
                  </a:lnTo>
                  <a:lnTo>
                    <a:pt x="1731" y="10385"/>
                  </a:lnTo>
                  <a:lnTo>
                    <a:pt x="1378" y="11074"/>
                  </a:lnTo>
                  <a:lnTo>
                    <a:pt x="1061" y="11781"/>
                  </a:lnTo>
                  <a:lnTo>
                    <a:pt x="801" y="12488"/>
                  </a:lnTo>
                  <a:lnTo>
                    <a:pt x="559" y="13214"/>
                  </a:lnTo>
                  <a:lnTo>
                    <a:pt x="354" y="13940"/>
                  </a:lnTo>
                  <a:lnTo>
                    <a:pt x="205" y="14684"/>
                  </a:lnTo>
                  <a:lnTo>
                    <a:pt x="93" y="15428"/>
                  </a:lnTo>
                  <a:lnTo>
                    <a:pt x="56" y="15801"/>
                  </a:lnTo>
                  <a:lnTo>
                    <a:pt x="19" y="16173"/>
                  </a:lnTo>
                  <a:lnTo>
                    <a:pt x="0" y="16545"/>
                  </a:lnTo>
                  <a:lnTo>
                    <a:pt x="0" y="16936"/>
                  </a:lnTo>
                  <a:lnTo>
                    <a:pt x="0" y="17308"/>
                  </a:lnTo>
                  <a:lnTo>
                    <a:pt x="19" y="17680"/>
                  </a:lnTo>
                  <a:lnTo>
                    <a:pt x="56" y="18052"/>
                  </a:lnTo>
                  <a:lnTo>
                    <a:pt x="93" y="18406"/>
                  </a:lnTo>
                  <a:lnTo>
                    <a:pt x="149" y="18760"/>
                  </a:lnTo>
                  <a:lnTo>
                    <a:pt x="205" y="19132"/>
                  </a:lnTo>
                  <a:lnTo>
                    <a:pt x="280" y="19485"/>
                  </a:lnTo>
                  <a:lnTo>
                    <a:pt x="373" y="19820"/>
                  </a:lnTo>
                  <a:lnTo>
                    <a:pt x="466" y="20174"/>
                  </a:lnTo>
                  <a:lnTo>
                    <a:pt x="577" y="20509"/>
                  </a:lnTo>
                  <a:lnTo>
                    <a:pt x="819" y="21179"/>
                  </a:lnTo>
                  <a:lnTo>
                    <a:pt x="1098" y="21812"/>
                  </a:lnTo>
                  <a:lnTo>
                    <a:pt x="1415" y="22444"/>
                  </a:lnTo>
                  <a:lnTo>
                    <a:pt x="1768" y="23040"/>
                  </a:lnTo>
                  <a:lnTo>
                    <a:pt x="2159" y="23635"/>
                  </a:lnTo>
                  <a:lnTo>
                    <a:pt x="2587" y="24194"/>
                  </a:lnTo>
                  <a:lnTo>
                    <a:pt x="3034" y="24752"/>
                  </a:lnTo>
                  <a:lnTo>
                    <a:pt x="3518" y="25273"/>
                  </a:lnTo>
                  <a:lnTo>
                    <a:pt x="4039" y="25776"/>
                  </a:lnTo>
                  <a:lnTo>
                    <a:pt x="4578" y="26259"/>
                  </a:lnTo>
                  <a:lnTo>
                    <a:pt x="5137" y="26706"/>
                  </a:lnTo>
                  <a:lnTo>
                    <a:pt x="5732" y="27134"/>
                  </a:lnTo>
                  <a:lnTo>
                    <a:pt x="6346" y="27544"/>
                  </a:lnTo>
                  <a:lnTo>
                    <a:pt x="6979" y="27934"/>
                  </a:lnTo>
                  <a:lnTo>
                    <a:pt x="7631" y="28288"/>
                  </a:lnTo>
                  <a:lnTo>
                    <a:pt x="8301" y="28604"/>
                  </a:lnTo>
                  <a:lnTo>
                    <a:pt x="8989" y="28921"/>
                  </a:lnTo>
                  <a:lnTo>
                    <a:pt x="9678" y="29200"/>
                  </a:lnTo>
                  <a:lnTo>
                    <a:pt x="10403" y="29442"/>
                  </a:lnTo>
                  <a:lnTo>
                    <a:pt x="11129" y="29665"/>
                  </a:lnTo>
                  <a:lnTo>
                    <a:pt x="11855" y="29851"/>
                  </a:lnTo>
                  <a:lnTo>
                    <a:pt x="12599" y="30019"/>
                  </a:lnTo>
                  <a:lnTo>
                    <a:pt x="13344" y="30149"/>
                  </a:lnTo>
                  <a:lnTo>
                    <a:pt x="14107" y="30261"/>
                  </a:lnTo>
                  <a:lnTo>
                    <a:pt x="14870" y="30335"/>
                  </a:lnTo>
                  <a:lnTo>
                    <a:pt x="15633" y="30372"/>
                  </a:lnTo>
                  <a:lnTo>
                    <a:pt x="16396" y="30372"/>
                  </a:lnTo>
                  <a:lnTo>
                    <a:pt x="17159" y="30354"/>
                  </a:lnTo>
                  <a:lnTo>
                    <a:pt x="17903" y="30298"/>
                  </a:lnTo>
                  <a:lnTo>
                    <a:pt x="18666" y="30223"/>
                  </a:lnTo>
                  <a:lnTo>
                    <a:pt x="19429" y="30112"/>
                  </a:lnTo>
                  <a:lnTo>
                    <a:pt x="20174" y="29963"/>
                  </a:lnTo>
                  <a:lnTo>
                    <a:pt x="20918" y="29795"/>
                  </a:lnTo>
                  <a:lnTo>
                    <a:pt x="21644" y="29609"/>
                  </a:lnTo>
                  <a:lnTo>
                    <a:pt x="22370" y="29367"/>
                  </a:lnTo>
                  <a:lnTo>
                    <a:pt x="23077" y="29125"/>
                  </a:lnTo>
                  <a:lnTo>
                    <a:pt x="23784" y="28846"/>
                  </a:lnTo>
                  <a:lnTo>
                    <a:pt x="24473" y="28549"/>
                  </a:lnTo>
                  <a:lnTo>
                    <a:pt x="25143" y="28214"/>
                  </a:lnTo>
                  <a:lnTo>
                    <a:pt x="25794" y="27860"/>
                  </a:lnTo>
                  <a:lnTo>
                    <a:pt x="26427" y="27488"/>
                  </a:lnTo>
                  <a:lnTo>
                    <a:pt x="27041" y="27078"/>
                  </a:lnTo>
                  <a:lnTo>
                    <a:pt x="27618" y="26650"/>
                  </a:lnTo>
                  <a:lnTo>
                    <a:pt x="28195" y="26204"/>
                  </a:lnTo>
                  <a:lnTo>
                    <a:pt x="28734" y="25720"/>
                  </a:lnTo>
                  <a:lnTo>
                    <a:pt x="29255" y="25217"/>
                  </a:lnTo>
                  <a:lnTo>
                    <a:pt x="29739" y="24715"/>
                  </a:lnTo>
                  <a:lnTo>
                    <a:pt x="30186" y="24175"/>
                  </a:lnTo>
                  <a:lnTo>
                    <a:pt x="30614" y="23598"/>
                  </a:lnTo>
                  <a:lnTo>
                    <a:pt x="31005" y="23021"/>
                  </a:lnTo>
                  <a:lnTo>
                    <a:pt x="31358" y="22426"/>
                  </a:lnTo>
                  <a:lnTo>
                    <a:pt x="31675" y="21793"/>
                  </a:lnTo>
                  <a:lnTo>
                    <a:pt x="31973" y="21160"/>
                  </a:lnTo>
                  <a:lnTo>
                    <a:pt x="32214" y="20490"/>
                  </a:lnTo>
                  <a:lnTo>
                    <a:pt x="32326" y="20155"/>
                  </a:lnTo>
                  <a:lnTo>
                    <a:pt x="32419" y="19820"/>
                  </a:lnTo>
                  <a:lnTo>
                    <a:pt x="32494" y="19467"/>
                  </a:lnTo>
                  <a:lnTo>
                    <a:pt x="32568" y="19113"/>
                  </a:lnTo>
                  <a:lnTo>
                    <a:pt x="32643" y="18760"/>
                  </a:lnTo>
                  <a:lnTo>
                    <a:pt x="32698" y="18406"/>
                  </a:lnTo>
                  <a:lnTo>
                    <a:pt x="32736" y="18034"/>
                  </a:lnTo>
                  <a:lnTo>
                    <a:pt x="32754" y="17680"/>
                  </a:lnTo>
                  <a:lnTo>
                    <a:pt x="32773" y="17308"/>
                  </a:lnTo>
                  <a:lnTo>
                    <a:pt x="32791" y="16936"/>
                  </a:lnTo>
                  <a:lnTo>
                    <a:pt x="32773" y="16545"/>
                  </a:lnTo>
                  <a:lnTo>
                    <a:pt x="32754" y="16173"/>
                  </a:lnTo>
                  <a:lnTo>
                    <a:pt x="32736" y="15801"/>
                  </a:lnTo>
                  <a:lnTo>
                    <a:pt x="32698" y="15428"/>
                  </a:lnTo>
                  <a:lnTo>
                    <a:pt x="32587" y="14665"/>
                  </a:lnTo>
                  <a:lnTo>
                    <a:pt x="32419" y="13940"/>
                  </a:lnTo>
                  <a:lnTo>
                    <a:pt x="32214" y="13195"/>
                  </a:lnTo>
                  <a:lnTo>
                    <a:pt x="31973" y="12469"/>
                  </a:lnTo>
                  <a:lnTo>
                    <a:pt x="31693" y="11762"/>
                  </a:lnTo>
                  <a:lnTo>
                    <a:pt x="31377" y="11055"/>
                  </a:lnTo>
                  <a:lnTo>
                    <a:pt x="31042" y="10348"/>
                  </a:lnTo>
                  <a:lnTo>
                    <a:pt x="30651" y="9659"/>
                  </a:lnTo>
                  <a:lnTo>
                    <a:pt x="30223" y="8989"/>
                  </a:lnTo>
                  <a:lnTo>
                    <a:pt x="29777" y="8338"/>
                  </a:lnTo>
                  <a:lnTo>
                    <a:pt x="29293" y="7705"/>
                  </a:lnTo>
                  <a:lnTo>
                    <a:pt x="28790" y="7072"/>
                  </a:lnTo>
                  <a:lnTo>
                    <a:pt x="28251" y="6477"/>
                  </a:lnTo>
                  <a:lnTo>
                    <a:pt x="27692" y="5881"/>
                  </a:lnTo>
                  <a:lnTo>
                    <a:pt x="27097" y="5323"/>
                  </a:lnTo>
                  <a:lnTo>
                    <a:pt x="26483" y="4783"/>
                  </a:lnTo>
                  <a:lnTo>
                    <a:pt x="25850" y="4262"/>
                  </a:lnTo>
                  <a:lnTo>
                    <a:pt x="25198" y="3760"/>
                  </a:lnTo>
                  <a:lnTo>
                    <a:pt x="24547" y="3276"/>
                  </a:lnTo>
                  <a:lnTo>
                    <a:pt x="23859" y="2829"/>
                  </a:lnTo>
                  <a:lnTo>
                    <a:pt x="23151" y="2401"/>
                  </a:lnTo>
                  <a:lnTo>
                    <a:pt x="22444" y="2010"/>
                  </a:lnTo>
                  <a:lnTo>
                    <a:pt x="21718" y="1657"/>
                  </a:lnTo>
                  <a:lnTo>
                    <a:pt x="20974" y="1322"/>
                  </a:lnTo>
                  <a:lnTo>
                    <a:pt x="20230" y="1006"/>
                  </a:lnTo>
                  <a:lnTo>
                    <a:pt x="19467" y="745"/>
                  </a:lnTo>
                  <a:lnTo>
                    <a:pt x="18704" y="503"/>
                  </a:lnTo>
                  <a:lnTo>
                    <a:pt x="17941" y="298"/>
                  </a:lnTo>
                  <a:lnTo>
                    <a:pt x="17159" y="131"/>
                  </a:lnTo>
                  <a:lnTo>
                    <a:pt x="1639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5" name="Google Shape;1595;p26"/>
            <p:cNvSpPr/>
            <p:nvPr/>
          </p:nvSpPr>
          <p:spPr>
            <a:xfrm>
              <a:off x="1988514" y="3651100"/>
              <a:ext cx="269222" cy="222525"/>
            </a:xfrm>
            <a:custGeom>
              <a:avLst/>
              <a:gdLst/>
              <a:ahLst/>
              <a:cxnLst/>
              <a:rect l="l" t="t" r="r" b="b"/>
              <a:pathLst>
                <a:path w="32792" h="22054" extrusionOk="0">
                  <a:moveTo>
                    <a:pt x="3034" y="0"/>
                  </a:moveTo>
                  <a:lnTo>
                    <a:pt x="2680" y="484"/>
                  </a:lnTo>
                  <a:lnTo>
                    <a:pt x="2364" y="987"/>
                  </a:lnTo>
                  <a:lnTo>
                    <a:pt x="2048" y="1489"/>
                  </a:lnTo>
                  <a:lnTo>
                    <a:pt x="1768" y="2010"/>
                  </a:lnTo>
                  <a:lnTo>
                    <a:pt x="1489" y="2531"/>
                  </a:lnTo>
                  <a:lnTo>
                    <a:pt x="1247" y="3052"/>
                  </a:lnTo>
                  <a:lnTo>
                    <a:pt x="1024" y="3592"/>
                  </a:lnTo>
                  <a:lnTo>
                    <a:pt x="819" y="4132"/>
                  </a:lnTo>
                  <a:lnTo>
                    <a:pt x="633" y="4671"/>
                  </a:lnTo>
                  <a:lnTo>
                    <a:pt x="466" y="5230"/>
                  </a:lnTo>
                  <a:lnTo>
                    <a:pt x="317" y="5769"/>
                  </a:lnTo>
                  <a:lnTo>
                    <a:pt x="205" y="6328"/>
                  </a:lnTo>
                  <a:lnTo>
                    <a:pt x="112" y="6905"/>
                  </a:lnTo>
                  <a:lnTo>
                    <a:pt x="56" y="7463"/>
                  </a:lnTo>
                  <a:lnTo>
                    <a:pt x="19" y="8040"/>
                  </a:lnTo>
                  <a:lnTo>
                    <a:pt x="0" y="8617"/>
                  </a:lnTo>
                  <a:lnTo>
                    <a:pt x="0" y="8989"/>
                  </a:lnTo>
                  <a:lnTo>
                    <a:pt x="19" y="9361"/>
                  </a:lnTo>
                  <a:lnTo>
                    <a:pt x="56" y="9733"/>
                  </a:lnTo>
                  <a:lnTo>
                    <a:pt x="93" y="10087"/>
                  </a:lnTo>
                  <a:lnTo>
                    <a:pt x="149" y="10441"/>
                  </a:lnTo>
                  <a:lnTo>
                    <a:pt x="205" y="10813"/>
                  </a:lnTo>
                  <a:lnTo>
                    <a:pt x="280" y="11166"/>
                  </a:lnTo>
                  <a:lnTo>
                    <a:pt x="373" y="11501"/>
                  </a:lnTo>
                  <a:lnTo>
                    <a:pt x="466" y="11855"/>
                  </a:lnTo>
                  <a:lnTo>
                    <a:pt x="577" y="12190"/>
                  </a:lnTo>
                  <a:lnTo>
                    <a:pt x="819" y="12860"/>
                  </a:lnTo>
                  <a:lnTo>
                    <a:pt x="1098" y="13493"/>
                  </a:lnTo>
                  <a:lnTo>
                    <a:pt x="1415" y="14125"/>
                  </a:lnTo>
                  <a:lnTo>
                    <a:pt x="1768" y="14721"/>
                  </a:lnTo>
                  <a:lnTo>
                    <a:pt x="2159" y="15316"/>
                  </a:lnTo>
                  <a:lnTo>
                    <a:pt x="2587" y="15875"/>
                  </a:lnTo>
                  <a:lnTo>
                    <a:pt x="3034" y="16433"/>
                  </a:lnTo>
                  <a:lnTo>
                    <a:pt x="3518" y="16954"/>
                  </a:lnTo>
                  <a:lnTo>
                    <a:pt x="4039" y="17457"/>
                  </a:lnTo>
                  <a:lnTo>
                    <a:pt x="4578" y="17940"/>
                  </a:lnTo>
                  <a:lnTo>
                    <a:pt x="5137" y="18387"/>
                  </a:lnTo>
                  <a:lnTo>
                    <a:pt x="5732" y="18815"/>
                  </a:lnTo>
                  <a:lnTo>
                    <a:pt x="6346" y="19225"/>
                  </a:lnTo>
                  <a:lnTo>
                    <a:pt x="6979" y="19615"/>
                  </a:lnTo>
                  <a:lnTo>
                    <a:pt x="7631" y="19969"/>
                  </a:lnTo>
                  <a:lnTo>
                    <a:pt x="8301" y="20285"/>
                  </a:lnTo>
                  <a:lnTo>
                    <a:pt x="8989" y="20602"/>
                  </a:lnTo>
                  <a:lnTo>
                    <a:pt x="9678" y="20881"/>
                  </a:lnTo>
                  <a:lnTo>
                    <a:pt x="10403" y="21123"/>
                  </a:lnTo>
                  <a:lnTo>
                    <a:pt x="11129" y="21346"/>
                  </a:lnTo>
                  <a:lnTo>
                    <a:pt x="11855" y="21532"/>
                  </a:lnTo>
                  <a:lnTo>
                    <a:pt x="12599" y="21700"/>
                  </a:lnTo>
                  <a:lnTo>
                    <a:pt x="13344" y="21830"/>
                  </a:lnTo>
                  <a:lnTo>
                    <a:pt x="14107" y="21942"/>
                  </a:lnTo>
                  <a:lnTo>
                    <a:pt x="14870" y="22016"/>
                  </a:lnTo>
                  <a:lnTo>
                    <a:pt x="15633" y="22053"/>
                  </a:lnTo>
                  <a:lnTo>
                    <a:pt x="16396" y="22053"/>
                  </a:lnTo>
                  <a:lnTo>
                    <a:pt x="17159" y="22035"/>
                  </a:lnTo>
                  <a:lnTo>
                    <a:pt x="17903" y="21979"/>
                  </a:lnTo>
                  <a:lnTo>
                    <a:pt x="18666" y="21904"/>
                  </a:lnTo>
                  <a:lnTo>
                    <a:pt x="19429" y="21793"/>
                  </a:lnTo>
                  <a:lnTo>
                    <a:pt x="20174" y="21644"/>
                  </a:lnTo>
                  <a:lnTo>
                    <a:pt x="20918" y="21476"/>
                  </a:lnTo>
                  <a:lnTo>
                    <a:pt x="21644" y="21290"/>
                  </a:lnTo>
                  <a:lnTo>
                    <a:pt x="22370" y="21048"/>
                  </a:lnTo>
                  <a:lnTo>
                    <a:pt x="23077" y="20806"/>
                  </a:lnTo>
                  <a:lnTo>
                    <a:pt x="23784" y="20527"/>
                  </a:lnTo>
                  <a:lnTo>
                    <a:pt x="24473" y="20230"/>
                  </a:lnTo>
                  <a:lnTo>
                    <a:pt x="25143" y="19895"/>
                  </a:lnTo>
                  <a:lnTo>
                    <a:pt x="25794" y="19541"/>
                  </a:lnTo>
                  <a:lnTo>
                    <a:pt x="26427" y="19169"/>
                  </a:lnTo>
                  <a:lnTo>
                    <a:pt x="27041" y="18759"/>
                  </a:lnTo>
                  <a:lnTo>
                    <a:pt x="27618" y="18331"/>
                  </a:lnTo>
                  <a:lnTo>
                    <a:pt x="28195" y="17885"/>
                  </a:lnTo>
                  <a:lnTo>
                    <a:pt x="28734" y="17401"/>
                  </a:lnTo>
                  <a:lnTo>
                    <a:pt x="29255" y="16898"/>
                  </a:lnTo>
                  <a:lnTo>
                    <a:pt x="29739" y="16396"/>
                  </a:lnTo>
                  <a:lnTo>
                    <a:pt x="30186" y="15856"/>
                  </a:lnTo>
                  <a:lnTo>
                    <a:pt x="30614" y="15279"/>
                  </a:lnTo>
                  <a:lnTo>
                    <a:pt x="31005" y="14702"/>
                  </a:lnTo>
                  <a:lnTo>
                    <a:pt x="31358" y="14107"/>
                  </a:lnTo>
                  <a:lnTo>
                    <a:pt x="31675" y="13474"/>
                  </a:lnTo>
                  <a:lnTo>
                    <a:pt x="31973" y="12841"/>
                  </a:lnTo>
                  <a:lnTo>
                    <a:pt x="32214" y="12171"/>
                  </a:lnTo>
                  <a:lnTo>
                    <a:pt x="32326" y="11836"/>
                  </a:lnTo>
                  <a:lnTo>
                    <a:pt x="32419" y="11501"/>
                  </a:lnTo>
                  <a:lnTo>
                    <a:pt x="32494" y="11148"/>
                  </a:lnTo>
                  <a:lnTo>
                    <a:pt x="32568" y="10794"/>
                  </a:lnTo>
                  <a:lnTo>
                    <a:pt x="32643" y="10441"/>
                  </a:lnTo>
                  <a:lnTo>
                    <a:pt x="32698" y="10087"/>
                  </a:lnTo>
                  <a:lnTo>
                    <a:pt x="32736" y="9715"/>
                  </a:lnTo>
                  <a:lnTo>
                    <a:pt x="32754" y="9361"/>
                  </a:lnTo>
                  <a:lnTo>
                    <a:pt x="32773" y="8989"/>
                  </a:lnTo>
                  <a:lnTo>
                    <a:pt x="32791" y="8617"/>
                  </a:lnTo>
                  <a:lnTo>
                    <a:pt x="32773" y="8059"/>
                  </a:lnTo>
                  <a:lnTo>
                    <a:pt x="32736" y="7500"/>
                  </a:lnTo>
                  <a:lnTo>
                    <a:pt x="32680" y="6942"/>
                  </a:lnTo>
                  <a:lnTo>
                    <a:pt x="32587" y="6402"/>
                  </a:lnTo>
                  <a:lnTo>
                    <a:pt x="32475" y="5863"/>
                  </a:lnTo>
                  <a:lnTo>
                    <a:pt x="32345" y="5323"/>
                  </a:lnTo>
                  <a:lnTo>
                    <a:pt x="32196" y="4783"/>
                  </a:lnTo>
                  <a:lnTo>
                    <a:pt x="32010" y="4243"/>
                  </a:lnTo>
                  <a:lnTo>
                    <a:pt x="31824" y="4802"/>
                  </a:lnTo>
                  <a:lnTo>
                    <a:pt x="31619" y="5360"/>
                  </a:lnTo>
                  <a:lnTo>
                    <a:pt x="31396" y="5881"/>
                  </a:lnTo>
                  <a:lnTo>
                    <a:pt x="31135" y="6402"/>
                  </a:lnTo>
                  <a:lnTo>
                    <a:pt x="30856" y="6923"/>
                  </a:lnTo>
                  <a:lnTo>
                    <a:pt x="30558" y="7407"/>
                  </a:lnTo>
                  <a:lnTo>
                    <a:pt x="30242" y="7891"/>
                  </a:lnTo>
                  <a:lnTo>
                    <a:pt x="29907" y="8356"/>
                  </a:lnTo>
                  <a:lnTo>
                    <a:pt x="29535" y="8803"/>
                  </a:lnTo>
                  <a:lnTo>
                    <a:pt x="29162" y="9231"/>
                  </a:lnTo>
                  <a:lnTo>
                    <a:pt x="28753" y="9640"/>
                  </a:lnTo>
                  <a:lnTo>
                    <a:pt x="28344" y="10050"/>
                  </a:lnTo>
                  <a:lnTo>
                    <a:pt x="27916" y="10422"/>
                  </a:lnTo>
                  <a:lnTo>
                    <a:pt x="27469" y="10794"/>
                  </a:lnTo>
                  <a:lnTo>
                    <a:pt x="27004" y="11148"/>
                  </a:lnTo>
                  <a:lnTo>
                    <a:pt x="26538" y="11464"/>
                  </a:lnTo>
                  <a:lnTo>
                    <a:pt x="26036" y="11781"/>
                  </a:lnTo>
                  <a:lnTo>
                    <a:pt x="25552" y="12078"/>
                  </a:lnTo>
                  <a:lnTo>
                    <a:pt x="25031" y="12357"/>
                  </a:lnTo>
                  <a:lnTo>
                    <a:pt x="24510" y="12618"/>
                  </a:lnTo>
                  <a:lnTo>
                    <a:pt x="23989" y="12860"/>
                  </a:lnTo>
                  <a:lnTo>
                    <a:pt x="23449" y="13083"/>
                  </a:lnTo>
                  <a:lnTo>
                    <a:pt x="22891" y="13288"/>
                  </a:lnTo>
                  <a:lnTo>
                    <a:pt x="22333" y="13474"/>
                  </a:lnTo>
                  <a:lnTo>
                    <a:pt x="21774" y="13642"/>
                  </a:lnTo>
                  <a:lnTo>
                    <a:pt x="21216" y="13772"/>
                  </a:lnTo>
                  <a:lnTo>
                    <a:pt x="20639" y="13902"/>
                  </a:lnTo>
                  <a:lnTo>
                    <a:pt x="20062" y="13995"/>
                  </a:lnTo>
                  <a:lnTo>
                    <a:pt x="19504" y="14088"/>
                  </a:lnTo>
                  <a:lnTo>
                    <a:pt x="18908" y="14144"/>
                  </a:lnTo>
                  <a:lnTo>
                    <a:pt x="18331" y="14181"/>
                  </a:lnTo>
                  <a:lnTo>
                    <a:pt x="17754" y="14200"/>
                  </a:lnTo>
                  <a:lnTo>
                    <a:pt x="17066" y="14200"/>
                  </a:lnTo>
                  <a:lnTo>
                    <a:pt x="16396" y="14144"/>
                  </a:lnTo>
                  <a:lnTo>
                    <a:pt x="15707" y="14070"/>
                  </a:lnTo>
                  <a:lnTo>
                    <a:pt x="15019" y="13977"/>
                  </a:lnTo>
                  <a:lnTo>
                    <a:pt x="14349" y="13846"/>
                  </a:lnTo>
                  <a:lnTo>
                    <a:pt x="13679" y="13679"/>
                  </a:lnTo>
                  <a:lnTo>
                    <a:pt x="13009" y="13493"/>
                  </a:lnTo>
                  <a:lnTo>
                    <a:pt x="12358" y="13269"/>
                  </a:lnTo>
                  <a:lnTo>
                    <a:pt x="11725" y="13009"/>
                  </a:lnTo>
                  <a:lnTo>
                    <a:pt x="11092" y="12748"/>
                  </a:lnTo>
                  <a:lnTo>
                    <a:pt x="10478" y="12432"/>
                  </a:lnTo>
                  <a:lnTo>
                    <a:pt x="9882" y="12097"/>
                  </a:lnTo>
                  <a:lnTo>
                    <a:pt x="9287" y="11743"/>
                  </a:lnTo>
                  <a:lnTo>
                    <a:pt x="8710" y="11371"/>
                  </a:lnTo>
                  <a:lnTo>
                    <a:pt x="8170" y="10962"/>
                  </a:lnTo>
                  <a:lnTo>
                    <a:pt x="7631" y="10534"/>
                  </a:lnTo>
                  <a:lnTo>
                    <a:pt x="7128" y="10068"/>
                  </a:lnTo>
                  <a:lnTo>
                    <a:pt x="6644" y="9603"/>
                  </a:lnTo>
                  <a:lnTo>
                    <a:pt x="6179" y="9101"/>
                  </a:lnTo>
                  <a:lnTo>
                    <a:pt x="5751" y="8580"/>
                  </a:lnTo>
                  <a:lnTo>
                    <a:pt x="5342" y="8021"/>
                  </a:lnTo>
                  <a:lnTo>
                    <a:pt x="4951" y="7463"/>
                  </a:lnTo>
                  <a:lnTo>
                    <a:pt x="4616" y="6867"/>
                  </a:lnTo>
                  <a:lnTo>
                    <a:pt x="4281" y="6272"/>
                  </a:lnTo>
                  <a:lnTo>
                    <a:pt x="4002" y="5639"/>
                  </a:lnTo>
                  <a:lnTo>
                    <a:pt x="3741" y="4988"/>
                  </a:lnTo>
                  <a:lnTo>
                    <a:pt x="3536" y="4336"/>
                  </a:lnTo>
                  <a:lnTo>
                    <a:pt x="3350" y="3648"/>
                  </a:lnTo>
                  <a:lnTo>
                    <a:pt x="3201" y="2941"/>
                  </a:lnTo>
                  <a:lnTo>
                    <a:pt x="3090" y="2234"/>
                  </a:lnTo>
                  <a:lnTo>
                    <a:pt x="3034" y="1508"/>
                  </a:lnTo>
                  <a:lnTo>
                    <a:pt x="3015" y="745"/>
                  </a:lnTo>
                  <a:lnTo>
                    <a:pt x="3034" y="0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596" name="Google Shape;1596;p26"/>
          <p:cNvGrpSpPr/>
          <p:nvPr/>
        </p:nvGrpSpPr>
        <p:grpSpPr>
          <a:xfrm>
            <a:off x="7943804" y="6035742"/>
            <a:ext cx="437609" cy="550652"/>
            <a:chOff x="5633775" y="5405000"/>
            <a:chExt cx="435750" cy="548313"/>
          </a:xfrm>
        </p:grpSpPr>
        <p:sp>
          <p:nvSpPr>
            <p:cNvPr id="1597" name="Google Shape;1597;p26"/>
            <p:cNvSpPr/>
            <p:nvPr/>
          </p:nvSpPr>
          <p:spPr>
            <a:xfrm>
              <a:off x="5633775" y="5872313"/>
              <a:ext cx="430800" cy="81000"/>
            </a:xfrm>
            <a:prstGeom prst="ellipse">
              <a:avLst/>
            </a:pr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8" name="Google Shape;1598;p26"/>
            <p:cNvSpPr/>
            <p:nvPr/>
          </p:nvSpPr>
          <p:spPr>
            <a:xfrm>
              <a:off x="5652975" y="5778425"/>
              <a:ext cx="132725" cy="156475"/>
            </a:xfrm>
            <a:custGeom>
              <a:avLst/>
              <a:gdLst/>
              <a:ahLst/>
              <a:cxnLst/>
              <a:rect l="l" t="t" r="r" b="b"/>
              <a:pathLst>
                <a:path w="5309" h="6259" extrusionOk="0">
                  <a:moveTo>
                    <a:pt x="4108" y="0"/>
                  </a:moveTo>
                  <a:lnTo>
                    <a:pt x="4011" y="39"/>
                  </a:lnTo>
                  <a:lnTo>
                    <a:pt x="3953" y="117"/>
                  </a:lnTo>
                  <a:lnTo>
                    <a:pt x="3778" y="698"/>
                  </a:lnTo>
                  <a:lnTo>
                    <a:pt x="3333" y="2035"/>
                  </a:lnTo>
                  <a:lnTo>
                    <a:pt x="3081" y="2771"/>
                  </a:lnTo>
                  <a:lnTo>
                    <a:pt x="2829" y="3449"/>
                  </a:lnTo>
                  <a:lnTo>
                    <a:pt x="2693" y="3740"/>
                  </a:lnTo>
                  <a:lnTo>
                    <a:pt x="2577" y="3991"/>
                  </a:lnTo>
                  <a:lnTo>
                    <a:pt x="2461" y="4185"/>
                  </a:lnTo>
                  <a:lnTo>
                    <a:pt x="2364" y="4301"/>
                  </a:lnTo>
                  <a:lnTo>
                    <a:pt x="2267" y="4398"/>
                  </a:lnTo>
                  <a:lnTo>
                    <a:pt x="2170" y="4456"/>
                  </a:lnTo>
                  <a:lnTo>
                    <a:pt x="2054" y="4534"/>
                  </a:lnTo>
                  <a:lnTo>
                    <a:pt x="1918" y="4592"/>
                  </a:lnTo>
                  <a:lnTo>
                    <a:pt x="1628" y="4689"/>
                  </a:lnTo>
                  <a:lnTo>
                    <a:pt x="1318" y="4766"/>
                  </a:lnTo>
                  <a:lnTo>
                    <a:pt x="988" y="4805"/>
                  </a:lnTo>
                  <a:lnTo>
                    <a:pt x="659" y="4825"/>
                  </a:lnTo>
                  <a:lnTo>
                    <a:pt x="330" y="4844"/>
                  </a:lnTo>
                  <a:lnTo>
                    <a:pt x="0" y="4825"/>
                  </a:lnTo>
                  <a:lnTo>
                    <a:pt x="194" y="4902"/>
                  </a:lnTo>
                  <a:lnTo>
                    <a:pt x="678" y="5038"/>
                  </a:lnTo>
                  <a:lnTo>
                    <a:pt x="988" y="5115"/>
                  </a:lnTo>
                  <a:lnTo>
                    <a:pt x="1318" y="5154"/>
                  </a:lnTo>
                  <a:lnTo>
                    <a:pt x="1647" y="5193"/>
                  </a:lnTo>
                  <a:lnTo>
                    <a:pt x="1976" y="5173"/>
                  </a:lnTo>
                  <a:lnTo>
                    <a:pt x="1899" y="5309"/>
                  </a:lnTo>
                  <a:lnTo>
                    <a:pt x="1705" y="5619"/>
                  </a:lnTo>
                  <a:lnTo>
                    <a:pt x="1589" y="5793"/>
                  </a:lnTo>
                  <a:lnTo>
                    <a:pt x="1453" y="5968"/>
                  </a:lnTo>
                  <a:lnTo>
                    <a:pt x="1318" y="6142"/>
                  </a:lnTo>
                  <a:lnTo>
                    <a:pt x="1182" y="6258"/>
                  </a:lnTo>
                  <a:lnTo>
                    <a:pt x="1182" y="6258"/>
                  </a:lnTo>
                  <a:lnTo>
                    <a:pt x="1357" y="6181"/>
                  </a:lnTo>
                  <a:lnTo>
                    <a:pt x="1802" y="5987"/>
                  </a:lnTo>
                  <a:lnTo>
                    <a:pt x="2054" y="5832"/>
                  </a:lnTo>
                  <a:lnTo>
                    <a:pt x="2306" y="5677"/>
                  </a:lnTo>
                  <a:lnTo>
                    <a:pt x="2538" y="5503"/>
                  </a:lnTo>
                  <a:lnTo>
                    <a:pt x="2732" y="5328"/>
                  </a:lnTo>
                  <a:lnTo>
                    <a:pt x="2926" y="5386"/>
                  </a:lnTo>
                  <a:lnTo>
                    <a:pt x="3139" y="5445"/>
                  </a:lnTo>
                  <a:lnTo>
                    <a:pt x="3430" y="5522"/>
                  </a:lnTo>
                  <a:lnTo>
                    <a:pt x="3740" y="5580"/>
                  </a:lnTo>
                  <a:lnTo>
                    <a:pt x="4069" y="5619"/>
                  </a:lnTo>
                  <a:lnTo>
                    <a:pt x="4398" y="5619"/>
                  </a:lnTo>
                  <a:lnTo>
                    <a:pt x="4573" y="5600"/>
                  </a:lnTo>
                  <a:lnTo>
                    <a:pt x="4728" y="5561"/>
                  </a:lnTo>
                  <a:lnTo>
                    <a:pt x="4456" y="5445"/>
                  </a:lnTo>
                  <a:lnTo>
                    <a:pt x="4166" y="5309"/>
                  </a:lnTo>
                  <a:lnTo>
                    <a:pt x="3836" y="5154"/>
                  </a:lnTo>
                  <a:lnTo>
                    <a:pt x="3488" y="4960"/>
                  </a:lnTo>
                  <a:lnTo>
                    <a:pt x="3197" y="4747"/>
                  </a:lnTo>
                  <a:lnTo>
                    <a:pt x="3081" y="4650"/>
                  </a:lnTo>
                  <a:lnTo>
                    <a:pt x="2965" y="4534"/>
                  </a:lnTo>
                  <a:lnTo>
                    <a:pt x="2906" y="4437"/>
                  </a:lnTo>
                  <a:lnTo>
                    <a:pt x="2868" y="4340"/>
                  </a:lnTo>
                  <a:lnTo>
                    <a:pt x="2887" y="4243"/>
                  </a:lnTo>
                  <a:lnTo>
                    <a:pt x="2965" y="4088"/>
                  </a:lnTo>
                  <a:lnTo>
                    <a:pt x="3061" y="3895"/>
                  </a:lnTo>
                  <a:lnTo>
                    <a:pt x="3216" y="3662"/>
                  </a:lnTo>
                  <a:lnTo>
                    <a:pt x="3604" y="3100"/>
                  </a:lnTo>
                  <a:lnTo>
                    <a:pt x="4069" y="2500"/>
                  </a:lnTo>
                  <a:lnTo>
                    <a:pt x="4921" y="1395"/>
                  </a:lnTo>
                  <a:lnTo>
                    <a:pt x="5309" y="911"/>
                  </a:lnTo>
                  <a:lnTo>
                    <a:pt x="5134" y="717"/>
                  </a:lnTo>
                  <a:lnTo>
                    <a:pt x="4960" y="524"/>
                  </a:lnTo>
                  <a:lnTo>
                    <a:pt x="4747" y="310"/>
                  </a:lnTo>
                  <a:lnTo>
                    <a:pt x="4514" y="136"/>
                  </a:lnTo>
                  <a:lnTo>
                    <a:pt x="4418" y="78"/>
                  </a:lnTo>
                  <a:lnTo>
                    <a:pt x="4301" y="20"/>
                  </a:lnTo>
                  <a:lnTo>
                    <a:pt x="420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99" name="Google Shape;1599;p26"/>
            <p:cNvSpPr/>
            <p:nvPr/>
          </p:nvSpPr>
          <p:spPr>
            <a:xfrm>
              <a:off x="5915000" y="5783750"/>
              <a:ext cx="111925" cy="153575"/>
            </a:xfrm>
            <a:custGeom>
              <a:avLst/>
              <a:gdLst/>
              <a:ahLst/>
              <a:cxnLst/>
              <a:rect l="l" t="t" r="r" b="b"/>
              <a:pathLst>
                <a:path w="4477" h="6143" extrusionOk="0">
                  <a:moveTo>
                    <a:pt x="1628" y="1"/>
                  </a:moveTo>
                  <a:lnTo>
                    <a:pt x="1492" y="20"/>
                  </a:lnTo>
                  <a:lnTo>
                    <a:pt x="1337" y="59"/>
                  </a:lnTo>
                  <a:lnTo>
                    <a:pt x="1221" y="136"/>
                  </a:lnTo>
                  <a:lnTo>
                    <a:pt x="1124" y="233"/>
                  </a:lnTo>
                  <a:lnTo>
                    <a:pt x="1028" y="388"/>
                  </a:lnTo>
                  <a:lnTo>
                    <a:pt x="989" y="562"/>
                  </a:lnTo>
                  <a:lnTo>
                    <a:pt x="969" y="795"/>
                  </a:lnTo>
                  <a:lnTo>
                    <a:pt x="1144" y="1299"/>
                  </a:lnTo>
                  <a:lnTo>
                    <a:pt x="1531" y="2442"/>
                  </a:lnTo>
                  <a:lnTo>
                    <a:pt x="1725" y="3042"/>
                  </a:lnTo>
                  <a:lnTo>
                    <a:pt x="1861" y="3604"/>
                  </a:lnTo>
                  <a:lnTo>
                    <a:pt x="1919" y="3837"/>
                  </a:lnTo>
                  <a:lnTo>
                    <a:pt x="1938" y="4011"/>
                  </a:lnTo>
                  <a:lnTo>
                    <a:pt x="1957" y="4147"/>
                  </a:lnTo>
                  <a:lnTo>
                    <a:pt x="1938" y="4205"/>
                  </a:lnTo>
                  <a:lnTo>
                    <a:pt x="1919" y="4224"/>
                  </a:lnTo>
                  <a:lnTo>
                    <a:pt x="1802" y="4302"/>
                  </a:lnTo>
                  <a:lnTo>
                    <a:pt x="1628" y="4398"/>
                  </a:lnTo>
                  <a:lnTo>
                    <a:pt x="1376" y="4476"/>
                  </a:lnTo>
                  <a:lnTo>
                    <a:pt x="1105" y="4553"/>
                  </a:lnTo>
                  <a:lnTo>
                    <a:pt x="814" y="4612"/>
                  </a:lnTo>
                  <a:lnTo>
                    <a:pt x="524" y="4670"/>
                  </a:lnTo>
                  <a:lnTo>
                    <a:pt x="253" y="4708"/>
                  </a:lnTo>
                  <a:lnTo>
                    <a:pt x="1" y="4728"/>
                  </a:lnTo>
                  <a:lnTo>
                    <a:pt x="194" y="4805"/>
                  </a:lnTo>
                  <a:lnTo>
                    <a:pt x="408" y="4883"/>
                  </a:lnTo>
                  <a:lnTo>
                    <a:pt x="679" y="4960"/>
                  </a:lnTo>
                  <a:lnTo>
                    <a:pt x="969" y="5038"/>
                  </a:lnTo>
                  <a:lnTo>
                    <a:pt x="1299" y="5096"/>
                  </a:lnTo>
                  <a:lnTo>
                    <a:pt x="1628" y="5096"/>
                  </a:lnTo>
                  <a:lnTo>
                    <a:pt x="1802" y="5077"/>
                  </a:lnTo>
                  <a:lnTo>
                    <a:pt x="1957" y="5038"/>
                  </a:lnTo>
                  <a:lnTo>
                    <a:pt x="2074" y="5212"/>
                  </a:lnTo>
                  <a:lnTo>
                    <a:pt x="2229" y="5406"/>
                  </a:lnTo>
                  <a:lnTo>
                    <a:pt x="2403" y="5619"/>
                  </a:lnTo>
                  <a:lnTo>
                    <a:pt x="2636" y="5832"/>
                  </a:lnTo>
                  <a:lnTo>
                    <a:pt x="2752" y="5929"/>
                  </a:lnTo>
                  <a:lnTo>
                    <a:pt x="2887" y="6007"/>
                  </a:lnTo>
                  <a:lnTo>
                    <a:pt x="3023" y="6084"/>
                  </a:lnTo>
                  <a:lnTo>
                    <a:pt x="3159" y="6123"/>
                  </a:lnTo>
                  <a:lnTo>
                    <a:pt x="3314" y="6142"/>
                  </a:lnTo>
                  <a:lnTo>
                    <a:pt x="3469" y="6142"/>
                  </a:lnTo>
                  <a:lnTo>
                    <a:pt x="3139" y="5735"/>
                  </a:lnTo>
                  <a:lnTo>
                    <a:pt x="2887" y="5367"/>
                  </a:lnTo>
                  <a:lnTo>
                    <a:pt x="2791" y="5212"/>
                  </a:lnTo>
                  <a:lnTo>
                    <a:pt x="2732" y="5057"/>
                  </a:lnTo>
                  <a:lnTo>
                    <a:pt x="2868" y="5115"/>
                  </a:lnTo>
                  <a:lnTo>
                    <a:pt x="3023" y="5173"/>
                  </a:lnTo>
                  <a:lnTo>
                    <a:pt x="3236" y="5232"/>
                  </a:lnTo>
                  <a:lnTo>
                    <a:pt x="3488" y="5270"/>
                  </a:lnTo>
                  <a:lnTo>
                    <a:pt x="3798" y="5270"/>
                  </a:lnTo>
                  <a:lnTo>
                    <a:pt x="3953" y="5251"/>
                  </a:lnTo>
                  <a:lnTo>
                    <a:pt x="4127" y="5232"/>
                  </a:lnTo>
                  <a:lnTo>
                    <a:pt x="4302" y="5193"/>
                  </a:lnTo>
                  <a:lnTo>
                    <a:pt x="4476" y="5135"/>
                  </a:lnTo>
                  <a:lnTo>
                    <a:pt x="4147" y="5018"/>
                  </a:lnTo>
                  <a:lnTo>
                    <a:pt x="3430" y="4747"/>
                  </a:lnTo>
                  <a:lnTo>
                    <a:pt x="3042" y="4592"/>
                  </a:lnTo>
                  <a:lnTo>
                    <a:pt x="2694" y="4437"/>
                  </a:lnTo>
                  <a:lnTo>
                    <a:pt x="2461" y="4302"/>
                  </a:lnTo>
                  <a:lnTo>
                    <a:pt x="2384" y="4243"/>
                  </a:lnTo>
                  <a:lnTo>
                    <a:pt x="2364" y="4205"/>
                  </a:lnTo>
                  <a:lnTo>
                    <a:pt x="2403" y="3488"/>
                  </a:lnTo>
                  <a:lnTo>
                    <a:pt x="2481" y="2112"/>
                  </a:lnTo>
                  <a:lnTo>
                    <a:pt x="2597" y="214"/>
                  </a:lnTo>
                  <a:lnTo>
                    <a:pt x="2539" y="175"/>
                  </a:lnTo>
                  <a:lnTo>
                    <a:pt x="2345" y="117"/>
                  </a:lnTo>
                  <a:lnTo>
                    <a:pt x="2093" y="39"/>
                  </a:lnTo>
                  <a:lnTo>
                    <a:pt x="1938" y="20"/>
                  </a:lnTo>
                  <a:lnTo>
                    <a:pt x="178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0" name="Google Shape;1600;p26"/>
            <p:cNvSpPr/>
            <p:nvPr/>
          </p:nvSpPr>
          <p:spPr>
            <a:xfrm>
              <a:off x="5972650" y="5604050"/>
              <a:ext cx="96875" cy="125000"/>
            </a:xfrm>
            <a:custGeom>
              <a:avLst/>
              <a:gdLst/>
              <a:ahLst/>
              <a:cxnLst/>
              <a:rect l="l" t="t" r="r" b="b"/>
              <a:pathLst>
                <a:path w="3875" h="5000" extrusionOk="0">
                  <a:moveTo>
                    <a:pt x="562" y="1"/>
                  </a:moveTo>
                  <a:lnTo>
                    <a:pt x="504" y="40"/>
                  </a:lnTo>
                  <a:lnTo>
                    <a:pt x="446" y="98"/>
                  </a:lnTo>
                  <a:lnTo>
                    <a:pt x="388" y="175"/>
                  </a:lnTo>
                  <a:lnTo>
                    <a:pt x="330" y="291"/>
                  </a:lnTo>
                  <a:lnTo>
                    <a:pt x="213" y="601"/>
                  </a:lnTo>
                  <a:lnTo>
                    <a:pt x="136" y="989"/>
                  </a:lnTo>
                  <a:lnTo>
                    <a:pt x="58" y="1434"/>
                  </a:lnTo>
                  <a:lnTo>
                    <a:pt x="20" y="1919"/>
                  </a:lnTo>
                  <a:lnTo>
                    <a:pt x="0" y="2442"/>
                  </a:lnTo>
                  <a:lnTo>
                    <a:pt x="0" y="2946"/>
                  </a:lnTo>
                  <a:lnTo>
                    <a:pt x="58" y="3449"/>
                  </a:lnTo>
                  <a:lnTo>
                    <a:pt x="97" y="3682"/>
                  </a:lnTo>
                  <a:lnTo>
                    <a:pt x="136" y="3914"/>
                  </a:lnTo>
                  <a:lnTo>
                    <a:pt x="194" y="4127"/>
                  </a:lnTo>
                  <a:lnTo>
                    <a:pt x="271" y="4321"/>
                  </a:lnTo>
                  <a:lnTo>
                    <a:pt x="349" y="4496"/>
                  </a:lnTo>
                  <a:lnTo>
                    <a:pt x="446" y="4651"/>
                  </a:lnTo>
                  <a:lnTo>
                    <a:pt x="543" y="4767"/>
                  </a:lnTo>
                  <a:lnTo>
                    <a:pt x="659" y="4883"/>
                  </a:lnTo>
                  <a:lnTo>
                    <a:pt x="795" y="4961"/>
                  </a:lnTo>
                  <a:lnTo>
                    <a:pt x="950" y="4999"/>
                  </a:lnTo>
                  <a:lnTo>
                    <a:pt x="1105" y="4999"/>
                  </a:lnTo>
                  <a:lnTo>
                    <a:pt x="1279" y="4980"/>
                  </a:lnTo>
                  <a:lnTo>
                    <a:pt x="1473" y="4922"/>
                  </a:lnTo>
                  <a:lnTo>
                    <a:pt x="1647" y="4844"/>
                  </a:lnTo>
                  <a:lnTo>
                    <a:pt x="1821" y="4747"/>
                  </a:lnTo>
                  <a:lnTo>
                    <a:pt x="1976" y="4631"/>
                  </a:lnTo>
                  <a:lnTo>
                    <a:pt x="2151" y="4496"/>
                  </a:lnTo>
                  <a:lnTo>
                    <a:pt x="2306" y="4341"/>
                  </a:lnTo>
                  <a:lnTo>
                    <a:pt x="2441" y="4186"/>
                  </a:lnTo>
                  <a:lnTo>
                    <a:pt x="2596" y="4011"/>
                  </a:lnTo>
                  <a:lnTo>
                    <a:pt x="2868" y="3624"/>
                  </a:lnTo>
                  <a:lnTo>
                    <a:pt x="3100" y="3217"/>
                  </a:lnTo>
                  <a:lnTo>
                    <a:pt x="3313" y="2791"/>
                  </a:lnTo>
                  <a:lnTo>
                    <a:pt x="3488" y="2345"/>
                  </a:lnTo>
                  <a:lnTo>
                    <a:pt x="3643" y="1919"/>
                  </a:lnTo>
                  <a:lnTo>
                    <a:pt x="3759" y="1512"/>
                  </a:lnTo>
                  <a:lnTo>
                    <a:pt x="3836" y="1144"/>
                  </a:lnTo>
                  <a:lnTo>
                    <a:pt x="3875" y="814"/>
                  </a:lnTo>
                  <a:lnTo>
                    <a:pt x="3875" y="563"/>
                  </a:lnTo>
                  <a:lnTo>
                    <a:pt x="3856" y="446"/>
                  </a:lnTo>
                  <a:lnTo>
                    <a:pt x="3817" y="369"/>
                  </a:lnTo>
                  <a:lnTo>
                    <a:pt x="3798" y="291"/>
                  </a:lnTo>
                  <a:lnTo>
                    <a:pt x="3739" y="253"/>
                  </a:lnTo>
                  <a:lnTo>
                    <a:pt x="3681" y="233"/>
                  </a:lnTo>
                  <a:lnTo>
                    <a:pt x="3604" y="253"/>
                  </a:lnTo>
                  <a:lnTo>
                    <a:pt x="3429" y="291"/>
                  </a:lnTo>
                  <a:lnTo>
                    <a:pt x="3236" y="311"/>
                  </a:lnTo>
                  <a:lnTo>
                    <a:pt x="3023" y="330"/>
                  </a:lnTo>
                  <a:lnTo>
                    <a:pt x="2790" y="330"/>
                  </a:lnTo>
                  <a:lnTo>
                    <a:pt x="2306" y="291"/>
                  </a:lnTo>
                  <a:lnTo>
                    <a:pt x="1821" y="253"/>
                  </a:lnTo>
                  <a:lnTo>
                    <a:pt x="1395" y="195"/>
                  </a:lnTo>
                  <a:lnTo>
                    <a:pt x="1027" y="136"/>
                  </a:lnTo>
                  <a:lnTo>
                    <a:pt x="698" y="59"/>
                  </a:lnTo>
                  <a:lnTo>
                    <a:pt x="620" y="20"/>
                  </a:lnTo>
                  <a:lnTo>
                    <a:pt x="56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1" name="Google Shape;1601;p26"/>
            <p:cNvSpPr/>
            <p:nvPr/>
          </p:nvSpPr>
          <p:spPr>
            <a:xfrm>
              <a:off x="5736275" y="5732400"/>
              <a:ext cx="82375" cy="77525"/>
            </a:xfrm>
            <a:custGeom>
              <a:avLst/>
              <a:gdLst/>
              <a:ahLst/>
              <a:cxnLst/>
              <a:rect l="l" t="t" r="r" b="b"/>
              <a:pathLst>
                <a:path w="3295" h="3101" extrusionOk="0">
                  <a:moveTo>
                    <a:pt x="117" y="1"/>
                  </a:moveTo>
                  <a:lnTo>
                    <a:pt x="78" y="40"/>
                  </a:lnTo>
                  <a:lnTo>
                    <a:pt x="39" y="78"/>
                  </a:lnTo>
                  <a:lnTo>
                    <a:pt x="20" y="137"/>
                  </a:lnTo>
                  <a:lnTo>
                    <a:pt x="1" y="233"/>
                  </a:lnTo>
                  <a:lnTo>
                    <a:pt x="1" y="485"/>
                  </a:lnTo>
                  <a:lnTo>
                    <a:pt x="1" y="873"/>
                  </a:lnTo>
                  <a:lnTo>
                    <a:pt x="20" y="1086"/>
                  </a:lnTo>
                  <a:lnTo>
                    <a:pt x="39" y="1318"/>
                  </a:lnTo>
                  <a:lnTo>
                    <a:pt x="78" y="1551"/>
                  </a:lnTo>
                  <a:lnTo>
                    <a:pt x="136" y="1803"/>
                  </a:lnTo>
                  <a:lnTo>
                    <a:pt x="214" y="2035"/>
                  </a:lnTo>
                  <a:lnTo>
                    <a:pt x="311" y="2248"/>
                  </a:lnTo>
                  <a:lnTo>
                    <a:pt x="446" y="2461"/>
                  </a:lnTo>
                  <a:lnTo>
                    <a:pt x="601" y="2636"/>
                  </a:lnTo>
                  <a:lnTo>
                    <a:pt x="776" y="2810"/>
                  </a:lnTo>
                  <a:lnTo>
                    <a:pt x="872" y="2868"/>
                  </a:lnTo>
                  <a:lnTo>
                    <a:pt x="989" y="2926"/>
                  </a:lnTo>
                  <a:lnTo>
                    <a:pt x="1221" y="3023"/>
                  </a:lnTo>
                  <a:lnTo>
                    <a:pt x="1434" y="3081"/>
                  </a:lnTo>
                  <a:lnTo>
                    <a:pt x="1647" y="3101"/>
                  </a:lnTo>
                  <a:lnTo>
                    <a:pt x="1841" y="3101"/>
                  </a:lnTo>
                  <a:lnTo>
                    <a:pt x="2016" y="3081"/>
                  </a:lnTo>
                  <a:lnTo>
                    <a:pt x="2190" y="3043"/>
                  </a:lnTo>
                  <a:lnTo>
                    <a:pt x="2364" y="2965"/>
                  </a:lnTo>
                  <a:lnTo>
                    <a:pt x="2519" y="2888"/>
                  </a:lnTo>
                  <a:lnTo>
                    <a:pt x="2655" y="2810"/>
                  </a:lnTo>
                  <a:lnTo>
                    <a:pt x="2791" y="2694"/>
                  </a:lnTo>
                  <a:lnTo>
                    <a:pt x="2907" y="2597"/>
                  </a:lnTo>
                  <a:lnTo>
                    <a:pt x="3004" y="2481"/>
                  </a:lnTo>
                  <a:lnTo>
                    <a:pt x="3178" y="2248"/>
                  </a:lnTo>
                  <a:lnTo>
                    <a:pt x="3294" y="2055"/>
                  </a:lnTo>
                  <a:lnTo>
                    <a:pt x="3294" y="1996"/>
                  </a:lnTo>
                  <a:lnTo>
                    <a:pt x="3294" y="1938"/>
                  </a:lnTo>
                  <a:lnTo>
                    <a:pt x="3275" y="1861"/>
                  </a:lnTo>
                  <a:lnTo>
                    <a:pt x="3217" y="1783"/>
                  </a:lnTo>
                  <a:lnTo>
                    <a:pt x="3081" y="1609"/>
                  </a:lnTo>
                  <a:lnTo>
                    <a:pt x="2887" y="1435"/>
                  </a:lnTo>
                  <a:lnTo>
                    <a:pt x="2655" y="1241"/>
                  </a:lnTo>
                  <a:lnTo>
                    <a:pt x="2384" y="1028"/>
                  </a:lnTo>
                  <a:lnTo>
                    <a:pt x="2093" y="834"/>
                  </a:lnTo>
                  <a:lnTo>
                    <a:pt x="1783" y="640"/>
                  </a:lnTo>
                  <a:lnTo>
                    <a:pt x="1473" y="447"/>
                  </a:lnTo>
                  <a:lnTo>
                    <a:pt x="1163" y="292"/>
                  </a:lnTo>
                  <a:lnTo>
                    <a:pt x="872" y="156"/>
                  </a:lnTo>
                  <a:lnTo>
                    <a:pt x="601" y="59"/>
                  </a:lnTo>
                  <a:lnTo>
                    <a:pt x="36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2" name="Google Shape;1602;p26"/>
            <p:cNvSpPr/>
            <p:nvPr/>
          </p:nvSpPr>
          <p:spPr>
            <a:xfrm>
              <a:off x="5902900" y="5750325"/>
              <a:ext cx="87200" cy="68325"/>
            </a:xfrm>
            <a:custGeom>
              <a:avLst/>
              <a:gdLst/>
              <a:ahLst/>
              <a:cxnLst/>
              <a:rect l="l" t="t" r="r" b="b"/>
              <a:pathLst>
                <a:path w="3488" h="2733" extrusionOk="0">
                  <a:moveTo>
                    <a:pt x="3352" y="1"/>
                  </a:moveTo>
                  <a:lnTo>
                    <a:pt x="2751" y="98"/>
                  </a:lnTo>
                  <a:lnTo>
                    <a:pt x="2151" y="194"/>
                  </a:lnTo>
                  <a:lnTo>
                    <a:pt x="1473" y="349"/>
                  </a:lnTo>
                  <a:lnTo>
                    <a:pt x="1143" y="446"/>
                  </a:lnTo>
                  <a:lnTo>
                    <a:pt x="833" y="543"/>
                  </a:lnTo>
                  <a:lnTo>
                    <a:pt x="543" y="640"/>
                  </a:lnTo>
                  <a:lnTo>
                    <a:pt x="310" y="776"/>
                  </a:lnTo>
                  <a:lnTo>
                    <a:pt x="136" y="892"/>
                  </a:lnTo>
                  <a:lnTo>
                    <a:pt x="78" y="969"/>
                  </a:lnTo>
                  <a:lnTo>
                    <a:pt x="20" y="1028"/>
                  </a:lnTo>
                  <a:lnTo>
                    <a:pt x="0" y="1105"/>
                  </a:lnTo>
                  <a:lnTo>
                    <a:pt x="0" y="1183"/>
                  </a:lnTo>
                  <a:lnTo>
                    <a:pt x="0" y="1260"/>
                  </a:lnTo>
                  <a:lnTo>
                    <a:pt x="58" y="1338"/>
                  </a:lnTo>
                  <a:lnTo>
                    <a:pt x="97" y="1415"/>
                  </a:lnTo>
                  <a:lnTo>
                    <a:pt x="213" y="1609"/>
                  </a:lnTo>
                  <a:lnTo>
                    <a:pt x="407" y="1880"/>
                  </a:lnTo>
                  <a:lnTo>
                    <a:pt x="523" y="2035"/>
                  </a:lnTo>
                  <a:lnTo>
                    <a:pt x="678" y="2190"/>
                  </a:lnTo>
                  <a:lnTo>
                    <a:pt x="833" y="2326"/>
                  </a:lnTo>
                  <a:lnTo>
                    <a:pt x="1008" y="2461"/>
                  </a:lnTo>
                  <a:lnTo>
                    <a:pt x="1202" y="2577"/>
                  </a:lnTo>
                  <a:lnTo>
                    <a:pt x="1415" y="2655"/>
                  </a:lnTo>
                  <a:lnTo>
                    <a:pt x="1647" y="2713"/>
                  </a:lnTo>
                  <a:lnTo>
                    <a:pt x="1899" y="2732"/>
                  </a:lnTo>
                  <a:lnTo>
                    <a:pt x="2170" y="2713"/>
                  </a:lnTo>
                  <a:lnTo>
                    <a:pt x="2306" y="2694"/>
                  </a:lnTo>
                  <a:lnTo>
                    <a:pt x="2461" y="2655"/>
                  </a:lnTo>
                  <a:lnTo>
                    <a:pt x="2596" y="2597"/>
                  </a:lnTo>
                  <a:lnTo>
                    <a:pt x="2732" y="2539"/>
                  </a:lnTo>
                  <a:lnTo>
                    <a:pt x="2848" y="2461"/>
                  </a:lnTo>
                  <a:lnTo>
                    <a:pt x="2945" y="2384"/>
                  </a:lnTo>
                  <a:lnTo>
                    <a:pt x="3042" y="2306"/>
                  </a:lnTo>
                  <a:lnTo>
                    <a:pt x="3120" y="2209"/>
                  </a:lnTo>
                  <a:lnTo>
                    <a:pt x="3255" y="2016"/>
                  </a:lnTo>
                  <a:lnTo>
                    <a:pt x="3352" y="1803"/>
                  </a:lnTo>
                  <a:lnTo>
                    <a:pt x="3430" y="1589"/>
                  </a:lnTo>
                  <a:lnTo>
                    <a:pt x="3468" y="1357"/>
                  </a:lnTo>
                  <a:lnTo>
                    <a:pt x="3488" y="1124"/>
                  </a:lnTo>
                  <a:lnTo>
                    <a:pt x="3488" y="911"/>
                  </a:lnTo>
                  <a:lnTo>
                    <a:pt x="3468" y="698"/>
                  </a:lnTo>
                  <a:lnTo>
                    <a:pt x="3430" y="349"/>
                  </a:lnTo>
                  <a:lnTo>
                    <a:pt x="3371" y="98"/>
                  </a:lnTo>
                  <a:lnTo>
                    <a:pt x="335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3" name="Google Shape;1603;p26"/>
            <p:cNvSpPr/>
            <p:nvPr/>
          </p:nvSpPr>
          <p:spPr>
            <a:xfrm>
              <a:off x="5709150" y="5553675"/>
              <a:ext cx="316300" cy="257225"/>
            </a:xfrm>
            <a:custGeom>
              <a:avLst/>
              <a:gdLst/>
              <a:ahLst/>
              <a:cxnLst/>
              <a:rect l="l" t="t" r="r" b="b"/>
              <a:pathLst>
                <a:path w="12652" h="10289" extrusionOk="0">
                  <a:moveTo>
                    <a:pt x="5464" y="1"/>
                  </a:moveTo>
                  <a:lnTo>
                    <a:pt x="4825" y="20"/>
                  </a:lnTo>
                  <a:lnTo>
                    <a:pt x="4263" y="59"/>
                  </a:lnTo>
                  <a:lnTo>
                    <a:pt x="3759" y="98"/>
                  </a:lnTo>
                  <a:lnTo>
                    <a:pt x="3352" y="156"/>
                  </a:lnTo>
                  <a:lnTo>
                    <a:pt x="3197" y="195"/>
                  </a:lnTo>
                  <a:lnTo>
                    <a:pt x="2791" y="330"/>
                  </a:lnTo>
                  <a:lnTo>
                    <a:pt x="2519" y="446"/>
                  </a:lnTo>
                  <a:lnTo>
                    <a:pt x="2209" y="582"/>
                  </a:lnTo>
                  <a:lnTo>
                    <a:pt x="1899" y="756"/>
                  </a:lnTo>
                  <a:lnTo>
                    <a:pt x="1570" y="989"/>
                  </a:lnTo>
                  <a:lnTo>
                    <a:pt x="1241" y="1241"/>
                  </a:lnTo>
                  <a:lnTo>
                    <a:pt x="1086" y="1396"/>
                  </a:lnTo>
                  <a:lnTo>
                    <a:pt x="931" y="1551"/>
                  </a:lnTo>
                  <a:lnTo>
                    <a:pt x="776" y="1725"/>
                  </a:lnTo>
                  <a:lnTo>
                    <a:pt x="640" y="1919"/>
                  </a:lnTo>
                  <a:lnTo>
                    <a:pt x="524" y="2113"/>
                  </a:lnTo>
                  <a:lnTo>
                    <a:pt x="408" y="2326"/>
                  </a:lnTo>
                  <a:lnTo>
                    <a:pt x="291" y="2539"/>
                  </a:lnTo>
                  <a:lnTo>
                    <a:pt x="194" y="2791"/>
                  </a:lnTo>
                  <a:lnTo>
                    <a:pt x="136" y="3043"/>
                  </a:lnTo>
                  <a:lnTo>
                    <a:pt x="59" y="3314"/>
                  </a:lnTo>
                  <a:lnTo>
                    <a:pt x="20" y="3604"/>
                  </a:lnTo>
                  <a:lnTo>
                    <a:pt x="1" y="3895"/>
                  </a:lnTo>
                  <a:lnTo>
                    <a:pt x="1" y="4224"/>
                  </a:lnTo>
                  <a:lnTo>
                    <a:pt x="20" y="4554"/>
                  </a:lnTo>
                  <a:lnTo>
                    <a:pt x="59" y="4883"/>
                  </a:lnTo>
                  <a:lnTo>
                    <a:pt x="117" y="5232"/>
                  </a:lnTo>
                  <a:lnTo>
                    <a:pt x="175" y="5542"/>
                  </a:lnTo>
                  <a:lnTo>
                    <a:pt x="253" y="5871"/>
                  </a:lnTo>
                  <a:lnTo>
                    <a:pt x="349" y="6162"/>
                  </a:lnTo>
                  <a:lnTo>
                    <a:pt x="466" y="6472"/>
                  </a:lnTo>
                  <a:lnTo>
                    <a:pt x="582" y="6762"/>
                  </a:lnTo>
                  <a:lnTo>
                    <a:pt x="718" y="7034"/>
                  </a:lnTo>
                  <a:lnTo>
                    <a:pt x="873" y="7305"/>
                  </a:lnTo>
                  <a:lnTo>
                    <a:pt x="1028" y="7576"/>
                  </a:lnTo>
                  <a:lnTo>
                    <a:pt x="1202" y="7828"/>
                  </a:lnTo>
                  <a:lnTo>
                    <a:pt x="1396" y="8060"/>
                  </a:lnTo>
                  <a:lnTo>
                    <a:pt x="1589" y="8293"/>
                  </a:lnTo>
                  <a:lnTo>
                    <a:pt x="1783" y="8506"/>
                  </a:lnTo>
                  <a:lnTo>
                    <a:pt x="1996" y="8719"/>
                  </a:lnTo>
                  <a:lnTo>
                    <a:pt x="2229" y="8913"/>
                  </a:lnTo>
                  <a:lnTo>
                    <a:pt x="2461" y="9087"/>
                  </a:lnTo>
                  <a:lnTo>
                    <a:pt x="2713" y="9262"/>
                  </a:lnTo>
                  <a:lnTo>
                    <a:pt x="2965" y="9417"/>
                  </a:lnTo>
                  <a:lnTo>
                    <a:pt x="3236" y="9572"/>
                  </a:lnTo>
                  <a:lnTo>
                    <a:pt x="3507" y="9707"/>
                  </a:lnTo>
                  <a:lnTo>
                    <a:pt x="3798" y="9824"/>
                  </a:lnTo>
                  <a:lnTo>
                    <a:pt x="4089" y="9940"/>
                  </a:lnTo>
                  <a:lnTo>
                    <a:pt x="4379" y="10037"/>
                  </a:lnTo>
                  <a:lnTo>
                    <a:pt x="4689" y="10114"/>
                  </a:lnTo>
                  <a:lnTo>
                    <a:pt x="4999" y="10172"/>
                  </a:lnTo>
                  <a:lnTo>
                    <a:pt x="5329" y="10230"/>
                  </a:lnTo>
                  <a:lnTo>
                    <a:pt x="5658" y="10269"/>
                  </a:lnTo>
                  <a:lnTo>
                    <a:pt x="5987" y="10289"/>
                  </a:lnTo>
                  <a:lnTo>
                    <a:pt x="6665" y="10289"/>
                  </a:lnTo>
                  <a:lnTo>
                    <a:pt x="7014" y="10250"/>
                  </a:lnTo>
                  <a:lnTo>
                    <a:pt x="7363" y="10211"/>
                  </a:lnTo>
                  <a:lnTo>
                    <a:pt x="7712" y="10172"/>
                  </a:lnTo>
                  <a:lnTo>
                    <a:pt x="8041" y="10095"/>
                  </a:lnTo>
                  <a:lnTo>
                    <a:pt x="8370" y="10017"/>
                  </a:lnTo>
                  <a:lnTo>
                    <a:pt x="8700" y="9940"/>
                  </a:lnTo>
                  <a:lnTo>
                    <a:pt x="8990" y="9843"/>
                  </a:lnTo>
                  <a:lnTo>
                    <a:pt x="9300" y="9727"/>
                  </a:lnTo>
                  <a:lnTo>
                    <a:pt x="9591" y="9610"/>
                  </a:lnTo>
                  <a:lnTo>
                    <a:pt x="9862" y="9475"/>
                  </a:lnTo>
                  <a:lnTo>
                    <a:pt x="10133" y="9320"/>
                  </a:lnTo>
                  <a:lnTo>
                    <a:pt x="10385" y="9165"/>
                  </a:lnTo>
                  <a:lnTo>
                    <a:pt x="10637" y="8990"/>
                  </a:lnTo>
                  <a:lnTo>
                    <a:pt x="10870" y="8816"/>
                  </a:lnTo>
                  <a:lnTo>
                    <a:pt x="11102" y="8622"/>
                  </a:lnTo>
                  <a:lnTo>
                    <a:pt x="11296" y="8429"/>
                  </a:lnTo>
                  <a:lnTo>
                    <a:pt x="11490" y="8215"/>
                  </a:lnTo>
                  <a:lnTo>
                    <a:pt x="11683" y="8002"/>
                  </a:lnTo>
                  <a:lnTo>
                    <a:pt x="11838" y="7770"/>
                  </a:lnTo>
                  <a:lnTo>
                    <a:pt x="11993" y="7518"/>
                  </a:lnTo>
                  <a:lnTo>
                    <a:pt x="12129" y="7266"/>
                  </a:lnTo>
                  <a:lnTo>
                    <a:pt x="12264" y="6995"/>
                  </a:lnTo>
                  <a:lnTo>
                    <a:pt x="12361" y="6724"/>
                  </a:lnTo>
                  <a:lnTo>
                    <a:pt x="12458" y="6452"/>
                  </a:lnTo>
                  <a:lnTo>
                    <a:pt x="12536" y="6162"/>
                  </a:lnTo>
                  <a:lnTo>
                    <a:pt x="12594" y="5852"/>
                  </a:lnTo>
                  <a:lnTo>
                    <a:pt x="12633" y="5542"/>
                  </a:lnTo>
                  <a:lnTo>
                    <a:pt x="12652" y="5212"/>
                  </a:lnTo>
                  <a:lnTo>
                    <a:pt x="12652" y="4883"/>
                  </a:lnTo>
                  <a:lnTo>
                    <a:pt x="12633" y="4554"/>
                  </a:lnTo>
                  <a:lnTo>
                    <a:pt x="12613" y="4205"/>
                  </a:lnTo>
                  <a:lnTo>
                    <a:pt x="12555" y="3837"/>
                  </a:lnTo>
                  <a:lnTo>
                    <a:pt x="12478" y="3488"/>
                  </a:lnTo>
                  <a:lnTo>
                    <a:pt x="12381" y="3120"/>
                  </a:lnTo>
                  <a:lnTo>
                    <a:pt x="12245" y="2791"/>
                  </a:lnTo>
                  <a:lnTo>
                    <a:pt x="12090" y="2481"/>
                  </a:lnTo>
                  <a:lnTo>
                    <a:pt x="11896" y="2190"/>
                  </a:lnTo>
                  <a:lnTo>
                    <a:pt x="11703" y="1919"/>
                  </a:lnTo>
                  <a:lnTo>
                    <a:pt x="11470" y="1686"/>
                  </a:lnTo>
                  <a:lnTo>
                    <a:pt x="11218" y="1454"/>
                  </a:lnTo>
                  <a:lnTo>
                    <a:pt x="10947" y="1260"/>
                  </a:lnTo>
                  <a:lnTo>
                    <a:pt x="10656" y="1066"/>
                  </a:lnTo>
                  <a:lnTo>
                    <a:pt x="10346" y="911"/>
                  </a:lnTo>
                  <a:lnTo>
                    <a:pt x="10036" y="756"/>
                  </a:lnTo>
                  <a:lnTo>
                    <a:pt x="9707" y="621"/>
                  </a:lnTo>
                  <a:lnTo>
                    <a:pt x="9358" y="505"/>
                  </a:lnTo>
                  <a:lnTo>
                    <a:pt x="9010" y="388"/>
                  </a:lnTo>
                  <a:lnTo>
                    <a:pt x="8661" y="311"/>
                  </a:lnTo>
                  <a:lnTo>
                    <a:pt x="8293" y="233"/>
                  </a:lnTo>
                  <a:lnTo>
                    <a:pt x="7944" y="156"/>
                  </a:lnTo>
                  <a:lnTo>
                    <a:pt x="7576" y="117"/>
                  </a:lnTo>
                  <a:lnTo>
                    <a:pt x="6840" y="40"/>
                  </a:lnTo>
                  <a:lnTo>
                    <a:pt x="614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4" name="Google Shape;1604;p26"/>
            <p:cNvSpPr/>
            <p:nvPr/>
          </p:nvSpPr>
          <p:spPr>
            <a:xfrm>
              <a:off x="5900950" y="5405000"/>
              <a:ext cx="40725" cy="55225"/>
            </a:xfrm>
            <a:custGeom>
              <a:avLst/>
              <a:gdLst/>
              <a:ahLst/>
              <a:cxnLst/>
              <a:rect l="l" t="t" r="r" b="b"/>
              <a:pathLst>
                <a:path w="1629" h="2209" extrusionOk="0">
                  <a:moveTo>
                    <a:pt x="1008" y="0"/>
                  </a:moveTo>
                  <a:lnTo>
                    <a:pt x="795" y="19"/>
                  </a:lnTo>
                  <a:lnTo>
                    <a:pt x="543" y="97"/>
                  </a:lnTo>
                  <a:lnTo>
                    <a:pt x="408" y="136"/>
                  </a:lnTo>
                  <a:lnTo>
                    <a:pt x="291" y="194"/>
                  </a:lnTo>
                  <a:lnTo>
                    <a:pt x="214" y="252"/>
                  </a:lnTo>
                  <a:lnTo>
                    <a:pt x="136" y="329"/>
                  </a:lnTo>
                  <a:lnTo>
                    <a:pt x="78" y="388"/>
                  </a:lnTo>
                  <a:lnTo>
                    <a:pt x="40" y="465"/>
                  </a:lnTo>
                  <a:lnTo>
                    <a:pt x="20" y="542"/>
                  </a:lnTo>
                  <a:lnTo>
                    <a:pt x="1" y="620"/>
                  </a:lnTo>
                  <a:lnTo>
                    <a:pt x="1" y="794"/>
                  </a:lnTo>
                  <a:lnTo>
                    <a:pt x="59" y="969"/>
                  </a:lnTo>
                  <a:lnTo>
                    <a:pt x="136" y="1162"/>
                  </a:lnTo>
                  <a:lnTo>
                    <a:pt x="253" y="1337"/>
                  </a:lnTo>
                  <a:lnTo>
                    <a:pt x="388" y="1511"/>
                  </a:lnTo>
                  <a:lnTo>
                    <a:pt x="524" y="1666"/>
                  </a:lnTo>
                  <a:lnTo>
                    <a:pt x="795" y="1957"/>
                  </a:lnTo>
                  <a:lnTo>
                    <a:pt x="989" y="2151"/>
                  </a:lnTo>
                  <a:lnTo>
                    <a:pt x="1086" y="2209"/>
                  </a:lnTo>
                  <a:lnTo>
                    <a:pt x="1047" y="2092"/>
                  </a:lnTo>
                  <a:lnTo>
                    <a:pt x="1028" y="1996"/>
                  </a:lnTo>
                  <a:lnTo>
                    <a:pt x="1047" y="1879"/>
                  </a:lnTo>
                  <a:lnTo>
                    <a:pt x="1086" y="1782"/>
                  </a:lnTo>
                  <a:lnTo>
                    <a:pt x="1144" y="1666"/>
                  </a:lnTo>
                  <a:lnTo>
                    <a:pt x="1202" y="1550"/>
                  </a:lnTo>
                  <a:lnTo>
                    <a:pt x="1396" y="1317"/>
                  </a:lnTo>
                  <a:lnTo>
                    <a:pt x="1435" y="1259"/>
                  </a:lnTo>
                  <a:lnTo>
                    <a:pt x="1493" y="1162"/>
                  </a:lnTo>
                  <a:lnTo>
                    <a:pt x="1590" y="930"/>
                  </a:lnTo>
                  <a:lnTo>
                    <a:pt x="1609" y="794"/>
                  </a:lnTo>
                  <a:lnTo>
                    <a:pt x="1628" y="659"/>
                  </a:lnTo>
                  <a:lnTo>
                    <a:pt x="1628" y="542"/>
                  </a:lnTo>
                  <a:lnTo>
                    <a:pt x="1628" y="407"/>
                  </a:lnTo>
                  <a:lnTo>
                    <a:pt x="1590" y="291"/>
                  </a:lnTo>
                  <a:lnTo>
                    <a:pt x="1531" y="194"/>
                  </a:lnTo>
                  <a:lnTo>
                    <a:pt x="1435" y="97"/>
                  </a:lnTo>
                  <a:lnTo>
                    <a:pt x="1338" y="39"/>
                  </a:lnTo>
                  <a:lnTo>
                    <a:pt x="1183" y="0"/>
                  </a:lnTo>
                  <a:close/>
                  <a:moveTo>
                    <a:pt x="1086" y="2209"/>
                  </a:moveTo>
                  <a:lnTo>
                    <a:pt x="1086" y="2209"/>
                  </a:lnTo>
                  <a:lnTo>
                    <a:pt x="1086" y="220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5" name="Google Shape;1605;p26"/>
            <p:cNvSpPr/>
            <p:nvPr/>
          </p:nvSpPr>
          <p:spPr>
            <a:xfrm>
              <a:off x="5927125" y="5432100"/>
              <a:ext cx="34875" cy="31525"/>
            </a:xfrm>
            <a:custGeom>
              <a:avLst/>
              <a:gdLst/>
              <a:ahLst/>
              <a:cxnLst/>
              <a:rect l="l" t="t" r="r" b="b"/>
              <a:pathLst>
                <a:path w="1395" h="1261" extrusionOk="0">
                  <a:moveTo>
                    <a:pt x="736" y="1"/>
                  </a:moveTo>
                  <a:lnTo>
                    <a:pt x="581" y="40"/>
                  </a:lnTo>
                  <a:lnTo>
                    <a:pt x="465" y="78"/>
                  </a:lnTo>
                  <a:lnTo>
                    <a:pt x="368" y="117"/>
                  </a:lnTo>
                  <a:lnTo>
                    <a:pt x="291" y="195"/>
                  </a:lnTo>
                  <a:lnTo>
                    <a:pt x="213" y="272"/>
                  </a:lnTo>
                  <a:lnTo>
                    <a:pt x="155" y="350"/>
                  </a:lnTo>
                  <a:lnTo>
                    <a:pt x="97" y="427"/>
                  </a:lnTo>
                  <a:lnTo>
                    <a:pt x="78" y="524"/>
                  </a:lnTo>
                  <a:lnTo>
                    <a:pt x="19" y="718"/>
                  </a:lnTo>
                  <a:lnTo>
                    <a:pt x="0" y="912"/>
                  </a:lnTo>
                  <a:lnTo>
                    <a:pt x="0" y="1260"/>
                  </a:lnTo>
                  <a:lnTo>
                    <a:pt x="388" y="1086"/>
                  </a:lnTo>
                  <a:lnTo>
                    <a:pt x="756" y="950"/>
                  </a:lnTo>
                  <a:lnTo>
                    <a:pt x="1124" y="834"/>
                  </a:lnTo>
                  <a:lnTo>
                    <a:pt x="1201" y="815"/>
                  </a:lnTo>
                  <a:lnTo>
                    <a:pt x="1259" y="757"/>
                  </a:lnTo>
                  <a:lnTo>
                    <a:pt x="1317" y="718"/>
                  </a:lnTo>
                  <a:lnTo>
                    <a:pt x="1356" y="640"/>
                  </a:lnTo>
                  <a:lnTo>
                    <a:pt x="1376" y="582"/>
                  </a:lnTo>
                  <a:lnTo>
                    <a:pt x="1395" y="505"/>
                  </a:lnTo>
                  <a:lnTo>
                    <a:pt x="1395" y="427"/>
                  </a:lnTo>
                  <a:lnTo>
                    <a:pt x="1395" y="330"/>
                  </a:lnTo>
                  <a:lnTo>
                    <a:pt x="1356" y="272"/>
                  </a:lnTo>
                  <a:lnTo>
                    <a:pt x="1317" y="195"/>
                  </a:lnTo>
                  <a:lnTo>
                    <a:pt x="1259" y="137"/>
                  </a:lnTo>
                  <a:lnTo>
                    <a:pt x="1182" y="78"/>
                  </a:lnTo>
                  <a:lnTo>
                    <a:pt x="1104" y="40"/>
                  </a:lnTo>
                  <a:lnTo>
                    <a:pt x="98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6" name="Google Shape;1606;p26"/>
            <p:cNvSpPr/>
            <p:nvPr/>
          </p:nvSpPr>
          <p:spPr>
            <a:xfrm>
              <a:off x="5743050" y="5591950"/>
              <a:ext cx="201525" cy="206350"/>
            </a:xfrm>
            <a:custGeom>
              <a:avLst/>
              <a:gdLst/>
              <a:ahLst/>
              <a:cxnLst/>
              <a:rect l="l" t="t" r="r" b="b"/>
              <a:pathLst>
                <a:path w="8061" h="8254" extrusionOk="0">
                  <a:moveTo>
                    <a:pt x="3953" y="0"/>
                  </a:moveTo>
                  <a:lnTo>
                    <a:pt x="3682" y="39"/>
                  </a:lnTo>
                  <a:lnTo>
                    <a:pt x="3411" y="78"/>
                  </a:lnTo>
                  <a:lnTo>
                    <a:pt x="3178" y="155"/>
                  </a:lnTo>
                  <a:lnTo>
                    <a:pt x="3062" y="175"/>
                  </a:lnTo>
                  <a:lnTo>
                    <a:pt x="2752" y="252"/>
                  </a:lnTo>
                  <a:lnTo>
                    <a:pt x="2520" y="310"/>
                  </a:lnTo>
                  <a:lnTo>
                    <a:pt x="2287" y="407"/>
                  </a:lnTo>
                  <a:lnTo>
                    <a:pt x="2016" y="504"/>
                  </a:lnTo>
                  <a:lnTo>
                    <a:pt x="1745" y="640"/>
                  </a:lnTo>
                  <a:lnTo>
                    <a:pt x="1473" y="814"/>
                  </a:lnTo>
                  <a:lnTo>
                    <a:pt x="1183" y="1008"/>
                  </a:lnTo>
                  <a:lnTo>
                    <a:pt x="931" y="1240"/>
                  </a:lnTo>
                  <a:lnTo>
                    <a:pt x="679" y="1492"/>
                  </a:lnTo>
                  <a:lnTo>
                    <a:pt x="563" y="1647"/>
                  </a:lnTo>
                  <a:lnTo>
                    <a:pt x="466" y="1802"/>
                  </a:lnTo>
                  <a:lnTo>
                    <a:pt x="369" y="1977"/>
                  </a:lnTo>
                  <a:lnTo>
                    <a:pt x="272" y="2151"/>
                  </a:lnTo>
                  <a:lnTo>
                    <a:pt x="195" y="2345"/>
                  </a:lnTo>
                  <a:lnTo>
                    <a:pt x="137" y="2558"/>
                  </a:lnTo>
                  <a:lnTo>
                    <a:pt x="78" y="2771"/>
                  </a:lnTo>
                  <a:lnTo>
                    <a:pt x="40" y="2984"/>
                  </a:lnTo>
                  <a:lnTo>
                    <a:pt x="1" y="3449"/>
                  </a:lnTo>
                  <a:lnTo>
                    <a:pt x="1" y="3875"/>
                  </a:lnTo>
                  <a:lnTo>
                    <a:pt x="40" y="4282"/>
                  </a:lnTo>
                  <a:lnTo>
                    <a:pt x="117" y="4650"/>
                  </a:lnTo>
                  <a:lnTo>
                    <a:pt x="233" y="4999"/>
                  </a:lnTo>
                  <a:lnTo>
                    <a:pt x="388" y="5309"/>
                  </a:lnTo>
                  <a:lnTo>
                    <a:pt x="543" y="5619"/>
                  </a:lnTo>
                  <a:lnTo>
                    <a:pt x="737" y="5871"/>
                  </a:lnTo>
                  <a:lnTo>
                    <a:pt x="950" y="6123"/>
                  </a:lnTo>
                  <a:lnTo>
                    <a:pt x="1183" y="6336"/>
                  </a:lnTo>
                  <a:lnTo>
                    <a:pt x="1415" y="6529"/>
                  </a:lnTo>
                  <a:lnTo>
                    <a:pt x="1667" y="6684"/>
                  </a:lnTo>
                  <a:lnTo>
                    <a:pt x="1938" y="6820"/>
                  </a:lnTo>
                  <a:lnTo>
                    <a:pt x="2190" y="6936"/>
                  </a:lnTo>
                  <a:lnTo>
                    <a:pt x="2461" y="7033"/>
                  </a:lnTo>
                  <a:lnTo>
                    <a:pt x="2713" y="7091"/>
                  </a:lnTo>
                  <a:lnTo>
                    <a:pt x="2965" y="7149"/>
                  </a:lnTo>
                  <a:lnTo>
                    <a:pt x="3178" y="7208"/>
                  </a:lnTo>
                  <a:lnTo>
                    <a:pt x="3372" y="7285"/>
                  </a:lnTo>
                  <a:lnTo>
                    <a:pt x="3546" y="7382"/>
                  </a:lnTo>
                  <a:lnTo>
                    <a:pt x="3682" y="7479"/>
                  </a:lnTo>
                  <a:lnTo>
                    <a:pt x="3818" y="7576"/>
                  </a:lnTo>
                  <a:lnTo>
                    <a:pt x="3914" y="7673"/>
                  </a:lnTo>
                  <a:lnTo>
                    <a:pt x="4011" y="7769"/>
                  </a:lnTo>
                  <a:lnTo>
                    <a:pt x="4147" y="7963"/>
                  </a:lnTo>
                  <a:lnTo>
                    <a:pt x="4224" y="8118"/>
                  </a:lnTo>
                  <a:lnTo>
                    <a:pt x="4283" y="8254"/>
                  </a:lnTo>
                  <a:lnTo>
                    <a:pt x="4341" y="8118"/>
                  </a:lnTo>
                  <a:lnTo>
                    <a:pt x="4418" y="7983"/>
                  </a:lnTo>
                  <a:lnTo>
                    <a:pt x="4515" y="7808"/>
                  </a:lnTo>
                  <a:lnTo>
                    <a:pt x="4670" y="7634"/>
                  </a:lnTo>
                  <a:lnTo>
                    <a:pt x="4844" y="7440"/>
                  </a:lnTo>
                  <a:lnTo>
                    <a:pt x="4941" y="7363"/>
                  </a:lnTo>
                  <a:lnTo>
                    <a:pt x="5058" y="7285"/>
                  </a:lnTo>
                  <a:lnTo>
                    <a:pt x="5193" y="7227"/>
                  </a:lnTo>
                  <a:lnTo>
                    <a:pt x="5329" y="7169"/>
                  </a:lnTo>
                  <a:lnTo>
                    <a:pt x="5484" y="7091"/>
                  </a:lnTo>
                  <a:lnTo>
                    <a:pt x="5677" y="6994"/>
                  </a:lnTo>
                  <a:lnTo>
                    <a:pt x="5910" y="6859"/>
                  </a:lnTo>
                  <a:lnTo>
                    <a:pt x="6181" y="6704"/>
                  </a:lnTo>
                  <a:lnTo>
                    <a:pt x="6433" y="6491"/>
                  </a:lnTo>
                  <a:lnTo>
                    <a:pt x="6724" y="6278"/>
                  </a:lnTo>
                  <a:lnTo>
                    <a:pt x="6976" y="6006"/>
                  </a:lnTo>
                  <a:lnTo>
                    <a:pt x="7247" y="5735"/>
                  </a:lnTo>
                  <a:lnTo>
                    <a:pt x="7479" y="5425"/>
                  </a:lnTo>
                  <a:lnTo>
                    <a:pt x="7692" y="5096"/>
                  </a:lnTo>
                  <a:lnTo>
                    <a:pt x="7789" y="4921"/>
                  </a:lnTo>
                  <a:lnTo>
                    <a:pt x="7867" y="4747"/>
                  </a:lnTo>
                  <a:lnTo>
                    <a:pt x="7925" y="4553"/>
                  </a:lnTo>
                  <a:lnTo>
                    <a:pt x="7983" y="4379"/>
                  </a:lnTo>
                  <a:lnTo>
                    <a:pt x="8022" y="4185"/>
                  </a:lnTo>
                  <a:lnTo>
                    <a:pt x="8061" y="3972"/>
                  </a:lnTo>
                  <a:lnTo>
                    <a:pt x="8061" y="3778"/>
                  </a:lnTo>
                  <a:lnTo>
                    <a:pt x="8061" y="3565"/>
                  </a:lnTo>
                  <a:lnTo>
                    <a:pt x="8041" y="3352"/>
                  </a:lnTo>
                  <a:lnTo>
                    <a:pt x="8002" y="3139"/>
                  </a:lnTo>
                  <a:lnTo>
                    <a:pt x="7944" y="2926"/>
                  </a:lnTo>
                  <a:lnTo>
                    <a:pt x="7867" y="2693"/>
                  </a:lnTo>
                  <a:lnTo>
                    <a:pt x="7770" y="2480"/>
                  </a:lnTo>
                  <a:lnTo>
                    <a:pt x="7654" y="2267"/>
                  </a:lnTo>
                  <a:lnTo>
                    <a:pt x="7421" y="1880"/>
                  </a:lnTo>
                  <a:lnTo>
                    <a:pt x="7150" y="1531"/>
                  </a:lnTo>
                  <a:lnTo>
                    <a:pt x="6879" y="1221"/>
                  </a:lnTo>
                  <a:lnTo>
                    <a:pt x="6569" y="950"/>
                  </a:lnTo>
                  <a:lnTo>
                    <a:pt x="6259" y="717"/>
                  </a:lnTo>
                  <a:lnTo>
                    <a:pt x="5929" y="524"/>
                  </a:lnTo>
                  <a:lnTo>
                    <a:pt x="5581" y="349"/>
                  </a:lnTo>
                  <a:lnTo>
                    <a:pt x="5251" y="214"/>
                  </a:lnTo>
                  <a:lnTo>
                    <a:pt x="4903" y="117"/>
                  </a:lnTo>
                  <a:lnTo>
                    <a:pt x="4573" y="59"/>
                  </a:lnTo>
                  <a:lnTo>
                    <a:pt x="4263" y="20"/>
                  </a:lnTo>
                  <a:lnTo>
                    <a:pt x="3953" y="0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7" name="Google Shape;1607;p26"/>
            <p:cNvSpPr/>
            <p:nvPr/>
          </p:nvSpPr>
          <p:spPr>
            <a:xfrm>
              <a:off x="5764850" y="5442775"/>
              <a:ext cx="229125" cy="182125"/>
            </a:xfrm>
            <a:custGeom>
              <a:avLst/>
              <a:gdLst/>
              <a:ahLst/>
              <a:cxnLst/>
              <a:rect l="l" t="t" r="r" b="b"/>
              <a:pathLst>
                <a:path w="9165" h="7285" extrusionOk="0">
                  <a:moveTo>
                    <a:pt x="4302" y="0"/>
                  </a:moveTo>
                  <a:lnTo>
                    <a:pt x="4069" y="20"/>
                  </a:lnTo>
                  <a:lnTo>
                    <a:pt x="3837" y="58"/>
                  </a:lnTo>
                  <a:lnTo>
                    <a:pt x="3604" y="97"/>
                  </a:lnTo>
                  <a:lnTo>
                    <a:pt x="3372" y="155"/>
                  </a:lnTo>
                  <a:lnTo>
                    <a:pt x="3139" y="233"/>
                  </a:lnTo>
                  <a:lnTo>
                    <a:pt x="2907" y="330"/>
                  </a:lnTo>
                  <a:lnTo>
                    <a:pt x="2674" y="446"/>
                  </a:lnTo>
                  <a:lnTo>
                    <a:pt x="2442" y="581"/>
                  </a:lnTo>
                  <a:lnTo>
                    <a:pt x="2229" y="756"/>
                  </a:lnTo>
                  <a:lnTo>
                    <a:pt x="1996" y="930"/>
                  </a:lnTo>
                  <a:lnTo>
                    <a:pt x="1783" y="1143"/>
                  </a:lnTo>
                  <a:lnTo>
                    <a:pt x="1589" y="1395"/>
                  </a:lnTo>
                  <a:lnTo>
                    <a:pt x="1396" y="1666"/>
                  </a:lnTo>
                  <a:lnTo>
                    <a:pt x="1202" y="1976"/>
                  </a:lnTo>
                  <a:lnTo>
                    <a:pt x="1028" y="2306"/>
                  </a:lnTo>
                  <a:lnTo>
                    <a:pt x="873" y="2674"/>
                  </a:lnTo>
                  <a:lnTo>
                    <a:pt x="795" y="3042"/>
                  </a:lnTo>
                  <a:lnTo>
                    <a:pt x="698" y="3488"/>
                  </a:lnTo>
                  <a:lnTo>
                    <a:pt x="640" y="3526"/>
                  </a:lnTo>
                  <a:lnTo>
                    <a:pt x="524" y="3623"/>
                  </a:lnTo>
                  <a:lnTo>
                    <a:pt x="369" y="3759"/>
                  </a:lnTo>
                  <a:lnTo>
                    <a:pt x="291" y="3836"/>
                  </a:lnTo>
                  <a:lnTo>
                    <a:pt x="214" y="3933"/>
                  </a:lnTo>
                  <a:lnTo>
                    <a:pt x="136" y="4049"/>
                  </a:lnTo>
                  <a:lnTo>
                    <a:pt x="78" y="4185"/>
                  </a:lnTo>
                  <a:lnTo>
                    <a:pt x="39" y="4321"/>
                  </a:lnTo>
                  <a:lnTo>
                    <a:pt x="20" y="4476"/>
                  </a:lnTo>
                  <a:lnTo>
                    <a:pt x="1" y="4650"/>
                  </a:lnTo>
                  <a:lnTo>
                    <a:pt x="39" y="4844"/>
                  </a:lnTo>
                  <a:lnTo>
                    <a:pt x="78" y="5076"/>
                  </a:lnTo>
                  <a:lnTo>
                    <a:pt x="156" y="5309"/>
                  </a:lnTo>
                  <a:lnTo>
                    <a:pt x="214" y="5425"/>
                  </a:lnTo>
                  <a:lnTo>
                    <a:pt x="291" y="5541"/>
                  </a:lnTo>
                  <a:lnTo>
                    <a:pt x="485" y="5793"/>
                  </a:lnTo>
                  <a:lnTo>
                    <a:pt x="718" y="6026"/>
                  </a:lnTo>
                  <a:lnTo>
                    <a:pt x="1008" y="6258"/>
                  </a:lnTo>
                  <a:lnTo>
                    <a:pt x="1338" y="6471"/>
                  </a:lnTo>
                  <a:lnTo>
                    <a:pt x="1706" y="6665"/>
                  </a:lnTo>
                  <a:lnTo>
                    <a:pt x="2113" y="6839"/>
                  </a:lnTo>
                  <a:lnTo>
                    <a:pt x="2519" y="6994"/>
                  </a:lnTo>
                  <a:lnTo>
                    <a:pt x="2965" y="7110"/>
                  </a:lnTo>
                  <a:lnTo>
                    <a:pt x="3430" y="7207"/>
                  </a:lnTo>
                  <a:lnTo>
                    <a:pt x="3914" y="7265"/>
                  </a:lnTo>
                  <a:lnTo>
                    <a:pt x="4379" y="7285"/>
                  </a:lnTo>
                  <a:lnTo>
                    <a:pt x="4864" y="7265"/>
                  </a:lnTo>
                  <a:lnTo>
                    <a:pt x="5096" y="7246"/>
                  </a:lnTo>
                  <a:lnTo>
                    <a:pt x="5348" y="7207"/>
                  </a:lnTo>
                  <a:lnTo>
                    <a:pt x="5580" y="7169"/>
                  </a:lnTo>
                  <a:lnTo>
                    <a:pt x="5813" y="7110"/>
                  </a:lnTo>
                  <a:lnTo>
                    <a:pt x="6045" y="7033"/>
                  </a:lnTo>
                  <a:lnTo>
                    <a:pt x="6259" y="6936"/>
                  </a:lnTo>
                  <a:lnTo>
                    <a:pt x="6685" y="6742"/>
                  </a:lnTo>
                  <a:lnTo>
                    <a:pt x="7092" y="6529"/>
                  </a:lnTo>
                  <a:lnTo>
                    <a:pt x="7479" y="6297"/>
                  </a:lnTo>
                  <a:lnTo>
                    <a:pt x="7808" y="6045"/>
                  </a:lnTo>
                  <a:lnTo>
                    <a:pt x="8118" y="5793"/>
                  </a:lnTo>
                  <a:lnTo>
                    <a:pt x="8409" y="5502"/>
                  </a:lnTo>
                  <a:lnTo>
                    <a:pt x="8642" y="5212"/>
                  </a:lnTo>
                  <a:lnTo>
                    <a:pt x="8835" y="4902"/>
                  </a:lnTo>
                  <a:lnTo>
                    <a:pt x="8913" y="4727"/>
                  </a:lnTo>
                  <a:lnTo>
                    <a:pt x="8990" y="4572"/>
                  </a:lnTo>
                  <a:lnTo>
                    <a:pt x="9048" y="4398"/>
                  </a:lnTo>
                  <a:lnTo>
                    <a:pt x="9107" y="4224"/>
                  </a:lnTo>
                  <a:lnTo>
                    <a:pt x="9145" y="4049"/>
                  </a:lnTo>
                  <a:lnTo>
                    <a:pt x="9165" y="3856"/>
                  </a:lnTo>
                  <a:lnTo>
                    <a:pt x="9165" y="3681"/>
                  </a:lnTo>
                  <a:lnTo>
                    <a:pt x="9165" y="3488"/>
                  </a:lnTo>
                  <a:lnTo>
                    <a:pt x="9165" y="3294"/>
                  </a:lnTo>
                  <a:lnTo>
                    <a:pt x="9126" y="3100"/>
                  </a:lnTo>
                  <a:lnTo>
                    <a:pt x="9087" y="2906"/>
                  </a:lnTo>
                  <a:lnTo>
                    <a:pt x="9029" y="2693"/>
                  </a:lnTo>
                  <a:lnTo>
                    <a:pt x="8971" y="2480"/>
                  </a:lnTo>
                  <a:lnTo>
                    <a:pt x="8874" y="2286"/>
                  </a:lnTo>
                  <a:lnTo>
                    <a:pt x="8777" y="2073"/>
                  </a:lnTo>
                  <a:lnTo>
                    <a:pt x="8661" y="1841"/>
                  </a:lnTo>
                  <a:lnTo>
                    <a:pt x="8564" y="1686"/>
                  </a:lnTo>
                  <a:lnTo>
                    <a:pt x="8448" y="1531"/>
                  </a:lnTo>
                  <a:lnTo>
                    <a:pt x="8332" y="1376"/>
                  </a:lnTo>
                  <a:lnTo>
                    <a:pt x="8196" y="1221"/>
                  </a:lnTo>
                  <a:lnTo>
                    <a:pt x="7886" y="969"/>
                  </a:lnTo>
                  <a:lnTo>
                    <a:pt x="7576" y="756"/>
                  </a:lnTo>
                  <a:lnTo>
                    <a:pt x="7247" y="581"/>
                  </a:lnTo>
                  <a:lnTo>
                    <a:pt x="6956" y="465"/>
                  </a:lnTo>
                  <a:lnTo>
                    <a:pt x="6820" y="426"/>
                  </a:lnTo>
                  <a:lnTo>
                    <a:pt x="6685" y="407"/>
                  </a:lnTo>
                  <a:lnTo>
                    <a:pt x="6588" y="407"/>
                  </a:lnTo>
                  <a:lnTo>
                    <a:pt x="6491" y="426"/>
                  </a:lnTo>
                  <a:lnTo>
                    <a:pt x="6317" y="368"/>
                  </a:lnTo>
                  <a:lnTo>
                    <a:pt x="6104" y="291"/>
                  </a:lnTo>
                  <a:lnTo>
                    <a:pt x="5832" y="194"/>
                  </a:lnTo>
                  <a:lnTo>
                    <a:pt x="5522" y="116"/>
                  </a:lnTo>
                  <a:lnTo>
                    <a:pt x="5135" y="58"/>
                  </a:lnTo>
                  <a:lnTo>
                    <a:pt x="4728" y="20"/>
                  </a:lnTo>
                  <a:lnTo>
                    <a:pt x="43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8" name="Google Shape;1608;p26"/>
            <p:cNvSpPr/>
            <p:nvPr/>
          </p:nvSpPr>
          <p:spPr>
            <a:xfrm>
              <a:off x="5810875" y="5480550"/>
              <a:ext cx="16475" cy="18425"/>
            </a:xfrm>
            <a:custGeom>
              <a:avLst/>
              <a:gdLst/>
              <a:ahLst/>
              <a:cxnLst/>
              <a:rect l="l" t="t" r="r" b="b"/>
              <a:pathLst>
                <a:path w="659" h="737" extrusionOk="0">
                  <a:moveTo>
                    <a:pt x="272" y="0"/>
                  </a:moveTo>
                  <a:lnTo>
                    <a:pt x="213" y="20"/>
                  </a:lnTo>
                  <a:lnTo>
                    <a:pt x="155" y="59"/>
                  </a:lnTo>
                  <a:lnTo>
                    <a:pt x="97" y="97"/>
                  </a:lnTo>
                  <a:lnTo>
                    <a:pt x="58" y="155"/>
                  </a:lnTo>
                  <a:lnTo>
                    <a:pt x="39" y="213"/>
                  </a:lnTo>
                  <a:lnTo>
                    <a:pt x="20" y="291"/>
                  </a:lnTo>
                  <a:lnTo>
                    <a:pt x="0" y="368"/>
                  </a:lnTo>
                  <a:lnTo>
                    <a:pt x="20" y="446"/>
                  </a:lnTo>
                  <a:lnTo>
                    <a:pt x="39" y="504"/>
                  </a:lnTo>
                  <a:lnTo>
                    <a:pt x="58" y="582"/>
                  </a:lnTo>
                  <a:lnTo>
                    <a:pt x="97" y="640"/>
                  </a:lnTo>
                  <a:lnTo>
                    <a:pt x="155" y="678"/>
                  </a:lnTo>
                  <a:lnTo>
                    <a:pt x="213" y="717"/>
                  </a:lnTo>
                  <a:lnTo>
                    <a:pt x="272" y="737"/>
                  </a:lnTo>
                  <a:lnTo>
                    <a:pt x="407" y="737"/>
                  </a:lnTo>
                  <a:lnTo>
                    <a:pt x="465" y="717"/>
                  </a:lnTo>
                  <a:lnTo>
                    <a:pt x="523" y="678"/>
                  </a:lnTo>
                  <a:lnTo>
                    <a:pt x="562" y="640"/>
                  </a:lnTo>
                  <a:lnTo>
                    <a:pt x="601" y="582"/>
                  </a:lnTo>
                  <a:lnTo>
                    <a:pt x="640" y="504"/>
                  </a:lnTo>
                  <a:lnTo>
                    <a:pt x="659" y="446"/>
                  </a:lnTo>
                  <a:lnTo>
                    <a:pt x="659" y="368"/>
                  </a:lnTo>
                  <a:lnTo>
                    <a:pt x="659" y="291"/>
                  </a:lnTo>
                  <a:lnTo>
                    <a:pt x="640" y="213"/>
                  </a:lnTo>
                  <a:lnTo>
                    <a:pt x="601" y="155"/>
                  </a:lnTo>
                  <a:lnTo>
                    <a:pt x="562" y="97"/>
                  </a:lnTo>
                  <a:lnTo>
                    <a:pt x="523" y="59"/>
                  </a:lnTo>
                  <a:lnTo>
                    <a:pt x="465" y="20"/>
                  </a:lnTo>
                  <a:lnTo>
                    <a:pt x="40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9" name="Google Shape;1609;p26"/>
            <p:cNvSpPr/>
            <p:nvPr/>
          </p:nvSpPr>
          <p:spPr>
            <a:xfrm>
              <a:off x="5857850" y="5489750"/>
              <a:ext cx="17450" cy="21825"/>
            </a:xfrm>
            <a:custGeom>
              <a:avLst/>
              <a:gdLst/>
              <a:ahLst/>
              <a:cxnLst/>
              <a:rect l="l" t="t" r="r" b="b"/>
              <a:pathLst>
                <a:path w="698" h="873" extrusionOk="0">
                  <a:moveTo>
                    <a:pt x="272" y="0"/>
                  </a:moveTo>
                  <a:lnTo>
                    <a:pt x="214" y="20"/>
                  </a:lnTo>
                  <a:lnTo>
                    <a:pt x="156" y="78"/>
                  </a:lnTo>
                  <a:lnTo>
                    <a:pt x="97" y="117"/>
                  </a:lnTo>
                  <a:lnTo>
                    <a:pt x="59" y="194"/>
                  </a:lnTo>
                  <a:lnTo>
                    <a:pt x="20" y="272"/>
                  </a:lnTo>
                  <a:lnTo>
                    <a:pt x="1" y="349"/>
                  </a:lnTo>
                  <a:lnTo>
                    <a:pt x="1" y="446"/>
                  </a:lnTo>
                  <a:lnTo>
                    <a:pt x="1" y="524"/>
                  </a:lnTo>
                  <a:lnTo>
                    <a:pt x="20" y="601"/>
                  </a:lnTo>
                  <a:lnTo>
                    <a:pt x="59" y="679"/>
                  </a:lnTo>
                  <a:lnTo>
                    <a:pt x="97" y="756"/>
                  </a:lnTo>
                  <a:lnTo>
                    <a:pt x="156" y="795"/>
                  </a:lnTo>
                  <a:lnTo>
                    <a:pt x="214" y="853"/>
                  </a:lnTo>
                  <a:lnTo>
                    <a:pt x="272" y="872"/>
                  </a:lnTo>
                  <a:lnTo>
                    <a:pt x="427" y="872"/>
                  </a:lnTo>
                  <a:lnTo>
                    <a:pt x="485" y="853"/>
                  </a:lnTo>
                  <a:lnTo>
                    <a:pt x="543" y="795"/>
                  </a:lnTo>
                  <a:lnTo>
                    <a:pt x="601" y="756"/>
                  </a:lnTo>
                  <a:lnTo>
                    <a:pt x="640" y="679"/>
                  </a:lnTo>
                  <a:lnTo>
                    <a:pt x="679" y="601"/>
                  </a:lnTo>
                  <a:lnTo>
                    <a:pt x="698" y="524"/>
                  </a:lnTo>
                  <a:lnTo>
                    <a:pt x="698" y="446"/>
                  </a:lnTo>
                  <a:lnTo>
                    <a:pt x="698" y="349"/>
                  </a:lnTo>
                  <a:lnTo>
                    <a:pt x="679" y="272"/>
                  </a:lnTo>
                  <a:lnTo>
                    <a:pt x="640" y="194"/>
                  </a:lnTo>
                  <a:lnTo>
                    <a:pt x="601" y="117"/>
                  </a:lnTo>
                  <a:lnTo>
                    <a:pt x="543" y="78"/>
                  </a:lnTo>
                  <a:lnTo>
                    <a:pt x="485" y="20"/>
                  </a:lnTo>
                  <a:lnTo>
                    <a:pt x="42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0" name="Google Shape;1610;p26"/>
            <p:cNvSpPr/>
            <p:nvPr/>
          </p:nvSpPr>
          <p:spPr>
            <a:xfrm>
              <a:off x="5762925" y="5514925"/>
              <a:ext cx="85275" cy="39750"/>
            </a:xfrm>
            <a:custGeom>
              <a:avLst/>
              <a:gdLst/>
              <a:ahLst/>
              <a:cxnLst/>
              <a:rect l="l" t="t" r="r" b="b"/>
              <a:pathLst>
                <a:path w="3411" h="1590" extrusionOk="0">
                  <a:moveTo>
                    <a:pt x="2209" y="1"/>
                  </a:moveTo>
                  <a:lnTo>
                    <a:pt x="1938" y="20"/>
                  </a:lnTo>
                  <a:lnTo>
                    <a:pt x="1647" y="59"/>
                  </a:lnTo>
                  <a:lnTo>
                    <a:pt x="1356" y="98"/>
                  </a:lnTo>
                  <a:lnTo>
                    <a:pt x="1085" y="175"/>
                  </a:lnTo>
                  <a:lnTo>
                    <a:pt x="814" y="233"/>
                  </a:lnTo>
                  <a:lnTo>
                    <a:pt x="562" y="311"/>
                  </a:lnTo>
                  <a:lnTo>
                    <a:pt x="349" y="408"/>
                  </a:lnTo>
                  <a:lnTo>
                    <a:pt x="155" y="505"/>
                  </a:lnTo>
                  <a:lnTo>
                    <a:pt x="0" y="582"/>
                  </a:lnTo>
                  <a:lnTo>
                    <a:pt x="213" y="602"/>
                  </a:lnTo>
                  <a:lnTo>
                    <a:pt x="678" y="679"/>
                  </a:lnTo>
                  <a:lnTo>
                    <a:pt x="950" y="737"/>
                  </a:lnTo>
                  <a:lnTo>
                    <a:pt x="1201" y="815"/>
                  </a:lnTo>
                  <a:lnTo>
                    <a:pt x="1434" y="912"/>
                  </a:lnTo>
                  <a:lnTo>
                    <a:pt x="1531" y="970"/>
                  </a:lnTo>
                  <a:lnTo>
                    <a:pt x="1608" y="1028"/>
                  </a:lnTo>
                  <a:lnTo>
                    <a:pt x="2054" y="1435"/>
                  </a:lnTo>
                  <a:lnTo>
                    <a:pt x="2209" y="1551"/>
                  </a:lnTo>
                  <a:lnTo>
                    <a:pt x="2286" y="1590"/>
                  </a:lnTo>
                  <a:lnTo>
                    <a:pt x="2364" y="1590"/>
                  </a:lnTo>
                  <a:lnTo>
                    <a:pt x="2499" y="1551"/>
                  </a:lnTo>
                  <a:lnTo>
                    <a:pt x="2693" y="1493"/>
                  </a:lnTo>
                  <a:lnTo>
                    <a:pt x="2906" y="1376"/>
                  </a:lnTo>
                  <a:lnTo>
                    <a:pt x="3003" y="1318"/>
                  </a:lnTo>
                  <a:lnTo>
                    <a:pt x="3100" y="1241"/>
                  </a:lnTo>
                  <a:lnTo>
                    <a:pt x="3197" y="1144"/>
                  </a:lnTo>
                  <a:lnTo>
                    <a:pt x="3274" y="1047"/>
                  </a:lnTo>
                  <a:lnTo>
                    <a:pt x="3333" y="931"/>
                  </a:lnTo>
                  <a:lnTo>
                    <a:pt x="3391" y="795"/>
                  </a:lnTo>
                  <a:lnTo>
                    <a:pt x="3410" y="660"/>
                  </a:lnTo>
                  <a:lnTo>
                    <a:pt x="3410" y="505"/>
                  </a:lnTo>
                  <a:lnTo>
                    <a:pt x="3391" y="427"/>
                  </a:lnTo>
                  <a:lnTo>
                    <a:pt x="3371" y="350"/>
                  </a:lnTo>
                  <a:lnTo>
                    <a:pt x="3313" y="292"/>
                  </a:lnTo>
                  <a:lnTo>
                    <a:pt x="3274" y="233"/>
                  </a:lnTo>
                  <a:lnTo>
                    <a:pt x="3197" y="175"/>
                  </a:lnTo>
                  <a:lnTo>
                    <a:pt x="3119" y="137"/>
                  </a:lnTo>
                  <a:lnTo>
                    <a:pt x="2945" y="78"/>
                  </a:lnTo>
                  <a:lnTo>
                    <a:pt x="2713" y="20"/>
                  </a:lnTo>
                  <a:lnTo>
                    <a:pt x="248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1" name="Google Shape;1611;p26"/>
            <p:cNvSpPr/>
            <p:nvPr/>
          </p:nvSpPr>
          <p:spPr>
            <a:xfrm>
              <a:off x="5761950" y="5501375"/>
              <a:ext cx="86250" cy="35875"/>
            </a:xfrm>
            <a:custGeom>
              <a:avLst/>
              <a:gdLst/>
              <a:ahLst/>
              <a:cxnLst/>
              <a:rect l="l" t="t" r="r" b="b"/>
              <a:pathLst>
                <a:path w="3450" h="1435" extrusionOk="0">
                  <a:moveTo>
                    <a:pt x="2500" y="0"/>
                  </a:moveTo>
                  <a:lnTo>
                    <a:pt x="2170" y="39"/>
                  </a:lnTo>
                  <a:lnTo>
                    <a:pt x="1860" y="78"/>
                  </a:lnTo>
                  <a:lnTo>
                    <a:pt x="1589" y="136"/>
                  </a:lnTo>
                  <a:lnTo>
                    <a:pt x="1337" y="233"/>
                  </a:lnTo>
                  <a:lnTo>
                    <a:pt x="1124" y="310"/>
                  </a:lnTo>
                  <a:lnTo>
                    <a:pt x="911" y="407"/>
                  </a:lnTo>
                  <a:lnTo>
                    <a:pt x="737" y="524"/>
                  </a:lnTo>
                  <a:lnTo>
                    <a:pt x="582" y="620"/>
                  </a:lnTo>
                  <a:lnTo>
                    <a:pt x="310" y="814"/>
                  </a:lnTo>
                  <a:lnTo>
                    <a:pt x="136" y="1008"/>
                  </a:lnTo>
                  <a:lnTo>
                    <a:pt x="39" y="1124"/>
                  </a:lnTo>
                  <a:lnTo>
                    <a:pt x="0" y="1163"/>
                  </a:lnTo>
                  <a:lnTo>
                    <a:pt x="310" y="1027"/>
                  </a:lnTo>
                  <a:lnTo>
                    <a:pt x="543" y="930"/>
                  </a:lnTo>
                  <a:lnTo>
                    <a:pt x="814" y="853"/>
                  </a:lnTo>
                  <a:lnTo>
                    <a:pt x="1105" y="795"/>
                  </a:lnTo>
                  <a:lnTo>
                    <a:pt x="1260" y="775"/>
                  </a:lnTo>
                  <a:lnTo>
                    <a:pt x="1415" y="775"/>
                  </a:lnTo>
                  <a:lnTo>
                    <a:pt x="1550" y="795"/>
                  </a:lnTo>
                  <a:lnTo>
                    <a:pt x="1705" y="834"/>
                  </a:lnTo>
                  <a:lnTo>
                    <a:pt x="1822" y="872"/>
                  </a:lnTo>
                  <a:lnTo>
                    <a:pt x="1957" y="950"/>
                  </a:lnTo>
                  <a:lnTo>
                    <a:pt x="2112" y="1085"/>
                  </a:lnTo>
                  <a:lnTo>
                    <a:pt x="2287" y="1163"/>
                  </a:lnTo>
                  <a:lnTo>
                    <a:pt x="2422" y="1260"/>
                  </a:lnTo>
                  <a:lnTo>
                    <a:pt x="2558" y="1318"/>
                  </a:lnTo>
                  <a:lnTo>
                    <a:pt x="2810" y="1395"/>
                  </a:lnTo>
                  <a:lnTo>
                    <a:pt x="3023" y="1415"/>
                  </a:lnTo>
                  <a:lnTo>
                    <a:pt x="3197" y="1434"/>
                  </a:lnTo>
                  <a:lnTo>
                    <a:pt x="3313" y="1415"/>
                  </a:lnTo>
                  <a:lnTo>
                    <a:pt x="3410" y="1376"/>
                  </a:lnTo>
                  <a:lnTo>
                    <a:pt x="3449" y="1260"/>
                  </a:lnTo>
                  <a:lnTo>
                    <a:pt x="3449" y="1124"/>
                  </a:lnTo>
                  <a:lnTo>
                    <a:pt x="3449" y="930"/>
                  </a:lnTo>
                  <a:lnTo>
                    <a:pt x="3391" y="717"/>
                  </a:lnTo>
                  <a:lnTo>
                    <a:pt x="3313" y="504"/>
                  </a:lnTo>
                  <a:lnTo>
                    <a:pt x="3255" y="407"/>
                  </a:lnTo>
                  <a:lnTo>
                    <a:pt x="3178" y="291"/>
                  </a:lnTo>
                  <a:lnTo>
                    <a:pt x="3081" y="214"/>
                  </a:lnTo>
                  <a:lnTo>
                    <a:pt x="2984" y="136"/>
                  </a:lnTo>
                  <a:lnTo>
                    <a:pt x="2868" y="78"/>
                  </a:lnTo>
                  <a:lnTo>
                    <a:pt x="2752" y="39"/>
                  </a:lnTo>
                  <a:lnTo>
                    <a:pt x="2616" y="20"/>
                  </a:lnTo>
                  <a:lnTo>
                    <a:pt x="250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2" name="Google Shape;1612;p26"/>
            <p:cNvSpPr/>
            <p:nvPr/>
          </p:nvSpPr>
          <p:spPr>
            <a:xfrm>
              <a:off x="5826850" y="5510575"/>
              <a:ext cx="6325" cy="7775"/>
            </a:xfrm>
            <a:custGeom>
              <a:avLst/>
              <a:gdLst/>
              <a:ahLst/>
              <a:cxnLst/>
              <a:rect l="l" t="t" r="r" b="b"/>
              <a:pathLst>
                <a:path w="253" h="311" extrusionOk="0">
                  <a:moveTo>
                    <a:pt x="117" y="1"/>
                  </a:moveTo>
                  <a:lnTo>
                    <a:pt x="78" y="20"/>
                  </a:lnTo>
                  <a:lnTo>
                    <a:pt x="39" y="39"/>
                  </a:lnTo>
                  <a:lnTo>
                    <a:pt x="1" y="97"/>
                  </a:lnTo>
                  <a:lnTo>
                    <a:pt x="1" y="156"/>
                  </a:lnTo>
                  <a:lnTo>
                    <a:pt x="1" y="214"/>
                  </a:lnTo>
                  <a:lnTo>
                    <a:pt x="39" y="252"/>
                  </a:lnTo>
                  <a:lnTo>
                    <a:pt x="78" y="291"/>
                  </a:lnTo>
                  <a:lnTo>
                    <a:pt x="117" y="311"/>
                  </a:lnTo>
                  <a:lnTo>
                    <a:pt x="175" y="291"/>
                  </a:lnTo>
                  <a:lnTo>
                    <a:pt x="214" y="252"/>
                  </a:lnTo>
                  <a:lnTo>
                    <a:pt x="233" y="214"/>
                  </a:lnTo>
                  <a:lnTo>
                    <a:pt x="252" y="156"/>
                  </a:lnTo>
                  <a:lnTo>
                    <a:pt x="233" y="97"/>
                  </a:lnTo>
                  <a:lnTo>
                    <a:pt x="214" y="39"/>
                  </a:lnTo>
                  <a:lnTo>
                    <a:pt x="175" y="20"/>
                  </a:lnTo>
                  <a:lnTo>
                    <a:pt x="117" y="1"/>
                  </a:lnTo>
                  <a:close/>
                </a:path>
              </a:pathLst>
            </a:custGeom>
            <a:solidFill>
              <a:srgbClr val="3C3A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207092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white circle with leaves and blue text&#10;&#10;Description automatically generated">
            <a:extLst>
              <a:ext uri="{FF2B5EF4-FFF2-40B4-BE49-F238E27FC236}">
                <a16:creationId xmlns:a16="http://schemas.microsoft.com/office/drawing/2014/main" id="{02C07DD7-803C-6AD2-12B7-93FB3E37DAE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9942" y="297240"/>
            <a:ext cx="1344594" cy="1344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228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: Góc Tròn 3">
            <a:extLst>
              <a:ext uri="{FF2B5EF4-FFF2-40B4-BE49-F238E27FC236}">
                <a16:creationId xmlns:a16="http://schemas.microsoft.com/office/drawing/2014/main" id="{95F8D86B-CB9F-563A-3378-7678F1ABC65E}"/>
              </a:ext>
            </a:extLst>
          </p:cNvPr>
          <p:cNvSpPr/>
          <p:nvPr/>
        </p:nvSpPr>
        <p:spPr>
          <a:xfrm>
            <a:off x="1179095" y="609522"/>
            <a:ext cx="9833811" cy="5229725"/>
          </a:xfrm>
          <a:prstGeom prst="round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lang="en-US" sz="1867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  <a:sym typeface="Arial"/>
            </a:endParaRPr>
          </a:p>
        </p:txBody>
      </p:sp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B2605103-D9EC-01F5-C3A5-CCB38C5F3570}"/>
              </a:ext>
            </a:extLst>
          </p:cNvPr>
          <p:cNvSpPr txBox="1"/>
          <p:nvPr/>
        </p:nvSpPr>
        <p:spPr>
          <a:xfrm>
            <a:off x="1437033" y="856306"/>
            <a:ext cx="94973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err="1">
                <a:ln>
                  <a:noFill/>
                </a:ln>
                <a:solidFill>
                  <a:srgbClr val="0E2D6C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  <a:sym typeface="Arial"/>
              </a:rPr>
              <a:t>Thứ</a:t>
            </a: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0E2D6C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  <a:sym typeface="Arial"/>
              </a:rPr>
              <a:t>…</a:t>
            </a:r>
            <a:r>
              <a:rPr kumimoji="0" lang="en-US" sz="4400" b="0" i="0" u="none" strike="noStrike" kern="0" cap="none" spc="0" normalizeH="0" baseline="0" noProof="0" dirty="0" err="1">
                <a:ln>
                  <a:noFill/>
                </a:ln>
                <a:solidFill>
                  <a:srgbClr val="0E2D6C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  <a:sym typeface="Arial"/>
              </a:rPr>
              <a:t>ngày</a:t>
            </a: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0E2D6C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  <a:sym typeface="Arial"/>
              </a:rPr>
              <a:t>…</a:t>
            </a:r>
            <a:r>
              <a:rPr kumimoji="0" lang="en-US" sz="4400" b="0" i="0" u="none" strike="noStrike" kern="0" cap="none" spc="0" normalizeH="0" baseline="0" noProof="0" dirty="0" err="1">
                <a:ln>
                  <a:noFill/>
                </a:ln>
                <a:solidFill>
                  <a:srgbClr val="0E2D6C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  <a:sym typeface="Arial"/>
              </a:rPr>
              <a:t>tháng</a:t>
            </a: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0E2D6C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  <a:sym typeface="Arial"/>
              </a:rPr>
              <a:t>…</a:t>
            </a:r>
            <a:r>
              <a:rPr kumimoji="0" lang="en-US" sz="4400" b="0" i="0" u="none" strike="noStrike" kern="0" cap="none" spc="0" normalizeH="0" baseline="0" noProof="0" dirty="0" err="1">
                <a:ln>
                  <a:noFill/>
                </a:ln>
                <a:solidFill>
                  <a:srgbClr val="0E2D6C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  <a:sym typeface="Arial"/>
              </a:rPr>
              <a:t>năm</a:t>
            </a: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0E2D6C"/>
                </a:solidFill>
                <a:effectLst/>
                <a:uLnTx/>
                <a:uFillTx/>
                <a:latin typeface="Calibri"/>
                <a:ea typeface="+mn-ea"/>
                <a:cs typeface="Times New Roman" pitchFamily="18" charset="0"/>
                <a:sym typeface="Arial"/>
              </a:rPr>
              <a:t>…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E2D6C"/>
              </a:solidFill>
              <a:effectLst/>
              <a:uLnTx/>
              <a:uFillTx/>
              <a:latin typeface="Calibri"/>
              <a:ea typeface="+mn-ea"/>
              <a:cs typeface="Times New Roman" pitchFamily="18" charset="0"/>
              <a:sym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144B8D-72D0-61AD-6057-27AEE9818A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331" y="2547992"/>
            <a:ext cx="10382388" cy="31336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C0C9996-50CD-7D9D-0FD8-E841693C09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2675" y="1429405"/>
            <a:ext cx="5803895" cy="178018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E0C72D0-211F-A48E-C745-535F94B8FB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5934" y="2166691"/>
            <a:ext cx="2402032" cy="1286367"/>
          </a:xfrm>
          <a:prstGeom prst="rect">
            <a:avLst/>
          </a:prstGeom>
        </p:spPr>
      </p:pic>
      <p:pic>
        <p:nvPicPr>
          <p:cNvPr id="9" name="Picture 8" descr="A white circle with leaves and blue text&#10;&#10;Description automatically generated">
            <a:extLst>
              <a:ext uri="{FF2B5EF4-FFF2-40B4-BE49-F238E27FC236}">
                <a16:creationId xmlns:a16="http://schemas.microsoft.com/office/drawing/2014/main" id="{4D4AAAC8-AA84-BCFD-7850-2105F6A4437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52601" y="485775"/>
            <a:ext cx="1419225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40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ình chữ nhật: Góc Tròn 2">
            <a:extLst>
              <a:ext uri="{FF2B5EF4-FFF2-40B4-BE49-F238E27FC236}">
                <a16:creationId xmlns:a16="http://schemas.microsoft.com/office/drawing/2014/main" id="{C5FAF76D-2EA1-551D-7228-2860E9615735}"/>
              </a:ext>
            </a:extLst>
          </p:cNvPr>
          <p:cNvSpPr/>
          <p:nvPr/>
        </p:nvSpPr>
        <p:spPr>
          <a:xfrm>
            <a:off x="238125" y="448734"/>
            <a:ext cx="11344275" cy="6062133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867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Arial"/>
              </a:rPr>
              <a:t>0</a:t>
            </a:r>
          </a:p>
        </p:txBody>
      </p:sp>
      <p:grpSp>
        <p:nvGrpSpPr>
          <p:cNvPr id="31" name="Nhóm 30">
            <a:extLst>
              <a:ext uri="{FF2B5EF4-FFF2-40B4-BE49-F238E27FC236}">
                <a16:creationId xmlns:a16="http://schemas.microsoft.com/office/drawing/2014/main" id="{CAA6AF7E-FA33-E11E-A661-F17BEA871462}"/>
              </a:ext>
            </a:extLst>
          </p:cNvPr>
          <p:cNvGrpSpPr/>
          <p:nvPr/>
        </p:nvGrpSpPr>
        <p:grpSpPr>
          <a:xfrm flipH="1">
            <a:off x="5996271" y="541478"/>
            <a:ext cx="5324870" cy="2956599"/>
            <a:chOff x="1368394" y="757676"/>
            <a:chExt cx="3119459" cy="1803400"/>
          </a:xfrm>
        </p:grpSpPr>
        <p:sp>
          <p:nvSpPr>
            <p:cNvPr id="32" name="Bong bóng Ý nghĩ: Hình đám mây 31">
              <a:extLst>
                <a:ext uri="{FF2B5EF4-FFF2-40B4-BE49-F238E27FC236}">
                  <a16:creationId xmlns:a16="http://schemas.microsoft.com/office/drawing/2014/main" id="{3C8D1CB8-A8B7-9C76-DD21-41099A974775}"/>
                </a:ext>
              </a:extLst>
            </p:cNvPr>
            <p:cNvSpPr/>
            <p:nvPr/>
          </p:nvSpPr>
          <p:spPr>
            <a:xfrm>
              <a:off x="1368394" y="757676"/>
              <a:ext cx="3119459" cy="1803400"/>
            </a:xfrm>
            <a:prstGeom prst="cloudCallout">
              <a:avLst/>
            </a:prstGeom>
            <a:solidFill>
              <a:srgbClr val="66FFFF"/>
            </a:solidFill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867" b="0" i="0" u="none" strike="noStrike" kern="0" cap="none" spc="0" normalizeH="0" baseline="0" noProof="0" dirty="0">
                <a:ln>
                  <a:noFill/>
                </a:ln>
                <a:solidFill>
                  <a:srgbClr val="083A52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Arial"/>
              </a:endParaRPr>
            </a:p>
          </p:txBody>
        </p:sp>
        <p:sp>
          <p:nvSpPr>
            <p:cNvPr id="33" name="Hộp Văn bản 32">
              <a:extLst>
                <a:ext uri="{FF2B5EF4-FFF2-40B4-BE49-F238E27FC236}">
                  <a16:creationId xmlns:a16="http://schemas.microsoft.com/office/drawing/2014/main" id="{894228CD-A3CF-12D1-4B8A-2A10B49A2BAC}"/>
                </a:ext>
              </a:extLst>
            </p:cNvPr>
            <p:cNvSpPr txBox="1"/>
            <p:nvPr/>
          </p:nvSpPr>
          <p:spPr>
            <a:xfrm>
              <a:off x="1566883" y="1129861"/>
              <a:ext cx="2868809" cy="1070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83A52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Để</a:t>
              </a: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083A52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 </a:t>
              </a:r>
              <a:r>
                <a:rPr kumimoji="0" lang="en-US" sz="3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83A52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đo</a:t>
              </a: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083A52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 </a:t>
              </a:r>
              <a:r>
                <a:rPr kumimoji="0" lang="en-US" sz="3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83A52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diện</a:t>
              </a: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083A52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 </a:t>
              </a:r>
              <a:r>
                <a:rPr kumimoji="0" lang="en-US" sz="3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83A52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tích</a:t>
              </a: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083A52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 </a:t>
              </a:r>
              <a:r>
                <a:rPr kumimoji="0" lang="en-US" sz="3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83A52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người</a:t>
              </a: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083A52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 ta </a:t>
              </a:r>
              <a:r>
                <a:rPr kumimoji="0" lang="en-US" sz="3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83A52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còn</a:t>
              </a: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083A52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 </a:t>
              </a:r>
              <a:r>
                <a:rPr kumimoji="0" lang="en-US" sz="3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83A52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dùng</a:t>
              </a: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083A52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 </a:t>
              </a:r>
              <a:r>
                <a:rPr kumimoji="0" lang="en-US" sz="3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83A52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đơn</a:t>
              </a: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083A52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 </a:t>
              </a:r>
              <a:r>
                <a:rPr kumimoji="0" lang="en-US" sz="3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83A52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vị</a:t>
              </a: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083A52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: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83A52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mét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083A52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83A52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vuông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083A52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. </a:t>
              </a:r>
            </a:p>
          </p:txBody>
        </p:sp>
      </p:grpSp>
      <p:pic>
        <p:nvPicPr>
          <p:cNvPr id="16" name="Hình ảnh 15">
            <a:extLst>
              <a:ext uri="{FF2B5EF4-FFF2-40B4-BE49-F238E27FC236}">
                <a16:creationId xmlns:a16="http://schemas.microsoft.com/office/drawing/2014/main" id="{23ED47FB-51BC-4C73-589D-5C5CF9BD56E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956" t="26036" r="59204" b="25768"/>
          <a:stretch/>
        </p:blipFill>
        <p:spPr>
          <a:xfrm flipH="1">
            <a:off x="9744909" y="3400010"/>
            <a:ext cx="1836675" cy="2956600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grpSp>
        <p:nvGrpSpPr>
          <p:cNvPr id="130" name="Nhóm 129">
            <a:extLst>
              <a:ext uri="{FF2B5EF4-FFF2-40B4-BE49-F238E27FC236}">
                <a16:creationId xmlns:a16="http://schemas.microsoft.com/office/drawing/2014/main" id="{AADC2729-666E-C2B7-BA73-A167C5309613}"/>
              </a:ext>
            </a:extLst>
          </p:cNvPr>
          <p:cNvGrpSpPr/>
          <p:nvPr/>
        </p:nvGrpSpPr>
        <p:grpSpPr>
          <a:xfrm>
            <a:off x="542925" y="2400487"/>
            <a:ext cx="5457825" cy="1412056"/>
            <a:chOff x="4907025" y="693766"/>
            <a:chExt cx="3153508" cy="1059042"/>
          </a:xfrm>
        </p:grpSpPr>
        <p:sp>
          <p:nvSpPr>
            <p:cNvPr id="131" name="Hình chữ nhật: Góc Tròn 130">
              <a:extLst>
                <a:ext uri="{FF2B5EF4-FFF2-40B4-BE49-F238E27FC236}">
                  <a16:creationId xmlns:a16="http://schemas.microsoft.com/office/drawing/2014/main" id="{653B67E0-2301-0DA9-72E6-4F8E23EB646E}"/>
                </a:ext>
              </a:extLst>
            </p:cNvPr>
            <p:cNvSpPr/>
            <p:nvPr/>
          </p:nvSpPr>
          <p:spPr>
            <a:xfrm>
              <a:off x="4907025" y="693766"/>
              <a:ext cx="3153508" cy="1059042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just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867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Arial"/>
              </a:endParaRPr>
            </a:p>
          </p:txBody>
        </p:sp>
        <p:sp>
          <p:nvSpPr>
            <p:cNvPr id="132" name="Hộp Văn bản 131">
              <a:extLst>
                <a:ext uri="{FF2B5EF4-FFF2-40B4-BE49-F238E27FC236}">
                  <a16:creationId xmlns:a16="http://schemas.microsoft.com/office/drawing/2014/main" id="{3BC490C5-F49F-6283-9E54-FECDE8084CA8}"/>
                </a:ext>
              </a:extLst>
            </p:cNvPr>
            <p:cNvSpPr txBox="1"/>
            <p:nvPr/>
          </p:nvSpPr>
          <p:spPr>
            <a:xfrm>
              <a:off x="5010213" y="855788"/>
              <a:ext cx="2848170" cy="807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Arial"/>
                  <a:sym typeface="Arial"/>
                </a:rPr>
                <a:t>Mét</a:t>
              </a:r>
              <a:r>
                <a:rPr kumimoji="0" 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Arial"/>
                  <a:sym typeface="Arial"/>
                </a:rPr>
                <a:t> </a:t>
              </a:r>
              <a:r>
                <a:rPr kumimoji="0" lang="en-US" sz="32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Arial"/>
                  <a:sym typeface="Arial"/>
                </a:rPr>
                <a:t>vuông</a:t>
              </a:r>
              <a:r>
                <a:rPr kumimoji="0" 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Arial"/>
                  <a:sym typeface="Arial"/>
                </a:rPr>
                <a:t> </a:t>
              </a:r>
              <a:r>
                <a:rPr kumimoji="0" lang="en-US" sz="32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Arial"/>
                  <a:sym typeface="Arial"/>
                </a:rPr>
                <a:t>là</a:t>
              </a:r>
              <a:r>
                <a:rPr kumimoji="0" 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Arial"/>
                  <a:sym typeface="Arial"/>
                </a:rPr>
                <a:t> </a:t>
              </a:r>
              <a:r>
                <a:rPr kumimoji="0" lang="en-US" sz="32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Arial"/>
                  <a:sym typeface="Arial"/>
                </a:rPr>
                <a:t>diện</a:t>
              </a:r>
              <a:r>
                <a:rPr kumimoji="0" 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Arial"/>
                  <a:sym typeface="Arial"/>
                </a:rPr>
                <a:t> </a:t>
              </a:r>
              <a:r>
                <a:rPr kumimoji="0" lang="en-US" sz="32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Arial"/>
                  <a:sym typeface="Arial"/>
                </a:rPr>
                <a:t>tích</a:t>
              </a:r>
              <a:r>
                <a:rPr kumimoji="0" 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Arial"/>
                  <a:sym typeface="Arial"/>
                </a:rPr>
                <a:t> </a:t>
              </a:r>
              <a:r>
                <a:rPr kumimoji="0" lang="en-US" sz="32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Arial"/>
                  <a:sym typeface="Arial"/>
                </a:rPr>
                <a:t>của</a:t>
              </a:r>
              <a:r>
                <a:rPr kumimoji="0" 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Arial"/>
                  <a:sym typeface="Arial"/>
                </a:rPr>
                <a:t> </a:t>
              </a:r>
              <a:r>
                <a:rPr kumimoji="0" lang="en-US" sz="32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Arial"/>
                  <a:sym typeface="Arial"/>
                </a:rPr>
                <a:t>hình</a:t>
              </a:r>
              <a:r>
                <a:rPr kumimoji="0" 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Arial"/>
                  <a:sym typeface="Arial"/>
                </a:rPr>
                <a:t> </a:t>
              </a:r>
              <a:r>
                <a:rPr kumimoji="0" lang="en-US" sz="32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Arial"/>
                  <a:sym typeface="Arial"/>
                </a:rPr>
                <a:t>vuông</a:t>
              </a:r>
              <a:r>
                <a:rPr kumimoji="0" 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Arial"/>
                  <a:sym typeface="Arial"/>
                </a:rPr>
                <a:t> </a:t>
              </a:r>
              <a:r>
                <a:rPr kumimoji="0" lang="en-US" sz="32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Arial"/>
                  <a:sym typeface="Arial"/>
                </a:rPr>
                <a:t>có</a:t>
              </a:r>
              <a:r>
                <a:rPr kumimoji="0" 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Arial"/>
                  <a:sym typeface="Arial"/>
                </a:rPr>
                <a:t> </a:t>
              </a:r>
              <a:r>
                <a:rPr kumimoji="0" lang="en-US" sz="32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Arial"/>
                  <a:sym typeface="Arial"/>
                </a:rPr>
                <a:t>cạnh</a:t>
              </a:r>
              <a:r>
                <a:rPr kumimoji="0" 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Arial"/>
                  <a:sym typeface="Arial"/>
                </a:rPr>
                <a:t> </a:t>
              </a:r>
              <a:r>
                <a:rPr kumimoji="0" lang="en-US" sz="32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Arial"/>
                  <a:sym typeface="Arial"/>
                </a:rPr>
                <a:t>dài</a:t>
              </a:r>
              <a:r>
                <a:rPr kumimoji="0" lang="en-US" sz="32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Arial"/>
                  <a:sym typeface="Arial"/>
                </a:rPr>
                <a:t> 1 m.</a:t>
              </a:r>
              <a:endParaRPr kumimoji="0" lang="en-US" sz="3733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endParaRPr>
            </a:p>
          </p:txBody>
        </p:sp>
      </p:grpSp>
      <p:grpSp>
        <p:nvGrpSpPr>
          <p:cNvPr id="4" name="Nhóm 129">
            <a:extLst>
              <a:ext uri="{FF2B5EF4-FFF2-40B4-BE49-F238E27FC236}">
                <a16:creationId xmlns:a16="http://schemas.microsoft.com/office/drawing/2014/main" id="{A1FA4C2F-E2D9-9235-A2E6-8D499A22434B}"/>
              </a:ext>
            </a:extLst>
          </p:cNvPr>
          <p:cNvGrpSpPr/>
          <p:nvPr/>
        </p:nvGrpSpPr>
        <p:grpSpPr>
          <a:xfrm>
            <a:off x="647700" y="4200712"/>
            <a:ext cx="5476875" cy="1057088"/>
            <a:chOff x="4907025" y="693766"/>
            <a:chExt cx="3153508" cy="1059042"/>
          </a:xfrm>
        </p:grpSpPr>
        <p:sp>
          <p:nvSpPr>
            <p:cNvPr id="5" name="Hình chữ nhật: Góc Tròn 130">
              <a:extLst>
                <a:ext uri="{FF2B5EF4-FFF2-40B4-BE49-F238E27FC236}">
                  <a16:creationId xmlns:a16="http://schemas.microsoft.com/office/drawing/2014/main" id="{730C48F5-F26A-807C-5CD6-7F56801E42BF}"/>
                </a:ext>
              </a:extLst>
            </p:cNvPr>
            <p:cNvSpPr/>
            <p:nvPr/>
          </p:nvSpPr>
          <p:spPr>
            <a:xfrm>
              <a:off x="4907025" y="693766"/>
              <a:ext cx="3153508" cy="1059042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just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867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Arial"/>
              </a:endParaRPr>
            </a:p>
          </p:txBody>
        </p:sp>
        <p:sp>
          <p:nvSpPr>
            <p:cNvPr id="7" name="Hộp Văn bản 131">
              <a:extLst>
                <a:ext uri="{FF2B5EF4-FFF2-40B4-BE49-F238E27FC236}">
                  <a16:creationId xmlns:a16="http://schemas.microsoft.com/office/drawing/2014/main" id="{A12CE4DD-3C46-D583-83D7-493BFB317A2D}"/>
                </a:ext>
              </a:extLst>
            </p:cNvPr>
            <p:cNvSpPr txBox="1"/>
            <p:nvPr/>
          </p:nvSpPr>
          <p:spPr>
            <a:xfrm>
              <a:off x="5010213" y="855788"/>
              <a:ext cx="2848170" cy="647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Mét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vuông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viết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tắt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 </a:t>
              </a:r>
              <a:r>
                <a:rPr kumimoji="0" lang="en-US" sz="3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là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 m</a:t>
              </a:r>
              <a:r>
                <a:rPr kumimoji="0" lang="en-US" sz="36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2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Times New Roman" panose="02020603050405020304" pitchFamily="18" charset="0"/>
                  <a:cs typeface="+mn-cs"/>
                </a:rPr>
                <a:t>.</a:t>
              </a:r>
              <a:endParaRPr kumimoji="0" lang="en-US" sz="6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endParaRPr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2F8DE503-0B75-029E-219F-B685B5EDFC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8479" y="3676651"/>
            <a:ext cx="2489177" cy="244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02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Nhóm 2">
            <a:extLst>
              <a:ext uri="{FF2B5EF4-FFF2-40B4-BE49-F238E27FC236}">
                <a16:creationId xmlns:a16="http://schemas.microsoft.com/office/drawing/2014/main" id="{566670B4-AF43-F566-21FF-60213B68854D}"/>
              </a:ext>
            </a:extLst>
          </p:cNvPr>
          <p:cNvGrpSpPr/>
          <p:nvPr/>
        </p:nvGrpSpPr>
        <p:grpSpPr>
          <a:xfrm>
            <a:off x="5139424" y="323467"/>
            <a:ext cx="6939961" cy="5989220"/>
            <a:chOff x="685801" y="400050"/>
            <a:chExt cx="8099275" cy="4510470"/>
          </a:xfrm>
        </p:grpSpPr>
        <p:sp>
          <p:nvSpPr>
            <p:cNvPr id="4" name="Hình chữ nhật: Góc Tròn 1">
              <a:extLst>
                <a:ext uri="{FF2B5EF4-FFF2-40B4-BE49-F238E27FC236}">
                  <a16:creationId xmlns:a16="http://schemas.microsoft.com/office/drawing/2014/main" id="{1BBD8D1F-C17C-7BAB-17D8-55B5EF582C69}"/>
                </a:ext>
              </a:extLst>
            </p:cNvPr>
            <p:cNvSpPr/>
            <p:nvPr/>
          </p:nvSpPr>
          <p:spPr>
            <a:xfrm>
              <a:off x="685801" y="400050"/>
              <a:ext cx="7928810" cy="4343400"/>
            </a:xfrm>
            <a:custGeom>
              <a:avLst/>
              <a:gdLst>
                <a:gd name="connsiteX0" fmla="*/ 0 w 7928810"/>
                <a:gd name="connsiteY0" fmla="*/ 671777 h 4030579"/>
                <a:gd name="connsiteX1" fmla="*/ 671777 w 7928810"/>
                <a:gd name="connsiteY1" fmla="*/ 0 h 4030579"/>
                <a:gd name="connsiteX2" fmla="*/ 7257033 w 7928810"/>
                <a:gd name="connsiteY2" fmla="*/ 0 h 4030579"/>
                <a:gd name="connsiteX3" fmla="*/ 7928810 w 7928810"/>
                <a:gd name="connsiteY3" fmla="*/ 671777 h 4030579"/>
                <a:gd name="connsiteX4" fmla="*/ 7928810 w 7928810"/>
                <a:gd name="connsiteY4" fmla="*/ 3358802 h 4030579"/>
                <a:gd name="connsiteX5" fmla="*/ 7257033 w 7928810"/>
                <a:gd name="connsiteY5" fmla="*/ 4030579 h 4030579"/>
                <a:gd name="connsiteX6" fmla="*/ 671777 w 7928810"/>
                <a:gd name="connsiteY6" fmla="*/ 4030579 h 4030579"/>
                <a:gd name="connsiteX7" fmla="*/ 0 w 7928810"/>
                <a:gd name="connsiteY7" fmla="*/ 3358802 h 4030579"/>
                <a:gd name="connsiteX8" fmla="*/ 0 w 7928810"/>
                <a:gd name="connsiteY8" fmla="*/ 671777 h 4030579"/>
                <a:gd name="connsiteX0" fmla="*/ 493295 w 7928810"/>
                <a:gd name="connsiteY0" fmla="*/ 1526019 h 4030579"/>
                <a:gd name="connsiteX1" fmla="*/ 671777 w 7928810"/>
                <a:gd name="connsiteY1" fmla="*/ 0 h 4030579"/>
                <a:gd name="connsiteX2" fmla="*/ 7257033 w 7928810"/>
                <a:gd name="connsiteY2" fmla="*/ 0 h 4030579"/>
                <a:gd name="connsiteX3" fmla="*/ 7928810 w 7928810"/>
                <a:gd name="connsiteY3" fmla="*/ 671777 h 4030579"/>
                <a:gd name="connsiteX4" fmla="*/ 7928810 w 7928810"/>
                <a:gd name="connsiteY4" fmla="*/ 3358802 h 4030579"/>
                <a:gd name="connsiteX5" fmla="*/ 7257033 w 7928810"/>
                <a:gd name="connsiteY5" fmla="*/ 4030579 h 4030579"/>
                <a:gd name="connsiteX6" fmla="*/ 671777 w 7928810"/>
                <a:gd name="connsiteY6" fmla="*/ 4030579 h 4030579"/>
                <a:gd name="connsiteX7" fmla="*/ 0 w 7928810"/>
                <a:gd name="connsiteY7" fmla="*/ 3358802 h 4030579"/>
                <a:gd name="connsiteX8" fmla="*/ 493295 w 7928810"/>
                <a:gd name="connsiteY8" fmla="*/ 1526019 h 4030579"/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257033 w 7928810"/>
                <a:gd name="connsiteY2" fmla="*/ 312821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160781 w 7928810"/>
                <a:gd name="connsiteY2" fmla="*/ 0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8810" h="4343400">
                  <a:moveTo>
                    <a:pt x="493295" y="1838840"/>
                  </a:moveTo>
                  <a:cubicBezTo>
                    <a:pt x="493295" y="1467828"/>
                    <a:pt x="276702" y="0"/>
                    <a:pt x="647714" y="0"/>
                  </a:cubicBezTo>
                  <a:lnTo>
                    <a:pt x="7160781" y="0"/>
                  </a:lnTo>
                  <a:cubicBezTo>
                    <a:pt x="7531793" y="0"/>
                    <a:pt x="7928810" y="613586"/>
                    <a:pt x="7928810" y="984598"/>
                  </a:cubicBezTo>
                  <a:lnTo>
                    <a:pt x="7928810" y="3671623"/>
                  </a:lnTo>
                  <a:cubicBezTo>
                    <a:pt x="7928810" y="4042635"/>
                    <a:pt x="7628045" y="4343400"/>
                    <a:pt x="7257033" y="4343400"/>
                  </a:cubicBezTo>
                  <a:lnTo>
                    <a:pt x="671777" y="4343400"/>
                  </a:lnTo>
                  <a:cubicBezTo>
                    <a:pt x="300765" y="4343400"/>
                    <a:pt x="0" y="4042635"/>
                    <a:pt x="0" y="3671623"/>
                  </a:cubicBezTo>
                  <a:cubicBezTo>
                    <a:pt x="0" y="2775948"/>
                    <a:pt x="493295" y="2734515"/>
                    <a:pt x="493295" y="183884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867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Arial"/>
              </a:endParaRPr>
            </a:p>
          </p:txBody>
        </p:sp>
        <p:sp>
          <p:nvSpPr>
            <p:cNvPr id="5" name="Hình chữ nhật: Góc Tròn 1">
              <a:extLst>
                <a:ext uri="{FF2B5EF4-FFF2-40B4-BE49-F238E27FC236}">
                  <a16:creationId xmlns:a16="http://schemas.microsoft.com/office/drawing/2014/main" id="{431516FA-5018-BB6E-C3A0-5FE655872D50}"/>
                </a:ext>
              </a:extLst>
            </p:cNvPr>
            <p:cNvSpPr/>
            <p:nvPr/>
          </p:nvSpPr>
          <p:spPr>
            <a:xfrm>
              <a:off x="1013508" y="567120"/>
              <a:ext cx="7771568" cy="4343400"/>
            </a:xfrm>
            <a:custGeom>
              <a:avLst/>
              <a:gdLst>
                <a:gd name="connsiteX0" fmla="*/ 483512 w 7771568"/>
                <a:gd name="connsiteY0" fmla="*/ 1838840 h 4343400"/>
                <a:gd name="connsiteX1" fmla="*/ 634868 w 7771568"/>
                <a:gd name="connsiteY1" fmla="*/ 0 h 4343400"/>
                <a:gd name="connsiteX2" fmla="*/ 7018770 w 7771568"/>
                <a:gd name="connsiteY2" fmla="*/ 0 h 4343400"/>
                <a:gd name="connsiteX3" fmla="*/ 7771568 w 7771568"/>
                <a:gd name="connsiteY3" fmla="*/ 984598 h 4343400"/>
                <a:gd name="connsiteX4" fmla="*/ 7771568 w 7771568"/>
                <a:gd name="connsiteY4" fmla="*/ 3671623 h 4343400"/>
                <a:gd name="connsiteX5" fmla="*/ 7113113 w 7771568"/>
                <a:gd name="connsiteY5" fmla="*/ 4343400 h 4343400"/>
                <a:gd name="connsiteX6" fmla="*/ 658454 w 7771568"/>
                <a:gd name="connsiteY6" fmla="*/ 4343400 h 4343400"/>
                <a:gd name="connsiteX7" fmla="*/ 0 w 7771568"/>
                <a:gd name="connsiteY7" fmla="*/ 3671623 h 4343400"/>
                <a:gd name="connsiteX8" fmla="*/ 483512 w 7771568"/>
                <a:gd name="connsiteY8" fmla="*/ 1838840 h 434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771568" h="4343400" extrusionOk="0">
                  <a:moveTo>
                    <a:pt x="483512" y="1838840"/>
                  </a:moveTo>
                  <a:cubicBezTo>
                    <a:pt x="467212" y="1496425"/>
                    <a:pt x="253490" y="-7319"/>
                    <a:pt x="634868" y="0"/>
                  </a:cubicBezTo>
                  <a:cubicBezTo>
                    <a:pt x="3197159" y="-60713"/>
                    <a:pt x="5016200" y="61072"/>
                    <a:pt x="7018770" y="0"/>
                  </a:cubicBezTo>
                  <a:cubicBezTo>
                    <a:pt x="7365461" y="5670"/>
                    <a:pt x="7767658" y="618210"/>
                    <a:pt x="7771568" y="984598"/>
                  </a:cubicBezTo>
                  <a:cubicBezTo>
                    <a:pt x="7796020" y="1987959"/>
                    <a:pt x="7839231" y="2918477"/>
                    <a:pt x="7771568" y="3671623"/>
                  </a:cubicBezTo>
                  <a:cubicBezTo>
                    <a:pt x="7785408" y="4029481"/>
                    <a:pt x="7516160" y="4345999"/>
                    <a:pt x="7113113" y="4343400"/>
                  </a:cubicBezTo>
                  <a:cubicBezTo>
                    <a:pt x="5395642" y="4269629"/>
                    <a:pt x="2748338" y="4187517"/>
                    <a:pt x="658454" y="4343400"/>
                  </a:cubicBezTo>
                  <a:cubicBezTo>
                    <a:pt x="300241" y="4344189"/>
                    <a:pt x="-5697" y="4040035"/>
                    <a:pt x="0" y="3671623"/>
                  </a:cubicBezTo>
                  <a:cubicBezTo>
                    <a:pt x="-68071" y="2796261"/>
                    <a:pt x="507960" y="2701373"/>
                    <a:pt x="483512" y="1838840"/>
                  </a:cubicBezTo>
                  <a:close/>
                </a:path>
              </a:pathLst>
            </a:custGeom>
            <a:noFill/>
            <a:ln w="38100">
              <a:solidFill>
                <a:schemeClr val="accent2"/>
              </a:solidFill>
              <a:extLst>
                <a:ext uri="{C807C97D-BFC1-408E-A445-0C87EB9F89A2}">
                  <ask:lineSketchStyleProps xmlns:ask="http://schemas.microsoft.com/office/drawing/2018/sketchyshapes" sd="981765707">
                    <a:custGeom>
                      <a:avLst/>
                      <a:gdLst>
                        <a:gd name="connsiteX0" fmla="*/ 0 w 7928810"/>
                        <a:gd name="connsiteY0" fmla="*/ 671777 h 4030579"/>
                        <a:gd name="connsiteX1" fmla="*/ 671777 w 7928810"/>
                        <a:gd name="connsiteY1" fmla="*/ 0 h 4030579"/>
                        <a:gd name="connsiteX2" fmla="*/ 7257033 w 7928810"/>
                        <a:gd name="connsiteY2" fmla="*/ 0 h 4030579"/>
                        <a:gd name="connsiteX3" fmla="*/ 7928810 w 7928810"/>
                        <a:gd name="connsiteY3" fmla="*/ 671777 h 4030579"/>
                        <a:gd name="connsiteX4" fmla="*/ 7928810 w 7928810"/>
                        <a:gd name="connsiteY4" fmla="*/ 3358802 h 4030579"/>
                        <a:gd name="connsiteX5" fmla="*/ 7257033 w 7928810"/>
                        <a:gd name="connsiteY5" fmla="*/ 4030579 h 4030579"/>
                        <a:gd name="connsiteX6" fmla="*/ 671777 w 7928810"/>
                        <a:gd name="connsiteY6" fmla="*/ 4030579 h 4030579"/>
                        <a:gd name="connsiteX7" fmla="*/ 0 w 7928810"/>
                        <a:gd name="connsiteY7" fmla="*/ 3358802 h 4030579"/>
                        <a:gd name="connsiteX8" fmla="*/ 0 w 7928810"/>
                        <a:gd name="connsiteY8" fmla="*/ 671777 h 4030579"/>
                        <a:gd name="connsiteX0" fmla="*/ 493295 w 7928810"/>
                        <a:gd name="connsiteY0" fmla="*/ 1526019 h 4030579"/>
                        <a:gd name="connsiteX1" fmla="*/ 671777 w 7928810"/>
                        <a:gd name="connsiteY1" fmla="*/ 0 h 4030579"/>
                        <a:gd name="connsiteX2" fmla="*/ 7257033 w 7928810"/>
                        <a:gd name="connsiteY2" fmla="*/ 0 h 4030579"/>
                        <a:gd name="connsiteX3" fmla="*/ 7928810 w 7928810"/>
                        <a:gd name="connsiteY3" fmla="*/ 671777 h 4030579"/>
                        <a:gd name="connsiteX4" fmla="*/ 7928810 w 7928810"/>
                        <a:gd name="connsiteY4" fmla="*/ 3358802 h 4030579"/>
                        <a:gd name="connsiteX5" fmla="*/ 7257033 w 7928810"/>
                        <a:gd name="connsiteY5" fmla="*/ 4030579 h 4030579"/>
                        <a:gd name="connsiteX6" fmla="*/ 671777 w 7928810"/>
                        <a:gd name="connsiteY6" fmla="*/ 4030579 h 4030579"/>
                        <a:gd name="connsiteX7" fmla="*/ 0 w 7928810"/>
                        <a:gd name="connsiteY7" fmla="*/ 3358802 h 4030579"/>
                        <a:gd name="connsiteX8" fmla="*/ 493295 w 7928810"/>
                        <a:gd name="connsiteY8" fmla="*/ 1526019 h 4030579"/>
                        <a:gd name="connsiteX0" fmla="*/ 493295 w 7928810"/>
                        <a:gd name="connsiteY0" fmla="*/ 1838840 h 4343400"/>
                        <a:gd name="connsiteX1" fmla="*/ 647714 w 7928810"/>
                        <a:gd name="connsiteY1" fmla="*/ 0 h 4343400"/>
                        <a:gd name="connsiteX2" fmla="*/ 7257033 w 7928810"/>
                        <a:gd name="connsiteY2" fmla="*/ 312821 h 4343400"/>
                        <a:gd name="connsiteX3" fmla="*/ 7928810 w 7928810"/>
                        <a:gd name="connsiteY3" fmla="*/ 984598 h 4343400"/>
                        <a:gd name="connsiteX4" fmla="*/ 7928810 w 7928810"/>
                        <a:gd name="connsiteY4" fmla="*/ 3671623 h 4343400"/>
                        <a:gd name="connsiteX5" fmla="*/ 7257033 w 7928810"/>
                        <a:gd name="connsiteY5" fmla="*/ 4343400 h 4343400"/>
                        <a:gd name="connsiteX6" fmla="*/ 671777 w 7928810"/>
                        <a:gd name="connsiteY6" fmla="*/ 4343400 h 4343400"/>
                        <a:gd name="connsiteX7" fmla="*/ 0 w 7928810"/>
                        <a:gd name="connsiteY7" fmla="*/ 3671623 h 4343400"/>
                        <a:gd name="connsiteX8" fmla="*/ 493295 w 7928810"/>
                        <a:gd name="connsiteY8" fmla="*/ 1838840 h 4343400"/>
                        <a:gd name="connsiteX0" fmla="*/ 493295 w 7928810"/>
                        <a:gd name="connsiteY0" fmla="*/ 1838840 h 4343400"/>
                        <a:gd name="connsiteX1" fmla="*/ 647714 w 7928810"/>
                        <a:gd name="connsiteY1" fmla="*/ 0 h 4343400"/>
                        <a:gd name="connsiteX2" fmla="*/ 7160781 w 7928810"/>
                        <a:gd name="connsiteY2" fmla="*/ 0 h 4343400"/>
                        <a:gd name="connsiteX3" fmla="*/ 7928810 w 7928810"/>
                        <a:gd name="connsiteY3" fmla="*/ 984598 h 4343400"/>
                        <a:gd name="connsiteX4" fmla="*/ 7928810 w 7928810"/>
                        <a:gd name="connsiteY4" fmla="*/ 3671623 h 4343400"/>
                        <a:gd name="connsiteX5" fmla="*/ 7257033 w 7928810"/>
                        <a:gd name="connsiteY5" fmla="*/ 4343400 h 4343400"/>
                        <a:gd name="connsiteX6" fmla="*/ 671777 w 7928810"/>
                        <a:gd name="connsiteY6" fmla="*/ 4343400 h 4343400"/>
                        <a:gd name="connsiteX7" fmla="*/ 0 w 7928810"/>
                        <a:gd name="connsiteY7" fmla="*/ 3671623 h 4343400"/>
                        <a:gd name="connsiteX8" fmla="*/ 493295 w 7928810"/>
                        <a:gd name="connsiteY8" fmla="*/ 1838840 h 43434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7928810" h="4343400">
                          <a:moveTo>
                            <a:pt x="493295" y="1838840"/>
                          </a:moveTo>
                          <a:cubicBezTo>
                            <a:pt x="493295" y="1467828"/>
                            <a:pt x="276702" y="0"/>
                            <a:pt x="647714" y="0"/>
                          </a:cubicBezTo>
                          <a:lnTo>
                            <a:pt x="7160781" y="0"/>
                          </a:lnTo>
                          <a:cubicBezTo>
                            <a:pt x="7531793" y="0"/>
                            <a:pt x="7928810" y="613586"/>
                            <a:pt x="7928810" y="984598"/>
                          </a:cubicBezTo>
                          <a:lnTo>
                            <a:pt x="7928810" y="3671623"/>
                          </a:lnTo>
                          <a:cubicBezTo>
                            <a:pt x="7928810" y="4042635"/>
                            <a:pt x="7628045" y="4343400"/>
                            <a:pt x="7257033" y="4343400"/>
                          </a:cubicBezTo>
                          <a:lnTo>
                            <a:pt x="671777" y="4343400"/>
                          </a:lnTo>
                          <a:cubicBezTo>
                            <a:pt x="300765" y="4343400"/>
                            <a:pt x="0" y="4042635"/>
                            <a:pt x="0" y="3671623"/>
                          </a:cubicBezTo>
                          <a:cubicBezTo>
                            <a:pt x="0" y="2775948"/>
                            <a:pt x="493295" y="2734515"/>
                            <a:pt x="493295" y="1838840"/>
                          </a:cubicBezTo>
                          <a:close/>
                        </a:path>
                      </a:pathLst>
                    </a:cu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867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Arial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4F708DB9-6FDE-BAD5-6E5B-B763BA3054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8961" y="1914525"/>
            <a:ext cx="7477667" cy="2760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849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Nhóm 1">
            <a:extLst>
              <a:ext uri="{FF2B5EF4-FFF2-40B4-BE49-F238E27FC236}">
                <a16:creationId xmlns:a16="http://schemas.microsoft.com/office/drawing/2014/main" id="{8AC6EFC3-7F73-66EF-4056-C421BB4161A9}"/>
              </a:ext>
            </a:extLst>
          </p:cNvPr>
          <p:cNvGrpSpPr/>
          <p:nvPr/>
        </p:nvGrpSpPr>
        <p:grpSpPr>
          <a:xfrm flipV="1">
            <a:off x="84667" y="393427"/>
            <a:ext cx="12022667" cy="6236779"/>
            <a:chOff x="685801" y="400050"/>
            <a:chExt cx="8033083" cy="4449303"/>
          </a:xfrm>
        </p:grpSpPr>
        <p:sp>
          <p:nvSpPr>
            <p:cNvPr id="3" name="Hình chữ nhật: Góc Tròn 1">
              <a:extLst>
                <a:ext uri="{FF2B5EF4-FFF2-40B4-BE49-F238E27FC236}">
                  <a16:creationId xmlns:a16="http://schemas.microsoft.com/office/drawing/2014/main" id="{3812F873-03D1-A274-7B4B-256DAE7EF912}"/>
                </a:ext>
              </a:extLst>
            </p:cNvPr>
            <p:cNvSpPr/>
            <p:nvPr/>
          </p:nvSpPr>
          <p:spPr>
            <a:xfrm>
              <a:off x="685801" y="400050"/>
              <a:ext cx="7928810" cy="4343400"/>
            </a:xfrm>
            <a:custGeom>
              <a:avLst/>
              <a:gdLst>
                <a:gd name="connsiteX0" fmla="*/ 0 w 7928810"/>
                <a:gd name="connsiteY0" fmla="*/ 671777 h 4030579"/>
                <a:gd name="connsiteX1" fmla="*/ 671777 w 7928810"/>
                <a:gd name="connsiteY1" fmla="*/ 0 h 4030579"/>
                <a:gd name="connsiteX2" fmla="*/ 7257033 w 7928810"/>
                <a:gd name="connsiteY2" fmla="*/ 0 h 4030579"/>
                <a:gd name="connsiteX3" fmla="*/ 7928810 w 7928810"/>
                <a:gd name="connsiteY3" fmla="*/ 671777 h 4030579"/>
                <a:gd name="connsiteX4" fmla="*/ 7928810 w 7928810"/>
                <a:gd name="connsiteY4" fmla="*/ 3358802 h 4030579"/>
                <a:gd name="connsiteX5" fmla="*/ 7257033 w 7928810"/>
                <a:gd name="connsiteY5" fmla="*/ 4030579 h 4030579"/>
                <a:gd name="connsiteX6" fmla="*/ 671777 w 7928810"/>
                <a:gd name="connsiteY6" fmla="*/ 4030579 h 4030579"/>
                <a:gd name="connsiteX7" fmla="*/ 0 w 7928810"/>
                <a:gd name="connsiteY7" fmla="*/ 3358802 h 4030579"/>
                <a:gd name="connsiteX8" fmla="*/ 0 w 7928810"/>
                <a:gd name="connsiteY8" fmla="*/ 671777 h 4030579"/>
                <a:gd name="connsiteX0" fmla="*/ 493295 w 7928810"/>
                <a:gd name="connsiteY0" fmla="*/ 1526019 h 4030579"/>
                <a:gd name="connsiteX1" fmla="*/ 671777 w 7928810"/>
                <a:gd name="connsiteY1" fmla="*/ 0 h 4030579"/>
                <a:gd name="connsiteX2" fmla="*/ 7257033 w 7928810"/>
                <a:gd name="connsiteY2" fmla="*/ 0 h 4030579"/>
                <a:gd name="connsiteX3" fmla="*/ 7928810 w 7928810"/>
                <a:gd name="connsiteY3" fmla="*/ 671777 h 4030579"/>
                <a:gd name="connsiteX4" fmla="*/ 7928810 w 7928810"/>
                <a:gd name="connsiteY4" fmla="*/ 3358802 h 4030579"/>
                <a:gd name="connsiteX5" fmla="*/ 7257033 w 7928810"/>
                <a:gd name="connsiteY5" fmla="*/ 4030579 h 4030579"/>
                <a:gd name="connsiteX6" fmla="*/ 671777 w 7928810"/>
                <a:gd name="connsiteY6" fmla="*/ 4030579 h 4030579"/>
                <a:gd name="connsiteX7" fmla="*/ 0 w 7928810"/>
                <a:gd name="connsiteY7" fmla="*/ 3358802 h 4030579"/>
                <a:gd name="connsiteX8" fmla="*/ 493295 w 7928810"/>
                <a:gd name="connsiteY8" fmla="*/ 1526019 h 4030579"/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257033 w 7928810"/>
                <a:gd name="connsiteY2" fmla="*/ 312821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160781 w 7928810"/>
                <a:gd name="connsiteY2" fmla="*/ 0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8810" h="4343400">
                  <a:moveTo>
                    <a:pt x="493295" y="1838840"/>
                  </a:moveTo>
                  <a:cubicBezTo>
                    <a:pt x="493295" y="1467828"/>
                    <a:pt x="276702" y="0"/>
                    <a:pt x="647714" y="0"/>
                  </a:cubicBezTo>
                  <a:lnTo>
                    <a:pt x="7160781" y="0"/>
                  </a:lnTo>
                  <a:cubicBezTo>
                    <a:pt x="7531793" y="0"/>
                    <a:pt x="7928810" y="613586"/>
                    <a:pt x="7928810" y="984598"/>
                  </a:cubicBezTo>
                  <a:lnTo>
                    <a:pt x="7928810" y="3671623"/>
                  </a:lnTo>
                  <a:cubicBezTo>
                    <a:pt x="7928810" y="4042635"/>
                    <a:pt x="7628045" y="4343400"/>
                    <a:pt x="7257033" y="4343400"/>
                  </a:cubicBezTo>
                  <a:lnTo>
                    <a:pt x="671777" y="4343400"/>
                  </a:lnTo>
                  <a:cubicBezTo>
                    <a:pt x="300765" y="4343400"/>
                    <a:pt x="0" y="4042635"/>
                    <a:pt x="0" y="3671623"/>
                  </a:cubicBezTo>
                  <a:cubicBezTo>
                    <a:pt x="0" y="2775948"/>
                    <a:pt x="493295" y="2734515"/>
                    <a:pt x="493295" y="183884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867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Arial"/>
              </a:endParaRPr>
            </a:p>
          </p:txBody>
        </p:sp>
        <p:sp>
          <p:nvSpPr>
            <p:cNvPr id="4" name="Hình chữ nhật: Góc Tròn 1">
              <a:extLst>
                <a:ext uri="{FF2B5EF4-FFF2-40B4-BE49-F238E27FC236}">
                  <a16:creationId xmlns:a16="http://schemas.microsoft.com/office/drawing/2014/main" id="{24A49FA0-84EE-B639-8480-880D2EE20848}"/>
                </a:ext>
              </a:extLst>
            </p:cNvPr>
            <p:cNvSpPr/>
            <p:nvPr/>
          </p:nvSpPr>
          <p:spPr>
            <a:xfrm>
              <a:off x="790074" y="505953"/>
              <a:ext cx="7928810" cy="4343400"/>
            </a:xfrm>
            <a:custGeom>
              <a:avLst/>
              <a:gdLst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160781 w 7928810"/>
                <a:gd name="connsiteY2" fmla="*/ 0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8810" h="4343400" extrusionOk="0">
                  <a:moveTo>
                    <a:pt x="493295" y="1838840"/>
                  </a:moveTo>
                  <a:cubicBezTo>
                    <a:pt x="480229" y="1490752"/>
                    <a:pt x="242953" y="-13936"/>
                    <a:pt x="647714" y="0"/>
                  </a:cubicBezTo>
                  <a:cubicBezTo>
                    <a:pt x="3750692" y="-60713"/>
                    <a:pt x="4868337" y="61072"/>
                    <a:pt x="7160781" y="0"/>
                  </a:cubicBezTo>
                  <a:cubicBezTo>
                    <a:pt x="7514830" y="5670"/>
                    <a:pt x="7924900" y="618210"/>
                    <a:pt x="7928810" y="984598"/>
                  </a:cubicBezTo>
                  <a:cubicBezTo>
                    <a:pt x="7953262" y="1987959"/>
                    <a:pt x="7996473" y="2918477"/>
                    <a:pt x="7928810" y="3671623"/>
                  </a:cubicBezTo>
                  <a:cubicBezTo>
                    <a:pt x="7962136" y="4010960"/>
                    <a:pt x="7700590" y="4348187"/>
                    <a:pt x="7257033" y="4343400"/>
                  </a:cubicBezTo>
                  <a:cubicBezTo>
                    <a:pt x="5064265" y="4269629"/>
                    <a:pt x="2934583" y="4187517"/>
                    <a:pt x="671777" y="4343400"/>
                  </a:cubicBezTo>
                  <a:cubicBezTo>
                    <a:pt x="306206" y="4344189"/>
                    <a:pt x="-5697" y="4040035"/>
                    <a:pt x="0" y="3671623"/>
                  </a:cubicBezTo>
                  <a:cubicBezTo>
                    <a:pt x="-43347" y="2788883"/>
                    <a:pt x="502953" y="2721423"/>
                    <a:pt x="493295" y="1838840"/>
                  </a:cubicBezTo>
                  <a:close/>
                </a:path>
              </a:pathLst>
            </a:custGeom>
            <a:noFill/>
            <a:ln w="38100"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981765707">
                    <a:custGeom>
                      <a:avLst/>
                      <a:gdLst>
                        <a:gd name="connsiteX0" fmla="*/ 0 w 7928810"/>
                        <a:gd name="connsiteY0" fmla="*/ 671777 h 4030579"/>
                        <a:gd name="connsiteX1" fmla="*/ 671777 w 7928810"/>
                        <a:gd name="connsiteY1" fmla="*/ 0 h 4030579"/>
                        <a:gd name="connsiteX2" fmla="*/ 7257033 w 7928810"/>
                        <a:gd name="connsiteY2" fmla="*/ 0 h 4030579"/>
                        <a:gd name="connsiteX3" fmla="*/ 7928810 w 7928810"/>
                        <a:gd name="connsiteY3" fmla="*/ 671777 h 4030579"/>
                        <a:gd name="connsiteX4" fmla="*/ 7928810 w 7928810"/>
                        <a:gd name="connsiteY4" fmla="*/ 3358802 h 4030579"/>
                        <a:gd name="connsiteX5" fmla="*/ 7257033 w 7928810"/>
                        <a:gd name="connsiteY5" fmla="*/ 4030579 h 4030579"/>
                        <a:gd name="connsiteX6" fmla="*/ 671777 w 7928810"/>
                        <a:gd name="connsiteY6" fmla="*/ 4030579 h 4030579"/>
                        <a:gd name="connsiteX7" fmla="*/ 0 w 7928810"/>
                        <a:gd name="connsiteY7" fmla="*/ 3358802 h 4030579"/>
                        <a:gd name="connsiteX8" fmla="*/ 0 w 7928810"/>
                        <a:gd name="connsiteY8" fmla="*/ 671777 h 4030579"/>
                        <a:gd name="connsiteX0" fmla="*/ 493295 w 7928810"/>
                        <a:gd name="connsiteY0" fmla="*/ 1526019 h 4030579"/>
                        <a:gd name="connsiteX1" fmla="*/ 671777 w 7928810"/>
                        <a:gd name="connsiteY1" fmla="*/ 0 h 4030579"/>
                        <a:gd name="connsiteX2" fmla="*/ 7257033 w 7928810"/>
                        <a:gd name="connsiteY2" fmla="*/ 0 h 4030579"/>
                        <a:gd name="connsiteX3" fmla="*/ 7928810 w 7928810"/>
                        <a:gd name="connsiteY3" fmla="*/ 671777 h 4030579"/>
                        <a:gd name="connsiteX4" fmla="*/ 7928810 w 7928810"/>
                        <a:gd name="connsiteY4" fmla="*/ 3358802 h 4030579"/>
                        <a:gd name="connsiteX5" fmla="*/ 7257033 w 7928810"/>
                        <a:gd name="connsiteY5" fmla="*/ 4030579 h 4030579"/>
                        <a:gd name="connsiteX6" fmla="*/ 671777 w 7928810"/>
                        <a:gd name="connsiteY6" fmla="*/ 4030579 h 4030579"/>
                        <a:gd name="connsiteX7" fmla="*/ 0 w 7928810"/>
                        <a:gd name="connsiteY7" fmla="*/ 3358802 h 4030579"/>
                        <a:gd name="connsiteX8" fmla="*/ 493295 w 7928810"/>
                        <a:gd name="connsiteY8" fmla="*/ 1526019 h 4030579"/>
                        <a:gd name="connsiteX0" fmla="*/ 493295 w 7928810"/>
                        <a:gd name="connsiteY0" fmla="*/ 1838840 h 4343400"/>
                        <a:gd name="connsiteX1" fmla="*/ 647714 w 7928810"/>
                        <a:gd name="connsiteY1" fmla="*/ 0 h 4343400"/>
                        <a:gd name="connsiteX2" fmla="*/ 7257033 w 7928810"/>
                        <a:gd name="connsiteY2" fmla="*/ 312821 h 4343400"/>
                        <a:gd name="connsiteX3" fmla="*/ 7928810 w 7928810"/>
                        <a:gd name="connsiteY3" fmla="*/ 984598 h 4343400"/>
                        <a:gd name="connsiteX4" fmla="*/ 7928810 w 7928810"/>
                        <a:gd name="connsiteY4" fmla="*/ 3671623 h 4343400"/>
                        <a:gd name="connsiteX5" fmla="*/ 7257033 w 7928810"/>
                        <a:gd name="connsiteY5" fmla="*/ 4343400 h 4343400"/>
                        <a:gd name="connsiteX6" fmla="*/ 671777 w 7928810"/>
                        <a:gd name="connsiteY6" fmla="*/ 4343400 h 4343400"/>
                        <a:gd name="connsiteX7" fmla="*/ 0 w 7928810"/>
                        <a:gd name="connsiteY7" fmla="*/ 3671623 h 4343400"/>
                        <a:gd name="connsiteX8" fmla="*/ 493295 w 7928810"/>
                        <a:gd name="connsiteY8" fmla="*/ 1838840 h 4343400"/>
                        <a:gd name="connsiteX0" fmla="*/ 493295 w 7928810"/>
                        <a:gd name="connsiteY0" fmla="*/ 1838840 h 4343400"/>
                        <a:gd name="connsiteX1" fmla="*/ 647714 w 7928810"/>
                        <a:gd name="connsiteY1" fmla="*/ 0 h 4343400"/>
                        <a:gd name="connsiteX2" fmla="*/ 7160781 w 7928810"/>
                        <a:gd name="connsiteY2" fmla="*/ 0 h 4343400"/>
                        <a:gd name="connsiteX3" fmla="*/ 7928810 w 7928810"/>
                        <a:gd name="connsiteY3" fmla="*/ 984598 h 4343400"/>
                        <a:gd name="connsiteX4" fmla="*/ 7928810 w 7928810"/>
                        <a:gd name="connsiteY4" fmla="*/ 3671623 h 4343400"/>
                        <a:gd name="connsiteX5" fmla="*/ 7257033 w 7928810"/>
                        <a:gd name="connsiteY5" fmla="*/ 4343400 h 4343400"/>
                        <a:gd name="connsiteX6" fmla="*/ 671777 w 7928810"/>
                        <a:gd name="connsiteY6" fmla="*/ 4343400 h 4343400"/>
                        <a:gd name="connsiteX7" fmla="*/ 0 w 7928810"/>
                        <a:gd name="connsiteY7" fmla="*/ 3671623 h 4343400"/>
                        <a:gd name="connsiteX8" fmla="*/ 493295 w 7928810"/>
                        <a:gd name="connsiteY8" fmla="*/ 1838840 h 43434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7928810" h="4343400">
                          <a:moveTo>
                            <a:pt x="493295" y="1838840"/>
                          </a:moveTo>
                          <a:cubicBezTo>
                            <a:pt x="493295" y="1467828"/>
                            <a:pt x="276702" y="0"/>
                            <a:pt x="647714" y="0"/>
                          </a:cubicBezTo>
                          <a:lnTo>
                            <a:pt x="7160781" y="0"/>
                          </a:lnTo>
                          <a:cubicBezTo>
                            <a:pt x="7531793" y="0"/>
                            <a:pt x="7928810" y="613586"/>
                            <a:pt x="7928810" y="984598"/>
                          </a:cubicBezTo>
                          <a:lnTo>
                            <a:pt x="7928810" y="3671623"/>
                          </a:lnTo>
                          <a:cubicBezTo>
                            <a:pt x="7928810" y="4042635"/>
                            <a:pt x="7628045" y="4343400"/>
                            <a:pt x="7257033" y="4343400"/>
                          </a:cubicBezTo>
                          <a:lnTo>
                            <a:pt x="671777" y="4343400"/>
                          </a:lnTo>
                          <a:cubicBezTo>
                            <a:pt x="300765" y="4343400"/>
                            <a:pt x="0" y="4042635"/>
                            <a:pt x="0" y="3671623"/>
                          </a:cubicBezTo>
                          <a:cubicBezTo>
                            <a:pt x="0" y="2775948"/>
                            <a:pt x="493295" y="2734515"/>
                            <a:pt x="493295" y="1838840"/>
                          </a:cubicBezTo>
                          <a:close/>
                        </a:path>
                      </a:pathLst>
                    </a:cu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867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Arial"/>
              </a:endParaRPr>
            </a:p>
          </p:txBody>
        </p:sp>
      </p:grpSp>
      <p:grpSp>
        <p:nvGrpSpPr>
          <p:cNvPr id="12" name="Nhóm 11">
            <a:extLst>
              <a:ext uri="{FF2B5EF4-FFF2-40B4-BE49-F238E27FC236}">
                <a16:creationId xmlns:a16="http://schemas.microsoft.com/office/drawing/2014/main" id="{CBEE69F7-47E0-5623-5C54-193843AA86C5}"/>
              </a:ext>
            </a:extLst>
          </p:cNvPr>
          <p:cNvGrpSpPr/>
          <p:nvPr/>
        </p:nvGrpSpPr>
        <p:grpSpPr>
          <a:xfrm>
            <a:off x="407633" y="565803"/>
            <a:ext cx="10336568" cy="1439981"/>
            <a:chOff x="964406" y="691127"/>
            <a:chExt cx="7752426" cy="1079986"/>
          </a:xfrm>
        </p:grpSpPr>
        <p:grpSp>
          <p:nvGrpSpPr>
            <p:cNvPr id="7" name="Nhóm 6">
              <a:extLst>
                <a:ext uri="{FF2B5EF4-FFF2-40B4-BE49-F238E27FC236}">
                  <a16:creationId xmlns:a16="http://schemas.microsoft.com/office/drawing/2014/main" id="{C71A58AA-EB0B-F7C5-D2B3-6864FE296144}"/>
                </a:ext>
              </a:extLst>
            </p:cNvPr>
            <p:cNvGrpSpPr/>
            <p:nvPr/>
          </p:nvGrpSpPr>
          <p:grpSpPr>
            <a:xfrm>
              <a:off x="964406" y="691127"/>
              <a:ext cx="774700" cy="706297"/>
              <a:chOff x="964406" y="691127"/>
              <a:chExt cx="774700" cy="706297"/>
            </a:xfrm>
          </p:grpSpPr>
          <p:sp>
            <p:nvSpPr>
              <p:cNvPr id="5" name="Tam giác Cân 4">
                <a:extLst>
                  <a:ext uri="{FF2B5EF4-FFF2-40B4-BE49-F238E27FC236}">
                    <a16:creationId xmlns:a16="http://schemas.microsoft.com/office/drawing/2014/main" id="{3CB67545-E7EB-303B-7D05-BC1226AE2489}"/>
                  </a:ext>
                </a:extLst>
              </p:cNvPr>
              <p:cNvSpPr/>
              <p:nvPr/>
            </p:nvSpPr>
            <p:spPr>
              <a:xfrm>
                <a:off x="964406" y="691127"/>
                <a:ext cx="774700" cy="660400"/>
              </a:xfrm>
              <a:prstGeom prst="triangl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867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Arial"/>
                </a:endParaRPr>
              </a:p>
            </p:txBody>
          </p:sp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id="{54792F5C-C411-85C5-2B10-4DF0CDE31FA4}"/>
                  </a:ext>
                </a:extLst>
              </p:cNvPr>
              <p:cNvSpPr txBox="1"/>
              <p:nvPr/>
            </p:nvSpPr>
            <p:spPr>
              <a:xfrm>
                <a:off x="1186656" y="835683"/>
                <a:ext cx="330200" cy="561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42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+mn-ea"/>
                    <a:cs typeface="Arial"/>
                    <a:sym typeface="Arial"/>
                  </a:rPr>
                  <a:t>1</a:t>
                </a:r>
              </a:p>
            </p:txBody>
          </p:sp>
        </p:grpSp>
        <p:sp>
          <p:nvSpPr>
            <p:cNvPr id="8" name="Hộp Văn bản 7">
              <a:extLst>
                <a:ext uri="{FF2B5EF4-FFF2-40B4-BE49-F238E27FC236}">
                  <a16:creationId xmlns:a16="http://schemas.microsoft.com/office/drawing/2014/main" id="{BFF7ECC3-487F-722E-7447-B69274C653EA}"/>
                </a:ext>
              </a:extLst>
            </p:cNvPr>
            <p:cNvSpPr txBox="1"/>
            <p:nvPr/>
          </p:nvSpPr>
          <p:spPr>
            <a:xfrm>
              <a:off x="1676901" y="778533"/>
              <a:ext cx="7039931" cy="992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lang="en-US" sz="4000" b="1" i="0" dirty="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a) </a:t>
              </a:r>
              <a:r>
                <a:rPr lang="en-US" sz="4000" b="1" i="0" dirty="0" err="1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Đọc</a:t>
              </a:r>
              <a:r>
                <a:rPr lang="en-US" sz="4000" b="1" i="0" dirty="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en-US" sz="4000" b="1" i="0" dirty="0" err="1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các</a:t>
              </a:r>
              <a:r>
                <a:rPr lang="en-US" sz="4000" b="1" i="0" dirty="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en-US" sz="4000" b="1" i="0" dirty="0" err="1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số</a:t>
              </a:r>
              <a:r>
                <a:rPr lang="en-US" sz="4000" b="1" i="0" dirty="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en-US" sz="4000" b="1" i="0" dirty="0" err="1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đo</a:t>
              </a:r>
              <a:r>
                <a:rPr lang="en-US" sz="4000" b="1" i="0" dirty="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en-US" sz="4000" b="1" i="0" dirty="0" err="1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diện</a:t>
              </a:r>
              <a:r>
                <a:rPr lang="en-US" sz="4000" b="1" i="0" dirty="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en-US" sz="4000" b="1" i="0" dirty="0" err="1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tích</a:t>
              </a:r>
              <a:r>
                <a:rPr lang="en-US" sz="4000" b="1" i="0" dirty="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en-US" sz="4000" b="1" i="0" dirty="0" err="1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sau</a:t>
              </a:r>
              <a:r>
                <a:rPr lang="en-US" sz="4000" b="1" i="0" dirty="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: 175 m</a:t>
              </a:r>
              <a:r>
                <a:rPr lang="en-US" sz="4000" b="1" i="0" baseline="30000" dirty="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r>
                <a:rPr lang="en-US" sz="4000" b="1" i="0" dirty="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, 20 m</a:t>
              </a:r>
              <a:r>
                <a:rPr lang="en-US" sz="4000" b="1" i="0" baseline="30000" dirty="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r>
                <a:rPr lang="en-US" sz="4000" b="1" i="0" dirty="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, 5 600 m</a:t>
              </a:r>
              <a:r>
                <a:rPr lang="en-US" sz="4000" b="1" i="0" baseline="30000" dirty="0">
                  <a:solidFill>
                    <a:srgbClr val="000000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endPara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B6AFC681-7365-F47D-B396-21BF9552053D}"/>
              </a:ext>
            </a:extLst>
          </p:cNvPr>
          <p:cNvSpPr txBox="1"/>
          <p:nvPr/>
        </p:nvSpPr>
        <p:spPr>
          <a:xfrm>
            <a:off x="1285875" y="2371725"/>
            <a:ext cx="10144125" cy="2482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0">
              <a:lnSpc>
                <a:spcPct val="150000"/>
              </a:lnSpc>
            </a:pPr>
            <a:r>
              <a:rPr lang="vi-VN" sz="3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175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</a:t>
            </a:r>
            <a:r>
              <a:rPr lang="vi-VN" sz="3600" b="1" i="0" baseline="30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Một trăm bảy mươi lăm mét vuông</a:t>
            </a:r>
          </a:p>
          <a:p>
            <a:pPr algn="just" latinLnBrk="0">
              <a:lnSpc>
                <a:spcPct val="150000"/>
              </a:lnSpc>
            </a:pPr>
            <a:r>
              <a:rPr lang="vi-VN" sz="3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20 m</a:t>
            </a:r>
            <a:r>
              <a:rPr lang="vi-VN" sz="3600" b="1" i="0" baseline="30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Hai mươi mét vuông</a:t>
            </a:r>
          </a:p>
          <a:p>
            <a:pPr algn="just" latinLnBrk="0">
              <a:lnSpc>
                <a:spcPct val="150000"/>
              </a:lnSpc>
            </a:pPr>
            <a:r>
              <a:rPr lang="vi-VN" sz="3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5 600 m</a:t>
            </a:r>
            <a:r>
              <a:rPr lang="vi-VN" sz="3600" b="1" i="0" baseline="30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vi-VN" sz="36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Năm nghìn sáu trăm mét vuông</a:t>
            </a:r>
          </a:p>
        </p:txBody>
      </p:sp>
    </p:spTree>
    <p:extLst>
      <p:ext uri="{BB962C8B-B14F-4D97-AF65-F5344CB8AC3E}">
        <p14:creationId xmlns:p14="http://schemas.microsoft.com/office/powerpoint/2010/main" val="233359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Nhóm 1">
            <a:extLst>
              <a:ext uri="{FF2B5EF4-FFF2-40B4-BE49-F238E27FC236}">
                <a16:creationId xmlns:a16="http://schemas.microsoft.com/office/drawing/2014/main" id="{8AC6EFC3-7F73-66EF-4056-C421BB4161A9}"/>
              </a:ext>
            </a:extLst>
          </p:cNvPr>
          <p:cNvGrpSpPr/>
          <p:nvPr/>
        </p:nvGrpSpPr>
        <p:grpSpPr>
          <a:xfrm flipV="1">
            <a:off x="84667" y="393427"/>
            <a:ext cx="12022667" cy="6236779"/>
            <a:chOff x="685801" y="400050"/>
            <a:chExt cx="8033083" cy="4449303"/>
          </a:xfrm>
        </p:grpSpPr>
        <p:sp>
          <p:nvSpPr>
            <p:cNvPr id="3" name="Hình chữ nhật: Góc Tròn 1">
              <a:extLst>
                <a:ext uri="{FF2B5EF4-FFF2-40B4-BE49-F238E27FC236}">
                  <a16:creationId xmlns:a16="http://schemas.microsoft.com/office/drawing/2014/main" id="{3812F873-03D1-A274-7B4B-256DAE7EF912}"/>
                </a:ext>
              </a:extLst>
            </p:cNvPr>
            <p:cNvSpPr/>
            <p:nvPr/>
          </p:nvSpPr>
          <p:spPr>
            <a:xfrm>
              <a:off x="685801" y="400050"/>
              <a:ext cx="7928810" cy="4343400"/>
            </a:xfrm>
            <a:custGeom>
              <a:avLst/>
              <a:gdLst>
                <a:gd name="connsiteX0" fmla="*/ 0 w 7928810"/>
                <a:gd name="connsiteY0" fmla="*/ 671777 h 4030579"/>
                <a:gd name="connsiteX1" fmla="*/ 671777 w 7928810"/>
                <a:gd name="connsiteY1" fmla="*/ 0 h 4030579"/>
                <a:gd name="connsiteX2" fmla="*/ 7257033 w 7928810"/>
                <a:gd name="connsiteY2" fmla="*/ 0 h 4030579"/>
                <a:gd name="connsiteX3" fmla="*/ 7928810 w 7928810"/>
                <a:gd name="connsiteY3" fmla="*/ 671777 h 4030579"/>
                <a:gd name="connsiteX4" fmla="*/ 7928810 w 7928810"/>
                <a:gd name="connsiteY4" fmla="*/ 3358802 h 4030579"/>
                <a:gd name="connsiteX5" fmla="*/ 7257033 w 7928810"/>
                <a:gd name="connsiteY5" fmla="*/ 4030579 h 4030579"/>
                <a:gd name="connsiteX6" fmla="*/ 671777 w 7928810"/>
                <a:gd name="connsiteY6" fmla="*/ 4030579 h 4030579"/>
                <a:gd name="connsiteX7" fmla="*/ 0 w 7928810"/>
                <a:gd name="connsiteY7" fmla="*/ 3358802 h 4030579"/>
                <a:gd name="connsiteX8" fmla="*/ 0 w 7928810"/>
                <a:gd name="connsiteY8" fmla="*/ 671777 h 4030579"/>
                <a:gd name="connsiteX0" fmla="*/ 493295 w 7928810"/>
                <a:gd name="connsiteY0" fmla="*/ 1526019 h 4030579"/>
                <a:gd name="connsiteX1" fmla="*/ 671777 w 7928810"/>
                <a:gd name="connsiteY1" fmla="*/ 0 h 4030579"/>
                <a:gd name="connsiteX2" fmla="*/ 7257033 w 7928810"/>
                <a:gd name="connsiteY2" fmla="*/ 0 h 4030579"/>
                <a:gd name="connsiteX3" fmla="*/ 7928810 w 7928810"/>
                <a:gd name="connsiteY3" fmla="*/ 671777 h 4030579"/>
                <a:gd name="connsiteX4" fmla="*/ 7928810 w 7928810"/>
                <a:gd name="connsiteY4" fmla="*/ 3358802 h 4030579"/>
                <a:gd name="connsiteX5" fmla="*/ 7257033 w 7928810"/>
                <a:gd name="connsiteY5" fmla="*/ 4030579 h 4030579"/>
                <a:gd name="connsiteX6" fmla="*/ 671777 w 7928810"/>
                <a:gd name="connsiteY6" fmla="*/ 4030579 h 4030579"/>
                <a:gd name="connsiteX7" fmla="*/ 0 w 7928810"/>
                <a:gd name="connsiteY7" fmla="*/ 3358802 h 4030579"/>
                <a:gd name="connsiteX8" fmla="*/ 493295 w 7928810"/>
                <a:gd name="connsiteY8" fmla="*/ 1526019 h 4030579"/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257033 w 7928810"/>
                <a:gd name="connsiteY2" fmla="*/ 312821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160781 w 7928810"/>
                <a:gd name="connsiteY2" fmla="*/ 0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8810" h="4343400">
                  <a:moveTo>
                    <a:pt x="493295" y="1838840"/>
                  </a:moveTo>
                  <a:cubicBezTo>
                    <a:pt x="493295" y="1467828"/>
                    <a:pt x="276702" y="0"/>
                    <a:pt x="647714" y="0"/>
                  </a:cubicBezTo>
                  <a:lnTo>
                    <a:pt x="7160781" y="0"/>
                  </a:lnTo>
                  <a:cubicBezTo>
                    <a:pt x="7531793" y="0"/>
                    <a:pt x="7928810" y="613586"/>
                    <a:pt x="7928810" y="984598"/>
                  </a:cubicBezTo>
                  <a:lnTo>
                    <a:pt x="7928810" y="3671623"/>
                  </a:lnTo>
                  <a:cubicBezTo>
                    <a:pt x="7928810" y="4042635"/>
                    <a:pt x="7628045" y="4343400"/>
                    <a:pt x="7257033" y="4343400"/>
                  </a:cubicBezTo>
                  <a:lnTo>
                    <a:pt x="671777" y="4343400"/>
                  </a:lnTo>
                  <a:cubicBezTo>
                    <a:pt x="300765" y="4343400"/>
                    <a:pt x="0" y="4042635"/>
                    <a:pt x="0" y="3671623"/>
                  </a:cubicBezTo>
                  <a:cubicBezTo>
                    <a:pt x="0" y="2775948"/>
                    <a:pt x="493295" y="2734515"/>
                    <a:pt x="493295" y="183884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867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Arial"/>
              </a:endParaRPr>
            </a:p>
          </p:txBody>
        </p:sp>
        <p:sp>
          <p:nvSpPr>
            <p:cNvPr id="4" name="Hình chữ nhật: Góc Tròn 1">
              <a:extLst>
                <a:ext uri="{FF2B5EF4-FFF2-40B4-BE49-F238E27FC236}">
                  <a16:creationId xmlns:a16="http://schemas.microsoft.com/office/drawing/2014/main" id="{24A49FA0-84EE-B639-8480-880D2EE20848}"/>
                </a:ext>
              </a:extLst>
            </p:cNvPr>
            <p:cNvSpPr/>
            <p:nvPr/>
          </p:nvSpPr>
          <p:spPr>
            <a:xfrm>
              <a:off x="790074" y="505953"/>
              <a:ext cx="7928810" cy="4343400"/>
            </a:xfrm>
            <a:custGeom>
              <a:avLst/>
              <a:gdLst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160781 w 7928810"/>
                <a:gd name="connsiteY2" fmla="*/ 0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8810" h="4343400" extrusionOk="0">
                  <a:moveTo>
                    <a:pt x="493295" y="1838840"/>
                  </a:moveTo>
                  <a:cubicBezTo>
                    <a:pt x="480229" y="1490752"/>
                    <a:pt x="242953" y="-13936"/>
                    <a:pt x="647714" y="0"/>
                  </a:cubicBezTo>
                  <a:cubicBezTo>
                    <a:pt x="3750692" y="-60713"/>
                    <a:pt x="4868337" y="61072"/>
                    <a:pt x="7160781" y="0"/>
                  </a:cubicBezTo>
                  <a:cubicBezTo>
                    <a:pt x="7514830" y="5670"/>
                    <a:pt x="7924900" y="618210"/>
                    <a:pt x="7928810" y="984598"/>
                  </a:cubicBezTo>
                  <a:cubicBezTo>
                    <a:pt x="7953262" y="1987959"/>
                    <a:pt x="7996473" y="2918477"/>
                    <a:pt x="7928810" y="3671623"/>
                  </a:cubicBezTo>
                  <a:cubicBezTo>
                    <a:pt x="7962136" y="4010960"/>
                    <a:pt x="7700590" y="4348187"/>
                    <a:pt x="7257033" y="4343400"/>
                  </a:cubicBezTo>
                  <a:cubicBezTo>
                    <a:pt x="5064265" y="4269629"/>
                    <a:pt x="2934583" y="4187517"/>
                    <a:pt x="671777" y="4343400"/>
                  </a:cubicBezTo>
                  <a:cubicBezTo>
                    <a:pt x="306206" y="4344189"/>
                    <a:pt x="-5697" y="4040035"/>
                    <a:pt x="0" y="3671623"/>
                  </a:cubicBezTo>
                  <a:cubicBezTo>
                    <a:pt x="-43347" y="2788883"/>
                    <a:pt x="502953" y="2721423"/>
                    <a:pt x="493295" y="1838840"/>
                  </a:cubicBezTo>
                  <a:close/>
                </a:path>
              </a:pathLst>
            </a:custGeom>
            <a:noFill/>
            <a:ln w="38100"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981765707">
                    <a:custGeom>
                      <a:avLst/>
                      <a:gdLst>
                        <a:gd name="connsiteX0" fmla="*/ 0 w 7928810"/>
                        <a:gd name="connsiteY0" fmla="*/ 671777 h 4030579"/>
                        <a:gd name="connsiteX1" fmla="*/ 671777 w 7928810"/>
                        <a:gd name="connsiteY1" fmla="*/ 0 h 4030579"/>
                        <a:gd name="connsiteX2" fmla="*/ 7257033 w 7928810"/>
                        <a:gd name="connsiteY2" fmla="*/ 0 h 4030579"/>
                        <a:gd name="connsiteX3" fmla="*/ 7928810 w 7928810"/>
                        <a:gd name="connsiteY3" fmla="*/ 671777 h 4030579"/>
                        <a:gd name="connsiteX4" fmla="*/ 7928810 w 7928810"/>
                        <a:gd name="connsiteY4" fmla="*/ 3358802 h 4030579"/>
                        <a:gd name="connsiteX5" fmla="*/ 7257033 w 7928810"/>
                        <a:gd name="connsiteY5" fmla="*/ 4030579 h 4030579"/>
                        <a:gd name="connsiteX6" fmla="*/ 671777 w 7928810"/>
                        <a:gd name="connsiteY6" fmla="*/ 4030579 h 4030579"/>
                        <a:gd name="connsiteX7" fmla="*/ 0 w 7928810"/>
                        <a:gd name="connsiteY7" fmla="*/ 3358802 h 4030579"/>
                        <a:gd name="connsiteX8" fmla="*/ 0 w 7928810"/>
                        <a:gd name="connsiteY8" fmla="*/ 671777 h 4030579"/>
                        <a:gd name="connsiteX0" fmla="*/ 493295 w 7928810"/>
                        <a:gd name="connsiteY0" fmla="*/ 1526019 h 4030579"/>
                        <a:gd name="connsiteX1" fmla="*/ 671777 w 7928810"/>
                        <a:gd name="connsiteY1" fmla="*/ 0 h 4030579"/>
                        <a:gd name="connsiteX2" fmla="*/ 7257033 w 7928810"/>
                        <a:gd name="connsiteY2" fmla="*/ 0 h 4030579"/>
                        <a:gd name="connsiteX3" fmla="*/ 7928810 w 7928810"/>
                        <a:gd name="connsiteY3" fmla="*/ 671777 h 4030579"/>
                        <a:gd name="connsiteX4" fmla="*/ 7928810 w 7928810"/>
                        <a:gd name="connsiteY4" fmla="*/ 3358802 h 4030579"/>
                        <a:gd name="connsiteX5" fmla="*/ 7257033 w 7928810"/>
                        <a:gd name="connsiteY5" fmla="*/ 4030579 h 4030579"/>
                        <a:gd name="connsiteX6" fmla="*/ 671777 w 7928810"/>
                        <a:gd name="connsiteY6" fmla="*/ 4030579 h 4030579"/>
                        <a:gd name="connsiteX7" fmla="*/ 0 w 7928810"/>
                        <a:gd name="connsiteY7" fmla="*/ 3358802 h 4030579"/>
                        <a:gd name="connsiteX8" fmla="*/ 493295 w 7928810"/>
                        <a:gd name="connsiteY8" fmla="*/ 1526019 h 4030579"/>
                        <a:gd name="connsiteX0" fmla="*/ 493295 w 7928810"/>
                        <a:gd name="connsiteY0" fmla="*/ 1838840 h 4343400"/>
                        <a:gd name="connsiteX1" fmla="*/ 647714 w 7928810"/>
                        <a:gd name="connsiteY1" fmla="*/ 0 h 4343400"/>
                        <a:gd name="connsiteX2" fmla="*/ 7257033 w 7928810"/>
                        <a:gd name="connsiteY2" fmla="*/ 312821 h 4343400"/>
                        <a:gd name="connsiteX3" fmla="*/ 7928810 w 7928810"/>
                        <a:gd name="connsiteY3" fmla="*/ 984598 h 4343400"/>
                        <a:gd name="connsiteX4" fmla="*/ 7928810 w 7928810"/>
                        <a:gd name="connsiteY4" fmla="*/ 3671623 h 4343400"/>
                        <a:gd name="connsiteX5" fmla="*/ 7257033 w 7928810"/>
                        <a:gd name="connsiteY5" fmla="*/ 4343400 h 4343400"/>
                        <a:gd name="connsiteX6" fmla="*/ 671777 w 7928810"/>
                        <a:gd name="connsiteY6" fmla="*/ 4343400 h 4343400"/>
                        <a:gd name="connsiteX7" fmla="*/ 0 w 7928810"/>
                        <a:gd name="connsiteY7" fmla="*/ 3671623 h 4343400"/>
                        <a:gd name="connsiteX8" fmla="*/ 493295 w 7928810"/>
                        <a:gd name="connsiteY8" fmla="*/ 1838840 h 4343400"/>
                        <a:gd name="connsiteX0" fmla="*/ 493295 w 7928810"/>
                        <a:gd name="connsiteY0" fmla="*/ 1838840 h 4343400"/>
                        <a:gd name="connsiteX1" fmla="*/ 647714 w 7928810"/>
                        <a:gd name="connsiteY1" fmla="*/ 0 h 4343400"/>
                        <a:gd name="connsiteX2" fmla="*/ 7160781 w 7928810"/>
                        <a:gd name="connsiteY2" fmla="*/ 0 h 4343400"/>
                        <a:gd name="connsiteX3" fmla="*/ 7928810 w 7928810"/>
                        <a:gd name="connsiteY3" fmla="*/ 984598 h 4343400"/>
                        <a:gd name="connsiteX4" fmla="*/ 7928810 w 7928810"/>
                        <a:gd name="connsiteY4" fmla="*/ 3671623 h 4343400"/>
                        <a:gd name="connsiteX5" fmla="*/ 7257033 w 7928810"/>
                        <a:gd name="connsiteY5" fmla="*/ 4343400 h 4343400"/>
                        <a:gd name="connsiteX6" fmla="*/ 671777 w 7928810"/>
                        <a:gd name="connsiteY6" fmla="*/ 4343400 h 4343400"/>
                        <a:gd name="connsiteX7" fmla="*/ 0 w 7928810"/>
                        <a:gd name="connsiteY7" fmla="*/ 3671623 h 4343400"/>
                        <a:gd name="connsiteX8" fmla="*/ 493295 w 7928810"/>
                        <a:gd name="connsiteY8" fmla="*/ 1838840 h 43434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7928810" h="4343400">
                          <a:moveTo>
                            <a:pt x="493295" y="1838840"/>
                          </a:moveTo>
                          <a:cubicBezTo>
                            <a:pt x="493295" y="1467828"/>
                            <a:pt x="276702" y="0"/>
                            <a:pt x="647714" y="0"/>
                          </a:cubicBezTo>
                          <a:lnTo>
                            <a:pt x="7160781" y="0"/>
                          </a:lnTo>
                          <a:cubicBezTo>
                            <a:pt x="7531793" y="0"/>
                            <a:pt x="7928810" y="613586"/>
                            <a:pt x="7928810" y="984598"/>
                          </a:cubicBezTo>
                          <a:lnTo>
                            <a:pt x="7928810" y="3671623"/>
                          </a:lnTo>
                          <a:cubicBezTo>
                            <a:pt x="7928810" y="4042635"/>
                            <a:pt x="7628045" y="4343400"/>
                            <a:pt x="7257033" y="4343400"/>
                          </a:cubicBezTo>
                          <a:lnTo>
                            <a:pt x="671777" y="4343400"/>
                          </a:lnTo>
                          <a:cubicBezTo>
                            <a:pt x="300765" y="4343400"/>
                            <a:pt x="0" y="4042635"/>
                            <a:pt x="0" y="3671623"/>
                          </a:cubicBezTo>
                          <a:cubicBezTo>
                            <a:pt x="0" y="2775948"/>
                            <a:pt x="493295" y="2734515"/>
                            <a:pt x="493295" y="1838840"/>
                          </a:cubicBezTo>
                          <a:close/>
                        </a:path>
                      </a:pathLst>
                    </a:cu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867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Arial"/>
              </a:endParaRPr>
            </a:p>
          </p:txBody>
        </p:sp>
      </p:grpSp>
      <p:grpSp>
        <p:nvGrpSpPr>
          <p:cNvPr id="12" name="Nhóm 11">
            <a:extLst>
              <a:ext uri="{FF2B5EF4-FFF2-40B4-BE49-F238E27FC236}">
                <a16:creationId xmlns:a16="http://schemas.microsoft.com/office/drawing/2014/main" id="{CBEE69F7-47E0-5623-5C54-193843AA86C5}"/>
              </a:ext>
            </a:extLst>
          </p:cNvPr>
          <p:cNvGrpSpPr/>
          <p:nvPr/>
        </p:nvGrpSpPr>
        <p:grpSpPr>
          <a:xfrm>
            <a:off x="407633" y="565803"/>
            <a:ext cx="10965217" cy="3902194"/>
            <a:chOff x="964406" y="691127"/>
            <a:chExt cx="8223913" cy="2926646"/>
          </a:xfrm>
        </p:grpSpPr>
        <p:grpSp>
          <p:nvGrpSpPr>
            <p:cNvPr id="7" name="Nhóm 6">
              <a:extLst>
                <a:ext uri="{FF2B5EF4-FFF2-40B4-BE49-F238E27FC236}">
                  <a16:creationId xmlns:a16="http://schemas.microsoft.com/office/drawing/2014/main" id="{C71A58AA-EB0B-F7C5-D2B3-6864FE296144}"/>
                </a:ext>
              </a:extLst>
            </p:cNvPr>
            <p:cNvGrpSpPr/>
            <p:nvPr/>
          </p:nvGrpSpPr>
          <p:grpSpPr>
            <a:xfrm>
              <a:off x="964406" y="691127"/>
              <a:ext cx="774700" cy="706297"/>
              <a:chOff x="964406" y="691127"/>
              <a:chExt cx="774700" cy="706297"/>
            </a:xfrm>
          </p:grpSpPr>
          <p:sp>
            <p:nvSpPr>
              <p:cNvPr id="5" name="Tam giác Cân 4">
                <a:extLst>
                  <a:ext uri="{FF2B5EF4-FFF2-40B4-BE49-F238E27FC236}">
                    <a16:creationId xmlns:a16="http://schemas.microsoft.com/office/drawing/2014/main" id="{3CB67545-E7EB-303B-7D05-BC1226AE2489}"/>
                  </a:ext>
                </a:extLst>
              </p:cNvPr>
              <p:cNvSpPr/>
              <p:nvPr/>
            </p:nvSpPr>
            <p:spPr>
              <a:xfrm>
                <a:off x="964406" y="691127"/>
                <a:ext cx="774700" cy="660400"/>
              </a:xfrm>
              <a:prstGeom prst="triangl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867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Arial"/>
                </a:endParaRPr>
              </a:p>
            </p:txBody>
          </p:sp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id="{54792F5C-C411-85C5-2B10-4DF0CDE31FA4}"/>
                  </a:ext>
                </a:extLst>
              </p:cNvPr>
              <p:cNvSpPr txBox="1"/>
              <p:nvPr/>
            </p:nvSpPr>
            <p:spPr>
              <a:xfrm>
                <a:off x="1186656" y="835683"/>
                <a:ext cx="330200" cy="561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42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+mn-ea"/>
                    <a:cs typeface="Arial"/>
                    <a:sym typeface="Arial"/>
                  </a:rPr>
                  <a:t>1</a:t>
                </a:r>
              </a:p>
            </p:txBody>
          </p:sp>
        </p:grpSp>
        <p:sp>
          <p:nvSpPr>
            <p:cNvPr id="8" name="Hộp Văn bản 7">
              <a:extLst>
                <a:ext uri="{FF2B5EF4-FFF2-40B4-BE49-F238E27FC236}">
                  <a16:creationId xmlns:a16="http://schemas.microsoft.com/office/drawing/2014/main" id="{BFF7ECC3-487F-722E-7447-B69274C653EA}"/>
                </a:ext>
              </a:extLst>
            </p:cNvPr>
            <p:cNvSpPr txBox="1"/>
            <p:nvPr/>
          </p:nvSpPr>
          <p:spPr>
            <a:xfrm>
              <a:off x="1676901" y="778533"/>
              <a:ext cx="7511418" cy="28392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vi-VN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b) Viết các số đo diện tích sau:</a:t>
              </a:r>
            </a:p>
            <a:p>
              <a:pPr marL="0" marR="0" lvl="0" indent="0" algn="just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vi-VN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- Sáu nghìn bốn trăm ba mươi mét vuông,</a:t>
              </a:r>
            </a:p>
            <a:p>
              <a:pPr marL="0" marR="0" lvl="0" indent="0" algn="just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vi-VN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endParaRPr>
            </a:p>
            <a:p>
              <a:pPr marL="0" marR="0" lvl="0" indent="0" algn="just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vi-VN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- Mười hai nghìn năm trăm mét vuông,</a:t>
              </a:r>
            </a:p>
            <a:p>
              <a:pPr marL="0" marR="0" lvl="0" indent="0" algn="just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vi-VN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endParaRPr>
            </a:p>
            <a:p>
              <a:pPr marL="0" marR="0" lvl="0" indent="0" algn="just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vi-VN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</a:rPr>
                <a:t>- Một trăm ba mươi lăm mét vuông.</a:t>
              </a:r>
              <a:endPara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  <a:sym typeface="Arial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9AB1C588-4D32-2A5F-AFC6-8ED289B00496}"/>
              </a:ext>
            </a:extLst>
          </p:cNvPr>
          <p:cNvSpPr txBox="1"/>
          <p:nvPr/>
        </p:nvSpPr>
        <p:spPr>
          <a:xfrm>
            <a:off x="1695450" y="200025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6 430 m</a:t>
            </a:r>
            <a:r>
              <a:rPr lang="en-US" sz="3200" b="1" i="0" baseline="30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endParaRPr lang="en-US" sz="32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E752922-A32C-36A2-9542-A89754E385E3}"/>
              </a:ext>
            </a:extLst>
          </p:cNvPr>
          <p:cNvSpPr txBox="1"/>
          <p:nvPr/>
        </p:nvSpPr>
        <p:spPr>
          <a:xfrm>
            <a:off x="1657350" y="33528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12 500 m</a:t>
            </a:r>
            <a:r>
              <a:rPr lang="en-US" sz="3200" b="1" i="0" baseline="30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endParaRPr lang="en-US" sz="32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A62726-FD3E-57D9-BD63-458F79F1F89F}"/>
              </a:ext>
            </a:extLst>
          </p:cNvPr>
          <p:cNvSpPr txBox="1"/>
          <p:nvPr/>
        </p:nvSpPr>
        <p:spPr>
          <a:xfrm>
            <a:off x="1685925" y="44958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135 m</a:t>
            </a:r>
            <a:r>
              <a:rPr lang="en-US" sz="3200" b="1" i="0" baseline="30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endParaRPr lang="en-US" sz="32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45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Nhóm 1">
            <a:extLst>
              <a:ext uri="{FF2B5EF4-FFF2-40B4-BE49-F238E27FC236}">
                <a16:creationId xmlns:a16="http://schemas.microsoft.com/office/drawing/2014/main" id="{8AC6EFC3-7F73-66EF-4056-C421BB4161A9}"/>
              </a:ext>
            </a:extLst>
          </p:cNvPr>
          <p:cNvGrpSpPr/>
          <p:nvPr/>
        </p:nvGrpSpPr>
        <p:grpSpPr>
          <a:xfrm flipV="1">
            <a:off x="-114300" y="383901"/>
            <a:ext cx="12231159" cy="6236779"/>
            <a:chOff x="685801" y="400050"/>
            <a:chExt cx="8033083" cy="4449303"/>
          </a:xfrm>
        </p:grpSpPr>
        <p:sp>
          <p:nvSpPr>
            <p:cNvPr id="3" name="Hình chữ nhật: Góc Tròn 1">
              <a:extLst>
                <a:ext uri="{FF2B5EF4-FFF2-40B4-BE49-F238E27FC236}">
                  <a16:creationId xmlns:a16="http://schemas.microsoft.com/office/drawing/2014/main" id="{3812F873-03D1-A274-7B4B-256DAE7EF912}"/>
                </a:ext>
              </a:extLst>
            </p:cNvPr>
            <p:cNvSpPr/>
            <p:nvPr/>
          </p:nvSpPr>
          <p:spPr>
            <a:xfrm>
              <a:off x="685801" y="400050"/>
              <a:ext cx="7928810" cy="4343400"/>
            </a:xfrm>
            <a:custGeom>
              <a:avLst/>
              <a:gdLst>
                <a:gd name="connsiteX0" fmla="*/ 0 w 7928810"/>
                <a:gd name="connsiteY0" fmla="*/ 671777 h 4030579"/>
                <a:gd name="connsiteX1" fmla="*/ 671777 w 7928810"/>
                <a:gd name="connsiteY1" fmla="*/ 0 h 4030579"/>
                <a:gd name="connsiteX2" fmla="*/ 7257033 w 7928810"/>
                <a:gd name="connsiteY2" fmla="*/ 0 h 4030579"/>
                <a:gd name="connsiteX3" fmla="*/ 7928810 w 7928810"/>
                <a:gd name="connsiteY3" fmla="*/ 671777 h 4030579"/>
                <a:gd name="connsiteX4" fmla="*/ 7928810 w 7928810"/>
                <a:gd name="connsiteY4" fmla="*/ 3358802 h 4030579"/>
                <a:gd name="connsiteX5" fmla="*/ 7257033 w 7928810"/>
                <a:gd name="connsiteY5" fmla="*/ 4030579 h 4030579"/>
                <a:gd name="connsiteX6" fmla="*/ 671777 w 7928810"/>
                <a:gd name="connsiteY6" fmla="*/ 4030579 h 4030579"/>
                <a:gd name="connsiteX7" fmla="*/ 0 w 7928810"/>
                <a:gd name="connsiteY7" fmla="*/ 3358802 h 4030579"/>
                <a:gd name="connsiteX8" fmla="*/ 0 w 7928810"/>
                <a:gd name="connsiteY8" fmla="*/ 671777 h 4030579"/>
                <a:gd name="connsiteX0" fmla="*/ 493295 w 7928810"/>
                <a:gd name="connsiteY0" fmla="*/ 1526019 h 4030579"/>
                <a:gd name="connsiteX1" fmla="*/ 671777 w 7928810"/>
                <a:gd name="connsiteY1" fmla="*/ 0 h 4030579"/>
                <a:gd name="connsiteX2" fmla="*/ 7257033 w 7928810"/>
                <a:gd name="connsiteY2" fmla="*/ 0 h 4030579"/>
                <a:gd name="connsiteX3" fmla="*/ 7928810 w 7928810"/>
                <a:gd name="connsiteY3" fmla="*/ 671777 h 4030579"/>
                <a:gd name="connsiteX4" fmla="*/ 7928810 w 7928810"/>
                <a:gd name="connsiteY4" fmla="*/ 3358802 h 4030579"/>
                <a:gd name="connsiteX5" fmla="*/ 7257033 w 7928810"/>
                <a:gd name="connsiteY5" fmla="*/ 4030579 h 4030579"/>
                <a:gd name="connsiteX6" fmla="*/ 671777 w 7928810"/>
                <a:gd name="connsiteY6" fmla="*/ 4030579 h 4030579"/>
                <a:gd name="connsiteX7" fmla="*/ 0 w 7928810"/>
                <a:gd name="connsiteY7" fmla="*/ 3358802 h 4030579"/>
                <a:gd name="connsiteX8" fmla="*/ 493295 w 7928810"/>
                <a:gd name="connsiteY8" fmla="*/ 1526019 h 4030579"/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257033 w 7928810"/>
                <a:gd name="connsiteY2" fmla="*/ 312821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160781 w 7928810"/>
                <a:gd name="connsiteY2" fmla="*/ 0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8810" h="4343400">
                  <a:moveTo>
                    <a:pt x="493295" y="1838840"/>
                  </a:moveTo>
                  <a:cubicBezTo>
                    <a:pt x="493295" y="1467828"/>
                    <a:pt x="276702" y="0"/>
                    <a:pt x="647714" y="0"/>
                  </a:cubicBezTo>
                  <a:lnTo>
                    <a:pt x="7160781" y="0"/>
                  </a:lnTo>
                  <a:cubicBezTo>
                    <a:pt x="7531793" y="0"/>
                    <a:pt x="7928810" y="613586"/>
                    <a:pt x="7928810" y="984598"/>
                  </a:cubicBezTo>
                  <a:lnTo>
                    <a:pt x="7928810" y="3671623"/>
                  </a:lnTo>
                  <a:cubicBezTo>
                    <a:pt x="7928810" y="4042635"/>
                    <a:pt x="7628045" y="4343400"/>
                    <a:pt x="7257033" y="4343400"/>
                  </a:cubicBezTo>
                  <a:lnTo>
                    <a:pt x="671777" y="4343400"/>
                  </a:lnTo>
                  <a:cubicBezTo>
                    <a:pt x="300765" y="4343400"/>
                    <a:pt x="0" y="4042635"/>
                    <a:pt x="0" y="3671623"/>
                  </a:cubicBezTo>
                  <a:cubicBezTo>
                    <a:pt x="0" y="2775948"/>
                    <a:pt x="493295" y="2734515"/>
                    <a:pt x="493295" y="183884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867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Arial"/>
              </a:endParaRPr>
            </a:p>
          </p:txBody>
        </p:sp>
        <p:sp>
          <p:nvSpPr>
            <p:cNvPr id="4" name="Hình chữ nhật: Góc Tròn 1">
              <a:extLst>
                <a:ext uri="{FF2B5EF4-FFF2-40B4-BE49-F238E27FC236}">
                  <a16:creationId xmlns:a16="http://schemas.microsoft.com/office/drawing/2014/main" id="{24A49FA0-84EE-B639-8480-880D2EE20848}"/>
                </a:ext>
              </a:extLst>
            </p:cNvPr>
            <p:cNvSpPr/>
            <p:nvPr/>
          </p:nvSpPr>
          <p:spPr>
            <a:xfrm>
              <a:off x="790074" y="505953"/>
              <a:ext cx="7928810" cy="4343400"/>
            </a:xfrm>
            <a:custGeom>
              <a:avLst/>
              <a:gdLst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160781 w 7928810"/>
                <a:gd name="connsiteY2" fmla="*/ 0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8810" h="4343400" extrusionOk="0">
                  <a:moveTo>
                    <a:pt x="493295" y="1838840"/>
                  </a:moveTo>
                  <a:cubicBezTo>
                    <a:pt x="480229" y="1490752"/>
                    <a:pt x="242953" y="-13936"/>
                    <a:pt x="647714" y="0"/>
                  </a:cubicBezTo>
                  <a:cubicBezTo>
                    <a:pt x="3750692" y="-60713"/>
                    <a:pt x="4868337" y="61072"/>
                    <a:pt x="7160781" y="0"/>
                  </a:cubicBezTo>
                  <a:cubicBezTo>
                    <a:pt x="7514830" y="5670"/>
                    <a:pt x="7924900" y="618210"/>
                    <a:pt x="7928810" y="984598"/>
                  </a:cubicBezTo>
                  <a:cubicBezTo>
                    <a:pt x="7953262" y="1987959"/>
                    <a:pt x="7996473" y="2918477"/>
                    <a:pt x="7928810" y="3671623"/>
                  </a:cubicBezTo>
                  <a:cubicBezTo>
                    <a:pt x="7962136" y="4010960"/>
                    <a:pt x="7700590" y="4348187"/>
                    <a:pt x="7257033" y="4343400"/>
                  </a:cubicBezTo>
                  <a:cubicBezTo>
                    <a:pt x="5064265" y="4269629"/>
                    <a:pt x="2934583" y="4187517"/>
                    <a:pt x="671777" y="4343400"/>
                  </a:cubicBezTo>
                  <a:cubicBezTo>
                    <a:pt x="306206" y="4344189"/>
                    <a:pt x="-5697" y="4040035"/>
                    <a:pt x="0" y="3671623"/>
                  </a:cubicBezTo>
                  <a:cubicBezTo>
                    <a:pt x="-43347" y="2788883"/>
                    <a:pt x="502953" y="2721423"/>
                    <a:pt x="493295" y="1838840"/>
                  </a:cubicBezTo>
                  <a:close/>
                </a:path>
              </a:pathLst>
            </a:custGeom>
            <a:noFill/>
            <a:ln w="38100"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981765707">
                    <a:custGeom>
                      <a:avLst/>
                      <a:gdLst>
                        <a:gd name="connsiteX0" fmla="*/ 0 w 7928810"/>
                        <a:gd name="connsiteY0" fmla="*/ 671777 h 4030579"/>
                        <a:gd name="connsiteX1" fmla="*/ 671777 w 7928810"/>
                        <a:gd name="connsiteY1" fmla="*/ 0 h 4030579"/>
                        <a:gd name="connsiteX2" fmla="*/ 7257033 w 7928810"/>
                        <a:gd name="connsiteY2" fmla="*/ 0 h 4030579"/>
                        <a:gd name="connsiteX3" fmla="*/ 7928810 w 7928810"/>
                        <a:gd name="connsiteY3" fmla="*/ 671777 h 4030579"/>
                        <a:gd name="connsiteX4" fmla="*/ 7928810 w 7928810"/>
                        <a:gd name="connsiteY4" fmla="*/ 3358802 h 4030579"/>
                        <a:gd name="connsiteX5" fmla="*/ 7257033 w 7928810"/>
                        <a:gd name="connsiteY5" fmla="*/ 4030579 h 4030579"/>
                        <a:gd name="connsiteX6" fmla="*/ 671777 w 7928810"/>
                        <a:gd name="connsiteY6" fmla="*/ 4030579 h 4030579"/>
                        <a:gd name="connsiteX7" fmla="*/ 0 w 7928810"/>
                        <a:gd name="connsiteY7" fmla="*/ 3358802 h 4030579"/>
                        <a:gd name="connsiteX8" fmla="*/ 0 w 7928810"/>
                        <a:gd name="connsiteY8" fmla="*/ 671777 h 4030579"/>
                        <a:gd name="connsiteX0" fmla="*/ 493295 w 7928810"/>
                        <a:gd name="connsiteY0" fmla="*/ 1526019 h 4030579"/>
                        <a:gd name="connsiteX1" fmla="*/ 671777 w 7928810"/>
                        <a:gd name="connsiteY1" fmla="*/ 0 h 4030579"/>
                        <a:gd name="connsiteX2" fmla="*/ 7257033 w 7928810"/>
                        <a:gd name="connsiteY2" fmla="*/ 0 h 4030579"/>
                        <a:gd name="connsiteX3" fmla="*/ 7928810 w 7928810"/>
                        <a:gd name="connsiteY3" fmla="*/ 671777 h 4030579"/>
                        <a:gd name="connsiteX4" fmla="*/ 7928810 w 7928810"/>
                        <a:gd name="connsiteY4" fmla="*/ 3358802 h 4030579"/>
                        <a:gd name="connsiteX5" fmla="*/ 7257033 w 7928810"/>
                        <a:gd name="connsiteY5" fmla="*/ 4030579 h 4030579"/>
                        <a:gd name="connsiteX6" fmla="*/ 671777 w 7928810"/>
                        <a:gd name="connsiteY6" fmla="*/ 4030579 h 4030579"/>
                        <a:gd name="connsiteX7" fmla="*/ 0 w 7928810"/>
                        <a:gd name="connsiteY7" fmla="*/ 3358802 h 4030579"/>
                        <a:gd name="connsiteX8" fmla="*/ 493295 w 7928810"/>
                        <a:gd name="connsiteY8" fmla="*/ 1526019 h 4030579"/>
                        <a:gd name="connsiteX0" fmla="*/ 493295 w 7928810"/>
                        <a:gd name="connsiteY0" fmla="*/ 1838840 h 4343400"/>
                        <a:gd name="connsiteX1" fmla="*/ 647714 w 7928810"/>
                        <a:gd name="connsiteY1" fmla="*/ 0 h 4343400"/>
                        <a:gd name="connsiteX2" fmla="*/ 7257033 w 7928810"/>
                        <a:gd name="connsiteY2" fmla="*/ 312821 h 4343400"/>
                        <a:gd name="connsiteX3" fmla="*/ 7928810 w 7928810"/>
                        <a:gd name="connsiteY3" fmla="*/ 984598 h 4343400"/>
                        <a:gd name="connsiteX4" fmla="*/ 7928810 w 7928810"/>
                        <a:gd name="connsiteY4" fmla="*/ 3671623 h 4343400"/>
                        <a:gd name="connsiteX5" fmla="*/ 7257033 w 7928810"/>
                        <a:gd name="connsiteY5" fmla="*/ 4343400 h 4343400"/>
                        <a:gd name="connsiteX6" fmla="*/ 671777 w 7928810"/>
                        <a:gd name="connsiteY6" fmla="*/ 4343400 h 4343400"/>
                        <a:gd name="connsiteX7" fmla="*/ 0 w 7928810"/>
                        <a:gd name="connsiteY7" fmla="*/ 3671623 h 4343400"/>
                        <a:gd name="connsiteX8" fmla="*/ 493295 w 7928810"/>
                        <a:gd name="connsiteY8" fmla="*/ 1838840 h 4343400"/>
                        <a:gd name="connsiteX0" fmla="*/ 493295 w 7928810"/>
                        <a:gd name="connsiteY0" fmla="*/ 1838840 h 4343400"/>
                        <a:gd name="connsiteX1" fmla="*/ 647714 w 7928810"/>
                        <a:gd name="connsiteY1" fmla="*/ 0 h 4343400"/>
                        <a:gd name="connsiteX2" fmla="*/ 7160781 w 7928810"/>
                        <a:gd name="connsiteY2" fmla="*/ 0 h 4343400"/>
                        <a:gd name="connsiteX3" fmla="*/ 7928810 w 7928810"/>
                        <a:gd name="connsiteY3" fmla="*/ 984598 h 4343400"/>
                        <a:gd name="connsiteX4" fmla="*/ 7928810 w 7928810"/>
                        <a:gd name="connsiteY4" fmla="*/ 3671623 h 4343400"/>
                        <a:gd name="connsiteX5" fmla="*/ 7257033 w 7928810"/>
                        <a:gd name="connsiteY5" fmla="*/ 4343400 h 4343400"/>
                        <a:gd name="connsiteX6" fmla="*/ 671777 w 7928810"/>
                        <a:gd name="connsiteY6" fmla="*/ 4343400 h 4343400"/>
                        <a:gd name="connsiteX7" fmla="*/ 0 w 7928810"/>
                        <a:gd name="connsiteY7" fmla="*/ 3671623 h 4343400"/>
                        <a:gd name="connsiteX8" fmla="*/ 493295 w 7928810"/>
                        <a:gd name="connsiteY8" fmla="*/ 1838840 h 43434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7928810" h="4343400">
                          <a:moveTo>
                            <a:pt x="493295" y="1838840"/>
                          </a:moveTo>
                          <a:cubicBezTo>
                            <a:pt x="493295" y="1467828"/>
                            <a:pt x="276702" y="0"/>
                            <a:pt x="647714" y="0"/>
                          </a:cubicBezTo>
                          <a:lnTo>
                            <a:pt x="7160781" y="0"/>
                          </a:lnTo>
                          <a:cubicBezTo>
                            <a:pt x="7531793" y="0"/>
                            <a:pt x="7928810" y="613586"/>
                            <a:pt x="7928810" y="984598"/>
                          </a:cubicBezTo>
                          <a:lnTo>
                            <a:pt x="7928810" y="3671623"/>
                          </a:lnTo>
                          <a:cubicBezTo>
                            <a:pt x="7928810" y="4042635"/>
                            <a:pt x="7628045" y="4343400"/>
                            <a:pt x="7257033" y="4343400"/>
                          </a:cubicBezTo>
                          <a:lnTo>
                            <a:pt x="671777" y="4343400"/>
                          </a:lnTo>
                          <a:cubicBezTo>
                            <a:pt x="300765" y="4343400"/>
                            <a:pt x="0" y="4042635"/>
                            <a:pt x="0" y="3671623"/>
                          </a:cubicBezTo>
                          <a:cubicBezTo>
                            <a:pt x="0" y="2775948"/>
                            <a:pt x="493295" y="2734515"/>
                            <a:pt x="493295" y="1838840"/>
                          </a:cubicBezTo>
                          <a:close/>
                        </a:path>
                      </a:pathLst>
                    </a:cu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867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Arial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2B9D91D-D965-1687-3F6B-B5F4A09FDFBD}"/>
              </a:ext>
            </a:extLst>
          </p:cNvPr>
          <p:cNvGrpSpPr/>
          <p:nvPr/>
        </p:nvGrpSpPr>
        <p:grpSpPr>
          <a:xfrm>
            <a:off x="407633" y="565803"/>
            <a:ext cx="11155717" cy="1439981"/>
            <a:chOff x="407633" y="565803"/>
            <a:chExt cx="11155717" cy="1439981"/>
          </a:xfrm>
        </p:grpSpPr>
        <p:grpSp>
          <p:nvGrpSpPr>
            <p:cNvPr id="12" name="Nhóm 11">
              <a:extLst>
                <a:ext uri="{FF2B5EF4-FFF2-40B4-BE49-F238E27FC236}">
                  <a16:creationId xmlns:a16="http://schemas.microsoft.com/office/drawing/2014/main" id="{CBEE69F7-47E0-5623-5C54-193843AA86C5}"/>
                </a:ext>
              </a:extLst>
            </p:cNvPr>
            <p:cNvGrpSpPr/>
            <p:nvPr/>
          </p:nvGrpSpPr>
          <p:grpSpPr>
            <a:xfrm>
              <a:off x="407633" y="565803"/>
              <a:ext cx="11155717" cy="1439981"/>
              <a:chOff x="964406" y="691127"/>
              <a:chExt cx="8366788" cy="1079986"/>
            </a:xfrm>
          </p:grpSpPr>
          <p:grpSp>
            <p:nvGrpSpPr>
              <p:cNvPr id="7" name="Nhóm 6">
                <a:extLst>
                  <a:ext uri="{FF2B5EF4-FFF2-40B4-BE49-F238E27FC236}">
                    <a16:creationId xmlns:a16="http://schemas.microsoft.com/office/drawing/2014/main" id="{C71A58AA-EB0B-F7C5-D2B3-6864FE296144}"/>
                  </a:ext>
                </a:extLst>
              </p:cNvPr>
              <p:cNvGrpSpPr/>
              <p:nvPr/>
            </p:nvGrpSpPr>
            <p:grpSpPr>
              <a:xfrm>
                <a:off x="964406" y="691127"/>
                <a:ext cx="774700" cy="706297"/>
                <a:chOff x="964406" y="691127"/>
                <a:chExt cx="774700" cy="706297"/>
              </a:xfrm>
            </p:grpSpPr>
            <p:sp>
              <p:nvSpPr>
                <p:cNvPr id="5" name="Tam giác Cân 4">
                  <a:extLst>
                    <a:ext uri="{FF2B5EF4-FFF2-40B4-BE49-F238E27FC236}">
                      <a16:creationId xmlns:a16="http://schemas.microsoft.com/office/drawing/2014/main" id="{3CB67545-E7EB-303B-7D05-BC1226AE2489}"/>
                    </a:ext>
                  </a:extLst>
                </p:cNvPr>
                <p:cNvSpPr/>
                <p:nvPr/>
              </p:nvSpPr>
              <p:spPr>
                <a:xfrm>
                  <a:off x="964406" y="691127"/>
                  <a:ext cx="774700" cy="660400"/>
                </a:xfrm>
                <a:prstGeom prst="triangle">
                  <a:avLst/>
                </a:prstGeom>
                <a:solidFill>
                  <a:schemeClr val="bg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lang="en-US" sz="1867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  <a:sym typeface="Arial"/>
                  </a:endParaRPr>
                </a:p>
              </p:txBody>
            </p:sp>
            <p:sp>
              <p:nvSpPr>
                <p:cNvPr id="6" name="Hộp Văn bản 5">
                  <a:extLst>
                    <a:ext uri="{FF2B5EF4-FFF2-40B4-BE49-F238E27FC236}">
                      <a16:creationId xmlns:a16="http://schemas.microsoft.com/office/drawing/2014/main" id="{54792F5C-C411-85C5-2B10-4DF0CDE31FA4}"/>
                    </a:ext>
                  </a:extLst>
                </p:cNvPr>
                <p:cNvSpPr txBox="1"/>
                <p:nvPr/>
              </p:nvSpPr>
              <p:spPr>
                <a:xfrm>
                  <a:off x="1186656" y="835683"/>
                  <a:ext cx="330200" cy="5617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r>
                    <a:rPr kumimoji="0" lang="en-US" sz="4267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rial"/>
                      <a:sym typeface="Arial"/>
                    </a:rPr>
                    <a:t>2</a:t>
                  </a:r>
                </a:p>
              </p:txBody>
            </p:sp>
          </p:grpSp>
          <p:sp>
            <p:nvSpPr>
              <p:cNvPr id="8" name="Hộp Văn bản 7">
                <a:extLst>
                  <a:ext uri="{FF2B5EF4-FFF2-40B4-BE49-F238E27FC236}">
                    <a16:creationId xmlns:a16="http://schemas.microsoft.com/office/drawing/2014/main" id="{BFF7ECC3-487F-722E-7447-B69274C653EA}"/>
                  </a:ext>
                </a:extLst>
              </p:cNvPr>
              <p:cNvSpPr txBox="1"/>
              <p:nvPr/>
            </p:nvSpPr>
            <p:spPr>
              <a:xfrm>
                <a:off x="1676901" y="778533"/>
                <a:ext cx="7654293" cy="992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just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lang="vi-VN" sz="4000" b="0" i="0" dirty="0">
                    <a:solidFill>
                      <a:srgbClr val="000000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Chọn đơn vị đo diện tích (cm</a:t>
                </a:r>
                <a:r>
                  <a:rPr lang="vi-VN" sz="4000" b="0" i="0" baseline="30000" dirty="0">
                    <a:solidFill>
                      <a:srgbClr val="000000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2</a:t>
                </a:r>
                <a:r>
                  <a:rPr lang="vi-VN" sz="4000" b="0" i="0" dirty="0">
                    <a:solidFill>
                      <a:srgbClr val="000000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, m</a:t>
                </a:r>
                <a:r>
                  <a:rPr lang="vi-VN" sz="4000" b="0" i="0" baseline="30000" dirty="0">
                    <a:solidFill>
                      <a:srgbClr val="000000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2</a:t>
                </a:r>
                <a:r>
                  <a:rPr lang="vi-VN" sz="4000" b="0" i="0" dirty="0">
                    <a:solidFill>
                      <a:srgbClr val="000000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) thích hợp để đặt vào ô</a:t>
                </a:r>
                <a:r>
                  <a:rPr lang="en-US" sz="4000" b="0" i="0" dirty="0">
                    <a:solidFill>
                      <a:srgbClr val="000000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       : </a:t>
                </a:r>
                <a:endParaRPr kumimoji="0" lang="en-US" sz="4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Arial"/>
                  <a:sym typeface="Arial"/>
                </a:endParaRPr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702A9F8-8F9A-B96C-6DE6-EEFE333992E5}"/>
                </a:ext>
              </a:extLst>
            </p:cNvPr>
            <p:cNvSpPr/>
            <p:nvPr/>
          </p:nvSpPr>
          <p:spPr>
            <a:xfrm>
              <a:off x="4143375" y="1428750"/>
              <a:ext cx="581025" cy="476250"/>
            </a:xfrm>
            <a:prstGeom prst="rect">
              <a:avLst/>
            </a:prstGeom>
            <a:ln w="38100">
              <a:solidFill>
                <a:srgbClr val="E92783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Cambria" panose="02040503050406030204" pitchFamily="18" charset="0"/>
                  <a:ea typeface="Cambria" panose="02040503050406030204" pitchFamily="18" charset="0"/>
                </a:rPr>
                <a:t>?</a:t>
              </a:r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35A3959D-EC2B-DAB1-7EBD-B378EC1A5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575" y="2414587"/>
            <a:ext cx="9486900" cy="3003537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4FA978A9-BC88-5187-80FA-0BD5EADDE8CE}"/>
              </a:ext>
            </a:extLst>
          </p:cNvPr>
          <p:cNvSpPr/>
          <p:nvPr/>
        </p:nvSpPr>
        <p:spPr>
          <a:xfrm>
            <a:off x="9572625" y="2428875"/>
            <a:ext cx="1028700" cy="685800"/>
          </a:xfrm>
          <a:prstGeom prst="rect">
            <a:avLst/>
          </a:prstGeom>
          <a:ln w="38100">
            <a:solidFill>
              <a:srgbClr val="E9278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cm²</a:t>
            </a: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  <a:sym typeface="Arial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93C5281-BAC2-CA87-9B15-2E80487B9F17}"/>
              </a:ext>
            </a:extLst>
          </p:cNvPr>
          <p:cNvSpPr/>
          <p:nvPr/>
        </p:nvSpPr>
        <p:spPr>
          <a:xfrm>
            <a:off x="7781925" y="3114675"/>
            <a:ext cx="885825" cy="685800"/>
          </a:xfrm>
          <a:prstGeom prst="rect">
            <a:avLst/>
          </a:prstGeom>
          <a:ln w="38100">
            <a:solidFill>
              <a:srgbClr val="E9278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m²</a:t>
            </a: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  <a:sym typeface="Arial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3F5314C-BE44-6F3F-9A34-F0A1F94EE54C}"/>
              </a:ext>
            </a:extLst>
          </p:cNvPr>
          <p:cNvSpPr/>
          <p:nvPr/>
        </p:nvSpPr>
        <p:spPr>
          <a:xfrm>
            <a:off x="8753475" y="3790950"/>
            <a:ext cx="1028700" cy="685800"/>
          </a:xfrm>
          <a:prstGeom prst="rect">
            <a:avLst/>
          </a:prstGeom>
          <a:ln w="38100">
            <a:solidFill>
              <a:srgbClr val="E9278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cm²</a:t>
            </a: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  <a:sym typeface="Arial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C131681-64B7-B871-BCF0-1860BD6784A7}"/>
              </a:ext>
            </a:extLst>
          </p:cNvPr>
          <p:cNvSpPr/>
          <p:nvPr/>
        </p:nvSpPr>
        <p:spPr>
          <a:xfrm>
            <a:off x="7743825" y="4505325"/>
            <a:ext cx="885825" cy="685800"/>
          </a:xfrm>
          <a:prstGeom prst="rect">
            <a:avLst/>
          </a:prstGeom>
          <a:ln w="38100">
            <a:solidFill>
              <a:srgbClr val="E9278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m²</a:t>
            </a: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1004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8" grpId="0" animBg="1"/>
      <p:bldP spid="29" grpId="0" animBg="1"/>
    </p:bldLst>
  </p:timing>
</p:sld>
</file>

<file path=ppt/theme/theme1.xml><?xml version="1.0" encoding="utf-8"?>
<a:theme xmlns:a="http://schemas.openxmlformats.org/drawingml/2006/main" name="Organic Poultry Farm MK Campaign by Slidesgo">
  <a:themeElements>
    <a:clrScheme name="Simple Light">
      <a:dk1>
        <a:srgbClr val="083A52"/>
      </a:dk1>
      <a:lt1>
        <a:srgbClr val="FFFFFF"/>
      </a:lt1>
      <a:dk2>
        <a:srgbClr val="004F7A"/>
      </a:dk2>
      <a:lt2>
        <a:srgbClr val="DF3129"/>
      </a:lt2>
      <a:accent1>
        <a:srgbClr val="FFC200"/>
      </a:accent1>
      <a:accent2>
        <a:srgbClr val="964618"/>
      </a:accent2>
      <a:accent3>
        <a:srgbClr val="FDED00"/>
      </a:accent3>
      <a:accent4>
        <a:srgbClr val="B6E5EC"/>
      </a:accent4>
      <a:accent5>
        <a:srgbClr val="F17D13"/>
      </a:accent5>
      <a:accent6>
        <a:srgbClr val="A2CE40"/>
      </a:accent6>
      <a:hlink>
        <a:srgbClr val="042F43"/>
      </a:hlink>
      <a:folHlink>
        <a:srgbClr val="0097A7"/>
      </a:folHlink>
    </a:clrScheme>
    <a:fontScheme name="1 Tùy chỉnh">
      <a:majorFont>
        <a:latin typeface="SVN-Poky's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208</Words>
  <Application>Microsoft Macintosh PowerPoint</Application>
  <PresentationFormat>Widescreen</PresentationFormat>
  <Paragraphs>34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</vt:lpstr>
      <vt:lpstr>Pattaya</vt:lpstr>
      <vt:lpstr>Organic Poultry Farm MK Campaign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 Tran</dc:creator>
  <cp:lastModifiedBy>Microsoft Office User</cp:lastModifiedBy>
  <cp:revision>20</cp:revision>
  <dcterms:created xsi:type="dcterms:W3CDTF">2024-01-12T04:42:44Z</dcterms:created>
  <dcterms:modified xsi:type="dcterms:W3CDTF">2024-02-20T03:35:25Z</dcterms:modified>
</cp:coreProperties>
</file>