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</p:sldMasterIdLst>
  <p:notesMasterIdLst>
    <p:notesMasterId r:id="rId8"/>
  </p:notesMasterIdLst>
  <p:sldIdLst>
    <p:sldId id="258" r:id="rId2"/>
    <p:sldId id="259" r:id="rId3"/>
    <p:sldId id="260" r:id="rId4"/>
    <p:sldId id="263" r:id="rId5"/>
    <p:sldId id="264" r:id="rId6"/>
    <p:sldId id="270" r:id="rId7"/>
  </p:sldIdLst>
  <p:sldSz cx="12192000" cy="6858000"/>
  <p:notesSz cx="6858000" cy="9144000"/>
  <p:embeddedFontLst>
    <p:embeddedFont>
      <p:font typeface="等线" panose="02010600030101010101" pitchFamily="2" charset="-122"/>
      <p:regular r:id="rId9"/>
      <p:bold r:id="rId10"/>
    </p:embeddedFont>
    <p:embeddedFont>
      <p:font typeface="#9Slide03 Bebas Neue Bold" pitchFamily="2" charset="77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7509E-1F64-4953-BDCD-5A0F04112572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28017-9EF9-49D4-A309-0BCA183AD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6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9B3FF-6E43-485C-BB47-B4BDA3962F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迷你简卡通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73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9B3FF-6E43-485C-BB47-B4BDA3962F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迷你简卡通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45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9B3FF-6E43-485C-BB47-B4BDA3962F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迷你简卡通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50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9B3FF-6E43-485C-BB47-B4BDA3962F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迷你简卡通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038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9B3FF-6E43-485C-BB47-B4BDA3962F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迷你简卡通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42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3D6877-9B28-40EE-A0DB-EDFF93929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F78E1-BD66-4A48-9B2D-CF24F0BE4EF4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2024/2/20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5CD595-FEE0-448D-9CBE-762FCED6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E136B2-16EE-4DB9-B99C-52E82596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1722-75B1-420A-B968-ABA30A76E6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D64D2E-E983-4F72-A4F5-EB898F8833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r="10518" b="1157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D9FFFF"/>
          </a:solidFill>
        </p:spPr>
      </p:pic>
      <p:sp>
        <p:nvSpPr>
          <p:cNvPr id="7" name="标题占位符 1">
            <a:extLst>
              <a:ext uri="{FF2B5EF4-FFF2-40B4-BE49-F238E27FC236}">
                <a16:creationId xmlns:a16="http://schemas.microsoft.com/office/drawing/2014/main" id="{CA216769-710D-4BBB-BBE2-F532EF77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1612" y="-156410"/>
            <a:ext cx="2038815" cy="83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err="1"/>
              <a:t>mangnon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67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656188-2157-4324-81DD-DA93EAB3A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2E928D-6E61-46EB-BCF8-3C150C5A9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7EDEBF-053B-4F8E-AE0B-3D16FE28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F78E1-BD66-4A48-9B2D-CF24F0BE4EF4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2024/2/20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983704-4211-4EB6-B256-1745040C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268250-74AD-4214-B7F1-B57FE0C2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1722-75B1-420A-B968-ABA30A76E6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671E39B8-775E-495C-B531-426675F24F62}"/>
              </a:ext>
            </a:extLst>
          </p:cNvPr>
          <p:cNvSpPr txBox="1">
            <a:spLocks/>
          </p:cNvSpPr>
          <p:nvPr userDrawn="1"/>
        </p:nvSpPr>
        <p:spPr>
          <a:xfrm>
            <a:off x="1113663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t>DIEUHIEN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4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B939F9-8D6A-4993-8CA6-F9E22064D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063E8F-77FB-4CA6-8D02-6CAA8B224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3E668E-210C-4113-985C-6F39EFA01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F78E1-BD66-4A48-9B2D-CF24F0BE4EF4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2024/2/20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E93DBC-9D70-4550-83F3-81BBC0EF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A48B93-BA56-48B6-811F-5E2A78D7E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1722-75B1-420A-B968-ABA30A76E6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CCD9D811-D21B-4CDB-83ED-CF48A04D5217}"/>
              </a:ext>
            </a:extLst>
          </p:cNvPr>
          <p:cNvSpPr txBox="1">
            <a:spLocks/>
          </p:cNvSpPr>
          <p:nvPr userDrawn="1"/>
        </p:nvSpPr>
        <p:spPr>
          <a:xfrm>
            <a:off x="0" y="234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t>DIEUHIEN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1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852F10-B6D2-4D5B-8F75-FAB4DD78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F78E1-BD66-4A48-9B2D-CF24F0BE4EF4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2024/2/20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6356E4-1CFC-4A83-B058-515B4F17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3D4403-7486-42E6-ABFB-9EB15037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1722-75B1-420A-B968-ABA30A76E6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B30F82C-18A2-459D-B423-41ECA38B8D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r="7691" b="661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标题占位符 1">
            <a:extLst>
              <a:ext uri="{FF2B5EF4-FFF2-40B4-BE49-F238E27FC236}">
                <a16:creationId xmlns:a16="http://schemas.microsoft.com/office/drawing/2014/main" id="{A2663A83-833E-460B-84C0-DBE3EB22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1612" y="-156410"/>
            <a:ext cx="2038815" cy="83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err="1"/>
              <a:t>mangnon</a:t>
            </a:r>
            <a:endParaRPr lang="zh-CN" altLang="en-US" dirty="0"/>
          </a:p>
        </p:txBody>
      </p:sp>
      <p:sp>
        <p:nvSpPr>
          <p:cNvPr id="10" name="标题占位符 1">
            <a:extLst>
              <a:ext uri="{FF2B5EF4-FFF2-40B4-BE49-F238E27FC236}">
                <a16:creationId xmlns:a16="http://schemas.microsoft.com/office/drawing/2014/main" id="{508571DD-0307-472D-8313-DFE254B7DD4B}"/>
              </a:ext>
            </a:extLst>
          </p:cNvPr>
          <p:cNvSpPr txBox="1">
            <a:spLocks/>
          </p:cNvSpPr>
          <p:nvPr userDrawn="1"/>
        </p:nvSpPr>
        <p:spPr>
          <a:xfrm>
            <a:off x="0" y="-158170"/>
            <a:ext cx="2038815" cy="83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#9Slide03 Bebas Neue Bold" panose="020B0606020202050201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3 Bebas Neue Bold" panose="020B0606020202050201" pitchFamily="34" charset="0"/>
                <a:cs typeface="+mj-cs"/>
              </a:rPr>
              <a:t>mangnon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20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gradFill flip="none" rotWithShape="1">
          <a:gsLst>
            <a:gs pos="22000">
              <a:srgbClr val="CCFFFE"/>
            </a:gs>
            <a:gs pos="61000">
              <a:srgbClr val="CCFFFE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086D0D5-4012-4AC8-8064-7F14F4502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44" y="278101"/>
            <a:ext cx="2861078" cy="7799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2435017-43FF-4BFE-A32E-FEB73C542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8" t="75273" r="3830" b="-2463"/>
          <a:stretch/>
        </p:blipFill>
        <p:spPr>
          <a:xfrm>
            <a:off x="0" y="-91560"/>
            <a:ext cx="970671" cy="13520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ABDF809-573F-4B95-A3CC-739A62778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6" r="32226" b="3745"/>
          <a:stretch/>
        </p:blipFill>
        <p:spPr>
          <a:xfrm>
            <a:off x="9505950" y="4675388"/>
            <a:ext cx="2686050" cy="218261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4F7CD5-3B66-479A-B475-397C913A6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7968" r="26979" b="40927"/>
          <a:stretch/>
        </p:blipFill>
        <p:spPr>
          <a:xfrm>
            <a:off x="5399805" y="4942896"/>
            <a:ext cx="4106145" cy="154304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E49AC6F-7EFE-4562-AC7B-91579796A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7968" r="-1479" b="35838"/>
          <a:stretch/>
        </p:blipFill>
        <p:spPr>
          <a:xfrm>
            <a:off x="0" y="4942896"/>
            <a:ext cx="5685633" cy="1915104"/>
          </a:xfrm>
          <a:prstGeom prst="rect">
            <a:avLst/>
          </a:prstGeom>
        </p:spPr>
      </p:pic>
      <p:sp>
        <p:nvSpPr>
          <p:cNvPr id="10" name="标题占位符 1">
            <a:extLst>
              <a:ext uri="{FF2B5EF4-FFF2-40B4-BE49-F238E27FC236}">
                <a16:creationId xmlns:a16="http://schemas.microsoft.com/office/drawing/2014/main" id="{E87E1AB0-4478-4CF0-A785-9FFB846C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1612" y="-156410"/>
            <a:ext cx="2038815" cy="83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err="1"/>
              <a:t>mangnon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033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07E0E5-0B2B-4573-8A9B-C72438F3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3E1ED8-1FA1-4393-94A4-EF2803BA0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A982CF-37A2-42E2-BAD2-E1354C4FF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080C3E-22B1-44D7-B308-C223C65E6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F78E1-BD66-4A48-9B2D-CF24F0BE4EF4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2024/2/20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1DEAAD-082D-45CB-9A62-A7DAB461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B188B6-73C8-4DF2-8C11-30DD5421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1722-75B1-420A-B968-ABA30A76E6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A87277AD-DC11-4270-AF83-DB3C00B4F971}"/>
              </a:ext>
            </a:extLst>
          </p:cNvPr>
          <p:cNvSpPr txBox="1">
            <a:spLocks/>
          </p:cNvSpPr>
          <p:nvPr userDrawn="1"/>
        </p:nvSpPr>
        <p:spPr>
          <a:xfrm>
            <a:off x="11353800" y="25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t>DIEUHIEN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99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085513-BEFE-45AB-9695-AABCDA47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95C0BC-2F00-4B57-8DEE-CF80E07EE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ED37D9-C6D7-4797-BFD3-50940A70F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42A1CC-AE30-4E23-9043-EDDA8D2D0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95B575-0244-4537-958B-A6CD74C62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DC528B4-E11A-4985-8DD6-071625F2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F78E1-BD66-4A48-9B2D-CF24F0BE4EF4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2024/2/20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A68F854-183A-4004-BFA7-0D828D13C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2193C94-12EF-4D4F-8126-DDACDA54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1722-75B1-420A-B968-ABA30A76E6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10" name="日期占位符 3">
            <a:extLst>
              <a:ext uri="{FF2B5EF4-FFF2-40B4-BE49-F238E27FC236}">
                <a16:creationId xmlns:a16="http://schemas.microsoft.com/office/drawing/2014/main" id="{7D8B06BE-CA38-4109-9FF8-F22B819DBA69}"/>
              </a:ext>
            </a:extLst>
          </p:cNvPr>
          <p:cNvSpPr txBox="1">
            <a:spLocks/>
          </p:cNvSpPr>
          <p:nvPr userDrawn="1"/>
        </p:nvSpPr>
        <p:spPr>
          <a:xfrm>
            <a:off x="0" y="65808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t>DIEUHIEN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4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E9C7E2-9966-42FF-A7D6-C52B7FE9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F387001-6EB0-41AF-8EF7-3B7C0510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F78E1-BD66-4A48-9B2D-CF24F0BE4EF4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2024/2/20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04087B4-2690-4A13-85BD-7E5A67FE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180123-36DE-457A-8F0A-522F354D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1722-75B1-420A-B968-ABA30A76E6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20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088B209-B849-4BB6-A538-8E6B399DE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F78E1-BD66-4A48-9B2D-CF24F0BE4EF4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2024/2/20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79F965B-A2FC-4C62-B7E0-24B88D13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B2780F-95B0-42AC-99FD-6DA191562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1722-75B1-420A-B968-ABA30A76E6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3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190A1C-C75E-44EC-BFC1-0557F063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43D4AA-D1A3-49E9-BB65-A2076AEFD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B01143-C18B-4584-8548-94346B9C2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D57E23-8798-48A1-935B-F9924783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F78E1-BD66-4A48-9B2D-CF24F0BE4EF4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2024/2/20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01092B-B52D-44FD-8F3D-63F5A52E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1CF15-251D-41A1-BCE2-8168214D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1722-75B1-420A-B968-ABA30A76E6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66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D9EBC7-0CDA-4344-B63E-96970C39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7FD072-D7C5-4368-89A7-5AC7896B9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6A99E5-C8D2-4E15-9EFB-D617116FA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704C7E-F111-4CC0-8CE1-9393C683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F78E1-BD66-4A48-9B2D-CF24F0BE4EF4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2024/2/20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AA8B45-BF32-43B2-9510-4ACC8BCC8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0158AB-E182-41B6-A938-F2818C90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1722-75B1-420A-B968-ABA30A76E6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89A09FB8-0ADD-49A9-8201-1F8C40EDC6CF}"/>
              </a:ext>
            </a:extLst>
          </p:cNvPr>
          <p:cNvSpPr txBox="1">
            <a:spLocks/>
          </p:cNvSpPr>
          <p:nvPr userDrawn="1"/>
        </p:nvSpPr>
        <p:spPr>
          <a:xfrm>
            <a:off x="113538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t>DIEUHIEN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24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EFA224C-C2A9-4B97-B145-48DA9878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7391" y="0"/>
            <a:ext cx="2038815" cy="83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err="1"/>
              <a:t>mangnon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2A36AF-4096-4357-A5C4-290A87AF3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4A7AE0-2DF7-4FFB-AFC4-DF7C67EDE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6">
                    <a:lumMod val="20000"/>
                    <a:lumOff val="80000"/>
                  </a:schemeClr>
                </a:solidFill>
                <a:latin typeface="UVN Hai Long" panose="020D0800030108070604" pitchFamily="34" charset="0"/>
                <a:ea typeface="迷你简卡通" panose="03000509000000000000" pitchFamily="65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迷你简卡通" panose="03000509000000000000" pitchFamily="65" charset="-122"/>
                <a:cs typeface="+mn-cs"/>
              </a:rPr>
              <a:t>MANGNON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600BA0-FAD9-465A-A499-89716DE33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519BE9-4093-4FC5-B3C8-0D7B1EE50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1722-75B1-420A-B968-ABA30A76E6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迷你简卡通" panose="03000509000000000000" pitchFamily="65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迷你简卡通" panose="03000509000000000000" pitchFamily="65" charset="-122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FBA82F-7ECE-4FF7-905B-3A03D7A8F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4"/>
          <a:stretch/>
        </p:blipFill>
        <p:spPr>
          <a:xfrm>
            <a:off x="-3245919" y="-409074"/>
            <a:ext cx="2825785" cy="2930060"/>
          </a:xfrm>
          <a:prstGeom prst="rect">
            <a:avLst/>
          </a:prstGeom>
        </p:spPr>
      </p:pic>
      <p:sp>
        <p:nvSpPr>
          <p:cNvPr id="11" name="标题占位符 1">
            <a:extLst>
              <a:ext uri="{FF2B5EF4-FFF2-40B4-BE49-F238E27FC236}">
                <a16:creationId xmlns:a16="http://schemas.microsoft.com/office/drawing/2014/main" id="{5E4FF2E9-BDAE-4104-B124-C909F8E0AC89}"/>
              </a:ext>
            </a:extLst>
          </p:cNvPr>
          <p:cNvSpPr txBox="1">
            <a:spLocks/>
          </p:cNvSpPr>
          <p:nvPr userDrawn="1"/>
        </p:nvSpPr>
        <p:spPr>
          <a:xfrm>
            <a:off x="0" y="-158170"/>
            <a:ext cx="2038815" cy="83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#9Slide03 Bebas Neue Bold" panose="020B0606020202050201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3 Bebas Neue Bold" panose="020B0606020202050201" pitchFamily="34" charset="0"/>
                <a:cs typeface="+mj-cs"/>
              </a:rPr>
              <a:t>mangnon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539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6">
              <a:lumMod val="20000"/>
              <a:lumOff val="80000"/>
            </a:schemeClr>
          </a:solidFill>
          <a:latin typeface="#9Slide03 Bebas Neue Bold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迷你简卡通" panose="03000509000000000000" pitchFamily="65" charset="-122"/>
          <a:ea typeface="迷你简卡通" panose="03000509000000000000" pitchFamily="65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迷你简卡通" panose="03000509000000000000" pitchFamily="65" charset="-122"/>
          <a:ea typeface="迷你简卡通" panose="03000509000000000000" pitchFamily="65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迷你简卡通" panose="03000509000000000000" pitchFamily="65" charset="-122"/>
          <a:ea typeface="迷你简卡通" panose="03000509000000000000" pitchFamily="65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迷你简卡通" panose="03000509000000000000" pitchFamily="65" charset="-122"/>
          <a:ea typeface="迷你简卡通" panose="03000509000000000000" pitchFamily="65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迷你简卡通" panose="03000509000000000000" pitchFamily="65" charset="-122"/>
          <a:ea typeface="迷你简卡通" panose="03000509000000000000" pitchFamily="65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AC5F1F1E-0F55-4945-A242-63EB760C006F}"/>
              </a:ext>
            </a:extLst>
          </p:cNvPr>
          <p:cNvSpPr txBox="1"/>
          <p:nvPr/>
        </p:nvSpPr>
        <p:spPr>
          <a:xfrm>
            <a:off x="2862133" y="1475073"/>
            <a:ext cx="5813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N Nguyen Du" panose="04030805020802020802" pitchFamily="82" charset="0"/>
                <a:ea typeface="华文琥珀" panose="02010800040101010101" pitchFamily="2" charset="-122"/>
                <a:cs typeface="+mn-cs"/>
              </a:rPr>
              <a:t>Khoa học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Nguyen Du" panose="04030805020802020802" pitchFamily="82" charset="0"/>
              <a:ea typeface="华文琥珀" panose="02010800040101010101" pitchFamily="2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35FA434-7126-4BDC-B18A-8F427AAD0C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1" t="34001" r="26414" b="45206"/>
          <a:stretch/>
        </p:blipFill>
        <p:spPr>
          <a:xfrm>
            <a:off x="0" y="4070064"/>
            <a:ext cx="2301240" cy="237204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AD66826-006A-41E7-AA8A-3F62AA946D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4" t="34357" r="2121" b="44850"/>
          <a:stretch/>
        </p:blipFill>
        <p:spPr>
          <a:xfrm>
            <a:off x="9589770" y="3477518"/>
            <a:ext cx="2301240" cy="23720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7EA76CB-0B81-4C0B-A23C-54C625C908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3" t="32714" r="49822" b="46493"/>
          <a:stretch/>
        </p:blipFill>
        <p:spPr>
          <a:xfrm>
            <a:off x="1345224" y="3229587"/>
            <a:ext cx="2301240" cy="237204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9061DC5-1FCA-4153-B424-FCDA9A8392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839521"/>
            <a:ext cx="1117202" cy="1155561"/>
          </a:xfrm>
          <a:prstGeom prst="rect">
            <a:avLst/>
          </a:prstGeom>
        </p:spPr>
      </p:pic>
      <p:sp>
        <p:nvSpPr>
          <p:cNvPr id="13" name="文本框 10">
            <a:extLst>
              <a:ext uri="{FF2B5EF4-FFF2-40B4-BE49-F238E27FC236}">
                <a16:creationId xmlns:a16="http://schemas.microsoft.com/office/drawing/2014/main" id="{14AC2DD4-40B7-451A-A7CD-6E4B07096E15}"/>
              </a:ext>
            </a:extLst>
          </p:cNvPr>
          <p:cNvSpPr txBox="1"/>
          <p:nvPr/>
        </p:nvSpPr>
        <p:spPr>
          <a:xfrm>
            <a:off x="2996043" y="149871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5400" b="1" dirty="0">
                <a:solidFill>
                  <a:srgbClr val="70AD47">
                    <a:lumMod val="75000"/>
                  </a:srgbClr>
                </a:solidFill>
                <a:latin typeface="UVN Nguyen Du" panose="04030805020802020802" pitchFamily="82" charset="0"/>
                <a:ea typeface="华文琥珀" panose="02010800040101010101" pitchFamily="2" charset="-122"/>
              </a:rPr>
              <a:t>Khoa học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UVN Nguyen Du" panose="04030805020802020802" pitchFamily="82" charset="0"/>
              <a:ea typeface="华文琥珀" panose="02010800040101010101" pitchFamily="2" charset="-122"/>
              <a:cs typeface="+mn-cs"/>
            </a:endParaRPr>
          </a:p>
        </p:txBody>
      </p:sp>
      <p:pic>
        <p:nvPicPr>
          <p:cNvPr id="2" name="HopeYou-V.A-3640547">
            <a:hlinkClick r:id="" action="ppaction://media"/>
            <a:extLst>
              <a:ext uri="{FF2B5EF4-FFF2-40B4-BE49-F238E27FC236}">
                <a16:creationId xmlns:a16="http://schemas.microsoft.com/office/drawing/2014/main" id="{0EF98CAB-4B2F-4EC6-A72C-487957CC4A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65909" y="-792585"/>
            <a:ext cx="604988" cy="604988"/>
          </a:xfrm>
          <a:prstGeom prst="rect">
            <a:avLst/>
          </a:prstGeom>
        </p:spPr>
      </p:pic>
      <p:sp>
        <p:nvSpPr>
          <p:cNvPr id="20" name="Rectangle: Rounded Corners 223">
            <a:extLst>
              <a:ext uri="{FF2B5EF4-FFF2-40B4-BE49-F238E27FC236}">
                <a16:creationId xmlns:a16="http://schemas.microsoft.com/office/drawing/2014/main" id="{1E4C9929-7523-4B89-9C68-E8C6EF8AF11F}"/>
              </a:ext>
            </a:extLst>
          </p:cNvPr>
          <p:cNvSpPr/>
          <p:nvPr/>
        </p:nvSpPr>
        <p:spPr>
          <a:xfrm>
            <a:off x="7247529" y="2312915"/>
            <a:ext cx="2114779" cy="489261"/>
          </a:xfrm>
          <a:prstGeom prst="roundRect">
            <a:avLst>
              <a:gd name="adj" fmla="val 263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TRANG 69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Brewers KT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88" y="2557545"/>
            <a:ext cx="10058400" cy="625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8" presetClass="entr" presetSubtype="0" ac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3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25B546F6-D709-484E-9F61-12612E5ADE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35513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3631E26-2764-4EC3-9488-467C99CEB7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1" t="34001" r="26414" b="45206"/>
          <a:stretch/>
        </p:blipFill>
        <p:spPr>
          <a:xfrm flipH="1">
            <a:off x="2812561" y="3568827"/>
            <a:ext cx="2103658" cy="216838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44E3FA0-9982-4927-8AA4-57F86249B0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1" t="34001" r="26414" b="45206"/>
          <a:stretch/>
        </p:blipFill>
        <p:spPr>
          <a:xfrm flipH="1">
            <a:off x="1729145" y="3736001"/>
            <a:ext cx="1710330" cy="17629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CC9CF21-8533-4AD3-8090-ACC0497FB7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0" y="339993"/>
            <a:ext cx="2274830" cy="151888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E3AF52A-A38F-4B57-8B33-7011045CFA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8" b="35800"/>
          <a:stretch/>
        </p:blipFill>
        <p:spPr>
          <a:xfrm>
            <a:off x="8992585" y="315515"/>
            <a:ext cx="2182270" cy="174454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A31631F-D713-420C-A6F6-7425425189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1" t="34001" r="26414" b="45206"/>
          <a:stretch/>
        </p:blipFill>
        <p:spPr>
          <a:xfrm>
            <a:off x="283070" y="3813096"/>
            <a:ext cx="2301240" cy="23720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94CF696-D82E-4961-BE1E-5581036DB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93" y="252793"/>
            <a:ext cx="6288600" cy="17144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7DAA515-4606-4BB6-94D3-FFCBE29BB2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60" y="2179041"/>
            <a:ext cx="6089207" cy="50793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2525" y="155255"/>
            <a:ext cx="6059949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B0951501-9227-44C2-8746-FF029C23F9BF}"/>
              </a:ext>
            </a:extLst>
          </p:cNvPr>
          <p:cNvSpPr txBox="1"/>
          <p:nvPr/>
        </p:nvSpPr>
        <p:spPr>
          <a:xfrm>
            <a:off x="-708046" y="2303915"/>
            <a:ext cx="5963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华文琥珀" panose="02010800040101010101" pitchFamily="2" charset="-122"/>
                <a:cs typeface="+mn-cs"/>
              </a:rPr>
              <a:t>THẢO LUẬN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VN Hai Long" panose="020D0800030108070604" pitchFamily="34" charset="0"/>
                <a:ea typeface="华文琥珀" panose="02010800040101010101" pitchFamily="2" charset="-122"/>
                <a:cs typeface="+mn-cs"/>
              </a:rPr>
              <a:t>NHÓM ĐÔI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UVN Hai Long" panose="020D0800030108070604" pitchFamily="34" charset="0"/>
              <a:ea typeface="华文琥珀" panose="02010800040101010101" pitchFamily="2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695" t="10742" r="35139" b="5555"/>
          <a:stretch/>
        </p:blipFill>
        <p:spPr>
          <a:xfrm>
            <a:off x="4280169" y="13249"/>
            <a:ext cx="7860489" cy="683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93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25B546F6-D709-484E-9F61-12612E5ADE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275" y="0"/>
            <a:ext cx="1135513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3631E26-2764-4EC3-9488-467C99CEB7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1" t="34001" r="26414" b="45206"/>
          <a:stretch/>
        </p:blipFill>
        <p:spPr>
          <a:xfrm flipH="1">
            <a:off x="2812561" y="3568827"/>
            <a:ext cx="2103658" cy="216838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44E3FA0-9982-4927-8AA4-57F86249B0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1" t="34001" r="26414" b="45206"/>
          <a:stretch/>
        </p:blipFill>
        <p:spPr>
          <a:xfrm flipH="1">
            <a:off x="1827936" y="3664750"/>
            <a:ext cx="1710330" cy="17629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CC9CF21-8533-4AD3-8090-ACC0497FB7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0" y="339993"/>
            <a:ext cx="2274830" cy="151888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E3AF52A-A38F-4B57-8B33-7011045CFA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8" b="35800"/>
          <a:stretch/>
        </p:blipFill>
        <p:spPr>
          <a:xfrm>
            <a:off x="8992585" y="315515"/>
            <a:ext cx="2182270" cy="174454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A31631F-D713-420C-A6F6-7425425189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1" t="34001" r="26414" b="45206"/>
          <a:stretch/>
        </p:blipFill>
        <p:spPr>
          <a:xfrm>
            <a:off x="252401" y="3836810"/>
            <a:ext cx="2301240" cy="23720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94CF696-D82E-4961-BE1E-5581036DB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93" y="252793"/>
            <a:ext cx="7128500" cy="17144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7DAA515-4606-4BB6-94D3-FFCBE29BB2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79" y="1825118"/>
            <a:ext cx="6089207" cy="50793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7286" y="455224"/>
            <a:ext cx="629771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15EDC8D-3784-4CA5-A126-84EE5EEA5B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28" y="-240225"/>
            <a:ext cx="12476136" cy="7098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21895" y="2204185"/>
            <a:ext cx="10212404" cy="4013735"/>
          </a:xfrm>
          <a:prstGeom prst="roundRect">
            <a:avLst/>
          </a:prstGeom>
          <a:ln w="3810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32F073-504A-432E-8D1E-409D85497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60" y="242288"/>
            <a:ext cx="9887026" cy="986078"/>
          </a:xfrm>
          <a:prstGeom prst="rect">
            <a:avLst/>
          </a:prstGeom>
        </p:spPr>
      </p:pic>
      <p:sp>
        <p:nvSpPr>
          <p:cNvPr id="2" name="Text Box 51">
            <a:extLst>
              <a:ext uri="{FF2B5EF4-FFF2-40B4-BE49-F238E27FC236}">
                <a16:creationId xmlns:a16="http://schemas.microsoft.com/office/drawing/2014/main" id="{EC05E4AB-7F21-4D27-A2D2-BAF063A12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793" y="306204"/>
            <a:ext cx="9518406" cy="73864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899" tIns="60949" rIns="121899" bIns="6094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THẢO</a:t>
            </a:r>
            <a:r>
              <a:rPr kumimoji="0" lang="vi-VN" sz="4000" b="1" i="1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LUẬN NHÓM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7860" y="2204185"/>
            <a:ext cx="8527982" cy="4084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 sát Hình 2 và dự đoán: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trí nào cây con sẽ phát triển tốt? Vì sao?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trí nào cây con sẽ không hoặc kém phát triển? Vì sao?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7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25B546F6-D709-484E-9F61-12612E5ADE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275" y="0"/>
            <a:ext cx="1135513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3631E26-2764-4EC3-9488-467C99CEB7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1" t="34001" r="26414" b="45206"/>
          <a:stretch/>
        </p:blipFill>
        <p:spPr>
          <a:xfrm flipH="1">
            <a:off x="2812561" y="3568827"/>
            <a:ext cx="2103658" cy="216838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44E3FA0-9982-4927-8AA4-57F86249B0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1" t="34001" r="26414" b="45206"/>
          <a:stretch/>
        </p:blipFill>
        <p:spPr>
          <a:xfrm flipH="1">
            <a:off x="1827936" y="3664750"/>
            <a:ext cx="1710330" cy="17629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CC9CF21-8533-4AD3-8090-ACC0497FB7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0" y="339993"/>
            <a:ext cx="2274830" cy="151888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E3AF52A-A38F-4B57-8B33-7011045CFA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8" b="35800"/>
          <a:stretch/>
        </p:blipFill>
        <p:spPr>
          <a:xfrm>
            <a:off x="8992585" y="315515"/>
            <a:ext cx="2182270" cy="174454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A31631F-D713-420C-A6F6-7425425189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1" t="34001" r="26414" b="45206"/>
          <a:stretch/>
        </p:blipFill>
        <p:spPr>
          <a:xfrm>
            <a:off x="252401" y="3836810"/>
            <a:ext cx="2301240" cy="23720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94CF696-D82E-4961-BE1E-5581036DB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93" y="252793"/>
            <a:ext cx="7128500" cy="17144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7DAA515-4606-4BB6-94D3-FFCBE29BB2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79" y="1825118"/>
            <a:ext cx="6089207" cy="50793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0224" y="0"/>
            <a:ext cx="643183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56</Words>
  <Application>Microsoft Macintosh PowerPoint</Application>
  <PresentationFormat>Widescreen</PresentationFormat>
  <Paragraphs>14</Paragraphs>
  <Slides>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UTM Brewers KT</vt:lpstr>
      <vt:lpstr>Calibri</vt:lpstr>
      <vt:lpstr>等线</vt:lpstr>
      <vt:lpstr>UVN Hai Long</vt:lpstr>
      <vt:lpstr>Arial</vt:lpstr>
      <vt:lpstr>#9Slide03 Bebas Neue Bold</vt:lpstr>
      <vt:lpstr>UVN Nguyen Du</vt:lpstr>
      <vt:lpstr>迷你简卡通</vt:lpstr>
      <vt:lpstr>Cambria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Microsoft Office User</cp:lastModifiedBy>
  <cp:revision>14</cp:revision>
  <dcterms:created xsi:type="dcterms:W3CDTF">2023-11-28T14:07:44Z</dcterms:created>
  <dcterms:modified xsi:type="dcterms:W3CDTF">2024-02-20T05:25:41Z</dcterms:modified>
</cp:coreProperties>
</file>