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7" r:id="rId3"/>
    <p:sldId id="262" r:id="rId4"/>
    <p:sldId id="269" r:id="rId6"/>
    <p:sldId id="270" r:id="rId7"/>
    <p:sldId id="271" r:id="rId8"/>
    <p:sldId id="283" r:id="rId9"/>
    <p:sldId id="279" r:id="rId10"/>
    <p:sldId id="280" r:id="rId11"/>
    <p:sldId id="282" r:id="rId12"/>
    <p:sldId id="26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7" d="100"/>
          <a:sy n="97" d="100"/>
        </p:scale>
        <p:origin x="14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E83CB6-D3AF-4BF7-A9B7-CFD37DC23E66}"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3A866F-0F49-47EC-BF97-212B9CC740D2}"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4" Type="http://schemas.openxmlformats.org/officeDocument/2006/relationships/image" Target="../media/image5.png"/><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a:fillRect/>
          </a:stretch>
        </p:blipFill>
        <p:spPr>
          <a:xfrm>
            <a:off x="0" y="0"/>
            <a:ext cx="12192000" cy="6858000"/>
          </a:xfrm>
          <a:prstGeom prst="rect">
            <a:avLst/>
          </a:prstGeom>
        </p:spPr>
      </p:pic>
      <p:grpSp>
        <p:nvGrpSpPr>
          <p:cNvPr id="8" name="组合 7"/>
          <p:cNvGrpSpPr/>
          <p:nvPr userDrawn="1"/>
        </p:nvGrpSpPr>
        <p:grpSpPr>
          <a:xfrm>
            <a:off x="620198" y="547122"/>
            <a:ext cx="11161154" cy="5910828"/>
            <a:chOff x="620198" y="509022"/>
            <a:chExt cx="11161154" cy="5910828"/>
          </a:xfrm>
        </p:grpSpPr>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6615" y="509022"/>
              <a:ext cx="8404737" cy="5263128"/>
            </a:xfrm>
            <a:prstGeom prst="rect">
              <a:avLst/>
            </a:prstGeom>
          </p:spPr>
        </p:pic>
        <p:pic>
          <p:nvPicPr>
            <p:cNvPr id="10" name="图片 9"/>
            <p:cNvPicPr>
              <a:picLocks noChangeAspect="1"/>
            </p:cNvPicPr>
            <p:nvPr/>
          </p:nvPicPr>
          <p:blipFill rotWithShape="1">
            <a:blip r:embed="rId4" cstate="print">
              <a:extLst>
                <a:ext uri="{28A0092B-C50C-407E-A947-70E740481C1C}">
                  <a14:useLocalDpi xmlns:a14="http://schemas.microsoft.com/office/drawing/2010/main" val="0"/>
                </a:ext>
              </a:extLst>
            </a:blip>
            <a:srcRect r="18461"/>
            <a:stretch>
              <a:fillRect/>
            </a:stretch>
          </p:blipFill>
          <p:spPr>
            <a:xfrm>
              <a:off x="620198" y="509022"/>
              <a:ext cx="7152202" cy="5910828"/>
            </a:xfrm>
            <a:prstGeom prst="rect">
              <a:avLst/>
            </a:prstGeom>
          </p:spPr>
        </p:pic>
      </p:grpSp>
      <p:pic>
        <p:nvPicPr>
          <p:cNvPr id="11" name="图片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8564548" y="0"/>
            <a:ext cx="3627452" cy="1323975"/>
          </a:xfrm>
          <a:prstGeom prst="rect">
            <a:avLst/>
          </a:prstGeom>
        </p:spPr>
      </p:pic>
      <p:sp>
        <p:nvSpPr>
          <p:cNvPr id="13" name="Title 1"/>
          <p:cNvSpPr txBox="1"/>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200" rtl="0" eaLnBrk="1" fontAlgn="auto" latinLnBrk="0" hangingPunct="1">
              <a:lnSpc>
                <a:spcPct val="90000"/>
              </a:lnSpc>
              <a:spcBef>
                <a:spcPct val="0"/>
              </a:spcBef>
              <a:spcAft>
                <a:spcPts val="0"/>
              </a:spcAft>
              <a:buClr>
                <a:srgbClr val="000000"/>
              </a:buClr>
              <a:buSzTx/>
              <a:buFont typeface="Arial" panose="020B0604020202020204"/>
              <a:buNone/>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panose="020B0604020202020204"/>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panose="020B0604020202020204"/>
            </a:endParaRPr>
          </a:p>
        </p:txBody>
      </p:sp>
      <p:sp>
        <p:nvSpPr>
          <p:cNvPr id="14" name="Title 1"/>
          <p:cNvSpPr txBox="1"/>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200" rtl="0" eaLnBrk="1" fontAlgn="auto" latinLnBrk="0" hangingPunct="1">
              <a:lnSpc>
                <a:spcPct val="90000"/>
              </a:lnSpc>
              <a:spcBef>
                <a:spcPct val="0"/>
              </a:spcBef>
              <a:spcAft>
                <a:spcPts val="0"/>
              </a:spcAft>
              <a:buClr>
                <a:srgbClr val="000000"/>
              </a:buClr>
              <a:buSzTx/>
              <a:buFont typeface="Arial" panose="020B0604020202020204"/>
              <a:buNone/>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panose="020B0604020202020204"/>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a:fillRect/>
          </a:stretch>
        </p:blipFill>
        <p:spPr>
          <a:xfrm>
            <a:off x="0" y="0"/>
            <a:ext cx="12192000" cy="6858000"/>
          </a:xfrm>
          <a:prstGeom prst="rect">
            <a:avLst/>
          </a:prstGeom>
        </p:spPr>
      </p:pic>
      <p:pic>
        <p:nvPicPr>
          <p:cNvPr id="3" name="Picture 2"/>
          <p:cNvPicPr>
            <a:picLocks noChangeAspect="1"/>
          </p:cNvPicPr>
          <p:nvPr userDrawn="1"/>
        </p:nvPicPr>
        <p:blipFill>
          <a:blip r:embed="rId3"/>
          <a:stretch>
            <a:fillRect/>
          </a:stretch>
        </p:blipFill>
        <p:spPr>
          <a:xfrm>
            <a:off x="-5112616" y="-1247833"/>
            <a:ext cx="17680425" cy="14586162"/>
          </a:xfrm>
          <a:prstGeom prst="rect">
            <a:avLst/>
          </a:prstGeom>
        </p:spPr>
      </p:pic>
      <p:sp>
        <p:nvSpPr>
          <p:cNvPr id="4" name="Title 1"/>
          <p:cNvSpPr txBox="1"/>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200" rtl="0" eaLnBrk="1" fontAlgn="auto" latinLnBrk="0" hangingPunct="1">
              <a:lnSpc>
                <a:spcPct val="90000"/>
              </a:lnSpc>
              <a:spcBef>
                <a:spcPct val="0"/>
              </a:spcBef>
              <a:spcAft>
                <a:spcPts val="0"/>
              </a:spcAft>
              <a:buClr>
                <a:srgbClr val="000000"/>
              </a:buClr>
              <a:buSzTx/>
              <a:buFont typeface="Arial" panose="020B0604020202020204"/>
              <a:buNone/>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panose="020B0604020202020204"/>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panose="020B0604020202020204"/>
            </a:endParaRPr>
          </a:p>
        </p:txBody>
      </p:sp>
      <p:sp>
        <p:nvSpPr>
          <p:cNvPr id="5" name="Title 1"/>
          <p:cNvSpPr txBox="1"/>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200" rtl="0" eaLnBrk="1" fontAlgn="auto" latinLnBrk="0" hangingPunct="1">
              <a:lnSpc>
                <a:spcPct val="90000"/>
              </a:lnSpc>
              <a:spcBef>
                <a:spcPct val="0"/>
              </a:spcBef>
              <a:spcAft>
                <a:spcPts val="0"/>
              </a:spcAft>
              <a:buClr>
                <a:srgbClr val="000000"/>
              </a:buClr>
              <a:buSzTx/>
              <a:buFont typeface="Arial" panose="020B0604020202020204"/>
              <a:buNone/>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panose="020B0604020202020204"/>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a:fillRect/>
          </a:stretch>
        </p:blipFill>
        <p:spPr>
          <a:xfrm>
            <a:off x="0" y="0"/>
            <a:ext cx="12192000" cy="6858000"/>
          </a:xfrm>
          <a:prstGeom prst="rect">
            <a:avLst/>
          </a:prstGeom>
        </p:spPr>
      </p:pic>
      <p:pic>
        <p:nvPicPr>
          <p:cNvPr id="3" name="Picture 2"/>
          <p:cNvPicPr>
            <a:picLocks noChangeAspect="1"/>
          </p:cNvPicPr>
          <p:nvPr userDrawn="1"/>
        </p:nvPicPr>
        <p:blipFill>
          <a:blip r:embed="rId3"/>
          <a:stretch>
            <a:fillRect/>
          </a:stretch>
        </p:blipFill>
        <p:spPr>
          <a:xfrm>
            <a:off x="-5112616" y="-1247833"/>
            <a:ext cx="17680425" cy="14586162"/>
          </a:xfrm>
          <a:prstGeom prst="rect">
            <a:avLst/>
          </a:prstGeom>
        </p:spPr>
      </p:pic>
      <p:sp>
        <p:nvSpPr>
          <p:cNvPr id="4" name="Title 1"/>
          <p:cNvSpPr txBox="1"/>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200" rtl="0" eaLnBrk="1" fontAlgn="auto" latinLnBrk="0" hangingPunct="1">
              <a:lnSpc>
                <a:spcPct val="90000"/>
              </a:lnSpc>
              <a:spcBef>
                <a:spcPct val="0"/>
              </a:spcBef>
              <a:spcAft>
                <a:spcPts val="0"/>
              </a:spcAft>
              <a:buClr>
                <a:srgbClr val="000000"/>
              </a:buClr>
              <a:buSzTx/>
              <a:buFont typeface="Arial" panose="020B0604020202020204"/>
              <a:buNone/>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panose="020B0604020202020204"/>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panose="020B0604020202020204"/>
            </a:endParaRPr>
          </a:p>
        </p:txBody>
      </p:sp>
      <p:sp>
        <p:nvSpPr>
          <p:cNvPr id="5" name="Title 1"/>
          <p:cNvSpPr txBox="1"/>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200" rtl="0" eaLnBrk="1" fontAlgn="auto" latinLnBrk="0" hangingPunct="1">
              <a:lnSpc>
                <a:spcPct val="90000"/>
              </a:lnSpc>
              <a:spcBef>
                <a:spcPct val="0"/>
              </a:spcBef>
              <a:spcAft>
                <a:spcPts val="0"/>
              </a:spcAft>
              <a:buClr>
                <a:srgbClr val="000000"/>
              </a:buClr>
              <a:buSzTx/>
              <a:buFont typeface="Arial" panose="020B0604020202020204"/>
              <a:buNone/>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panose="020B0604020202020204"/>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a:fillRect/>
          </a:stretch>
        </p:blipFill>
        <p:spPr>
          <a:xfrm>
            <a:off x="0" y="0"/>
            <a:ext cx="12192000" cy="6858000"/>
          </a:xfrm>
          <a:prstGeom prst="rect">
            <a:avLst/>
          </a:prstGeom>
        </p:spPr>
      </p:pic>
      <p:sp>
        <p:nvSpPr>
          <p:cNvPr id="11" name="矩形: 圆角 10"/>
          <p:cNvSpPr/>
          <p:nvPr userDrawn="1"/>
        </p:nvSpPr>
        <p:spPr>
          <a:xfrm>
            <a:off x="410648" y="400050"/>
            <a:ext cx="11370704" cy="6057900"/>
          </a:xfrm>
          <a:prstGeom prst="roundRect">
            <a:avLst>
              <a:gd name="adj" fmla="val 0"/>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12" name="图片 11"/>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63861" t="9005" r="5993" b="48864"/>
          <a:stretch>
            <a:fillRect/>
          </a:stretch>
        </p:blipFill>
        <p:spPr>
          <a:xfrm>
            <a:off x="9723120" y="400050"/>
            <a:ext cx="2058232" cy="1801340"/>
          </a:xfrm>
          <a:prstGeom prst="rect">
            <a:avLst/>
          </a:prstGeom>
        </p:spPr>
      </p:pic>
      <p:pic>
        <p:nvPicPr>
          <p:cNvPr id="6" name="Picture 5"/>
          <p:cNvPicPr>
            <a:picLocks noChangeAspect="1"/>
          </p:cNvPicPr>
          <p:nvPr userDrawn="1"/>
        </p:nvPicPr>
        <p:blipFill>
          <a:blip r:embed="rId4"/>
          <a:stretch>
            <a:fillRect/>
          </a:stretch>
        </p:blipFill>
        <p:spPr>
          <a:xfrm>
            <a:off x="-5112616" y="-1247833"/>
            <a:ext cx="17680425" cy="14586162"/>
          </a:xfrm>
          <a:prstGeom prst="rect">
            <a:avLst/>
          </a:prstGeom>
        </p:spPr>
      </p:pic>
      <p:sp>
        <p:nvSpPr>
          <p:cNvPr id="7" name="Title 1"/>
          <p:cNvSpPr txBox="1"/>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200" rtl="0" eaLnBrk="1" fontAlgn="auto" latinLnBrk="0" hangingPunct="1">
              <a:lnSpc>
                <a:spcPct val="90000"/>
              </a:lnSpc>
              <a:spcBef>
                <a:spcPct val="0"/>
              </a:spcBef>
              <a:spcAft>
                <a:spcPts val="0"/>
              </a:spcAft>
              <a:buClr>
                <a:srgbClr val="000000"/>
              </a:buClr>
              <a:buSzTx/>
              <a:buFont typeface="Arial" panose="020B0604020202020204"/>
              <a:buNone/>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panose="020B0604020202020204"/>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panose="020B0604020202020204"/>
            </a:endParaRPr>
          </a:p>
        </p:txBody>
      </p:sp>
      <p:sp>
        <p:nvSpPr>
          <p:cNvPr id="8" name="Title 1"/>
          <p:cNvSpPr txBox="1"/>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200" rtl="0" eaLnBrk="1" fontAlgn="auto" latinLnBrk="0" hangingPunct="1">
              <a:lnSpc>
                <a:spcPct val="90000"/>
              </a:lnSpc>
              <a:spcBef>
                <a:spcPct val="0"/>
              </a:spcBef>
              <a:spcAft>
                <a:spcPts val="0"/>
              </a:spcAft>
              <a:buClr>
                <a:srgbClr val="000000"/>
              </a:buClr>
              <a:buSzTx/>
              <a:buFont typeface="Arial" panose="020B0604020202020204"/>
              <a:buNone/>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panose="020B0604020202020204"/>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a:fillRect/>
          </a:stretch>
        </p:blipFill>
        <p:spPr>
          <a:xfrm>
            <a:off x="0" y="0"/>
            <a:ext cx="12192000" cy="6858000"/>
          </a:xfrm>
          <a:prstGeom prst="rect">
            <a:avLst/>
          </a:prstGeom>
        </p:spPr>
      </p:pic>
      <p:grpSp>
        <p:nvGrpSpPr>
          <p:cNvPr id="8" name="组合 7"/>
          <p:cNvGrpSpPr/>
          <p:nvPr userDrawn="1"/>
        </p:nvGrpSpPr>
        <p:grpSpPr>
          <a:xfrm>
            <a:off x="620198" y="547122"/>
            <a:ext cx="11161154" cy="5910828"/>
            <a:chOff x="620198" y="509022"/>
            <a:chExt cx="11161154" cy="5910828"/>
          </a:xfrm>
        </p:grpSpPr>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6615" y="509022"/>
              <a:ext cx="8404737" cy="5263128"/>
            </a:xfrm>
            <a:prstGeom prst="rect">
              <a:avLst/>
            </a:prstGeom>
          </p:spPr>
        </p:pic>
        <p:pic>
          <p:nvPicPr>
            <p:cNvPr id="10" name="图片 9"/>
            <p:cNvPicPr>
              <a:picLocks noChangeAspect="1"/>
            </p:cNvPicPr>
            <p:nvPr/>
          </p:nvPicPr>
          <p:blipFill rotWithShape="1">
            <a:blip r:embed="rId4" cstate="print">
              <a:extLst>
                <a:ext uri="{28A0092B-C50C-407E-A947-70E740481C1C}">
                  <a14:useLocalDpi xmlns:a14="http://schemas.microsoft.com/office/drawing/2010/main" val="0"/>
                </a:ext>
              </a:extLst>
            </a:blip>
            <a:srcRect r="18461"/>
            <a:stretch>
              <a:fillRect/>
            </a:stretch>
          </p:blipFill>
          <p:spPr>
            <a:xfrm>
              <a:off x="620198" y="509022"/>
              <a:ext cx="7152202" cy="5910828"/>
            </a:xfrm>
            <a:prstGeom prst="rect">
              <a:avLst/>
            </a:prstGeom>
          </p:spPr>
        </p:pic>
      </p:grpSp>
      <p:pic>
        <p:nvPicPr>
          <p:cNvPr id="11" name="图片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8564548" y="0"/>
            <a:ext cx="3627452" cy="1323975"/>
          </a:xfrm>
          <a:prstGeom prst="rect">
            <a:avLst/>
          </a:prstGeom>
        </p:spPr>
      </p:pic>
      <p:pic>
        <p:nvPicPr>
          <p:cNvPr id="12" name="Picture 11"/>
          <p:cNvPicPr>
            <a:picLocks noChangeAspect="1"/>
          </p:cNvPicPr>
          <p:nvPr userDrawn="1"/>
        </p:nvPicPr>
        <p:blipFill>
          <a:blip r:embed="rId6"/>
          <a:stretch>
            <a:fillRect/>
          </a:stretch>
        </p:blipFill>
        <p:spPr>
          <a:xfrm>
            <a:off x="-5112616" y="-1247833"/>
            <a:ext cx="17680425" cy="14586162"/>
          </a:xfrm>
          <a:prstGeom prst="rect">
            <a:avLst/>
          </a:prstGeom>
        </p:spPr>
      </p:pic>
      <p:sp>
        <p:nvSpPr>
          <p:cNvPr id="13" name="Title 1"/>
          <p:cNvSpPr txBox="1"/>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200" rtl="0" eaLnBrk="1" fontAlgn="auto" latinLnBrk="0" hangingPunct="1">
              <a:lnSpc>
                <a:spcPct val="90000"/>
              </a:lnSpc>
              <a:spcBef>
                <a:spcPct val="0"/>
              </a:spcBef>
              <a:spcAft>
                <a:spcPts val="0"/>
              </a:spcAft>
              <a:buClr>
                <a:srgbClr val="000000"/>
              </a:buClr>
              <a:buSzTx/>
              <a:buFont typeface="Arial" panose="020B0604020202020204"/>
              <a:buNone/>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panose="020B0604020202020204"/>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panose="020B0604020202020204"/>
            </a:endParaRPr>
          </a:p>
        </p:txBody>
      </p:sp>
      <p:sp>
        <p:nvSpPr>
          <p:cNvPr id="14" name="Title 1"/>
          <p:cNvSpPr txBox="1"/>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200" rtl="0" eaLnBrk="1" fontAlgn="auto" latinLnBrk="0" hangingPunct="1">
              <a:lnSpc>
                <a:spcPct val="90000"/>
              </a:lnSpc>
              <a:spcBef>
                <a:spcPct val="0"/>
              </a:spcBef>
              <a:spcAft>
                <a:spcPts val="0"/>
              </a:spcAft>
              <a:buClr>
                <a:srgbClr val="000000"/>
              </a:buClr>
              <a:buSzTx/>
              <a:buFont typeface="Arial" panose="020B0604020202020204"/>
              <a:buNone/>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panose="020B0604020202020204"/>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a:fillRect/>
          </a:stretch>
        </p:blipFill>
        <p:spPr>
          <a:xfrm>
            <a:off x="0" y="0"/>
            <a:ext cx="12192000" cy="6858000"/>
          </a:xfrm>
          <a:prstGeom prst="rect">
            <a:avLst/>
          </a:prstGeom>
        </p:spPr>
      </p:pic>
      <p:pic>
        <p:nvPicPr>
          <p:cNvPr id="3" name="Picture 2"/>
          <p:cNvPicPr>
            <a:picLocks noChangeAspect="1"/>
          </p:cNvPicPr>
          <p:nvPr userDrawn="1"/>
        </p:nvPicPr>
        <p:blipFill>
          <a:blip r:embed="rId3"/>
          <a:stretch>
            <a:fillRect/>
          </a:stretch>
        </p:blipFill>
        <p:spPr>
          <a:xfrm>
            <a:off x="-5112616" y="-1247833"/>
            <a:ext cx="17680425" cy="14586162"/>
          </a:xfrm>
          <a:prstGeom prst="rect">
            <a:avLst/>
          </a:prstGeom>
        </p:spPr>
      </p:pic>
      <p:sp>
        <p:nvSpPr>
          <p:cNvPr id="4" name="Title 1"/>
          <p:cNvSpPr txBox="1"/>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200" rtl="0" eaLnBrk="1" fontAlgn="auto" latinLnBrk="0" hangingPunct="1">
              <a:lnSpc>
                <a:spcPct val="90000"/>
              </a:lnSpc>
              <a:spcBef>
                <a:spcPct val="0"/>
              </a:spcBef>
              <a:spcAft>
                <a:spcPts val="0"/>
              </a:spcAft>
              <a:buClr>
                <a:srgbClr val="000000"/>
              </a:buClr>
              <a:buSzTx/>
              <a:buFont typeface="Arial" panose="020B0604020202020204"/>
              <a:buNone/>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panose="020B0604020202020204"/>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panose="020B0604020202020204"/>
            </a:endParaRPr>
          </a:p>
        </p:txBody>
      </p:sp>
      <p:sp>
        <p:nvSpPr>
          <p:cNvPr id="5" name="Title 1"/>
          <p:cNvSpPr txBox="1"/>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200" rtl="0" eaLnBrk="1" fontAlgn="auto" latinLnBrk="0" hangingPunct="1">
              <a:lnSpc>
                <a:spcPct val="90000"/>
              </a:lnSpc>
              <a:spcBef>
                <a:spcPct val="0"/>
              </a:spcBef>
              <a:spcAft>
                <a:spcPts val="0"/>
              </a:spcAft>
              <a:buClr>
                <a:srgbClr val="000000"/>
              </a:buClr>
              <a:buSzTx/>
              <a:buFont typeface="Arial" panose="020B0604020202020204"/>
              <a:buNone/>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panose="020B0604020202020204"/>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a:fillRect/>
          </a:stretch>
        </p:blipFill>
        <p:spPr>
          <a:xfrm>
            <a:off x="0" y="0"/>
            <a:ext cx="12192000" cy="6858000"/>
          </a:xfrm>
          <a:prstGeom prst="rect">
            <a:avLst/>
          </a:prstGeom>
        </p:spPr>
      </p:pic>
      <p:pic>
        <p:nvPicPr>
          <p:cNvPr id="3" name="Picture 2"/>
          <p:cNvPicPr>
            <a:picLocks noChangeAspect="1"/>
          </p:cNvPicPr>
          <p:nvPr userDrawn="1"/>
        </p:nvPicPr>
        <p:blipFill>
          <a:blip r:embed="rId3"/>
          <a:stretch>
            <a:fillRect/>
          </a:stretch>
        </p:blipFill>
        <p:spPr>
          <a:xfrm>
            <a:off x="-5112616" y="-1247833"/>
            <a:ext cx="17680425" cy="14586162"/>
          </a:xfrm>
          <a:prstGeom prst="rect">
            <a:avLst/>
          </a:prstGeom>
        </p:spPr>
      </p:pic>
      <p:sp>
        <p:nvSpPr>
          <p:cNvPr id="4" name="Title 1"/>
          <p:cNvSpPr txBox="1"/>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200" rtl="0" eaLnBrk="1" fontAlgn="auto" latinLnBrk="0" hangingPunct="1">
              <a:lnSpc>
                <a:spcPct val="90000"/>
              </a:lnSpc>
              <a:spcBef>
                <a:spcPct val="0"/>
              </a:spcBef>
              <a:spcAft>
                <a:spcPts val="0"/>
              </a:spcAft>
              <a:buClr>
                <a:srgbClr val="000000"/>
              </a:buClr>
              <a:buSzTx/>
              <a:buFont typeface="Arial" panose="020B0604020202020204"/>
              <a:buNone/>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panose="020B0604020202020204"/>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panose="020B0604020202020204"/>
            </a:endParaRPr>
          </a:p>
        </p:txBody>
      </p:sp>
      <p:sp>
        <p:nvSpPr>
          <p:cNvPr id="5" name="Title 1"/>
          <p:cNvSpPr txBox="1"/>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200" rtl="0" eaLnBrk="1" fontAlgn="auto" latinLnBrk="0" hangingPunct="1">
              <a:lnSpc>
                <a:spcPct val="90000"/>
              </a:lnSpc>
              <a:spcBef>
                <a:spcPct val="0"/>
              </a:spcBef>
              <a:spcAft>
                <a:spcPts val="0"/>
              </a:spcAft>
              <a:buClr>
                <a:srgbClr val="000000"/>
              </a:buClr>
              <a:buSzTx/>
              <a:buFont typeface="Arial" panose="020B0604020202020204"/>
              <a:buNone/>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panose="020B0604020202020204"/>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9"/>
          <a:stretch>
            <a:fillRect/>
          </a:stretch>
        </p:blipFill>
        <p:spPr>
          <a:xfrm>
            <a:off x="-5112616" y="-1247833"/>
            <a:ext cx="17680425" cy="14586162"/>
          </a:xfrm>
          <a:prstGeom prst="rect">
            <a:avLst/>
          </a:prstGeom>
        </p:spPr>
      </p:pic>
      <p:sp>
        <p:nvSpPr>
          <p:cNvPr id="3" name="Title 1"/>
          <p:cNvSpPr txBox="1"/>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200" rtl="0" eaLnBrk="1" fontAlgn="auto" latinLnBrk="0" hangingPunct="1">
              <a:lnSpc>
                <a:spcPct val="90000"/>
              </a:lnSpc>
              <a:spcBef>
                <a:spcPct val="0"/>
              </a:spcBef>
              <a:spcAft>
                <a:spcPts val="0"/>
              </a:spcAft>
              <a:buClr>
                <a:srgbClr val="000000"/>
              </a:buClr>
              <a:buSzTx/>
              <a:buFont typeface="Arial" panose="020B0604020202020204"/>
              <a:buNone/>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panose="020B0604020202020204"/>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panose="020B0604020202020204"/>
            </a:endParaRPr>
          </a:p>
        </p:txBody>
      </p:sp>
      <p:sp>
        <p:nvSpPr>
          <p:cNvPr id="4" name="Title 1"/>
          <p:cNvSpPr txBox="1"/>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200" rtl="0" eaLnBrk="1" fontAlgn="auto" latinLnBrk="0" hangingPunct="1">
              <a:lnSpc>
                <a:spcPct val="90000"/>
              </a:lnSpc>
              <a:spcBef>
                <a:spcPct val="0"/>
              </a:spcBef>
              <a:spcAft>
                <a:spcPts val="0"/>
              </a:spcAft>
              <a:buClr>
                <a:srgbClr val="000000"/>
              </a:buClr>
              <a:buSzTx/>
              <a:buFont typeface="Arial" panose="020B0604020202020204"/>
              <a:buNone/>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panose="020B0604020202020204"/>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panose="020B0604020202020204"/>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6.png"/><Relationship Id="rId1" Type="http://schemas.openxmlformats.org/officeDocument/2006/relationships/image" Target="../media/image8.png"/></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3.xml"/><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image" Target="../media/image12.pn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microsoft.com/office/2007/relationships/hdphoto" Target="../media/image19.wdp"/><Relationship Id="rId4" Type="http://schemas.openxmlformats.org/officeDocument/2006/relationships/image" Target="../media/image18.png"/><Relationship Id="rId3" Type="http://schemas.microsoft.com/office/2007/relationships/hdphoto" Target="../media/image17.wdp"/><Relationship Id="rId2" Type="http://schemas.openxmlformats.org/officeDocument/2006/relationships/image" Target="../media/image16.png"/><Relationship Id="rId1" Type="http://schemas.openxmlformats.org/officeDocument/2006/relationships/image" Target="../media/image15.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microsoft.com/office/2007/relationships/hdphoto" Target="../media/image19.wdp"/><Relationship Id="rId1" Type="http://schemas.openxmlformats.org/officeDocument/2006/relationships/image" Target="../media/image18.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audio" Target="../media/audio1.wav"/><Relationship Id="rId2" Type="http://schemas.microsoft.com/office/2007/relationships/hdphoto" Target="../media/image22.wdp"/><Relationship Id="rId1"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4.png"/><Relationship Id="rId1" Type="http://schemas.openxmlformats.org/officeDocument/2006/relationships/image" Target="../media/image23.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圆角 19"/>
          <p:cNvSpPr/>
          <p:nvPr/>
        </p:nvSpPr>
        <p:spPr>
          <a:xfrm>
            <a:off x="4030463" y="1068888"/>
            <a:ext cx="3284737" cy="757785"/>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508000" dist="190500" dir="5400000" sx="101000" sy="101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0" bIns="72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3200" spc="300" noProof="0" dirty="0">
                <a:solidFill>
                  <a:prstClr val="white"/>
                </a:solidFill>
                <a:latin typeface="#9Slide03 SVNEvery Movie Every" panose="02000500000000000000" pitchFamily="2" charset="0"/>
                <a:ea typeface="Cambria" panose="02040503050406030204" pitchFamily="18" charset="0"/>
                <a:sym typeface="思源黑体 CN Regular" panose="020B0500000000000000" pitchFamily="34" charset="-122"/>
              </a:rPr>
              <a:t>TIẾNG VIỆT</a:t>
            </a:r>
            <a:endParaRPr kumimoji="0" lang="zh-CN" altLang="en-US" sz="3200" b="0" i="0" u="none" strike="noStrike" kern="1200" cap="none" spc="300" normalizeH="0" baseline="0" noProof="0" dirty="0">
              <a:ln>
                <a:noFill/>
              </a:ln>
              <a:solidFill>
                <a:prstClr val="white"/>
              </a:solidFill>
              <a:effectLst/>
              <a:uLnTx/>
              <a:uFillTx/>
              <a:latin typeface="#9Slide03 SVNEvery Movie Every" panose="02000500000000000000" pitchFamily="2" charset="0"/>
              <a:ea typeface="思源黑体 CN Regular" panose="020B0500000000000000" pitchFamily="34" charset="-122"/>
              <a:sym typeface="思源黑体 CN Regular" panose="020B0500000000000000" pitchFamily="34" charset="-122"/>
            </a:endParaRPr>
          </a:p>
        </p:txBody>
      </p:sp>
      <p:pic>
        <p:nvPicPr>
          <p:cNvPr id="23" name="图片 2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994526" y="4649125"/>
            <a:ext cx="2158698" cy="1027476"/>
          </a:xfrm>
          <a:prstGeom prst="rect">
            <a:avLst/>
          </a:prstGeom>
        </p:spPr>
      </p:pic>
      <p:pic>
        <p:nvPicPr>
          <p:cNvPr id="24" name="图片 23"/>
          <p:cNvPicPr>
            <a:picLocks noChangeAspect="1"/>
          </p:cNvPicPr>
          <p:nvPr/>
        </p:nvPicPr>
        <p:blipFill rotWithShape="1">
          <a:blip r:embed="rId2" cstate="print">
            <a:extLst>
              <a:ext uri="{28A0092B-C50C-407E-A947-70E740481C1C}">
                <a14:useLocalDpi xmlns:a14="http://schemas.microsoft.com/office/drawing/2010/main" val="0"/>
              </a:ext>
            </a:extLst>
          </a:blip>
          <a:srcRect r="2462" b="10755"/>
          <a:stretch>
            <a:fillRect/>
          </a:stretch>
        </p:blipFill>
        <p:spPr>
          <a:xfrm>
            <a:off x="7315200" y="4730139"/>
            <a:ext cx="4876800" cy="2127861"/>
          </a:xfrm>
          <a:prstGeom prst="rect">
            <a:avLst/>
          </a:prstGeom>
        </p:spPr>
      </p:pic>
      <p:pic>
        <p:nvPicPr>
          <p:cNvPr id="5" name="Picture 4"/>
          <p:cNvPicPr>
            <a:picLocks noChangeAspect="1"/>
          </p:cNvPicPr>
          <p:nvPr/>
        </p:nvPicPr>
        <p:blipFill>
          <a:blip r:embed="rId3"/>
          <a:stretch>
            <a:fillRect/>
          </a:stretch>
        </p:blipFill>
        <p:spPr>
          <a:xfrm>
            <a:off x="0" y="-230618"/>
            <a:ext cx="1523956" cy="1678399"/>
          </a:xfrm>
          <a:prstGeom prst="rect">
            <a:avLst/>
          </a:prstGeom>
        </p:spPr>
      </p:pic>
      <p:pic>
        <p:nvPicPr>
          <p:cNvPr id="2" name="Picture 1"/>
          <p:cNvPicPr>
            <a:picLocks noChangeAspect="1"/>
          </p:cNvPicPr>
          <p:nvPr/>
        </p:nvPicPr>
        <p:blipFill>
          <a:blip r:embed="rId4"/>
          <a:stretch>
            <a:fillRect/>
          </a:stretch>
        </p:blipFill>
        <p:spPr>
          <a:xfrm>
            <a:off x="2418954" y="1670323"/>
            <a:ext cx="8502184" cy="2779410"/>
          </a:xfrm>
          <a:prstGeom prst="rect">
            <a:avLst/>
          </a:prstGeom>
        </p:spPr>
      </p:pic>
      <p:pic>
        <p:nvPicPr>
          <p:cNvPr id="13" name="图片 9" descr="图片包含 文本&#10;&#10;描述已自动生成"/>
          <p:cNvPicPr>
            <a:picLocks noChangeAspect="1"/>
          </p:cNvPicPr>
          <p:nvPr/>
        </p:nvPicPr>
        <p:blipFill rotWithShape="1">
          <a:blip r:embed="rId5" cstate="print">
            <a:extLst>
              <a:ext uri="{28A0092B-C50C-407E-A947-70E740481C1C}">
                <a14:useLocalDpi xmlns:a14="http://schemas.microsoft.com/office/drawing/2010/main" val="0"/>
              </a:ext>
            </a:extLst>
          </a:blip>
          <a:srcRect l="14286" t="40130" r="14286" b="40130"/>
          <a:stretch>
            <a:fillRect/>
          </a:stretch>
        </p:blipFill>
        <p:spPr>
          <a:xfrm>
            <a:off x="-162758" y="5517552"/>
            <a:ext cx="5236214" cy="1447128"/>
          </a:xfrm>
          <a:prstGeom prst="rect">
            <a:avLst/>
          </a:prstGeom>
        </p:spPr>
      </p:pic>
      <p:sp>
        <p:nvSpPr>
          <p:cNvPr id="6" name="TextBox 5"/>
          <p:cNvSpPr txBox="1"/>
          <p:nvPr/>
        </p:nvSpPr>
        <p:spPr>
          <a:xfrm>
            <a:off x="3038776" y="4286808"/>
            <a:ext cx="8928538" cy="707886"/>
          </a:xfrm>
          <a:prstGeom prst="rect">
            <a:avLst/>
          </a:prstGeom>
          <a:noFill/>
        </p:spPr>
        <p:txBody>
          <a:bodyPr wrap="square">
            <a:spAutoFit/>
          </a:bodyPr>
          <a:lstStyle/>
          <a:p>
            <a:pPr algn="just"/>
            <a:r>
              <a:rPr lang="en-US" sz="4000" b="1" dirty="0">
                <a:solidFill>
                  <a:schemeClr val="accent3">
                    <a:lumMod val="75000"/>
                  </a:schemeClr>
                </a:solidFill>
                <a:latin typeface="#9Slide03 AmpleSoft Bold" panose="02000000000000000000" pitchFamily="2" charset="0"/>
                <a:ea typeface="Cambria" panose="02040503050406030204" pitchFamily="18" charset="0"/>
              </a:rPr>
              <a:t>(</a:t>
            </a:r>
            <a:r>
              <a:rPr lang="vi-VN" sz="4000" b="1" dirty="0">
                <a:solidFill>
                  <a:schemeClr val="accent3">
                    <a:lumMod val="75000"/>
                  </a:schemeClr>
                </a:solidFill>
                <a:latin typeface="#9Slide03 AmpleSoft Bold" panose="02000000000000000000" pitchFamily="2" charset="0"/>
                <a:ea typeface="Cambria" panose="02040503050406030204" pitchFamily="18" charset="0"/>
              </a:rPr>
              <a:t>Tiết 4 – trang 141)</a:t>
            </a:r>
            <a:endParaRPr lang="en-US" sz="4000" b="1" dirty="0">
              <a:solidFill>
                <a:schemeClr val="accent3">
                  <a:lumMod val="75000"/>
                </a:schemeClr>
              </a:solidFill>
              <a:latin typeface="#9Slide03 AmpleSoft Bold" panose="02000000000000000000" pitchFamily="2" charset="0"/>
              <a:ea typeface="Cambria" panose="020405030504060302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3"/>
          <p:cNvPicPr>
            <a:picLocks noChangeAspect="1"/>
          </p:cNvPicPr>
          <p:nvPr/>
        </p:nvPicPr>
        <p:blipFill rotWithShape="1">
          <a:blip r:embed="rId1" cstate="print">
            <a:extLst>
              <a:ext uri="{28A0092B-C50C-407E-A947-70E740481C1C}">
                <a14:useLocalDpi xmlns:a14="http://schemas.microsoft.com/office/drawing/2010/main" val="0"/>
              </a:ext>
            </a:extLst>
          </a:blip>
          <a:srcRect r="2462" b="10755"/>
          <a:stretch>
            <a:fillRect/>
          </a:stretch>
        </p:blipFill>
        <p:spPr>
          <a:xfrm>
            <a:off x="7315200" y="4730139"/>
            <a:ext cx="4876800" cy="2127861"/>
          </a:xfrm>
          <a:prstGeom prst="rect">
            <a:avLst/>
          </a:prstGeom>
        </p:spPr>
      </p:pic>
      <p:pic>
        <p:nvPicPr>
          <p:cNvPr id="3" name="Picture 2"/>
          <p:cNvPicPr>
            <a:picLocks noChangeAspect="1"/>
          </p:cNvPicPr>
          <p:nvPr/>
        </p:nvPicPr>
        <p:blipFill>
          <a:blip r:embed="rId2"/>
          <a:stretch>
            <a:fillRect/>
          </a:stretch>
        </p:blipFill>
        <p:spPr>
          <a:xfrm>
            <a:off x="1337801" y="1489166"/>
            <a:ext cx="9316513" cy="395422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768625" y="1155547"/>
            <a:ext cx="10747513" cy="4900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l="-1" r="30797"/>
          <a:stretch>
            <a:fillRect/>
          </a:stretch>
        </p:blipFill>
        <p:spPr>
          <a:xfrm>
            <a:off x="219896" y="-42322"/>
            <a:ext cx="5399854" cy="6858000"/>
          </a:xfrm>
          <a:prstGeom prst="rect">
            <a:avLst/>
          </a:prstGeom>
        </p:spPr>
      </p:pic>
      <p:pic>
        <p:nvPicPr>
          <p:cNvPr id="23" name="图片 22"/>
          <p:cNvPicPr>
            <a:picLocks noChangeAspect="1"/>
          </p:cNvPicPr>
          <p:nvPr/>
        </p:nvPicPr>
        <p:blipFill rotWithShape="1">
          <a:blip r:embed="rId1" cstate="print">
            <a:extLst>
              <a:ext uri="{28A0092B-C50C-407E-A947-70E740481C1C}">
                <a14:useLocalDpi xmlns:a14="http://schemas.microsoft.com/office/drawing/2010/main" val="0"/>
              </a:ext>
            </a:extLst>
          </a:blip>
          <a:srcRect l="17298"/>
          <a:stretch>
            <a:fillRect/>
          </a:stretch>
        </p:blipFill>
        <p:spPr>
          <a:xfrm>
            <a:off x="5619750" y="-42322"/>
            <a:ext cx="6453167" cy="6858000"/>
          </a:xfrm>
          <a:custGeom>
            <a:avLst/>
            <a:gdLst>
              <a:gd name="connsiteX0" fmla="*/ 0 w 6453167"/>
              <a:gd name="connsiteY0" fmla="*/ 0 h 6858000"/>
              <a:gd name="connsiteX1" fmla="*/ 6453167 w 6453167"/>
              <a:gd name="connsiteY1" fmla="*/ 0 h 6858000"/>
              <a:gd name="connsiteX2" fmla="*/ 6453167 w 6453167"/>
              <a:gd name="connsiteY2" fmla="*/ 6858000 h 6858000"/>
              <a:gd name="connsiteX3" fmla="*/ 0 w 6453167"/>
              <a:gd name="connsiteY3" fmla="*/ 6858000 h 6858000"/>
              <a:gd name="connsiteX4" fmla="*/ 0 w 6453167"/>
              <a:gd name="connsiteY4" fmla="*/ 5592796 h 6858000"/>
              <a:gd name="connsiteX5" fmla="*/ 675033 w 6453167"/>
              <a:gd name="connsiteY5" fmla="*/ 5592796 h 6858000"/>
              <a:gd name="connsiteX6" fmla="*/ 675033 w 6453167"/>
              <a:gd name="connsiteY6" fmla="*/ 4654079 h 6858000"/>
              <a:gd name="connsiteX7" fmla="*/ 0 w 6453167"/>
              <a:gd name="connsiteY7" fmla="*/ 46540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3167" h="6858000">
                <a:moveTo>
                  <a:pt x="0" y="0"/>
                </a:moveTo>
                <a:lnTo>
                  <a:pt x="6453167" y="0"/>
                </a:lnTo>
                <a:lnTo>
                  <a:pt x="6453167" y="6858000"/>
                </a:lnTo>
                <a:lnTo>
                  <a:pt x="0" y="6858000"/>
                </a:lnTo>
                <a:lnTo>
                  <a:pt x="0" y="5592796"/>
                </a:lnTo>
                <a:lnTo>
                  <a:pt x="675033" y="5592796"/>
                </a:lnTo>
                <a:lnTo>
                  <a:pt x="675033" y="4654079"/>
                </a:lnTo>
                <a:lnTo>
                  <a:pt x="0" y="4654079"/>
                </a:lnTo>
                <a:close/>
              </a:path>
            </a:pathLst>
          </a:custGeom>
        </p:spPr>
      </p:pic>
      <p:sp>
        <p:nvSpPr>
          <p:cNvPr id="53" name="任意多边形: 形状 52"/>
          <p:cNvSpPr/>
          <p:nvPr/>
        </p:nvSpPr>
        <p:spPr>
          <a:xfrm>
            <a:off x="9792488" y="5570978"/>
            <a:ext cx="1334693" cy="108000"/>
          </a:xfrm>
          <a:custGeom>
            <a:avLst/>
            <a:gdLst>
              <a:gd name="connsiteX0" fmla="*/ 1280693 w 1334693"/>
              <a:gd name="connsiteY0" fmla="*/ 0 h 108000"/>
              <a:gd name="connsiteX1" fmla="*/ 1334693 w 1334693"/>
              <a:gd name="connsiteY1" fmla="*/ 54000 h 108000"/>
              <a:gd name="connsiteX2" fmla="*/ 1280693 w 1334693"/>
              <a:gd name="connsiteY2" fmla="*/ 108000 h 108000"/>
              <a:gd name="connsiteX3" fmla="*/ 1226693 w 1334693"/>
              <a:gd name="connsiteY3" fmla="*/ 54000 h 108000"/>
              <a:gd name="connsiteX4" fmla="*/ 1280693 w 1334693"/>
              <a:gd name="connsiteY4" fmla="*/ 0 h 108000"/>
              <a:gd name="connsiteX5" fmla="*/ 1035356 w 1334693"/>
              <a:gd name="connsiteY5" fmla="*/ 0 h 108000"/>
              <a:gd name="connsiteX6" fmla="*/ 1089356 w 1334693"/>
              <a:gd name="connsiteY6" fmla="*/ 54000 h 108000"/>
              <a:gd name="connsiteX7" fmla="*/ 1035356 w 1334693"/>
              <a:gd name="connsiteY7" fmla="*/ 108000 h 108000"/>
              <a:gd name="connsiteX8" fmla="*/ 981356 w 1334693"/>
              <a:gd name="connsiteY8" fmla="*/ 54000 h 108000"/>
              <a:gd name="connsiteX9" fmla="*/ 1035356 w 1334693"/>
              <a:gd name="connsiteY9" fmla="*/ 0 h 108000"/>
              <a:gd name="connsiteX10" fmla="*/ 790017 w 1334693"/>
              <a:gd name="connsiteY10" fmla="*/ 0 h 108000"/>
              <a:gd name="connsiteX11" fmla="*/ 844017 w 1334693"/>
              <a:gd name="connsiteY11" fmla="*/ 54000 h 108000"/>
              <a:gd name="connsiteX12" fmla="*/ 790017 w 1334693"/>
              <a:gd name="connsiteY12" fmla="*/ 108000 h 108000"/>
              <a:gd name="connsiteX13" fmla="*/ 736017 w 1334693"/>
              <a:gd name="connsiteY13" fmla="*/ 54000 h 108000"/>
              <a:gd name="connsiteX14" fmla="*/ 790017 w 1334693"/>
              <a:gd name="connsiteY14" fmla="*/ 0 h 108000"/>
              <a:gd name="connsiteX15" fmla="*/ 544678 w 1334693"/>
              <a:gd name="connsiteY15" fmla="*/ 0 h 108000"/>
              <a:gd name="connsiteX16" fmla="*/ 598678 w 1334693"/>
              <a:gd name="connsiteY16" fmla="*/ 54000 h 108000"/>
              <a:gd name="connsiteX17" fmla="*/ 544678 w 1334693"/>
              <a:gd name="connsiteY17" fmla="*/ 108000 h 108000"/>
              <a:gd name="connsiteX18" fmla="*/ 490678 w 1334693"/>
              <a:gd name="connsiteY18" fmla="*/ 54000 h 108000"/>
              <a:gd name="connsiteX19" fmla="*/ 544678 w 1334693"/>
              <a:gd name="connsiteY19" fmla="*/ 0 h 108000"/>
              <a:gd name="connsiteX20" fmla="*/ 299339 w 1334693"/>
              <a:gd name="connsiteY20" fmla="*/ 0 h 108000"/>
              <a:gd name="connsiteX21" fmla="*/ 353339 w 1334693"/>
              <a:gd name="connsiteY21" fmla="*/ 54000 h 108000"/>
              <a:gd name="connsiteX22" fmla="*/ 299339 w 1334693"/>
              <a:gd name="connsiteY22" fmla="*/ 108000 h 108000"/>
              <a:gd name="connsiteX23" fmla="*/ 245339 w 1334693"/>
              <a:gd name="connsiteY23" fmla="*/ 54000 h 108000"/>
              <a:gd name="connsiteX24" fmla="*/ 299339 w 1334693"/>
              <a:gd name="connsiteY24" fmla="*/ 0 h 108000"/>
              <a:gd name="connsiteX25" fmla="*/ 54000 w 1334693"/>
              <a:gd name="connsiteY25" fmla="*/ 0 h 108000"/>
              <a:gd name="connsiteX26" fmla="*/ 108000 w 1334693"/>
              <a:gd name="connsiteY26" fmla="*/ 54000 h 108000"/>
              <a:gd name="connsiteX27" fmla="*/ 54000 w 1334693"/>
              <a:gd name="connsiteY27" fmla="*/ 108000 h 108000"/>
              <a:gd name="connsiteX28" fmla="*/ 0 w 1334693"/>
              <a:gd name="connsiteY28" fmla="*/ 54000 h 108000"/>
              <a:gd name="connsiteX29" fmla="*/ 54000 w 1334693"/>
              <a:gd name="connsiteY29" fmla="*/ 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4693" h="108000">
                <a:moveTo>
                  <a:pt x="1280693" y="0"/>
                </a:moveTo>
                <a:cubicBezTo>
                  <a:pt x="1310516" y="0"/>
                  <a:pt x="1334693" y="24177"/>
                  <a:pt x="1334693" y="54000"/>
                </a:cubicBezTo>
                <a:cubicBezTo>
                  <a:pt x="1334693" y="83823"/>
                  <a:pt x="1310516" y="108000"/>
                  <a:pt x="1280693" y="108000"/>
                </a:cubicBezTo>
                <a:cubicBezTo>
                  <a:pt x="1250870" y="108000"/>
                  <a:pt x="1226693" y="83823"/>
                  <a:pt x="1226693" y="54000"/>
                </a:cubicBezTo>
                <a:cubicBezTo>
                  <a:pt x="1226693" y="24177"/>
                  <a:pt x="1250870" y="0"/>
                  <a:pt x="1280693" y="0"/>
                </a:cubicBezTo>
                <a:close/>
                <a:moveTo>
                  <a:pt x="1035356" y="0"/>
                </a:moveTo>
                <a:cubicBezTo>
                  <a:pt x="1065179" y="0"/>
                  <a:pt x="1089356" y="24177"/>
                  <a:pt x="1089356" y="54000"/>
                </a:cubicBezTo>
                <a:cubicBezTo>
                  <a:pt x="1089356" y="83823"/>
                  <a:pt x="1065179" y="108000"/>
                  <a:pt x="1035356" y="108000"/>
                </a:cubicBezTo>
                <a:cubicBezTo>
                  <a:pt x="1005533" y="108000"/>
                  <a:pt x="981356" y="83823"/>
                  <a:pt x="981356" y="54000"/>
                </a:cubicBezTo>
                <a:cubicBezTo>
                  <a:pt x="981356" y="24177"/>
                  <a:pt x="1005533" y="0"/>
                  <a:pt x="1035356" y="0"/>
                </a:cubicBezTo>
                <a:close/>
                <a:moveTo>
                  <a:pt x="790017" y="0"/>
                </a:moveTo>
                <a:cubicBezTo>
                  <a:pt x="819840" y="0"/>
                  <a:pt x="844017" y="24177"/>
                  <a:pt x="844017" y="54000"/>
                </a:cubicBezTo>
                <a:cubicBezTo>
                  <a:pt x="844017" y="83823"/>
                  <a:pt x="819840" y="108000"/>
                  <a:pt x="790017" y="108000"/>
                </a:cubicBezTo>
                <a:cubicBezTo>
                  <a:pt x="760194" y="108000"/>
                  <a:pt x="736017" y="83823"/>
                  <a:pt x="736017" y="54000"/>
                </a:cubicBezTo>
                <a:cubicBezTo>
                  <a:pt x="736017" y="24177"/>
                  <a:pt x="760194" y="0"/>
                  <a:pt x="790017" y="0"/>
                </a:cubicBezTo>
                <a:close/>
                <a:moveTo>
                  <a:pt x="544678" y="0"/>
                </a:moveTo>
                <a:cubicBezTo>
                  <a:pt x="574501" y="0"/>
                  <a:pt x="598678" y="24177"/>
                  <a:pt x="598678" y="54000"/>
                </a:cubicBezTo>
                <a:cubicBezTo>
                  <a:pt x="598678" y="83823"/>
                  <a:pt x="574501" y="108000"/>
                  <a:pt x="544678" y="108000"/>
                </a:cubicBezTo>
                <a:cubicBezTo>
                  <a:pt x="514855" y="108000"/>
                  <a:pt x="490678" y="83823"/>
                  <a:pt x="490678" y="54000"/>
                </a:cubicBezTo>
                <a:cubicBezTo>
                  <a:pt x="490678" y="24177"/>
                  <a:pt x="514855" y="0"/>
                  <a:pt x="544678" y="0"/>
                </a:cubicBezTo>
                <a:close/>
                <a:moveTo>
                  <a:pt x="299339" y="0"/>
                </a:moveTo>
                <a:cubicBezTo>
                  <a:pt x="329162" y="0"/>
                  <a:pt x="353339" y="24177"/>
                  <a:pt x="353339" y="54000"/>
                </a:cubicBezTo>
                <a:cubicBezTo>
                  <a:pt x="353339" y="83823"/>
                  <a:pt x="329162" y="108000"/>
                  <a:pt x="299339" y="108000"/>
                </a:cubicBezTo>
                <a:cubicBezTo>
                  <a:pt x="269516" y="108000"/>
                  <a:pt x="245339" y="83823"/>
                  <a:pt x="245339" y="54000"/>
                </a:cubicBezTo>
                <a:cubicBezTo>
                  <a:pt x="245339" y="24177"/>
                  <a:pt x="269516" y="0"/>
                  <a:pt x="299339" y="0"/>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nvGrpSpPr>
          <p:cNvPr id="55" name="组合 54"/>
          <p:cNvGrpSpPr/>
          <p:nvPr/>
        </p:nvGrpSpPr>
        <p:grpSpPr>
          <a:xfrm>
            <a:off x="8711030" y="1637218"/>
            <a:ext cx="1720773" cy="209862"/>
            <a:chOff x="5991069" y="5108653"/>
            <a:chExt cx="1720773" cy="209862"/>
          </a:xfrm>
        </p:grpSpPr>
        <p:cxnSp>
          <p:nvCxnSpPr>
            <p:cNvPr id="56" name="直接连接符 55"/>
            <p:cNvCxnSpPr/>
            <p:nvPr/>
          </p:nvCxnSpPr>
          <p:spPr>
            <a:xfrm>
              <a:off x="6096000" y="5213584"/>
              <a:ext cx="1615842"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椭圆 56"/>
            <p:cNvSpPr/>
            <p:nvPr/>
          </p:nvSpPr>
          <p:spPr>
            <a:xfrm>
              <a:off x="5991069" y="5108653"/>
              <a:ext cx="209862" cy="2098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pic>
        <p:nvPicPr>
          <p:cNvPr id="18" name="图片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96112"/>
            <a:ext cx="3627452" cy="1323975"/>
          </a:xfrm>
          <a:prstGeom prst="rect">
            <a:avLst/>
          </a:prstGeom>
        </p:spPr>
      </p:pic>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2992" y="3853877"/>
            <a:ext cx="3212267" cy="3212267"/>
          </a:xfrm>
          <a:prstGeom prst="rect">
            <a:avLst/>
          </a:prstGeom>
        </p:spPr>
      </p:pic>
      <p:pic>
        <p:nvPicPr>
          <p:cNvPr id="14" name="Picture 13"/>
          <p:cNvPicPr>
            <a:picLocks noChangeAspect="1"/>
          </p:cNvPicPr>
          <p:nvPr/>
        </p:nvPicPr>
        <p:blipFill>
          <a:blip r:embed="rId4">
            <a:duotone>
              <a:prstClr val="black"/>
              <a:srgbClr val="FF6600">
                <a:tint val="45000"/>
                <a:satMod val="400000"/>
              </a:srgbClr>
            </a:duotone>
          </a:blip>
          <a:stretch>
            <a:fillRect/>
          </a:stretch>
        </p:blipFill>
        <p:spPr>
          <a:xfrm>
            <a:off x="1548647" y="2158521"/>
            <a:ext cx="9187468" cy="223742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500"/>
                                        <p:tgtEl>
                                          <p:spTgt spid="5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9"/>
          <p:cNvSpPr/>
          <p:nvPr/>
        </p:nvSpPr>
        <p:spPr>
          <a:xfrm>
            <a:off x="1231123" y="0"/>
            <a:ext cx="9263819" cy="1230175"/>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508000" dist="190500" dir="5400000" sx="101000" sy="101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0" bIns="72000" rtlCol="0" anchor="ctr">
            <a:noAutofit/>
          </a:bodyPr>
          <a:lstStyle/>
          <a:p>
            <a:pPr lvl="0" algn="ctr">
              <a:defRPr/>
            </a:pPr>
            <a:r>
              <a:rPr lang="en-SG" sz="3500" b="1" dirty="0">
                <a:latin typeface="Cambria" panose="02040503050406030204" pitchFamily="18" charset="0"/>
                <a:ea typeface="Cambria" panose="02040503050406030204" pitchFamily="18" charset="0"/>
              </a:rPr>
              <a:t>4: </a:t>
            </a:r>
            <a:r>
              <a:rPr lang="en-SG" sz="3500" b="1" dirty="0" err="1">
                <a:latin typeface="Cambria" panose="02040503050406030204" pitchFamily="18" charset="0"/>
                <a:ea typeface="Cambria" panose="02040503050406030204" pitchFamily="18" charset="0"/>
              </a:rPr>
              <a:t>Chọn</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dấu</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câu</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thích</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hợp</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thay</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cho</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bông</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hoa</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Nêu</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tác</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dụng</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của</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các</a:t>
            </a:r>
            <a:r>
              <a:rPr lang="en-SG" sz="3500" b="1" dirty="0">
                <a:latin typeface="Cambria" panose="02040503050406030204" pitchFamily="18" charset="0"/>
                <a:ea typeface="Cambria" panose="02040503050406030204" pitchFamily="18" charset="0"/>
              </a:rPr>
              <a:t> </a:t>
            </a:r>
            <a:r>
              <a:rPr lang="vi-VN" sz="3500" b="1" dirty="0">
                <a:latin typeface="Cambria" panose="02040503050406030204" pitchFamily="18" charset="0"/>
                <a:ea typeface="Cambria" panose="02040503050406030204" pitchFamily="18" charset="0"/>
              </a:rPr>
              <a:t>dấ</a:t>
            </a:r>
            <a:r>
              <a:rPr lang="en-SG" sz="3500" b="1" dirty="0">
                <a:latin typeface="Cambria" panose="02040503050406030204" pitchFamily="18" charset="0"/>
                <a:ea typeface="Cambria" panose="02040503050406030204" pitchFamily="18" charset="0"/>
              </a:rPr>
              <a:t>u </a:t>
            </a:r>
            <a:r>
              <a:rPr lang="en-SG" sz="3500" b="1" dirty="0" err="1">
                <a:latin typeface="Cambria" panose="02040503050406030204" pitchFamily="18" charset="0"/>
                <a:ea typeface="Cambria" panose="02040503050406030204" pitchFamily="18" charset="0"/>
              </a:rPr>
              <a:t>câu</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đó</a:t>
            </a:r>
            <a:r>
              <a:rPr lang="en-SG" sz="3500" b="1" dirty="0">
                <a:latin typeface="Cambria" panose="02040503050406030204" pitchFamily="18" charset="0"/>
                <a:ea typeface="Cambria" panose="02040503050406030204" pitchFamily="18" charset="0"/>
              </a:rPr>
              <a:t>.</a:t>
            </a:r>
            <a:endParaRPr kumimoji="0" lang="zh-CN" altLang="en-US" sz="3500" b="1"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思源黑体 CN Regular" panose="020B0500000000000000" pitchFamily="34" charset="-122"/>
              <a:sym typeface="思源黑体 CN Regular" panose="020B0500000000000000" pitchFamily="34" charset="-122"/>
            </a:endParaRPr>
          </a:p>
        </p:txBody>
      </p:sp>
      <p:pic>
        <p:nvPicPr>
          <p:cNvPr id="3" name="图片 3"/>
          <p:cNvPicPr>
            <a:picLocks noChangeAspect="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707647" y="4042131"/>
            <a:ext cx="2998488" cy="2272292"/>
          </a:xfrm>
          <a:prstGeom prst="rect">
            <a:avLst/>
          </a:prstGeom>
        </p:spPr>
      </p:pic>
      <p:grpSp>
        <p:nvGrpSpPr>
          <p:cNvPr id="4" name="Group 3"/>
          <p:cNvGrpSpPr/>
          <p:nvPr/>
        </p:nvGrpSpPr>
        <p:grpSpPr>
          <a:xfrm>
            <a:off x="357801" y="1336097"/>
            <a:ext cx="11834199" cy="5224165"/>
            <a:chOff x="4022161" y="1898026"/>
            <a:chExt cx="7181851" cy="5968440"/>
          </a:xfrm>
        </p:grpSpPr>
        <p:grpSp>
          <p:nvGrpSpPr>
            <p:cNvPr id="5" name="组合 2"/>
            <p:cNvGrpSpPr/>
            <p:nvPr/>
          </p:nvGrpSpPr>
          <p:grpSpPr>
            <a:xfrm flipH="1">
              <a:off x="4022161" y="1898026"/>
              <a:ext cx="7181851" cy="5548407"/>
              <a:chOff x="695511" y="1334550"/>
              <a:chExt cx="7181851" cy="6879644"/>
            </a:xfrm>
          </p:grpSpPr>
          <p:sp>
            <p:nvSpPr>
              <p:cNvPr id="7" name="任意多边形: 形状 5"/>
              <p:cNvSpPr/>
              <p:nvPr/>
            </p:nvSpPr>
            <p:spPr>
              <a:xfrm>
                <a:off x="695511" y="1334550"/>
                <a:ext cx="7181850" cy="6879644"/>
              </a:xfrm>
              <a:custGeom>
                <a:avLst/>
                <a:gdLst>
                  <a:gd name="connsiteX0" fmla="*/ 162441 w 7181850"/>
                  <a:gd name="connsiteY0" fmla="*/ 0 h 4638372"/>
                  <a:gd name="connsiteX1" fmla="*/ 7019409 w 7181850"/>
                  <a:gd name="connsiteY1" fmla="*/ 0 h 4638372"/>
                  <a:gd name="connsiteX2" fmla="*/ 7181850 w 7181850"/>
                  <a:gd name="connsiteY2" fmla="*/ 162441 h 4638372"/>
                  <a:gd name="connsiteX3" fmla="*/ 7181850 w 7181850"/>
                  <a:gd name="connsiteY3" fmla="*/ 487311 h 4638372"/>
                  <a:gd name="connsiteX4" fmla="*/ 7181850 w 7181850"/>
                  <a:gd name="connsiteY4" fmla="*/ 812183 h 4638372"/>
                  <a:gd name="connsiteX5" fmla="*/ 7181850 w 7181850"/>
                  <a:gd name="connsiteY5" fmla="*/ 3826189 h 4638372"/>
                  <a:gd name="connsiteX6" fmla="*/ 7181850 w 7181850"/>
                  <a:gd name="connsiteY6" fmla="*/ 4314450 h 4638372"/>
                  <a:gd name="connsiteX7" fmla="*/ 7181850 w 7181850"/>
                  <a:gd name="connsiteY7" fmla="*/ 4475931 h 4638372"/>
                  <a:gd name="connsiteX8" fmla="*/ 7019409 w 7181850"/>
                  <a:gd name="connsiteY8" fmla="*/ 4638372 h 4638372"/>
                  <a:gd name="connsiteX9" fmla="*/ 162441 w 7181850"/>
                  <a:gd name="connsiteY9" fmla="*/ 4638372 h 4638372"/>
                  <a:gd name="connsiteX10" fmla="*/ 0 w 7181850"/>
                  <a:gd name="connsiteY10" fmla="*/ 4475931 h 4638372"/>
                  <a:gd name="connsiteX11" fmla="*/ 0 w 7181850"/>
                  <a:gd name="connsiteY11" fmla="*/ 4314450 h 4638372"/>
                  <a:gd name="connsiteX12" fmla="*/ 0 w 7181850"/>
                  <a:gd name="connsiteY12" fmla="*/ 3826189 h 4638372"/>
                  <a:gd name="connsiteX13" fmla="*/ 0 w 7181850"/>
                  <a:gd name="connsiteY13" fmla="*/ 812184 h 4638372"/>
                  <a:gd name="connsiteX14" fmla="*/ 0 w 7181850"/>
                  <a:gd name="connsiteY14" fmla="*/ 812183 h 4638372"/>
                  <a:gd name="connsiteX15" fmla="*/ 0 w 7181850"/>
                  <a:gd name="connsiteY15" fmla="*/ 162441 h 4638372"/>
                  <a:gd name="connsiteX16" fmla="*/ 162441 w 7181850"/>
                  <a:gd name="connsiteY16" fmla="*/ 0 h 463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181850" h="4638372">
                    <a:moveTo>
                      <a:pt x="162441" y="0"/>
                    </a:moveTo>
                    <a:lnTo>
                      <a:pt x="7019409" y="0"/>
                    </a:lnTo>
                    <a:cubicBezTo>
                      <a:pt x="7109123" y="0"/>
                      <a:pt x="7181850" y="72727"/>
                      <a:pt x="7181850" y="162441"/>
                    </a:cubicBezTo>
                    <a:lnTo>
                      <a:pt x="7181850" y="487311"/>
                    </a:lnTo>
                    <a:lnTo>
                      <a:pt x="7181850" y="812183"/>
                    </a:lnTo>
                    <a:lnTo>
                      <a:pt x="7181850" y="3826189"/>
                    </a:lnTo>
                    <a:lnTo>
                      <a:pt x="7181850" y="4314450"/>
                    </a:lnTo>
                    <a:lnTo>
                      <a:pt x="7181850" y="4475931"/>
                    </a:lnTo>
                    <a:cubicBezTo>
                      <a:pt x="7181850" y="4565645"/>
                      <a:pt x="7109123" y="4638372"/>
                      <a:pt x="7019409" y="4638372"/>
                    </a:cubicBezTo>
                    <a:lnTo>
                      <a:pt x="162441" y="4638372"/>
                    </a:lnTo>
                    <a:cubicBezTo>
                      <a:pt x="72727" y="4638372"/>
                      <a:pt x="0" y="4565645"/>
                      <a:pt x="0" y="4475931"/>
                    </a:cubicBezTo>
                    <a:lnTo>
                      <a:pt x="0" y="4314450"/>
                    </a:lnTo>
                    <a:lnTo>
                      <a:pt x="0" y="3826189"/>
                    </a:lnTo>
                    <a:lnTo>
                      <a:pt x="0" y="812184"/>
                    </a:lnTo>
                    <a:lnTo>
                      <a:pt x="0" y="812183"/>
                    </a:lnTo>
                    <a:lnTo>
                      <a:pt x="0" y="162441"/>
                    </a:lnTo>
                    <a:cubicBezTo>
                      <a:pt x="0" y="72727"/>
                      <a:pt x="72727" y="0"/>
                      <a:pt x="162441"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8" name="任意多边形: 形状 6"/>
              <p:cNvSpPr/>
              <p:nvPr/>
            </p:nvSpPr>
            <p:spPr>
              <a:xfrm>
                <a:off x="695512" y="1465456"/>
                <a:ext cx="7181850" cy="6435192"/>
              </a:xfrm>
              <a:custGeom>
                <a:avLst/>
                <a:gdLst>
                  <a:gd name="connsiteX0" fmla="*/ 162441 w 7181850"/>
                  <a:gd name="connsiteY0" fmla="*/ 0 h 4638372"/>
                  <a:gd name="connsiteX1" fmla="*/ 7019409 w 7181850"/>
                  <a:gd name="connsiteY1" fmla="*/ 0 h 4638372"/>
                  <a:gd name="connsiteX2" fmla="*/ 7181850 w 7181850"/>
                  <a:gd name="connsiteY2" fmla="*/ 162441 h 4638372"/>
                  <a:gd name="connsiteX3" fmla="*/ 7181850 w 7181850"/>
                  <a:gd name="connsiteY3" fmla="*/ 487311 h 4638372"/>
                  <a:gd name="connsiteX4" fmla="*/ 7181850 w 7181850"/>
                  <a:gd name="connsiteY4" fmla="*/ 812183 h 4638372"/>
                  <a:gd name="connsiteX5" fmla="*/ 7181850 w 7181850"/>
                  <a:gd name="connsiteY5" fmla="*/ 3826189 h 4638372"/>
                  <a:gd name="connsiteX6" fmla="*/ 7181850 w 7181850"/>
                  <a:gd name="connsiteY6" fmla="*/ 4314450 h 4638372"/>
                  <a:gd name="connsiteX7" fmla="*/ 7181850 w 7181850"/>
                  <a:gd name="connsiteY7" fmla="*/ 4475931 h 4638372"/>
                  <a:gd name="connsiteX8" fmla="*/ 7019409 w 7181850"/>
                  <a:gd name="connsiteY8" fmla="*/ 4638372 h 4638372"/>
                  <a:gd name="connsiteX9" fmla="*/ 162441 w 7181850"/>
                  <a:gd name="connsiteY9" fmla="*/ 4638372 h 4638372"/>
                  <a:gd name="connsiteX10" fmla="*/ 0 w 7181850"/>
                  <a:gd name="connsiteY10" fmla="*/ 4475931 h 4638372"/>
                  <a:gd name="connsiteX11" fmla="*/ 0 w 7181850"/>
                  <a:gd name="connsiteY11" fmla="*/ 4314450 h 4638372"/>
                  <a:gd name="connsiteX12" fmla="*/ 0 w 7181850"/>
                  <a:gd name="connsiteY12" fmla="*/ 3826189 h 4638372"/>
                  <a:gd name="connsiteX13" fmla="*/ 0 w 7181850"/>
                  <a:gd name="connsiteY13" fmla="*/ 812184 h 4638372"/>
                  <a:gd name="connsiteX14" fmla="*/ 0 w 7181850"/>
                  <a:gd name="connsiteY14" fmla="*/ 812183 h 4638372"/>
                  <a:gd name="connsiteX15" fmla="*/ 0 w 7181850"/>
                  <a:gd name="connsiteY15" fmla="*/ 162441 h 4638372"/>
                  <a:gd name="connsiteX16" fmla="*/ 162441 w 7181850"/>
                  <a:gd name="connsiteY16" fmla="*/ 0 h 463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181850" h="4638372">
                    <a:moveTo>
                      <a:pt x="162441" y="0"/>
                    </a:moveTo>
                    <a:lnTo>
                      <a:pt x="7019409" y="0"/>
                    </a:lnTo>
                    <a:cubicBezTo>
                      <a:pt x="7109123" y="0"/>
                      <a:pt x="7181850" y="72727"/>
                      <a:pt x="7181850" y="162441"/>
                    </a:cubicBezTo>
                    <a:lnTo>
                      <a:pt x="7181850" y="487311"/>
                    </a:lnTo>
                    <a:lnTo>
                      <a:pt x="7181850" y="812183"/>
                    </a:lnTo>
                    <a:lnTo>
                      <a:pt x="7181850" y="3826189"/>
                    </a:lnTo>
                    <a:lnTo>
                      <a:pt x="7181850" y="4314450"/>
                    </a:lnTo>
                    <a:lnTo>
                      <a:pt x="7181850" y="4475931"/>
                    </a:lnTo>
                    <a:cubicBezTo>
                      <a:pt x="7181850" y="4565645"/>
                      <a:pt x="7109123" y="4638372"/>
                      <a:pt x="7019409" y="4638372"/>
                    </a:cubicBezTo>
                    <a:lnTo>
                      <a:pt x="162441" y="4638372"/>
                    </a:lnTo>
                    <a:cubicBezTo>
                      <a:pt x="72727" y="4638372"/>
                      <a:pt x="0" y="4565645"/>
                      <a:pt x="0" y="4475931"/>
                    </a:cubicBezTo>
                    <a:lnTo>
                      <a:pt x="0" y="4314450"/>
                    </a:lnTo>
                    <a:lnTo>
                      <a:pt x="0" y="3826189"/>
                    </a:lnTo>
                    <a:lnTo>
                      <a:pt x="0" y="812184"/>
                    </a:lnTo>
                    <a:lnTo>
                      <a:pt x="0" y="812183"/>
                    </a:lnTo>
                    <a:lnTo>
                      <a:pt x="0" y="162441"/>
                    </a:lnTo>
                    <a:cubicBezTo>
                      <a:pt x="0" y="72727"/>
                      <a:pt x="72727" y="0"/>
                      <a:pt x="162441" y="0"/>
                    </a:cubicBezTo>
                    <a:close/>
                  </a:path>
                </a:pathLst>
              </a:cu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grpSp>
        <p:sp>
          <p:nvSpPr>
            <p:cNvPr id="6" name="TextBox 5"/>
            <p:cNvSpPr txBox="1"/>
            <p:nvPr/>
          </p:nvSpPr>
          <p:spPr>
            <a:xfrm>
              <a:off x="4350642" y="2134981"/>
              <a:ext cx="6786698" cy="5731485"/>
            </a:xfrm>
            <a:prstGeom prst="rect">
              <a:avLst/>
            </a:prstGeom>
            <a:noFill/>
          </p:spPr>
          <p:txBody>
            <a:bodyPr wrap="square" rtlCol="0">
              <a:spAutoFit/>
            </a:bodyPr>
            <a:lstStyle/>
            <a:p>
              <a:pPr algn="just" rtl="0"/>
              <a:r>
                <a:rPr lang="vi-VN" sz="4000" b="1" i="0" dirty="0">
                  <a:solidFill>
                    <a:srgbClr val="002060"/>
                  </a:solidFill>
                  <a:effectLst/>
                  <a:latin typeface="Cambria" panose="02040503050406030204" pitchFamily="18" charset="0"/>
                  <a:ea typeface="Cambria" panose="02040503050406030204" pitchFamily="18" charset="0"/>
                </a:rPr>
                <a:t>a. Hoạt động bảo vệ môi trường của các bạn nhỏ đã được lan toả sâu rộng. Các phong trào thiếu nhi chung tay bảo vệ môi trường gồm có:</a:t>
              </a:r>
              <a:endParaRPr lang="vi-VN" sz="4000" b="1" i="0" dirty="0">
                <a:solidFill>
                  <a:srgbClr val="002060"/>
                </a:solidFill>
                <a:effectLst/>
                <a:latin typeface="Cambria" panose="02040503050406030204" pitchFamily="18" charset="0"/>
                <a:ea typeface="Cambria" panose="02040503050406030204" pitchFamily="18" charset="0"/>
              </a:endParaRPr>
            </a:p>
            <a:p>
              <a:pPr algn="just" rtl="0"/>
              <a:r>
                <a:rPr lang="vi-VN" sz="4000" b="1" i="0" dirty="0">
                  <a:solidFill>
                    <a:srgbClr val="002060"/>
                  </a:solidFill>
                  <a:effectLst/>
                  <a:latin typeface="Cambria" panose="02040503050406030204" pitchFamily="18" charset="0"/>
                  <a:ea typeface="Cambria" panose="02040503050406030204" pitchFamily="18" charset="0"/>
                </a:rPr>
                <a:t>  -  Trồng cây gây quỹ Đội.</a:t>
              </a:r>
              <a:endParaRPr lang="vi-VN" sz="4000" b="1" i="0" dirty="0">
                <a:solidFill>
                  <a:srgbClr val="002060"/>
                </a:solidFill>
                <a:effectLst/>
                <a:latin typeface="Cambria" panose="02040503050406030204" pitchFamily="18" charset="0"/>
                <a:ea typeface="Cambria" panose="02040503050406030204" pitchFamily="18" charset="0"/>
              </a:endParaRPr>
            </a:p>
            <a:p>
              <a:pPr algn="just" rtl="0"/>
              <a:r>
                <a:rPr lang="vi-VN" sz="4000" b="1" i="0" dirty="0">
                  <a:solidFill>
                    <a:srgbClr val="002060"/>
                  </a:solidFill>
                  <a:effectLst/>
                  <a:latin typeface="Cambria" panose="02040503050406030204" pitchFamily="18" charset="0"/>
                  <a:ea typeface="Cambria" panose="02040503050406030204" pitchFamily="18" charset="0"/>
                </a:rPr>
                <a:t>  -  Vì màu xanh quê hương.</a:t>
              </a:r>
              <a:endParaRPr lang="vi-VN" sz="4000" b="1" i="0" dirty="0">
                <a:solidFill>
                  <a:srgbClr val="002060"/>
                </a:solidFill>
                <a:effectLst/>
                <a:latin typeface="Cambria" panose="02040503050406030204" pitchFamily="18" charset="0"/>
                <a:ea typeface="Cambria" panose="02040503050406030204" pitchFamily="18" charset="0"/>
              </a:endParaRPr>
            </a:p>
            <a:p>
              <a:pPr algn="just" rtl="0"/>
              <a:r>
                <a:rPr lang="vi-VN" sz="4000" b="1" i="0" dirty="0">
                  <a:solidFill>
                    <a:srgbClr val="002060"/>
                  </a:solidFill>
                  <a:effectLst/>
                  <a:latin typeface="Cambria" panose="02040503050406030204" pitchFamily="18" charset="0"/>
                  <a:ea typeface="Cambria" panose="02040503050406030204" pitchFamily="18" charset="0"/>
                </a:rPr>
                <a:t>  -  Sạch nhà – sạch lớp – sạch trường.</a:t>
              </a:r>
              <a:endParaRPr lang="vi-VN" sz="4000" b="1" i="0" dirty="0">
                <a:solidFill>
                  <a:srgbClr val="002060"/>
                </a:solidFill>
                <a:effectLst/>
                <a:latin typeface="Cambria" panose="02040503050406030204" pitchFamily="18" charset="0"/>
                <a:ea typeface="Cambria" panose="02040503050406030204" pitchFamily="18" charset="0"/>
              </a:endParaRPr>
            </a:p>
            <a:p>
              <a:pPr algn="just" rtl="0"/>
              <a:r>
                <a:rPr lang="vi-VN" sz="4000" b="1" i="0" dirty="0">
                  <a:solidFill>
                    <a:srgbClr val="002060"/>
                  </a:solidFill>
                  <a:effectLst/>
                  <a:latin typeface="Cambria" panose="02040503050406030204" pitchFamily="18" charset="0"/>
                  <a:ea typeface="Cambria" panose="02040503050406030204" pitchFamily="18" charset="0"/>
                </a:rPr>
                <a:t>  -  Làm kế hoạch nhỏ.</a:t>
              </a:r>
              <a:endParaRPr lang="vi-VN" sz="4000" b="1" i="0" dirty="0">
                <a:solidFill>
                  <a:srgbClr val="002060"/>
                </a:solidFill>
                <a:effectLst/>
                <a:latin typeface="Cambria" panose="02040503050406030204" pitchFamily="18" charset="0"/>
                <a:ea typeface="Cambria" panose="02040503050406030204" pitchFamily="18" charset="0"/>
              </a:endParaRPr>
            </a:p>
            <a:p>
              <a:pPr algn="just"/>
              <a:endParaRPr lang="en-US" sz="4000" b="1" dirty="0">
                <a:solidFill>
                  <a:srgbClr val="0070C0"/>
                </a:solidFill>
                <a:latin typeface="Cambria" panose="02040503050406030204" pitchFamily="18" charset="0"/>
                <a:ea typeface="Cambria" panose="02040503050406030204" pitchFamily="18" charset="0"/>
              </a:endParaRPr>
            </a:p>
          </p:txBody>
        </p:sp>
      </p:grpSp>
      <p:pic>
        <p:nvPicPr>
          <p:cNvPr id="10" name="Picture 9" descr="A group of flowers on a white background&#10;&#10;Description automatically generated"/>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000" b="45000" l="5556" r="50001"/>
                    </a14:imgEffect>
                  </a14:imgLayer>
                </a14:imgProps>
              </a:ext>
              <a:ext uri="{28A0092B-C50C-407E-A947-70E740481C1C}">
                <a14:useLocalDpi xmlns:a14="http://schemas.microsoft.com/office/drawing/2010/main" val="0"/>
              </a:ext>
            </a:extLst>
          </a:blip>
          <a:srcRect r="44444" b="50000"/>
          <a:stretch>
            <a:fillRect/>
          </a:stretch>
        </p:blipFill>
        <p:spPr>
          <a:xfrm>
            <a:off x="789207" y="3229313"/>
            <a:ext cx="971145" cy="874031"/>
          </a:xfrm>
          <a:prstGeom prst="rect">
            <a:avLst/>
          </a:prstGeom>
        </p:spPr>
      </p:pic>
      <p:pic>
        <p:nvPicPr>
          <p:cNvPr id="11" name="Picture 10" descr="A group of flowers on a white background&#10;&#10;Description automatically generated"/>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000" b="45000" l="5556" r="50001"/>
                    </a14:imgEffect>
                  </a14:imgLayer>
                </a14:imgProps>
              </a:ext>
              <a:ext uri="{28A0092B-C50C-407E-A947-70E740481C1C}">
                <a14:useLocalDpi xmlns:a14="http://schemas.microsoft.com/office/drawing/2010/main" val="0"/>
              </a:ext>
            </a:extLst>
          </a:blip>
          <a:srcRect r="44444" b="50000"/>
          <a:stretch>
            <a:fillRect/>
          </a:stretch>
        </p:blipFill>
        <p:spPr>
          <a:xfrm>
            <a:off x="780395" y="3788144"/>
            <a:ext cx="901455" cy="874031"/>
          </a:xfrm>
          <a:prstGeom prst="rect">
            <a:avLst/>
          </a:prstGeom>
        </p:spPr>
      </p:pic>
      <p:pic>
        <p:nvPicPr>
          <p:cNvPr id="12" name="Picture 11" descr="A group of flowers on a white background&#10;&#10;Description automatically generated"/>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000" b="45000" l="5556" r="50001"/>
                    </a14:imgEffect>
                  </a14:imgLayer>
                </a14:imgProps>
              </a:ext>
              <a:ext uri="{28A0092B-C50C-407E-A947-70E740481C1C}">
                <a14:useLocalDpi xmlns:a14="http://schemas.microsoft.com/office/drawing/2010/main" val="0"/>
              </a:ext>
            </a:extLst>
          </a:blip>
          <a:srcRect r="44444" b="50000"/>
          <a:stretch>
            <a:fillRect/>
          </a:stretch>
        </p:blipFill>
        <p:spPr>
          <a:xfrm>
            <a:off x="795309" y="4389532"/>
            <a:ext cx="901455" cy="874031"/>
          </a:xfrm>
          <a:prstGeom prst="rect">
            <a:avLst/>
          </a:prstGeom>
        </p:spPr>
      </p:pic>
      <p:pic>
        <p:nvPicPr>
          <p:cNvPr id="13" name="Picture 12" descr="A group of flowers on a white background&#10;&#10;Description automatically generated"/>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000" b="45000" l="5556" r="50001"/>
                    </a14:imgEffect>
                  </a14:imgLayer>
                </a14:imgProps>
              </a:ext>
              <a:ext uri="{28A0092B-C50C-407E-A947-70E740481C1C}">
                <a14:useLocalDpi xmlns:a14="http://schemas.microsoft.com/office/drawing/2010/main" val="0"/>
              </a:ext>
            </a:extLst>
          </a:blip>
          <a:srcRect r="44444" b="50000"/>
          <a:stretch>
            <a:fillRect/>
          </a:stretch>
        </p:blipFill>
        <p:spPr>
          <a:xfrm>
            <a:off x="784217" y="5069726"/>
            <a:ext cx="901455" cy="87403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0" presetClass="exit" presetSubtype="0" fill="hold" nodeType="clickEffect">
                                  <p:stCondLst>
                                    <p:cond delay="0"/>
                                  </p:stCondLst>
                                  <p:childTnLst>
                                    <p:animEffect transition="out" filter="wedge">
                                      <p:cBhvr>
                                        <p:cTn id="16" dur="2000"/>
                                        <p:tgtEl>
                                          <p:spTgt spid="12"/>
                                        </p:tgtEl>
                                      </p:cBhvr>
                                    </p:animEffect>
                                    <p:set>
                                      <p:cBhvr>
                                        <p:cTn id="17" dur="1" fill="hold">
                                          <p:stCondLst>
                                            <p:cond delay="1999"/>
                                          </p:stCondLst>
                                        </p:cTn>
                                        <p:tgtEl>
                                          <p:spTgt spid="1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0" presetClass="exit" presetSubtype="0" fill="hold" nodeType="clickEffect">
                                  <p:stCondLst>
                                    <p:cond delay="0"/>
                                  </p:stCondLst>
                                  <p:childTnLst>
                                    <p:animEffect transition="out" filter="wedge">
                                      <p:cBhvr>
                                        <p:cTn id="21" dur="2000"/>
                                        <p:tgtEl>
                                          <p:spTgt spid="13"/>
                                        </p:tgtEl>
                                      </p:cBhvr>
                                    </p:animEffect>
                                    <p:set>
                                      <p:cBhvr>
                                        <p:cTn id="22" dur="1" fill="hold">
                                          <p:stCondLst>
                                            <p:cond delay="1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6"/>
          <p:cNvGrpSpPr/>
          <p:nvPr/>
        </p:nvGrpSpPr>
        <p:grpSpPr>
          <a:xfrm>
            <a:off x="1213006" y="1453323"/>
            <a:ext cx="10654739" cy="4020633"/>
            <a:chOff x="1111406" y="2872740"/>
            <a:chExt cx="10220147" cy="2857301"/>
          </a:xfrm>
        </p:grpSpPr>
        <p:sp>
          <p:nvSpPr>
            <p:cNvPr id="4" name="矩形 1"/>
            <p:cNvSpPr/>
            <p:nvPr/>
          </p:nvSpPr>
          <p:spPr>
            <a:xfrm>
              <a:off x="1222164" y="2926080"/>
              <a:ext cx="10028774" cy="275167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5" name="任意多边形: 形状 8"/>
            <p:cNvSpPr/>
            <p:nvPr/>
          </p:nvSpPr>
          <p:spPr>
            <a:xfrm rot="10800000">
              <a:off x="1111406" y="2872740"/>
              <a:ext cx="411480" cy="411480"/>
            </a:xfrm>
            <a:custGeom>
              <a:avLst/>
              <a:gdLst>
                <a:gd name="connsiteX0" fmla="*/ 0 w 411480"/>
                <a:gd name="connsiteY0" fmla="*/ 411480 h 411480"/>
                <a:gd name="connsiteX1" fmla="*/ 0 w 411480"/>
                <a:gd name="connsiteY1" fmla="*/ 251460 h 411480"/>
                <a:gd name="connsiteX2" fmla="*/ 251460 w 411480"/>
                <a:gd name="connsiteY2" fmla="*/ 251460 h 411480"/>
                <a:gd name="connsiteX3" fmla="*/ 251460 w 411480"/>
                <a:gd name="connsiteY3" fmla="*/ 0 h 411480"/>
                <a:gd name="connsiteX4" fmla="*/ 411480 w 411480"/>
                <a:gd name="connsiteY4" fmla="*/ 0 h 411480"/>
                <a:gd name="connsiteX5" fmla="*/ 411480 w 411480"/>
                <a:gd name="connsiteY5" fmla="*/ 251460 h 411480"/>
                <a:gd name="connsiteX6" fmla="*/ 411480 w 411480"/>
                <a:gd name="connsiteY6" fmla="*/ 411480 h 411480"/>
                <a:gd name="connsiteX7" fmla="*/ 251460 w 411480"/>
                <a:gd name="connsiteY7" fmla="*/ 411480 h 41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 h="411480">
                  <a:moveTo>
                    <a:pt x="0" y="411480"/>
                  </a:moveTo>
                  <a:lnTo>
                    <a:pt x="0" y="251460"/>
                  </a:lnTo>
                  <a:lnTo>
                    <a:pt x="251460" y="251460"/>
                  </a:lnTo>
                  <a:lnTo>
                    <a:pt x="251460" y="0"/>
                  </a:lnTo>
                  <a:lnTo>
                    <a:pt x="411480" y="0"/>
                  </a:lnTo>
                  <a:lnTo>
                    <a:pt x="411480" y="251460"/>
                  </a:lnTo>
                  <a:lnTo>
                    <a:pt x="411480" y="411480"/>
                  </a:lnTo>
                  <a:lnTo>
                    <a:pt x="251460" y="4114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6" name="任意多边形: 形状 9"/>
            <p:cNvSpPr/>
            <p:nvPr/>
          </p:nvSpPr>
          <p:spPr>
            <a:xfrm>
              <a:off x="10920073" y="5318561"/>
              <a:ext cx="411480" cy="411480"/>
            </a:xfrm>
            <a:custGeom>
              <a:avLst/>
              <a:gdLst>
                <a:gd name="connsiteX0" fmla="*/ 0 w 411480"/>
                <a:gd name="connsiteY0" fmla="*/ 411480 h 411480"/>
                <a:gd name="connsiteX1" fmla="*/ 0 w 411480"/>
                <a:gd name="connsiteY1" fmla="*/ 251460 h 411480"/>
                <a:gd name="connsiteX2" fmla="*/ 251460 w 411480"/>
                <a:gd name="connsiteY2" fmla="*/ 251460 h 411480"/>
                <a:gd name="connsiteX3" fmla="*/ 251460 w 411480"/>
                <a:gd name="connsiteY3" fmla="*/ 0 h 411480"/>
                <a:gd name="connsiteX4" fmla="*/ 411480 w 411480"/>
                <a:gd name="connsiteY4" fmla="*/ 0 h 411480"/>
                <a:gd name="connsiteX5" fmla="*/ 411480 w 411480"/>
                <a:gd name="connsiteY5" fmla="*/ 251460 h 411480"/>
                <a:gd name="connsiteX6" fmla="*/ 411480 w 411480"/>
                <a:gd name="connsiteY6" fmla="*/ 411480 h 411480"/>
                <a:gd name="connsiteX7" fmla="*/ 251460 w 411480"/>
                <a:gd name="connsiteY7" fmla="*/ 411480 h 41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 h="411480">
                  <a:moveTo>
                    <a:pt x="0" y="411480"/>
                  </a:moveTo>
                  <a:lnTo>
                    <a:pt x="0" y="251460"/>
                  </a:lnTo>
                  <a:lnTo>
                    <a:pt x="251460" y="251460"/>
                  </a:lnTo>
                  <a:lnTo>
                    <a:pt x="251460" y="0"/>
                  </a:lnTo>
                  <a:lnTo>
                    <a:pt x="411480" y="0"/>
                  </a:lnTo>
                  <a:lnTo>
                    <a:pt x="411480" y="251460"/>
                  </a:lnTo>
                  <a:lnTo>
                    <a:pt x="411480" y="411480"/>
                  </a:lnTo>
                  <a:lnTo>
                    <a:pt x="251460" y="4114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grpSp>
      <p:pic>
        <p:nvPicPr>
          <p:cNvPr id="2"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118293"/>
            <a:ext cx="2963334" cy="5739707"/>
          </a:xfrm>
          <a:prstGeom prst="rect">
            <a:avLst/>
          </a:prstGeom>
        </p:spPr>
      </p:pic>
      <p:sp>
        <p:nvSpPr>
          <p:cNvPr id="7" name="TextBox 6"/>
          <p:cNvSpPr txBox="1"/>
          <p:nvPr/>
        </p:nvSpPr>
        <p:spPr>
          <a:xfrm>
            <a:off x="2653392" y="1963055"/>
            <a:ext cx="9130310" cy="2246769"/>
          </a:xfrm>
          <a:prstGeom prst="rect">
            <a:avLst/>
          </a:prstGeom>
          <a:noFill/>
        </p:spPr>
        <p:txBody>
          <a:bodyPr wrap="square" rtlCol="0">
            <a:spAutoFit/>
          </a:bodyPr>
          <a:lstStyle/>
          <a:p>
            <a:pPr algn="ctr"/>
            <a:r>
              <a:rPr lang="vi-VN" sz="7000" b="1" i="0" dirty="0">
                <a:solidFill>
                  <a:srgbClr val="002060"/>
                </a:solidFill>
                <a:effectLst/>
                <a:latin typeface="Cambria" panose="02040503050406030204" pitchFamily="18" charset="0"/>
                <a:ea typeface="Cambria" panose="02040503050406030204" pitchFamily="18" charset="0"/>
              </a:rPr>
              <a:t>Tác dụng: </a:t>
            </a:r>
            <a:r>
              <a:rPr lang="en-SG" sz="7000" b="1" i="0" dirty="0" err="1">
                <a:solidFill>
                  <a:srgbClr val="002060"/>
                </a:solidFill>
                <a:effectLst/>
                <a:latin typeface="Cambria" panose="02040503050406030204" pitchFamily="18" charset="0"/>
                <a:ea typeface="Cambria" panose="02040503050406030204" pitchFamily="18" charset="0"/>
              </a:rPr>
              <a:t>dấu</a:t>
            </a:r>
            <a:r>
              <a:rPr lang="en-SG" sz="7000" b="1" i="0" dirty="0">
                <a:solidFill>
                  <a:srgbClr val="002060"/>
                </a:solidFill>
                <a:effectLst/>
                <a:latin typeface="Cambria" panose="02040503050406030204" pitchFamily="18" charset="0"/>
                <a:ea typeface="Cambria" panose="02040503050406030204" pitchFamily="18" charset="0"/>
              </a:rPr>
              <a:t> </a:t>
            </a:r>
            <a:r>
              <a:rPr lang="en-SG" sz="7000" b="1" i="0" dirty="0" err="1">
                <a:solidFill>
                  <a:srgbClr val="002060"/>
                </a:solidFill>
                <a:effectLst/>
                <a:latin typeface="Cambria" panose="02040503050406030204" pitchFamily="18" charset="0"/>
                <a:ea typeface="Cambria" panose="02040503050406030204" pitchFamily="18" charset="0"/>
              </a:rPr>
              <a:t>gạch</a:t>
            </a:r>
            <a:r>
              <a:rPr lang="en-SG" sz="7000" b="1" i="0" dirty="0">
                <a:solidFill>
                  <a:srgbClr val="002060"/>
                </a:solidFill>
                <a:effectLst/>
                <a:latin typeface="Cambria" panose="02040503050406030204" pitchFamily="18" charset="0"/>
                <a:ea typeface="Cambria" panose="02040503050406030204" pitchFamily="18" charset="0"/>
              </a:rPr>
              <a:t> </a:t>
            </a:r>
            <a:r>
              <a:rPr lang="en-SG" sz="7000" b="1" i="0" dirty="0" err="1">
                <a:solidFill>
                  <a:srgbClr val="002060"/>
                </a:solidFill>
                <a:effectLst/>
                <a:latin typeface="Cambria" panose="02040503050406030204" pitchFamily="18" charset="0"/>
                <a:ea typeface="Cambria" panose="02040503050406030204" pitchFamily="18" charset="0"/>
              </a:rPr>
              <a:t>ngang</a:t>
            </a:r>
            <a:r>
              <a:rPr lang="en-SG" sz="7000" b="1" i="0" dirty="0">
                <a:solidFill>
                  <a:srgbClr val="002060"/>
                </a:solidFill>
                <a:effectLst/>
                <a:latin typeface="Cambria" panose="02040503050406030204" pitchFamily="18" charset="0"/>
                <a:ea typeface="Cambria" panose="02040503050406030204" pitchFamily="18" charset="0"/>
              </a:rPr>
              <a:t> </a:t>
            </a:r>
            <a:r>
              <a:rPr lang="en-SG" sz="7000" b="1" i="0" dirty="0" err="1">
                <a:solidFill>
                  <a:srgbClr val="002060"/>
                </a:solidFill>
                <a:effectLst/>
                <a:latin typeface="Cambria" panose="02040503050406030204" pitchFamily="18" charset="0"/>
                <a:ea typeface="Cambria" panose="02040503050406030204" pitchFamily="18" charset="0"/>
              </a:rPr>
              <a:t>dùng</a:t>
            </a:r>
            <a:r>
              <a:rPr lang="en-SG" sz="7000" b="1" i="0" dirty="0">
                <a:solidFill>
                  <a:srgbClr val="002060"/>
                </a:solidFill>
                <a:effectLst/>
                <a:latin typeface="Cambria" panose="02040503050406030204" pitchFamily="18" charset="0"/>
                <a:ea typeface="Cambria" panose="02040503050406030204" pitchFamily="18" charset="0"/>
              </a:rPr>
              <a:t> </a:t>
            </a:r>
            <a:r>
              <a:rPr lang="en-SG" sz="7000" b="1" i="0" dirty="0" err="1">
                <a:solidFill>
                  <a:srgbClr val="002060"/>
                </a:solidFill>
                <a:effectLst/>
                <a:latin typeface="Cambria" panose="02040503050406030204" pitchFamily="18" charset="0"/>
                <a:ea typeface="Cambria" panose="02040503050406030204" pitchFamily="18" charset="0"/>
              </a:rPr>
              <a:t>để</a:t>
            </a:r>
            <a:r>
              <a:rPr lang="en-SG" sz="7000" b="1" i="0" dirty="0">
                <a:solidFill>
                  <a:srgbClr val="002060"/>
                </a:solidFill>
                <a:effectLst/>
                <a:latin typeface="Cambria" panose="02040503050406030204" pitchFamily="18" charset="0"/>
                <a:ea typeface="Cambria" panose="02040503050406030204" pitchFamily="18" charset="0"/>
              </a:rPr>
              <a:t> </a:t>
            </a:r>
            <a:r>
              <a:rPr lang="en-SG" sz="7000" b="1" i="0" dirty="0" err="1">
                <a:solidFill>
                  <a:srgbClr val="002060"/>
                </a:solidFill>
                <a:effectLst/>
                <a:latin typeface="Cambria" panose="02040503050406030204" pitchFamily="18" charset="0"/>
                <a:ea typeface="Cambria" panose="02040503050406030204" pitchFamily="18" charset="0"/>
              </a:rPr>
              <a:t>liệt</a:t>
            </a:r>
            <a:r>
              <a:rPr lang="en-SG" sz="7000" b="1" i="0" dirty="0">
                <a:solidFill>
                  <a:srgbClr val="002060"/>
                </a:solidFill>
                <a:effectLst/>
                <a:latin typeface="Cambria" panose="02040503050406030204" pitchFamily="18" charset="0"/>
                <a:ea typeface="Cambria" panose="02040503050406030204" pitchFamily="18" charset="0"/>
              </a:rPr>
              <a:t> </a:t>
            </a:r>
            <a:r>
              <a:rPr lang="vi-VN" sz="7000" b="1" i="0" dirty="0">
                <a:solidFill>
                  <a:srgbClr val="002060"/>
                </a:solidFill>
                <a:effectLst/>
                <a:latin typeface="Cambria" panose="02040503050406030204" pitchFamily="18" charset="0"/>
                <a:ea typeface="Cambria" panose="02040503050406030204" pitchFamily="18" charset="0"/>
              </a:rPr>
              <a:t>kê.</a:t>
            </a:r>
            <a:endParaRPr lang="en-SG" sz="7000" b="1" dirty="0">
              <a:solidFill>
                <a:srgbClr val="002060"/>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9347" y="2475689"/>
            <a:ext cx="11133306" cy="1692771"/>
          </a:xfrm>
          <a:prstGeom prst="rect">
            <a:avLst/>
          </a:prstGeom>
          <a:noFill/>
        </p:spPr>
        <p:txBody>
          <a:bodyPr wrap="square">
            <a:spAutoFit/>
          </a:bodyPr>
          <a:lstStyle/>
          <a:p>
            <a:pPr algn="just"/>
            <a:r>
              <a:rPr lang="vi-VN" sz="5200" b="1" i="0" dirty="0">
                <a:solidFill>
                  <a:srgbClr val="002060"/>
                </a:solidFill>
                <a:effectLst/>
                <a:latin typeface="Cambria" panose="02040503050406030204" pitchFamily="18" charset="0"/>
                <a:ea typeface="Cambria" panose="02040503050406030204" pitchFamily="18" charset="0"/>
              </a:rPr>
              <a:t>b) </a:t>
            </a:r>
            <a:r>
              <a:rPr lang="en-SG" sz="5200" b="1" i="0" dirty="0" err="1">
                <a:solidFill>
                  <a:srgbClr val="002060"/>
                </a:solidFill>
                <a:effectLst/>
                <a:latin typeface="Cambria" panose="02040503050406030204" pitchFamily="18" charset="0"/>
                <a:ea typeface="Cambria" panose="02040503050406030204" pitchFamily="18" charset="0"/>
              </a:rPr>
              <a:t>Đoàn</a:t>
            </a:r>
            <a:r>
              <a:rPr lang="en-SG" sz="5200" b="1" i="0" dirty="0">
                <a:solidFill>
                  <a:srgbClr val="002060"/>
                </a:solidFill>
                <a:effectLst/>
                <a:latin typeface="Cambria" panose="02040503050406030204" pitchFamily="18" charset="0"/>
                <a:ea typeface="Cambria" panose="02040503050406030204" pitchFamily="18" charset="0"/>
              </a:rPr>
              <a:t> </a:t>
            </a:r>
            <a:r>
              <a:rPr lang="en-SG" sz="5200" b="1" i="0" dirty="0" err="1">
                <a:solidFill>
                  <a:srgbClr val="002060"/>
                </a:solidFill>
                <a:effectLst/>
                <a:latin typeface="Cambria" panose="02040503050406030204" pitchFamily="18" charset="0"/>
                <a:ea typeface="Cambria" panose="02040503050406030204" pitchFamily="18" charset="0"/>
              </a:rPr>
              <a:t>tàu</a:t>
            </a:r>
            <a:r>
              <a:rPr lang="en-SG" sz="5200" b="1" i="0" dirty="0">
                <a:solidFill>
                  <a:srgbClr val="002060"/>
                </a:solidFill>
                <a:effectLst/>
                <a:latin typeface="Cambria" panose="02040503050406030204" pitchFamily="18" charset="0"/>
                <a:ea typeface="Cambria" panose="02040503050406030204" pitchFamily="18" charset="0"/>
              </a:rPr>
              <a:t> Hà </a:t>
            </a:r>
            <a:r>
              <a:rPr lang="en-SG" sz="5200" b="1" i="0" dirty="0" err="1">
                <a:solidFill>
                  <a:srgbClr val="002060"/>
                </a:solidFill>
                <a:effectLst/>
                <a:latin typeface="Cambria" panose="02040503050406030204" pitchFamily="18" charset="0"/>
                <a:ea typeface="Cambria" panose="02040503050406030204" pitchFamily="18" charset="0"/>
              </a:rPr>
              <a:t>Nội</a:t>
            </a:r>
            <a:r>
              <a:rPr lang="en-SG" sz="5200" b="1" i="0" dirty="0">
                <a:solidFill>
                  <a:srgbClr val="002060"/>
                </a:solidFill>
                <a:effectLst/>
                <a:latin typeface="Cambria" panose="02040503050406030204" pitchFamily="18" charset="0"/>
                <a:ea typeface="Cambria" panose="02040503050406030204" pitchFamily="18" charset="0"/>
              </a:rPr>
              <a:t> - Vinh </a:t>
            </a:r>
            <a:r>
              <a:rPr lang="en-SG" sz="5200" b="1" i="0" dirty="0" err="1">
                <a:solidFill>
                  <a:srgbClr val="002060"/>
                </a:solidFill>
                <a:effectLst/>
                <a:latin typeface="Cambria" panose="02040503050406030204" pitchFamily="18" charset="0"/>
                <a:ea typeface="Cambria" panose="02040503050406030204" pitchFamily="18" charset="0"/>
              </a:rPr>
              <a:t>khởi</a:t>
            </a:r>
            <a:r>
              <a:rPr lang="en-SG" sz="5200" b="1" i="0" dirty="0">
                <a:solidFill>
                  <a:srgbClr val="002060"/>
                </a:solidFill>
                <a:effectLst/>
                <a:latin typeface="Cambria" panose="02040503050406030204" pitchFamily="18" charset="0"/>
                <a:ea typeface="Cambria" panose="02040503050406030204" pitchFamily="18" charset="0"/>
              </a:rPr>
              <a:t> </a:t>
            </a:r>
            <a:r>
              <a:rPr lang="en-SG" sz="5200" b="1" i="0" dirty="0" err="1">
                <a:solidFill>
                  <a:srgbClr val="002060"/>
                </a:solidFill>
                <a:effectLst/>
                <a:latin typeface="Cambria" panose="02040503050406030204" pitchFamily="18" charset="0"/>
                <a:ea typeface="Cambria" panose="02040503050406030204" pitchFamily="18" charset="0"/>
              </a:rPr>
              <a:t>hành</a:t>
            </a:r>
            <a:r>
              <a:rPr lang="en-SG" sz="5200" b="1" i="0" dirty="0">
                <a:solidFill>
                  <a:srgbClr val="002060"/>
                </a:solidFill>
                <a:effectLst/>
                <a:latin typeface="Cambria" panose="02040503050406030204" pitchFamily="18" charset="0"/>
                <a:ea typeface="Cambria" panose="02040503050406030204" pitchFamily="18" charset="0"/>
              </a:rPr>
              <a:t> </a:t>
            </a:r>
            <a:r>
              <a:rPr lang="en-SG" sz="5200" b="1" i="0" dirty="0" err="1">
                <a:solidFill>
                  <a:srgbClr val="002060"/>
                </a:solidFill>
                <a:effectLst/>
                <a:latin typeface="Cambria" panose="02040503050406030204" pitchFamily="18" charset="0"/>
                <a:ea typeface="Cambria" panose="02040503050406030204" pitchFamily="18" charset="0"/>
              </a:rPr>
              <a:t>tại</a:t>
            </a:r>
            <a:r>
              <a:rPr lang="en-SG" sz="5200" b="1" i="0" dirty="0">
                <a:solidFill>
                  <a:srgbClr val="002060"/>
                </a:solidFill>
                <a:effectLst/>
                <a:latin typeface="Cambria" panose="02040503050406030204" pitchFamily="18" charset="0"/>
                <a:ea typeface="Cambria" panose="02040503050406030204" pitchFamily="18" charset="0"/>
              </a:rPr>
              <a:t> ga Hà </a:t>
            </a:r>
            <a:r>
              <a:rPr lang="en-SG" sz="5200" b="1" i="0" dirty="0" err="1">
                <a:solidFill>
                  <a:srgbClr val="002060"/>
                </a:solidFill>
                <a:effectLst/>
                <a:latin typeface="Cambria" panose="02040503050406030204" pitchFamily="18" charset="0"/>
                <a:ea typeface="Cambria" panose="02040503050406030204" pitchFamily="18" charset="0"/>
              </a:rPr>
              <a:t>Nội</a:t>
            </a:r>
            <a:r>
              <a:rPr lang="en-SG" sz="5200" b="1" i="0" dirty="0">
                <a:solidFill>
                  <a:srgbClr val="002060"/>
                </a:solidFill>
                <a:effectLst/>
                <a:latin typeface="Cambria" panose="02040503050406030204" pitchFamily="18" charset="0"/>
                <a:ea typeface="Cambria" panose="02040503050406030204" pitchFamily="18" charset="0"/>
              </a:rPr>
              <a:t> </a:t>
            </a:r>
            <a:r>
              <a:rPr lang="en-SG" sz="5200" b="1" i="0" dirty="0" err="1">
                <a:solidFill>
                  <a:srgbClr val="002060"/>
                </a:solidFill>
                <a:effectLst/>
                <a:latin typeface="Cambria" panose="02040503050406030204" pitchFamily="18" charset="0"/>
                <a:ea typeface="Cambria" panose="02040503050406030204" pitchFamily="18" charset="0"/>
              </a:rPr>
              <a:t>lúc</a:t>
            </a:r>
            <a:r>
              <a:rPr lang="en-SG" sz="5200" b="1" i="0" dirty="0">
                <a:solidFill>
                  <a:srgbClr val="002060"/>
                </a:solidFill>
                <a:effectLst/>
                <a:latin typeface="Cambria" panose="02040503050406030204" pitchFamily="18" charset="0"/>
                <a:ea typeface="Cambria" panose="02040503050406030204" pitchFamily="18" charset="0"/>
              </a:rPr>
              <a:t> 18 </a:t>
            </a:r>
            <a:r>
              <a:rPr lang="en-SG" sz="5200" b="1" i="0" dirty="0" err="1">
                <a:solidFill>
                  <a:srgbClr val="002060"/>
                </a:solidFill>
                <a:effectLst/>
                <a:latin typeface="Cambria" panose="02040503050406030204" pitchFamily="18" charset="0"/>
                <a:ea typeface="Cambria" panose="02040503050406030204" pitchFamily="18" charset="0"/>
              </a:rPr>
              <a:t>giờ</a:t>
            </a:r>
            <a:r>
              <a:rPr lang="en-SG" sz="5200" b="1" i="0" dirty="0">
                <a:solidFill>
                  <a:srgbClr val="002060"/>
                </a:solidFill>
                <a:effectLst/>
                <a:latin typeface="Cambria" panose="02040503050406030204" pitchFamily="18" charset="0"/>
                <a:ea typeface="Cambria" panose="02040503050406030204" pitchFamily="18" charset="0"/>
              </a:rPr>
              <a:t> </a:t>
            </a:r>
            <a:r>
              <a:rPr lang="en-SG" sz="5200" b="1" i="0" dirty="0" err="1">
                <a:solidFill>
                  <a:srgbClr val="002060"/>
                </a:solidFill>
                <a:effectLst/>
                <a:latin typeface="Cambria" panose="02040503050406030204" pitchFamily="18" charset="0"/>
                <a:ea typeface="Cambria" panose="02040503050406030204" pitchFamily="18" charset="0"/>
              </a:rPr>
              <a:t>hằng</a:t>
            </a:r>
            <a:r>
              <a:rPr lang="en-SG" sz="5200" b="1" i="0" dirty="0">
                <a:solidFill>
                  <a:srgbClr val="002060"/>
                </a:solidFill>
                <a:effectLst/>
                <a:latin typeface="Cambria" panose="02040503050406030204" pitchFamily="18" charset="0"/>
                <a:ea typeface="Cambria" panose="02040503050406030204" pitchFamily="18" charset="0"/>
              </a:rPr>
              <a:t> </a:t>
            </a:r>
            <a:r>
              <a:rPr lang="en-SG" sz="5200" b="1" i="0" dirty="0" err="1">
                <a:solidFill>
                  <a:srgbClr val="002060"/>
                </a:solidFill>
                <a:effectLst/>
                <a:latin typeface="Cambria" panose="02040503050406030204" pitchFamily="18" charset="0"/>
                <a:ea typeface="Cambria" panose="02040503050406030204" pitchFamily="18" charset="0"/>
              </a:rPr>
              <a:t>ngày</a:t>
            </a:r>
            <a:r>
              <a:rPr lang="en-SG" sz="5200" b="1" i="0" dirty="0">
                <a:solidFill>
                  <a:srgbClr val="002060"/>
                </a:solidFill>
                <a:effectLst/>
                <a:latin typeface="Cambria" panose="02040503050406030204" pitchFamily="18" charset="0"/>
                <a:ea typeface="Cambria" panose="02040503050406030204" pitchFamily="18" charset="0"/>
              </a:rPr>
              <a:t>.</a:t>
            </a:r>
            <a:endParaRPr lang="en-SG" sz="5200" b="1" dirty="0">
              <a:solidFill>
                <a:srgbClr val="002060"/>
              </a:solidFill>
              <a:latin typeface="Cambria" panose="02040503050406030204" pitchFamily="18" charset="0"/>
              <a:ea typeface="Cambria" panose="02040503050406030204" pitchFamily="18" charset="0"/>
            </a:endParaRPr>
          </a:p>
        </p:txBody>
      </p:sp>
      <p:pic>
        <p:nvPicPr>
          <p:cNvPr id="5" name="Picture 4" descr="A group of flowers on a white background&#10;&#10;Description automatically generated"/>
          <p:cNvPicPr>
            <a:picLocks noChangeAspect="1"/>
          </p:cNvPicPr>
          <p:nvPr/>
        </p:nvPicPr>
        <p:blipFill rotWithShape="1">
          <a:blip r:embed="rId1" cstate="print">
            <a:extLst>
              <a:ext uri="{BEBA8EAE-BF5A-486C-A8C5-ECC9F3942E4B}">
                <a14:imgProps xmlns:a14="http://schemas.microsoft.com/office/drawing/2010/main">
                  <a14:imgLayer r:embed="rId2">
                    <a14:imgEffect>
                      <a14:backgroundRemoval t="5000" b="45000" l="5556" r="50001"/>
                    </a14:imgEffect>
                  </a14:imgLayer>
                </a14:imgProps>
              </a:ext>
              <a:ext uri="{28A0092B-C50C-407E-A947-70E740481C1C}">
                <a14:useLocalDpi xmlns:a14="http://schemas.microsoft.com/office/drawing/2010/main" val="0"/>
              </a:ext>
            </a:extLst>
          </a:blip>
          <a:srcRect r="44444" b="50000"/>
          <a:stretch>
            <a:fillRect/>
          </a:stretch>
        </p:blipFill>
        <p:spPr>
          <a:xfrm>
            <a:off x="6173820" y="2456234"/>
            <a:ext cx="901455" cy="874031"/>
          </a:xfrm>
          <a:prstGeom prst="rect">
            <a:avLst/>
          </a:prstGeom>
        </p:spPr>
      </p:pic>
      <p:sp>
        <p:nvSpPr>
          <p:cNvPr id="6" name="矩形: 圆角 19"/>
          <p:cNvSpPr/>
          <p:nvPr/>
        </p:nvSpPr>
        <p:spPr>
          <a:xfrm>
            <a:off x="342493" y="938719"/>
            <a:ext cx="11662653" cy="1517515"/>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508000" dist="190500" dir="5400000" sx="101000" sy="101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0" bIns="72000" rtlCol="0" anchor="ctr">
            <a:noAutofit/>
          </a:bodyPr>
          <a:lstStyle/>
          <a:p>
            <a:pPr lvl="0" algn="ctr">
              <a:defRPr/>
            </a:pPr>
            <a:r>
              <a:rPr lang="en-SG" sz="4300" b="1" dirty="0">
                <a:latin typeface="Cambria" panose="02040503050406030204" pitchFamily="18" charset="0"/>
                <a:ea typeface="Cambria" panose="02040503050406030204" pitchFamily="18" charset="0"/>
              </a:rPr>
              <a:t> 4: </a:t>
            </a:r>
            <a:r>
              <a:rPr lang="en-SG" sz="4300" b="1" dirty="0" err="1">
                <a:latin typeface="Cambria" panose="02040503050406030204" pitchFamily="18" charset="0"/>
                <a:ea typeface="Cambria" panose="02040503050406030204" pitchFamily="18" charset="0"/>
              </a:rPr>
              <a:t>Chọn</a:t>
            </a:r>
            <a:r>
              <a:rPr lang="en-SG" sz="4300" b="1" dirty="0">
                <a:latin typeface="Cambria" panose="02040503050406030204" pitchFamily="18" charset="0"/>
                <a:ea typeface="Cambria" panose="02040503050406030204" pitchFamily="18" charset="0"/>
              </a:rPr>
              <a:t> </a:t>
            </a:r>
            <a:r>
              <a:rPr lang="en-SG" sz="4300" b="1" dirty="0" err="1">
                <a:latin typeface="Cambria" panose="02040503050406030204" pitchFamily="18" charset="0"/>
                <a:ea typeface="Cambria" panose="02040503050406030204" pitchFamily="18" charset="0"/>
              </a:rPr>
              <a:t>dấu</a:t>
            </a:r>
            <a:r>
              <a:rPr lang="en-SG" sz="4300" b="1" dirty="0">
                <a:latin typeface="Cambria" panose="02040503050406030204" pitchFamily="18" charset="0"/>
                <a:ea typeface="Cambria" panose="02040503050406030204" pitchFamily="18" charset="0"/>
              </a:rPr>
              <a:t> </a:t>
            </a:r>
            <a:r>
              <a:rPr lang="en-SG" sz="4300" b="1" dirty="0" err="1">
                <a:latin typeface="Cambria" panose="02040503050406030204" pitchFamily="18" charset="0"/>
                <a:ea typeface="Cambria" panose="02040503050406030204" pitchFamily="18" charset="0"/>
              </a:rPr>
              <a:t>câu</a:t>
            </a:r>
            <a:r>
              <a:rPr lang="en-SG" sz="4300" b="1" dirty="0">
                <a:latin typeface="Cambria" panose="02040503050406030204" pitchFamily="18" charset="0"/>
                <a:ea typeface="Cambria" panose="02040503050406030204" pitchFamily="18" charset="0"/>
              </a:rPr>
              <a:t> </a:t>
            </a:r>
            <a:r>
              <a:rPr lang="en-SG" sz="4300" b="1" dirty="0" err="1">
                <a:latin typeface="Cambria" panose="02040503050406030204" pitchFamily="18" charset="0"/>
                <a:ea typeface="Cambria" panose="02040503050406030204" pitchFamily="18" charset="0"/>
              </a:rPr>
              <a:t>thích</a:t>
            </a:r>
            <a:r>
              <a:rPr lang="en-SG" sz="4300" b="1" dirty="0">
                <a:latin typeface="Cambria" panose="02040503050406030204" pitchFamily="18" charset="0"/>
                <a:ea typeface="Cambria" panose="02040503050406030204" pitchFamily="18" charset="0"/>
              </a:rPr>
              <a:t> </a:t>
            </a:r>
            <a:r>
              <a:rPr lang="en-SG" sz="4300" b="1" dirty="0" err="1">
                <a:latin typeface="Cambria" panose="02040503050406030204" pitchFamily="18" charset="0"/>
                <a:ea typeface="Cambria" panose="02040503050406030204" pitchFamily="18" charset="0"/>
              </a:rPr>
              <a:t>hợp</a:t>
            </a:r>
            <a:r>
              <a:rPr lang="en-SG" sz="4300" b="1" dirty="0">
                <a:latin typeface="Cambria" panose="02040503050406030204" pitchFamily="18" charset="0"/>
                <a:ea typeface="Cambria" panose="02040503050406030204" pitchFamily="18" charset="0"/>
              </a:rPr>
              <a:t> </a:t>
            </a:r>
            <a:r>
              <a:rPr lang="en-SG" sz="4300" b="1" dirty="0" err="1">
                <a:latin typeface="Cambria" panose="02040503050406030204" pitchFamily="18" charset="0"/>
                <a:ea typeface="Cambria" panose="02040503050406030204" pitchFamily="18" charset="0"/>
              </a:rPr>
              <a:t>thay</a:t>
            </a:r>
            <a:r>
              <a:rPr lang="en-SG" sz="4300" b="1" dirty="0">
                <a:latin typeface="Cambria" panose="02040503050406030204" pitchFamily="18" charset="0"/>
                <a:ea typeface="Cambria" panose="02040503050406030204" pitchFamily="18" charset="0"/>
              </a:rPr>
              <a:t> </a:t>
            </a:r>
            <a:r>
              <a:rPr lang="en-SG" sz="4300" b="1" dirty="0" err="1">
                <a:latin typeface="Cambria" panose="02040503050406030204" pitchFamily="18" charset="0"/>
                <a:ea typeface="Cambria" panose="02040503050406030204" pitchFamily="18" charset="0"/>
              </a:rPr>
              <a:t>cho</a:t>
            </a:r>
            <a:r>
              <a:rPr lang="en-SG" sz="4300" b="1" dirty="0">
                <a:latin typeface="Cambria" panose="02040503050406030204" pitchFamily="18" charset="0"/>
                <a:ea typeface="Cambria" panose="02040503050406030204" pitchFamily="18" charset="0"/>
              </a:rPr>
              <a:t> </a:t>
            </a:r>
            <a:r>
              <a:rPr lang="en-SG" sz="4300" b="1" dirty="0" err="1">
                <a:latin typeface="Cambria" panose="02040503050406030204" pitchFamily="18" charset="0"/>
                <a:ea typeface="Cambria" panose="02040503050406030204" pitchFamily="18" charset="0"/>
              </a:rPr>
              <a:t>bông</a:t>
            </a:r>
            <a:r>
              <a:rPr lang="en-SG" sz="4300" b="1" dirty="0">
                <a:latin typeface="Cambria" panose="02040503050406030204" pitchFamily="18" charset="0"/>
                <a:ea typeface="Cambria" panose="02040503050406030204" pitchFamily="18" charset="0"/>
              </a:rPr>
              <a:t> </a:t>
            </a:r>
            <a:r>
              <a:rPr lang="en-SG" sz="4300" b="1" dirty="0" err="1">
                <a:latin typeface="Cambria" panose="02040503050406030204" pitchFamily="18" charset="0"/>
                <a:ea typeface="Cambria" panose="02040503050406030204" pitchFamily="18" charset="0"/>
              </a:rPr>
              <a:t>hoa</a:t>
            </a:r>
            <a:r>
              <a:rPr lang="en-SG" sz="4300" b="1" dirty="0">
                <a:latin typeface="Cambria" panose="02040503050406030204" pitchFamily="18" charset="0"/>
                <a:ea typeface="Cambria" panose="02040503050406030204" pitchFamily="18" charset="0"/>
              </a:rPr>
              <a:t>. </a:t>
            </a:r>
            <a:r>
              <a:rPr lang="en-SG" sz="4300" b="1" dirty="0" err="1">
                <a:latin typeface="Cambria" panose="02040503050406030204" pitchFamily="18" charset="0"/>
                <a:ea typeface="Cambria" panose="02040503050406030204" pitchFamily="18" charset="0"/>
              </a:rPr>
              <a:t>Nêu</a:t>
            </a:r>
            <a:r>
              <a:rPr lang="en-SG" sz="4300" b="1" dirty="0">
                <a:latin typeface="Cambria" panose="02040503050406030204" pitchFamily="18" charset="0"/>
                <a:ea typeface="Cambria" panose="02040503050406030204" pitchFamily="18" charset="0"/>
              </a:rPr>
              <a:t> </a:t>
            </a:r>
            <a:r>
              <a:rPr lang="en-SG" sz="4300" b="1" dirty="0" err="1">
                <a:latin typeface="Cambria" panose="02040503050406030204" pitchFamily="18" charset="0"/>
                <a:ea typeface="Cambria" panose="02040503050406030204" pitchFamily="18" charset="0"/>
              </a:rPr>
              <a:t>tác</a:t>
            </a:r>
            <a:r>
              <a:rPr lang="en-SG" sz="4300" b="1" dirty="0">
                <a:latin typeface="Cambria" panose="02040503050406030204" pitchFamily="18" charset="0"/>
                <a:ea typeface="Cambria" panose="02040503050406030204" pitchFamily="18" charset="0"/>
              </a:rPr>
              <a:t> </a:t>
            </a:r>
            <a:r>
              <a:rPr lang="en-SG" sz="4300" b="1" dirty="0" err="1">
                <a:latin typeface="Cambria" panose="02040503050406030204" pitchFamily="18" charset="0"/>
                <a:ea typeface="Cambria" panose="02040503050406030204" pitchFamily="18" charset="0"/>
              </a:rPr>
              <a:t>dụng</a:t>
            </a:r>
            <a:r>
              <a:rPr lang="en-SG" sz="4300" b="1" dirty="0">
                <a:latin typeface="Cambria" panose="02040503050406030204" pitchFamily="18" charset="0"/>
                <a:ea typeface="Cambria" panose="02040503050406030204" pitchFamily="18" charset="0"/>
              </a:rPr>
              <a:t> </a:t>
            </a:r>
            <a:r>
              <a:rPr lang="en-SG" sz="4300" b="1" dirty="0" err="1">
                <a:latin typeface="Cambria" panose="02040503050406030204" pitchFamily="18" charset="0"/>
                <a:ea typeface="Cambria" panose="02040503050406030204" pitchFamily="18" charset="0"/>
              </a:rPr>
              <a:t>của</a:t>
            </a:r>
            <a:r>
              <a:rPr lang="en-SG" sz="4300" b="1" dirty="0">
                <a:latin typeface="Cambria" panose="02040503050406030204" pitchFamily="18" charset="0"/>
                <a:ea typeface="Cambria" panose="02040503050406030204" pitchFamily="18" charset="0"/>
              </a:rPr>
              <a:t> </a:t>
            </a:r>
            <a:r>
              <a:rPr lang="en-SG" sz="4300" b="1" dirty="0" err="1">
                <a:latin typeface="Cambria" panose="02040503050406030204" pitchFamily="18" charset="0"/>
                <a:ea typeface="Cambria" panose="02040503050406030204" pitchFamily="18" charset="0"/>
              </a:rPr>
              <a:t>các</a:t>
            </a:r>
            <a:r>
              <a:rPr lang="en-SG" sz="4300" b="1" dirty="0">
                <a:latin typeface="Cambria" panose="02040503050406030204" pitchFamily="18" charset="0"/>
                <a:ea typeface="Cambria" panose="02040503050406030204" pitchFamily="18" charset="0"/>
              </a:rPr>
              <a:t> </a:t>
            </a:r>
            <a:r>
              <a:rPr lang="vi-VN" sz="4300" b="1" dirty="0">
                <a:latin typeface="Cambria" panose="02040503050406030204" pitchFamily="18" charset="0"/>
                <a:ea typeface="Cambria" panose="02040503050406030204" pitchFamily="18" charset="0"/>
              </a:rPr>
              <a:t>dấ</a:t>
            </a:r>
            <a:r>
              <a:rPr lang="en-SG" sz="4300" b="1" dirty="0">
                <a:latin typeface="Cambria" panose="02040503050406030204" pitchFamily="18" charset="0"/>
                <a:ea typeface="Cambria" panose="02040503050406030204" pitchFamily="18" charset="0"/>
              </a:rPr>
              <a:t>u </a:t>
            </a:r>
            <a:r>
              <a:rPr lang="en-SG" sz="4300" b="1" dirty="0" err="1">
                <a:latin typeface="Cambria" panose="02040503050406030204" pitchFamily="18" charset="0"/>
                <a:ea typeface="Cambria" panose="02040503050406030204" pitchFamily="18" charset="0"/>
              </a:rPr>
              <a:t>câu</a:t>
            </a:r>
            <a:r>
              <a:rPr lang="en-SG" sz="4300" b="1" dirty="0">
                <a:latin typeface="Cambria" panose="02040503050406030204" pitchFamily="18" charset="0"/>
                <a:ea typeface="Cambria" panose="02040503050406030204" pitchFamily="18" charset="0"/>
              </a:rPr>
              <a:t> </a:t>
            </a:r>
            <a:r>
              <a:rPr lang="en-SG" sz="4300" b="1" dirty="0" err="1">
                <a:latin typeface="Cambria" panose="02040503050406030204" pitchFamily="18" charset="0"/>
                <a:ea typeface="Cambria" panose="02040503050406030204" pitchFamily="18" charset="0"/>
              </a:rPr>
              <a:t>đó</a:t>
            </a:r>
            <a:r>
              <a:rPr lang="en-SG" sz="4300" b="1" dirty="0">
                <a:latin typeface="Cambria" panose="02040503050406030204" pitchFamily="18" charset="0"/>
                <a:ea typeface="Cambria" panose="02040503050406030204" pitchFamily="18" charset="0"/>
              </a:rPr>
              <a:t>.</a:t>
            </a:r>
            <a:endParaRPr kumimoji="0" lang="zh-CN" altLang="en-US" sz="4300" b="1"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思源黑体 CN Regular" panose="020B0500000000000000" pitchFamily="34" charset="-122"/>
              <a:sym typeface="思源黑体 CN Regular" panose="020B05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Rectangle: Rounded Corners 210"/>
          <p:cNvSpPr/>
          <p:nvPr/>
        </p:nvSpPr>
        <p:spPr>
          <a:xfrm>
            <a:off x="4113306" y="2746665"/>
            <a:ext cx="478404" cy="379402"/>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7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10" name="Rectangle: Rounded Corners 209"/>
          <p:cNvSpPr/>
          <p:nvPr/>
        </p:nvSpPr>
        <p:spPr>
          <a:xfrm>
            <a:off x="3642304" y="2737993"/>
            <a:ext cx="443437" cy="373444"/>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7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2" name="Group 1"/>
          <p:cNvGrpSpPr/>
          <p:nvPr/>
        </p:nvGrpSpPr>
        <p:grpSpPr>
          <a:xfrm>
            <a:off x="1673077" y="504753"/>
            <a:ext cx="1994945" cy="413327"/>
            <a:chOff x="2401926" y="1311964"/>
            <a:chExt cx="3297970" cy="796556"/>
          </a:xfrm>
        </p:grpSpPr>
        <p:sp>
          <p:nvSpPr>
            <p:cNvPr id="3" name="Rectangle: Rounded Corners 2"/>
            <p:cNvSpPr/>
            <p:nvPr/>
          </p:nvSpPr>
          <p:spPr>
            <a:xfrm>
              <a:off x="2401926" y="1313157"/>
              <a:ext cx="795130" cy="795132"/>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7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4" name="Rectangle: Rounded Corners 3"/>
            <p:cNvSpPr/>
            <p:nvPr/>
          </p:nvSpPr>
          <p:spPr>
            <a:xfrm>
              <a:off x="3231685" y="1313390"/>
              <a:ext cx="795130" cy="795130"/>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7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5" name="Rectangle: Rounded Corners 4"/>
            <p:cNvSpPr/>
            <p:nvPr/>
          </p:nvSpPr>
          <p:spPr>
            <a:xfrm>
              <a:off x="4048539" y="1311964"/>
              <a:ext cx="795131" cy="795131"/>
            </a:xfrm>
            <a:prstGeom prst="roundRect">
              <a:avLst/>
            </a:prstGeom>
            <a:solidFill>
              <a:schemeClr val="accent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7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6" name="Rectangle: Rounded Corners 5"/>
            <p:cNvSpPr/>
            <p:nvPr/>
          </p:nvSpPr>
          <p:spPr>
            <a:xfrm>
              <a:off x="4904764" y="1311964"/>
              <a:ext cx="795132" cy="795132"/>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7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grpSp>
        <p:nvGrpSpPr>
          <p:cNvPr id="37" name="Group 36"/>
          <p:cNvGrpSpPr/>
          <p:nvPr/>
        </p:nvGrpSpPr>
        <p:grpSpPr>
          <a:xfrm>
            <a:off x="758110" y="443267"/>
            <a:ext cx="496872" cy="507831"/>
            <a:chOff x="1239902" y="1869037"/>
            <a:chExt cx="578017" cy="701949"/>
          </a:xfrm>
        </p:grpSpPr>
        <p:sp>
          <p:nvSpPr>
            <p:cNvPr id="38" name="Oval 37"/>
            <p:cNvSpPr/>
            <p:nvPr/>
          </p:nvSpPr>
          <p:spPr>
            <a:xfrm>
              <a:off x="1239902" y="1935114"/>
              <a:ext cx="578017" cy="608007"/>
            </a:xfrm>
            <a:prstGeom prst="ellipse">
              <a:avLst/>
            </a:prstGeom>
            <a:solidFill>
              <a:srgbClr val="FDCC03"/>
            </a:solidFill>
            <a:ln w="12700">
              <a:solidFill>
                <a:srgbClr val="0C503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文本框 21">
              <a:hlinkClick r:id="" action="ppaction://noaction"/>
            </p:cNvPr>
            <p:cNvSpPr txBox="1"/>
            <p:nvPr/>
          </p:nvSpPr>
          <p:spPr>
            <a:xfrm>
              <a:off x="1327803" y="1869037"/>
              <a:ext cx="438468" cy="701949"/>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700" b="0" i="0" u="none" strike="noStrike" kern="1200" cap="none" spc="0" normalizeH="0" baseline="0" noProof="0" dirty="0">
                  <a:ln>
                    <a:noFill/>
                  </a:ln>
                  <a:solidFill>
                    <a:srgbClr val="0C503B"/>
                  </a:solidFill>
                  <a:effectLst/>
                  <a:uLnTx/>
                  <a:uFillTx/>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rPr>
                <a:t>1</a:t>
              </a:r>
              <a:endParaRPr kumimoji="0" lang="zh-CN" altLang="en-US" sz="2700" b="0" i="0" u="none" strike="noStrike" kern="1200" cap="none" spc="0" normalizeH="0" baseline="0" noProof="0" dirty="0">
                <a:ln>
                  <a:noFill/>
                </a:ln>
                <a:solidFill>
                  <a:srgbClr val="0C503B"/>
                </a:solidFill>
                <a:effectLst/>
                <a:uLnTx/>
                <a:uFillTx/>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endParaRPr>
            </a:p>
          </p:txBody>
        </p:sp>
      </p:grpSp>
      <p:grpSp>
        <p:nvGrpSpPr>
          <p:cNvPr id="122" name="Group 121"/>
          <p:cNvGrpSpPr/>
          <p:nvPr/>
        </p:nvGrpSpPr>
        <p:grpSpPr>
          <a:xfrm>
            <a:off x="778278" y="897240"/>
            <a:ext cx="496872" cy="507831"/>
            <a:chOff x="1239902" y="1869037"/>
            <a:chExt cx="578017" cy="701949"/>
          </a:xfrm>
        </p:grpSpPr>
        <p:sp>
          <p:nvSpPr>
            <p:cNvPr id="123" name="Oval 122"/>
            <p:cNvSpPr/>
            <p:nvPr/>
          </p:nvSpPr>
          <p:spPr>
            <a:xfrm>
              <a:off x="1239902" y="1935114"/>
              <a:ext cx="578017" cy="608007"/>
            </a:xfrm>
            <a:prstGeom prst="ellipse">
              <a:avLst/>
            </a:prstGeom>
            <a:solidFill>
              <a:srgbClr val="FDCC03"/>
            </a:solidFill>
            <a:ln w="12700">
              <a:solidFill>
                <a:srgbClr val="0C503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4" name="文本框 21">
              <a:hlinkClick r:id="" action="ppaction://noaction"/>
            </p:cNvPr>
            <p:cNvSpPr txBox="1"/>
            <p:nvPr/>
          </p:nvSpPr>
          <p:spPr>
            <a:xfrm>
              <a:off x="1327803" y="1869037"/>
              <a:ext cx="438468" cy="701949"/>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vi-VN" altLang="zh-CN" sz="2700" dirty="0">
                  <a:solidFill>
                    <a:srgbClr val="0C503B"/>
                  </a:solidFill>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rPr>
                <a:t>2</a:t>
              </a:r>
              <a:endParaRPr kumimoji="0" lang="zh-CN" altLang="en-US" sz="2700" b="0" i="0" u="none" strike="noStrike" kern="1200" cap="none" spc="0" normalizeH="0" baseline="0" noProof="0" dirty="0">
                <a:ln>
                  <a:noFill/>
                </a:ln>
                <a:solidFill>
                  <a:srgbClr val="0C503B"/>
                </a:solidFill>
                <a:effectLst/>
                <a:uLnTx/>
                <a:uFillTx/>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endParaRPr>
            </a:p>
          </p:txBody>
        </p:sp>
      </p:grpSp>
      <p:grpSp>
        <p:nvGrpSpPr>
          <p:cNvPr id="155" name="Group 154"/>
          <p:cNvGrpSpPr/>
          <p:nvPr/>
        </p:nvGrpSpPr>
        <p:grpSpPr>
          <a:xfrm>
            <a:off x="827117" y="1782516"/>
            <a:ext cx="496872" cy="507831"/>
            <a:chOff x="1239902" y="1885487"/>
            <a:chExt cx="578017" cy="701949"/>
          </a:xfrm>
        </p:grpSpPr>
        <p:sp>
          <p:nvSpPr>
            <p:cNvPr id="156" name="Oval 155"/>
            <p:cNvSpPr/>
            <p:nvPr/>
          </p:nvSpPr>
          <p:spPr>
            <a:xfrm>
              <a:off x="1239902" y="1935114"/>
              <a:ext cx="578017" cy="608007"/>
            </a:xfrm>
            <a:prstGeom prst="ellipse">
              <a:avLst/>
            </a:prstGeom>
            <a:solidFill>
              <a:srgbClr val="FDCC03"/>
            </a:solidFill>
            <a:ln w="12700">
              <a:solidFill>
                <a:srgbClr val="0C503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7" name="文本框 21">
              <a:hlinkClick r:id="" action="ppaction://noaction"/>
            </p:cNvPr>
            <p:cNvSpPr txBox="1"/>
            <p:nvPr/>
          </p:nvSpPr>
          <p:spPr>
            <a:xfrm>
              <a:off x="1304847" y="1885487"/>
              <a:ext cx="438468" cy="701949"/>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vi-VN" altLang="zh-CN" sz="2700" dirty="0">
                  <a:solidFill>
                    <a:srgbClr val="0C503B"/>
                  </a:solidFill>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rPr>
                <a:t>4</a:t>
              </a:r>
              <a:endParaRPr kumimoji="0" lang="zh-CN" altLang="en-US" sz="2700" b="0" i="0" u="none" strike="noStrike" kern="1200" cap="none" spc="0" normalizeH="0" baseline="0" noProof="0" dirty="0">
                <a:ln>
                  <a:noFill/>
                </a:ln>
                <a:solidFill>
                  <a:srgbClr val="0C503B"/>
                </a:solidFill>
                <a:effectLst/>
                <a:uLnTx/>
                <a:uFillTx/>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endParaRPr>
            </a:p>
          </p:txBody>
        </p:sp>
      </p:grpSp>
      <p:grpSp>
        <p:nvGrpSpPr>
          <p:cNvPr id="158" name="Group 157"/>
          <p:cNvGrpSpPr/>
          <p:nvPr/>
        </p:nvGrpSpPr>
        <p:grpSpPr>
          <a:xfrm>
            <a:off x="799624" y="1354218"/>
            <a:ext cx="515316" cy="507831"/>
            <a:chOff x="-339544" y="-1955664"/>
            <a:chExt cx="578017" cy="701949"/>
          </a:xfrm>
        </p:grpSpPr>
        <p:sp>
          <p:nvSpPr>
            <p:cNvPr id="159" name="Oval 158"/>
            <p:cNvSpPr/>
            <p:nvPr/>
          </p:nvSpPr>
          <p:spPr>
            <a:xfrm>
              <a:off x="-339544" y="-1905410"/>
              <a:ext cx="578017" cy="608007"/>
            </a:xfrm>
            <a:prstGeom prst="ellipse">
              <a:avLst/>
            </a:prstGeom>
            <a:solidFill>
              <a:srgbClr val="FDCC03"/>
            </a:solidFill>
            <a:ln w="12700">
              <a:solidFill>
                <a:srgbClr val="0C503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0" name="文本框 21">
              <a:hlinkClick r:id="" action="ppaction://noaction"/>
            </p:cNvPr>
            <p:cNvSpPr txBox="1"/>
            <p:nvPr/>
          </p:nvSpPr>
          <p:spPr>
            <a:xfrm>
              <a:off x="-280362" y="-1955664"/>
              <a:ext cx="438468" cy="701949"/>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zh-CN" sz="2700" b="0" i="0" u="none" strike="noStrike" kern="1200" cap="none" spc="0" normalizeH="0" baseline="0" noProof="0" dirty="0">
                  <a:ln>
                    <a:noFill/>
                  </a:ln>
                  <a:solidFill>
                    <a:srgbClr val="0C503B"/>
                  </a:solidFill>
                  <a:effectLst/>
                  <a:uLnTx/>
                  <a:uFillTx/>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rPr>
                <a:t>3</a:t>
              </a:r>
              <a:endParaRPr kumimoji="0" lang="zh-CN" altLang="en-US" sz="2700" b="0" i="0" u="none" strike="noStrike" kern="1200" cap="none" spc="0" normalizeH="0" baseline="0" noProof="0" dirty="0">
                <a:ln>
                  <a:noFill/>
                </a:ln>
                <a:solidFill>
                  <a:srgbClr val="0C503B"/>
                </a:solidFill>
                <a:effectLst/>
                <a:uLnTx/>
                <a:uFillTx/>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endParaRPr>
            </a:p>
          </p:txBody>
        </p:sp>
      </p:grpSp>
      <p:grpSp>
        <p:nvGrpSpPr>
          <p:cNvPr id="164" name="Group 163"/>
          <p:cNvGrpSpPr/>
          <p:nvPr/>
        </p:nvGrpSpPr>
        <p:grpSpPr>
          <a:xfrm>
            <a:off x="1644859" y="934513"/>
            <a:ext cx="2006459" cy="447459"/>
            <a:chOff x="2323061" y="1311964"/>
            <a:chExt cx="3334833" cy="808854"/>
          </a:xfrm>
        </p:grpSpPr>
        <p:sp>
          <p:nvSpPr>
            <p:cNvPr id="165" name="Rectangle: Rounded Corners 164"/>
            <p:cNvSpPr/>
            <p:nvPr/>
          </p:nvSpPr>
          <p:spPr>
            <a:xfrm>
              <a:off x="2323061" y="1311964"/>
              <a:ext cx="795131" cy="795130"/>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7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66" name="Rectangle: Rounded Corners 165"/>
            <p:cNvSpPr/>
            <p:nvPr/>
          </p:nvSpPr>
          <p:spPr>
            <a:xfrm>
              <a:off x="3180640" y="1325688"/>
              <a:ext cx="795131" cy="795130"/>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7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67" name="Rectangle: Rounded Corners 166"/>
            <p:cNvSpPr/>
            <p:nvPr/>
          </p:nvSpPr>
          <p:spPr>
            <a:xfrm>
              <a:off x="4048539" y="1311964"/>
              <a:ext cx="795131" cy="795131"/>
            </a:xfrm>
            <a:prstGeom prst="roundRect">
              <a:avLst/>
            </a:prstGeom>
            <a:solidFill>
              <a:schemeClr val="accent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7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68" name="Rectangle: Rounded Corners 167"/>
            <p:cNvSpPr/>
            <p:nvPr/>
          </p:nvSpPr>
          <p:spPr>
            <a:xfrm>
              <a:off x="4862763" y="1312282"/>
              <a:ext cx="795131" cy="795130"/>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7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169" name="TextBox 168"/>
          <p:cNvSpPr txBox="1"/>
          <p:nvPr/>
        </p:nvSpPr>
        <p:spPr>
          <a:xfrm>
            <a:off x="1654279" y="474119"/>
            <a:ext cx="2948668" cy="507831"/>
          </a:xfrm>
          <a:prstGeom prst="rect">
            <a:avLst/>
          </a:prstGeom>
          <a:noFill/>
        </p:spPr>
        <p:txBody>
          <a:bodyPr wrap="square" rtlCol="0">
            <a:spAutoFit/>
          </a:bodyPr>
          <a:lstStyle/>
          <a:p>
            <a:r>
              <a:rPr lang="vi-VN" sz="2700" b="1" dirty="0">
                <a:solidFill>
                  <a:srgbClr val="002060"/>
                </a:solidFill>
                <a:latin typeface="Cambria" panose="02040503050406030204" pitchFamily="18" charset="0"/>
                <a:ea typeface="Cambria" panose="02040503050406030204" pitchFamily="18" charset="0"/>
              </a:rPr>
              <a:t>B  </a:t>
            </a:r>
            <a:r>
              <a:rPr lang="en-US" sz="2700" b="1" dirty="0" smtClean="0">
                <a:solidFill>
                  <a:srgbClr val="002060"/>
                </a:solidFill>
                <a:latin typeface="Cambria" panose="02040503050406030204" pitchFamily="18" charset="0"/>
                <a:ea typeface="Cambria" panose="02040503050406030204" pitchFamily="18" charset="0"/>
              </a:rPr>
              <a:t> </a:t>
            </a:r>
            <a:r>
              <a:rPr lang="vi-VN" sz="2700" b="1" dirty="0" smtClean="0">
                <a:solidFill>
                  <a:srgbClr val="002060"/>
                </a:solidFill>
                <a:latin typeface="Cambria" panose="02040503050406030204" pitchFamily="18" charset="0"/>
                <a:ea typeface="Cambria" panose="02040503050406030204" pitchFamily="18" charset="0"/>
              </a:rPr>
              <a:t> </a:t>
            </a:r>
            <a:r>
              <a:rPr lang="vi-VN" sz="2700" b="1" dirty="0">
                <a:solidFill>
                  <a:srgbClr val="002060"/>
                </a:solidFill>
                <a:latin typeface="Cambria" panose="02040503050406030204" pitchFamily="18" charset="0"/>
                <a:ea typeface="Cambria" panose="02040503050406030204" pitchFamily="18" charset="0"/>
              </a:rPr>
              <a:t>Ó   </a:t>
            </a:r>
            <a:r>
              <a:rPr lang="en-US" sz="2700" b="1" dirty="0" smtClean="0">
                <a:solidFill>
                  <a:srgbClr val="002060"/>
                </a:solidFill>
                <a:latin typeface="Cambria" panose="02040503050406030204" pitchFamily="18" charset="0"/>
                <a:ea typeface="Cambria" panose="02040503050406030204" pitchFamily="18" charset="0"/>
              </a:rPr>
              <a:t> </a:t>
            </a:r>
            <a:r>
              <a:rPr lang="vi-VN" sz="2700" b="1" dirty="0" smtClean="0">
                <a:solidFill>
                  <a:schemeClr val="bg1"/>
                </a:solidFill>
                <a:latin typeface="Cambria" panose="02040503050406030204" pitchFamily="18" charset="0"/>
                <a:ea typeface="Cambria" panose="02040503050406030204" pitchFamily="18" charset="0"/>
              </a:rPr>
              <a:t>N</a:t>
            </a:r>
            <a:r>
              <a:rPr lang="vi-VN" sz="2700" b="1" dirty="0" smtClean="0">
                <a:solidFill>
                  <a:srgbClr val="002060"/>
                </a:solidFill>
                <a:latin typeface="Cambria" panose="02040503050406030204" pitchFamily="18" charset="0"/>
                <a:ea typeface="Cambria" panose="02040503050406030204" pitchFamily="18" charset="0"/>
              </a:rPr>
              <a:t>   </a:t>
            </a:r>
            <a:r>
              <a:rPr lang="en-US" sz="2700" b="1" dirty="0" smtClean="0">
                <a:solidFill>
                  <a:srgbClr val="002060"/>
                </a:solidFill>
                <a:latin typeface="Cambria" panose="02040503050406030204" pitchFamily="18" charset="0"/>
                <a:ea typeface="Cambria" panose="02040503050406030204" pitchFamily="18" charset="0"/>
              </a:rPr>
              <a:t> </a:t>
            </a:r>
            <a:r>
              <a:rPr lang="vi-VN" sz="2700" b="1" dirty="0" smtClean="0">
                <a:solidFill>
                  <a:srgbClr val="002060"/>
                </a:solidFill>
                <a:latin typeface="Cambria" panose="02040503050406030204" pitchFamily="18" charset="0"/>
                <a:ea typeface="Cambria" panose="02040503050406030204" pitchFamily="18" charset="0"/>
              </a:rPr>
              <a:t>G</a:t>
            </a:r>
            <a:endParaRPr lang="en-SG" sz="2700" b="1" dirty="0">
              <a:solidFill>
                <a:srgbClr val="002060"/>
              </a:solidFill>
              <a:latin typeface="Cambria" panose="02040503050406030204" pitchFamily="18" charset="0"/>
              <a:ea typeface="Cambria" panose="02040503050406030204" pitchFamily="18" charset="0"/>
            </a:endParaRPr>
          </a:p>
        </p:txBody>
      </p:sp>
      <p:sp>
        <p:nvSpPr>
          <p:cNvPr id="170" name="TextBox 169"/>
          <p:cNvSpPr txBox="1"/>
          <p:nvPr/>
        </p:nvSpPr>
        <p:spPr>
          <a:xfrm>
            <a:off x="1707945" y="905125"/>
            <a:ext cx="2796268" cy="507831"/>
          </a:xfrm>
          <a:prstGeom prst="rect">
            <a:avLst/>
          </a:prstGeom>
          <a:noFill/>
        </p:spPr>
        <p:txBody>
          <a:bodyPr wrap="square" rtlCol="0">
            <a:spAutoFit/>
          </a:bodyPr>
          <a:lstStyle/>
          <a:p>
            <a:r>
              <a:rPr lang="vi-VN" sz="2700" b="1" dirty="0">
                <a:solidFill>
                  <a:srgbClr val="002060"/>
                </a:solidFill>
                <a:latin typeface="Cambria" panose="02040503050406030204" pitchFamily="18" charset="0"/>
                <a:ea typeface="Cambria" panose="02040503050406030204" pitchFamily="18" charset="0"/>
              </a:rPr>
              <a:t>C   </a:t>
            </a:r>
            <a:r>
              <a:rPr lang="en-US" sz="2700" b="1" dirty="0" smtClean="0">
                <a:solidFill>
                  <a:srgbClr val="002060"/>
                </a:solidFill>
                <a:latin typeface="Cambria" panose="02040503050406030204" pitchFamily="18" charset="0"/>
                <a:ea typeface="Cambria" panose="02040503050406030204" pitchFamily="18" charset="0"/>
              </a:rPr>
              <a:t> </a:t>
            </a:r>
            <a:r>
              <a:rPr lang="vi-VN" sz="2700" b="1" dirty="0" smtClean="0">
                <a:solidFill>
                  <a:srgbClr val="002060"/>
                </a:solidFill>
                <a:latin typeface="Cambria" panose="02040503050406030204" pitchFamily="18" charset="0"/>
                <a:ea typeface="Cambria" panose="02040503050406030204" pitchFamily="18" charset="0"/>
              </a:rPr>
              <a:t>H   </a:t>
            </a:r>
            <a:r>
              <a:rPr lang="en-US" sz="2700" b="1" dirty="0" smtClean="0">
                <a:solidFill>
                  <a:srgbClr val="002060"/>
                </a:solidFill>
                <a:latin typeface="Cambria" panose="02040503050406030204" pitchFamily="18" charset="0"/>
                <a:ea typeface="Cambria" panose="02040503050406030204" pitchFamily="18" charset="0"/>
              </a:rPr>
              <a:t> </a:t>
            </a:r>
            <a:r>
              <a:rPr lang="vi-VN" sz="2700" b="1" dirty="0" smtClean="0">
                <a:solidFill>
                  <a:schemeClr val="bg1"/>
                </a:solidFill>
                <a:latin typeface="Cambria" panose="02040503050406030204" pitchFamily="18" charset="0"/>
                <a:ea typeface="Cambria" panose="02040503050406030204" pitchFamily="18" charset="0"/>
              </a:rPr>
              <a:t>I</a:t>
            </a:r>
            <a:r>
              <a:rPr lang="vi-VN" sz="2700" b="1" dirty="0" smtClean="0">
                <a:solidFill>
                  <a:srgbClr val="002060"/>
                </a:solidFill>
                <a:latin typeface="Cambria" panose="02040503050406030204" pitchFamily="18" charset="0"/>
                <a:ea typeface="Cambria" panose="02040503050406030204" pitchFamily="18" charset="0"/>
              </a:rPr>
              <a:t>    </a:t>
            </a:r>
            <a:r>
              <a:rPr lang="en-US" sz="2700" b="1" dirty="0" smtClean="0">
                <a:solidFill>
                  <a:srgbClr val="002060"/>
                </a:solidFill>
                <a:latin typeface="Cambria" panose="02040503050406030204" pitchFamily="18" charset="0"/>
                <a:ea typeface="Cambria" panose="02040503050406030204" pitchFamily="18" charset="0"/>
              </a:rPr>
              <a:t> </a:t>
            </a:r>
            <a:r>
              <a:rPr lang="vi-VN" sz="2700" b="1" dirty="0" smtClean="0">
                <a:solidFill>
                  <a:srgbClr val="002060"/>
                </a:solidFill>
                <a:latin typeface="Cambria" panose="02040503050406030204" pitchFamily="18" charset="0"/>
                <a:ea typeface="Cambria" panose="02040503050406030204" pitchFamily="18" charset="0"/>
              </a:rPr>
              <a:t>A</a:t>
            </a:r>
            <a:endParaRPr lang="en-SG" sz="2700" b="1" dirty="0">
              <a:solidFill>
                <a:srgbClr val="002060"/>
              </a:solidFill>
              <a:latin typeface="Cambria" panose="02040503050406030204" pitchFamily="18" charset="0"/>
              <a:ea typeface="Cambria" panose="02040503050406030204" pitchFamily="18" charset="0"/>
            </a:endParaRPr>
          </a:p>
        </p:txBody>
      </p:sp>
      <p:grpSp>
        <p:nvGrpSpPr>
          <p:cNvPr id="172" name="Group 171"/>
          <p:cNvGrpSpPr/>
          <p:nvPr/>
        </p:nvGrpSpPr>
        <p:grpSpPr>
          <a:xfrm>
            <a:off x="2662498" y="2284322"/>
            <a:ext cx="1961279" cy="469408"/>
            <a:chOff x="1583573" y="946527"/>
            <a:chExt cx="3259742" cy="848532"/>
          </a:xfrm>
        </p:grpSpPr>
        <p:sp>
          <p:nvSpPr>
            <p:cNvPr id="173" name="Rectangle: Rounded Corners 172"/>
            <p:cNvSpPr/>
            <p:nvPr/>
          </p:nvSpPr>
          <p:spPr>
            <a:xfrm>
              <a:off x="2383459" y="999929"/>
              <a:ext cx="795131" cy="795130"/>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7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74" name="Rectangle: Rounded Corners 173"/>
            <p:cNvSpPr/>
            <p:nvPr/>
          </p:nvSpPr>
          <p:spPr>
            <a:xfrm>
              <a:off x="3207057" y="983094"/>
              <a:ext cx="795131" cy="795129"/>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7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75" name="Rectangle: Rounded Corners 174"/>
            <p:cNvSpPr/>
            <p:nvPr/>
          </p:nvSpPr>
          <p:spPr>
            <a:xfrm>
              <a:off x="1583573" y="946527"/>
              <a:ext cx="795131" cy="795131"/>
            </a:xfrm>
            <a:prstGeom prst="roundRect">
              <a:avLst/>
            </a:prstGeom>
            <a:solidFill>
              <a:schemeClr val="accent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7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76" name="Rectangle: Rounded Corners 175"/>
            <p:cNvSpPr/>
            <p:nvPr/>
          </p:nvSpPr>
          <p:spPr>
            <a:xfrm>
              <a:off x="4048184" y="974267"/>
              <a:ext cx="795131" cy="795131"/>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7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grpSp>
        <p:nvGrpSpPr>
          <p:cNvPr id="177" name="Group 176"/>
          <p:cNvGrpSpPr/>
          <p:nvPr/>
        </p:nvGrpSpPr>
        <p:grpSpPr>
          <a:xfrm>
            <a:off x="2139348" y="1338696"/>
            <a:ext cx="1509057" cy="441923"/>
            <a:chOff x="3180760" y="1310690"/>
            <a:chExt cx="2508127" cy="798845"/>
          </a:xfrm>
        </p:grpSpPr>
        <p:sp>
          <p:nvSpPr>
            <p:cNvPr id="179" name="Rectangle: Rounded Corners 178"/>
            <p:cNvSpPr/>
            <p:nvPr/>
          </p:nvSpPr>
          <p:spPr>
            <a:xfrm>
              <a:off x="3180760" y="1314404"/>
              <a:ext cx="795131" cy="795131"/>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7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80" name="Rectangle: Rounded Corners 179"/>
            <p:cNvSpPr/>
            <p:nvPr/>
          </p:nvSpPr>
          <p:spPr>
            <a:xfrm>
              <a:off x="4048539" y="1311964"/>
              <a:ext cx="795131" cy="795131"/>
            </a:xfrm>
            <a:prstGeom prst="roundRect">
              <a:avLst/>
            </a:prstGeom>
            <a:solidFill>
              <a:schemeClr val="accent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7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81" name="Rectangle: Rounded Corners 180"/>
            <p:cNvSpPr/>
            <p:nvPr/>
          </p:nvSpPr>
          <p:spPr>
            <a:xfrm>
              <a:off x="4893756" y="1310690"/>
              <a:ext cx="795131" cy="795131"/>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7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grpSp>
        <p:nvGrpSpPr>
          <p:cNvPr id="182" name="Group 181"/>
          <p:cNvGrpSpPr/>
          <p:nvPr/>
        </p:nvGrpSpPr>
        <p:grpSpPr>
          <a:xfrm>
            <a:off x="1697432" y="2716648"/>
            <a:ext cx="1947416" cy="407608"/>
            <a:chOff x="2443611" y="1270653"/>
            <a:chExt cx="3236702" cy="867873"/>
          </a:xfrm>
        </p:grpSpPr>
        <p:sp>
          <p:nvSpPr>
            <p:cNvPr id="183" name="Rectangle: Rounded Corners 182"/>
            <p:cNvSpPr/>
            <p:nvPr/>
          </p:nvSpPr>
          <p:spPr>
            <a:xfrm>
              <a:off x="2443611" y="1270653"/>
              <a:ext cx="670391" cy="795132"/>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7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84" name="Rectangle: Rounded Corners 183"/>
            <p:cNvSpPr/>
            <p:nvPr/>
          </p:nvSpPr>
          <p:spPr>
            <a:xfrm>
              <a:off x="3200413" y="1279682"/>
              <a:ext cx="795131" cy="795132"/>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7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85" name="Rectangle: Rounded Corners 184"/>
            <p:cNvSpPr/>
            <p:nvPr/>
          </p:nvSpPr>
          <p:spPr>
            <a:xfrm>
              <a:off x="4048539" y="1311964"/>
              <a:ext cx="795131" cy="795131"/>
            </a:xfrm>
            <a:prstGeom prst="roundRect">
              <a:avLst/>
            </a:prstGeom>
            <a:solidFill>
              <a:schemeClr val="accent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7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86" name="Rectangle: Rounded Corners 185"/>
            <p:cNvSpPr/>
            <p:nvPr/>
          </p:nvSpPr>
          <p:spPr>
            <a:xfrm>
              <a:off x="4885182" y="1343396"/>
              <a:ext cx="795131" cy="795130"/>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7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187" name="TextBox 186"/>
          <p:cNvSpPr txBox="1"/>
          <p:nvPr/>
        </p:nvSpPr>
        <p:spPr>
          <a:xfrm>
            <a:off x="2101260" y="1340237"/>
            <a:ext cx="2796268" cy="507831"/>
          </a:xfrm>
          <a:prstGeom prst="rect">
            <a:avLst/>
          </a:prstGeom>
          <a:noFill/>
        </p:spPr>
        <p:txBody>
          <a:bodyPr wrap="square" rtlCol="0">
            <a:spAutoFit/>
          </a:bodyPr>
          <a:lstStyle/>
          <a:p>
            <a:r>
              <a:rPr lang="vi-VN" sz="2700" b="1" dirty="0">
                <a:solidFill>
                  <a:srgbClr val="002060"/>
                </a:solidFill>
                <a:latin typeface="Cambria" panose="02040503050406030204" pitchFamily="18" charset="0"/>
                <a:ea typeface="Cambria" panose="02040503050406030204" pitchFamily="18" charset="0"/>
              </a:rPr>
              <a:t>B  </a:t>
            </a:r>
            <a:r>
              <a:rPr lang="en-US" sz="2700" b="1" dirty="0" smtClean="0">
                <a:solidFill>
                  <a:srgbClr val="002060"/>
                </a:solidFill>
                <a:latin typeface="Cambria" panose="02040503050406030204" pitchFamily="18" charset="0"/>
                <a:ea typeface="Cambria" panose="02040503050406030204" pitchFamily="18" charset="0"/>
              </a:rPr>
              <a:t>   </a:t>
            </a:r>
            <a:r>
              <a:rPr lang="vi-VN" sz="2700" b="1" dirty="0" smtClean="0">
                <a:solidFill>
                  <a:schemeClr val="bg1"/>
                </a:solidFill>
                <a:latin typeface="Cambria" panose="02040503050406030204" pitchFamily="18" charset="0"/>
                <a:ea typeface="Cambria" panose="02040503050406030204" pitchFamily="18" charset="0"/>
              </a:rPr>
              <a:t>Ề</a:t>
            </a:r>
            <a:r>
              <a:rPr lang="vi-VN" sz="2700" b="1" dirty="0" smtClean="0">
                <a:solidFill>
                  <a:srgbClr val="002060"/>
                </a:solidFill>
                <a:latin typeface="Cambria" panose="02040503050406030204" pitchFamily="18" charset="0"/>
                <a:ea typeface="Cambria" panose="02040503050406030204" pitchFamily="18" charset="0"/>
              </a:rPr>
              <a:t>   </a:t>
            </a:r>
            <a:r>
              <a:rPr lang="en-US" sz="2700" b="1" dirty="0" smtClean="0">
                <a:solidFill>
                  <a:srgbClr val="002060"/>
                </a:solidFill>
                <a:latin typeface="Cambria" panose="02040503050406030204" pitchFamily="18" charset="0"/>
                <a:ea typeface="Cambria" panose="02040503050406030204" pitchFamily="18" charset="0"/>
              </a:rPr>
              <a:t> </a:t>
            </a:r>
            <a:r>
              <a:rPr lang="vi-VN" sz="2700" b="1" dirty="0" smtClean="0">
                <a:solidFill>
                  <a:srgbClr val="002060"/>
                </a:solidFill>
                <a:latin typeface="Cambria" panose="02040503050406030204" pitchFamily="18" charset="0"/>
                <a:ea typeface="Cambria" panose="02040503050406030204" pitchFamily="18" charset="0"/>
              </a:rPr>
              <a:t>N</a:t>
            </a:r>
            <a:endParaRPr lang="en-SG" sz="2700" b="1" dirty="0">
              <a:solidFill>
                <a:srgbClr val="002060"/>
              </a:solidFill>
              <a:latin typeface="Cambria" panose="02040503050406030204" pitchFamily="18" charset="0"/>
              <a:ea typeface="Cambria" panose="02040503050406030204" pitchFamily="18" charset="0"/>
            </a:endParaRPr>
          </a:p>
        </p:txBody>
      </p:sp>
      <p:grpSp>
        <p:nvGrpSpPr>
          <p:cNvPr id="188" name="Group 187"/>
          <p:cNvGrpSpPr/>
          <p:nvPr/>
        </p:nvGrpSpPr>
        <p:grpSpPr>
          <a:xfrm>
            <a:off x="2158181" y="3123960"/>
            <a:ext cx="1474981" cy="353150"/>
            <a:chOff x="2986627" y="1221179"/>
            <a:chExt cx="2479348" cy="803927"/>
          </a:xfrm>
        </p:grpSpPr>
        <p:sp>
          <p:nvSpPr>
            <p:cNvPr id="190" name="Rectangle: Rounded Corners 189"/>
            <p:cNvSpPr/>
            <p:nvPr/>
          </p:nvSpPr>
          <p:spPr>
            <a:xfrm>
              <a:off x="2986627" y="1221179"/>
              <a:ext cx="795131" cy="795131"/>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91" name="Rectangle: Rounded Corners 190"/>
            <p:cNvSpPr/>
            <p:nvPr/>
          </p:nvSpPr>
          <p:spPr>
            <a:xfrm>
              <a:off x="3847886" y="1229975"/>
              <a:ext cx="795131" cy="795131"/>
            </a:xfrm>
            <a:prstGeom prst="roundRect">
              <a:avLst/>
            </a:prstGeom>
            <a:solidFill>
              <a:schemeClr val="accent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92" name="Rectangle: Rounded Corners 191"/>
            <p:cNvSpPr/>
            <p:nvPr/>
          </p:nvSpPr>
          <p:spPr>
            <a:xfrm>
              <a:off x="4670844" y="1226321"/>
              <a:ext cx="795131" cy="795131"/>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194" name="Rectangle: Rounded Corners 193"/>
          <p:cNvSpPr/>
          <p:nvPr/>
        </p:nvSpPr>
        <p:spPr>
          <a:xfrm>
            <a:off x="3138859" y="1789875"/>
            <a:ext cx="462556" cy="482806"/>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95" name="Rectangle: Rounded Corners 194"/>
          <p:cNvSpPr/>
          <p:nvPr/>
        </p:nvSpPr>
        <p:spPr>
          <a:xfrm>
            <a:off x="3627390" y="1789875"/>
            <a:ext cx="462556" cy="482806"/>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96" name="Rectangle: Rounded Corners 195"/>
          <p:cNvSpPr/>
          <p:nvPr/>
        </p:nvSpPr>
        <p:spPr>
          <a:xfrm>
            <a:off x="2682225" y="1783716"/>
            <a:ext cx="462556" cy="482805"/>
          </a:xfrm>
          <a:prstGeom prst="roundRect">
            <a:avLst/>
          </a:prstGeom>
          <a:solidFill>
            <a:schemeClr val="accent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71" name="TextBox 170"/>
          <p:cNvSpPr txBox="1"/>
          <p:nvPr/>
        </p:nvSpPr>
        <p:spPr>
          <a:xfrm>
            <a:off x="2670831" y="1775037"/>
            <a:ext cx="2796268" cy="507831"/>
          </a:xfrm>
          <a:prstGeom prst="rect">
            <a:avLst/>
          </a:prstGeom>
          <a:noFill/>
        </p:spPr>
        <p:txBody>
          <a:bodyPr wrap="square" rtlCol="0">
            <a:spAutoFit/>
          </a:bodyPr>
          <a:lstStyle/>
          <a:p>
            <a:r>
              <a:rPr lang="vi-VN" sz="2700" b="1" dirty="0">
                <a:solidFill>
                  <a:schemeClr val="bg1"/>
                </a:solidFill>
                <a:latin typeface="Cambria" panose="02040503050406030204" pitchFamily="18" charset="0"/>
                <a:ea typeface="Cambria" panose="02040503050406030204" pitchFamily="18" charset="0"/>
              </a:rPr>
              <a:t>M</a:t>
            </a:r>
            <a:r>
              <a:rPr lang="vi-VN" sz="2700" b="1" dirty="0">
                <a:solidFill>
                  <a:srgbClr val="002060"/>
                </a:solidFill>
                <a:latin typeface="Cambria" panose="02040503050406030204" pitchFamily="18" charset="0"/>
                <a:ea typeface="Cambria" panose="02040503050406030204" pitchFamily="18" charset="0"/>
              </a:rPr>
              <a:t>  Ự  </a:t>
            </a:r>
            <a:r>
              <a:rPr lang="en-US" sz="2700" b="1" dirty="0" smtClean="0">
                <a:solidFill>
                  <a:srgbClr val="002060"/>
                </a:solidFill>
                <a:latin typeface="Cambria" panose="02040503050406030204" pitchFamily="18" charset="0"/>
                <a:ea typeface="Cambria" panose="02040503050406030204" pitchFamily="18" charset="0"/>
              </a:rPr>
              <a:t> </a:t>
            </a:r>
            <a:r>
              <a:rPr lang="vi-VN" sz="2700" b="1" dirty="0" smtClean="0">
                <a:solidFill>
                  <a:srgbClr val="002060"/>
                </a:solidFill>
                <a:latin typeface="Cambria" panose="02040503050406030204" pitchFamily="18" charset="0"/>
                <a:ea typeface="Cambria" panose="02040503050406030204" pitchFamily="18" charset="0"/>
              </a:rPr>
              <a:t>C</a:t>
            </a:r>
            <a:endParaRPr lang="en-SG" sz="2700" b="1" dirty="0">
              <a:solidFill>
                <a:srgbClr val="002060"/>
              </a:solidFill>
              <a:latin typeface="Cambria" panose="02040503050406030204" pitchFamily="18" charset="0"/>
              <a:ea typeface="Cambria" panose="02040503050406030204" pitchFamily="18" charset="0"/>
            </a:endParaRPr>
          </a:p>
        </p:txBody>
      </p:sp>
      <p:grpSp>
        <p:nvGrpSpPr>
          <p:cNvPr id="199" name="Group 198"/>
          <p:cNvGrpSpPr/>
          <p:nvPr/>
        </p:nvGrpSpPr>
        <p:grpSpPr>
          <a:xfrm>
            <a:off x="838015" y="2205641"/>
            <a:ext cx="508891" cy="480067"/>
            <a:chOff x="1239902" y="1849573"/>
            <a:chExt cx="578017" cy="699049"/>
          </a:xfrm>
        </p:grpSpPr>
        <p:sp>
          <p:nvSpPr>
            <p:cNvPr id="200" name="Oval 199"/>
            <p:cNvSpPr/>
            <p:nvPr/>
          </p:nvSpPr>
          <p:spPr>
            <a:xfrm>
              <a:off x="1239902" y="1935114"/>
              <a:ext cx="578017" cy="608007"/>
            </a:xfrm>
            <a:prstGeom prst="ellipse">
              <a:avLst/>
            </a:prstGeom>
            <a:solidFill>
              <a:srgbClr val="FDCC03"/>
            </a:solidFill>
            <a:ln w="12700">
              <a:solidFill>
                <a:srgbClr val="0C503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1" name="文本框 21">
              <a:hlinkClick r:id="" action="ppaction://noaction"/>
            </p:cNvPr>
            <p:cNvSpPr txBox="1"/>
            <p:nvPr/>
          </p:nvSpPr>
          <p:spPr>
            <a:xfrm>
              <a:off x="1328775" y="1849573"/>
              <a:ext cx="438469" cy="699049"/>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zh-CN" sz="2700" b="0" i="0" u="none" strike="noStrike" kern="1200" cap="none" spc="0" normalizeH="0" baseline="0" noProof="0" dirty="0">
                  <a:ln>
                    <a:noFill/>
                  </a:ln>
                  <a:solidFill>
                    <a:srgbClr val="0C503B"/>
                  </a:solidFill>
                  <a:effectLst/>
                  <a:uLnTx/>
                  <a:uFillTx/>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rPr>
                <a:t>5</a:t>
              </a:r>
              <a:endParaRPr kumimoji="0" lang="zh-CN" altLang="en-US" sz="2700" b="0" i="0" u="none" strike="noStrike" kern="1200" cap="none" spc="0" normalizeH="0" baseline="0" noProof="0" dirty="0">
                <a:ln>
                  <a:noFill/>
                </a:ln>
                <a:solidFill>
                  <a:srgbClr val="0C503B"/>
                </a:solidFill>
                <a:effectLst/>
                <a:uLnTx/>
                <a:uFillTx/>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endParaRPr>
            </a:p>
          </p:txBody>
        </p:sp>
      </p:grpSp>
      <p:sp>
        <p:nvSpPr>
          <p:cNvPr id="202" name="TextBox 201"/>
          <p:cNvSpPr txBox="1"/>
          <p:nvPr/>
        </p:nvSpPr>
        <p:spPr>
          <a:xfrm>
            <a:off x="2723633" y="2301189"/>
            <a:ext cx="2796268" cy="507831"/>
          </a:xfrm>
          <a:prstGeom prst="rect">
            <a:avLst/>
          </a:prstGeom>
          <a:noFill/>
        </p:spPr>
        <p:txBody>
          <a:bodyPr wrap="square" rtlCol="0">
            <a:spAutoFit/>
          </a:bodyPr>
          <a:lstStyle/>
          <a:p>
            <a:r>
              <a:rPr lang="vi-VN" sz="2700" b="1" dirty="0">
                <a:solidFill>
                  <a:schemeClr val="bg1"/>
                </a:solidFill>
                <a:latin typeface="Cambria" panose="02040503050406030204" pitchFamily="18" charset="0"/>
                <a:ea typeface="Cambria" panose="02040503050406030204" pitchFamily="18" charset="0"/>
              </a:rPr>
              <a:t>V</a:t>
            </a:r>
            <a:r>
              <a:rPr lang="vi-VN" sz="2700" b="1" dirty="0">
                <a:solidFill>
                  <a:srgbClr val="002060"/>
                </a:solidFill>
                <a:latin typeface="Cambria" panose="02040503050406030204" pitchFamily="18" charset="0"/>
                <a:ea typeface="Cambria" panose="02040503050406030204" pitchFamily="18" charset="0"/>
              </a:rPr>
              <a:t>   </a:t>
            </a:r>
            <a:r>
              <a:rPr lang="vi-VN" sz="2700" b="1" dirty="0" smtClean="0">
                <a:solidFill>
                  <a:srgbClr val="002060"/>
                </a:solidFill>
                <a:latin typeface="Cambria" panose="02040503050406030204" pitchFamily="18" charset="0"/>
                <a:ea typeface="Cambria" panose="02040503050406030204" pitchFamily="18" charset="0"/>
              </a:rPr>
              <a:t>Â  </a:t>
            </a:r>
            <a:r>
              <a:rPr lang="en-US" sz="2700" b="1" dirty="0" smtClean="0">
                <a:solidFill>
                  <a:srgbClr val="002060"/>
                </a:solidFill>
                <a:latin typeface="Cambria" panose="02040503050406030204" pitchFamily="18" charset="0"/>
                <a:ea typeface="Cambria" panose="02040503050406030204" pitchFamily="18" charset="0"/>
              </a:rPr>
              <a:t>  </a:t>
            </a:r>
            <a:r>
              <a:rPr lang="vi-VN" sz="2700" b="1" dirty="0" smtClean="0">
                <a:solidFill>
                  <a:srgbClr val="002060"/>
                </a:solidFill>
                <a:latin typeface="Cambria" panose="02040503050406030204" pitchFamily="18" charset="0"/>
                <a:ea typeface="Cambria" panose="02040503050406030204" pitchFamily="18" charset="0"/>
              </a:rPr>
              <a:t>N   </a:t>
            </a:r>
            <a:r>
              <a:rPr lang="vi-VN" sz="2700" b="1" dirty="0">
                <a:solidFill>
                  <a:srgbClr val="002060"/>
                </a:solidFill>
                <a:latin typeface="Cambria" panose="02040503050406030204" pitchFamily="18" charset="0"/>
                <a:ea typeface="Cambria" panose="02040503050406030204" pitchFamily="18" charset="0"/>
              </a:rPr>
              <a:t>G</a:t>
            </a:r>
            <a:endParaRPr lang="en-SG" sz="2700" b="1" dirty="0">
              <a:solidFill>
                <a:srgbClr val="002060"/>
              </a:solidFill>
              <a:latin typeface="Cambria" panose="02040503050406030204" pitchFamily="18" charset="0"/>
              <a:ea typeface="Cambria" panose="02040503050406030204" pitchFamily="18" charset="0"/>
            </a:endParaRPr>
          </a:p>
        </p:txBody>
      </p:sp>
      <p:grpSp>
        <p:nvGrpSpPr>
          <p:cNvPr id="206" name="Group 205"/>
          <p:cNvGrpSpPr/>
          <p:nvPr/>
        </p:nvGrpSpPr>
        <p:grpSpPr>
          <a:xfrm>
            <a:off x="832576" y="2641749"/>
            <a:ext cx="488305" cy="477054"/>
            <a:chOff x="1239902" y="1884566"/>
            <a:chExt cx="578017" cy="676963"/>
          </a:xfrm>
        </p:grpSpPr>
        <p:sp>
          <p:nvSpPr>
            <p:cNvPr id="207" name="Oval 206"/>
            <p:cNvSpPr/>
            <p:nvPr/>
          </p:nvSpPr>
          <p:spPr>
            <a:xfrm>
              <a:off x="1239902" y="1935114"/>
              <a:ext cx="578017" cy="608007"/>
            </a:xfrm>
            <a:prstGeom prst="ellipse">
              <a:avLst/>
            </a:prstGeom>
            <a:solidFill>
              <a:srgbClr val="FDCC03"/>
            </a:solidFill>
            <a:ln w="12700">
              <a:solidFill>
                <a:srgbClr val="0C503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5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8" name="文本框 21">
              <a:hlinkClick r:id="" action="ppaction://noaction"/>
            </p:cNvPr>
            <p:cNvSpPr txBox="1"/>
            <p:nvPr/>
          </p:nvSpPr>
          <p:spPr>
            <a:xfrm>
              <a:off x="1290499" y="1884566"/>
              <a:ext cx="476451" cy="676963"/>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vi-VN" altLang="zh-CN" sz="2500" dirty="0">
                  <a:solidFill>
                    <a:srgbClr val="0C503B"/>
                  </a:solidFill>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rPr>
                <a:t>6</a:t>
              </a:r>
              <a:endParaRPr kumimoji="0" lang="zh-CN" altLang="en-US" sz="2500" b="0" i="0" u="none" strike="noStrike" kern="1200" cap="none" spc="0" normalizeH="0" baseline="0" noProof="0" dirty="0">
                <a:ln>
                  <a:noFill/>
                </a:ln>
                <a:solidFill>
                  <a:srgbClr val="0C503B"/>
                </a:solidFill>
                <a:effectLst/>
                <a:uLnTx/>
                <a:uFillTx/>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endParaRPr>
            </a:p>
          </p:txBody>
        </p:sp>
      </p:grpSp>
      <p:sp>
        <p:nvSpPr>
          <p:cNvPr id="209" name="TextBox 208"/>
          <p:cNvSpPr txBox="1"/>
          <p:nvPr/>
        </p:nvSpPr>
        <p:spPr>
          <a:xfrm>
            <a:off x="1715455" y="2708586"/>
            <a:ext cx="3324170" cy="507831"/>
          </a:xfrm>
          <a:prstGeom prst="rect">
            <a:avLst/>
          </a:prstGeom>
          <a:noFill/>
        </p:spPr>
        <p:txBody>
          <a:bodyPr wrap="square" rtlCol="0">
            <a:spAutoFit/>
          </a:bodyPr>
          <a:lstStyle/>
          <a:p>
            <a:r>
              <a:rPr lang="vi-VN" sz="2700" b="1" dirty="0">
                <a:solidFill>
                  <a:srgbClr val="002060"/>
                </a:solidFill>
                <a:latin typeface="Cambria" panose="02040503050406030204" pitchFamily="18" charset="0"/>
                <a:ea typeface="Cambria" panose="02040503050406030204" pitchFamily="18" charset="0"/>
              </a:rPr>
              <a:t>T   R   </a:t>
            </a:r>
            <a:r>
              <a:rPr lang="en-US" sz="2700" b="1" dirty="0" smtClean="0">
                <a:solidFill>
                  <a:srgbClr val="002060"/>
                </a:solidFill>
                <a:latin typeface="Cambria" panose="02040503050406030204" pitchFamily="18" charset="0"/>
                <a:ea typeface="Cambria" panose="02040503050406030204" pitchFamily="18" charset="0"/>
              </a:rPr>
              <a:t> </a:t>
            </a:r>
            <a:r>
              <a:rPr lang="vi-VN" sz="2700" b="1" dirty="0" smtClean="0">
                <a:solidFill>
                  <a:schemeClr val="bg1"/>
                </a:solidFill>
                <a:latin typeface="Cambria" panose="02040503050406030204" pitchFamily="18" charset="0"/>
                <a:ea typeface="Cambria" panose="02040503050406030204" pitchFamily="18" charset="0"/>
              </a:rPr>
              <a:t>U</a:t>
            </a:r>
            <a:r>
              <a:rPr lang="vi-VN" sz="2700" b="1" dirty="0" smtClean="0">
                <a:solidFill>
                  <a:srgbClr val="002060"/>
                </a:solidFill>
                <a:latin typeface="Cambria" panose="02040503050406030204" pitchFamily="18" charset="0"/>
                <a:ea typeface="Cambria" panose="02040503050406030204" pitchFamily="18" charset="0"/>
              </a:rPr>
              <a:t>   </a:t>
            </a:r>
            <a:r>
              <a:rPr lang="vi-VN" sz="2700" b="1" dirty="0">
                <a:solidFill>
                  <a:srgbClr val="002060"/>
                </a:solidFill>
                <a:latin typeface="Cambria" panose="02040503050406030204" pitchFamily="18" charset="0"/>
                <a:ea typeface="Cambria" panose="02040503050406030204" pitchFamily="18" charset="0"/>
              </a:rPr>
              <a:t>Y   </a:t>
            </a:r>
            <a:r>
              <a:rPr lang="en-US" sz="2700" b="1" dirty="0" smtClean="0">
                <a:solidFill>
                  <a:srgbClr val="002060"/>
                </a:solidFill>
                <a:latin typeface="Cambria" panose="02040503050406030204" pitchFamily="18" charset="0"/>
                <a:ea typeface="Cambria" panose="02040503050406030204" pitchFamily="18" charset="0"/>
              </a:rPr>
              <a:t> </a:t>
            </a:r>
            <a:r>
              <a:rPr lang="vi-VN" sz="2700" b="1" dirty="0" smtClean="0">
                <a:solidFill>
                  <a:srgbClr val="002060"/>
                </a:solidFill>
                <a:latin typeface="Cambria" panose="02040503050406030204" pitchFamily="18" charset="0"/>
                <a:ea typeface="Cambria" panose="02040503050406030204" pitchFamily="18" charset="0"/>
              </a:rPr>
              <a:t>Ề  </a:t>
            </a:r>
            <a:r>
              <a:rPr lang="en-US" sz="2700" b="1" dirty="0" smtClean="0">
                <a:solidFill>
                  <a:srgbClr val="002060"/>
                </a:solidFill>
                <a:latin typeface="Cambria" panose="02040503050406030204" pitchFamily="18" charset="0"/>
                <a:ea typeface="Cambria" panose="02040503050406030204" pitchFamily="18" charset="0"/>
              </a:rPr>
              <a:t> </a:t>
            </a:r>
            <a:r>
              <a:rPr lang="vi-VN" sz="2700" b="1" dirty="0" smtClean="0">
                <a:solidFill>
                  <a:srgbClr val="002060"/>
                </a:solidFill>
                <a:latin typeface="Cambria" panose="02040503050406030204" pitchFamily="18" charset="0"/>
                <a:ea typeface="Cambria" panose="02040503050406030204" pitchFamily="18" charset="0"/>
              </a:rPr>
              <a:t>N</a:t>
            </a:r>
            <a:endParaRPr lang="en-SG" sz="2700" b="1" dirty="0">
              <a:solidFill>
                <a:srgbClr val="002060"/>
              </a:solidFill>
              <a:latin typeface="Cambria" panose="02040503050406030204" pitchFamily="18" charset="0"/>
              <a:ea typeface="Cambria" panose="02040503050406030204" pitchFamily="18" charset="0"/>
            </a:endParaRPr>
          </a:p>
        </p:txBody>
      </p:sp>
      <p:grpSp>
        <p:nvGrpSpPr>
          <p:cNvPr id="7" name="Group 6"/>
          <p:cNvGrpSpPr/>
          <p:nvPr/>
        </p:nvGrpSpPr>
        <p:grpSpPr>
          <a:xfrm>
            <a:off x="2643250" y="3510563"/>
            <a:ext cx="2443855" cy="355050"/>
            <a:chOff x="2879862" y="3463532"/>
            <a:chExt cx="2443855" cy="355050"/>
          </a:xfrm>
        </p:grpSpPr>
        <p:sp>
          <p:nvSpPr>
            <p:cNvPr id="299" name="Rectangle: Rounded Corners 298"/>
            <p:cNvSpPr/>
            <p:nvPr/>
          </p:nvSpPr>
          <p:spPr>
            <a:xfrm>
              <a:off x="4850689" y="3463532"/>
              <a:ext cx="473028" cy="349286"/>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97" name="Rectangle: Rounded Corners 196"/>
            <p:cNvSpPr/>
            <p:nvPr/>
          </p:nvSpPr>
          <p:spPr>
            <a:xfrm>
              <a:off x="4356452" y="3463532"/>
              <a:ext cx="473028" cy="349286"/>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213" name="Group 212"/>
            <p:cNvGrpSpPr/>
            <p:nvPr/>
          </p:nvGrpSpPr>
          <p:grpSpPr>
            <a:xfrm>
              <a:off x="2879862" y="3469296"/>
              <a:ext cx="1481097" cy="349286"/>
              <a:chOff x="4048539" y="1311964"/>
              <a:chExt cx="2489629" cy="795131"/>
            </a:xfrm>
          </p:grpSpPr>
          <p:sp>
            <p:nvSpPr>
              <p:cNvPr id="214" name="Rectangle: Rounded Corners 213"/>
              <p:cNvSpPr/>
              <p:nvPr/>
            </p:nvSpPr>
            <p:spPr>
              <a:xfrm>
                <a:off x="5743037" y="1311964"/>
                <a:ext cx="795131" cy="795131"/>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15" name="Rectangle: Rounded Corners 214"/>
              <p:cNvSpPr/>
              <p:nvPr/>
            </p:nvSpPr>
            <p:spPr>
              <a:xfrm>
                <a:off x="4048539" y="1311964"/>
                <a:ext cx="795131" cy="795131"/>
              </a:xfrm>
              <a:prstGeom prst="roundRect">
                <a:avLst/>
              </a:prstGeom>
              <a:solidFill>
                <a:schemeClr val="accent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16" name="Rectangle: Rounded Corners 215"/>
              <p:cNvSpPr/>
              <p:nvPr/>
            </p:nvSpPr>
            <p:spPr>
              <a:xfrm>
                <a:off x="4903436" y="1311964"/>
                <a:ext cx="795131" cy="795131"/>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grpSp>
      <p:sp>
        <p:nvSpPr>
          <p:cNvPr id="217" name="TextBox 216"/>
          <p:cNvSpPr txBox="1"/>
          <p:nvPr/>
        </p:nvSpPr>
        <p:spPr>
          <a:xfrm>
            <a:off x="2171069" y="3048899"/>
            <a:ext cx="3086100" cy="507831"/>
          </a:xfrm>
          <a:prstGeom prst="rect">
            <a:avLst/>
          </a:prstGeom>
          <a:noFill/>
        </p:spPr>
        <p:txBody>
          <a:bodyPr wrap="square" rtlCol="0">
            <a:spAutoFit/>
          </a:bodyPr>
          <a:lstStyle/>
          <a:p>
            <a:r>
              <a:rPr lang="vi-VN" sz="2700" b="1" dirty="0">
                <a:solidFill>
                  <a:srgbClr val="002060"/>
                </a:solidFill>
                <a:latin typeface="Cambria" panose="02040503050406030204" pitchFamily="18" charset="0"/>
                <a:ea typeface="Cambria" panose="02040503050406030204" pitchFamily="18" charset="0"/>
              </a:rPr>
              <a:t>G    </a:t>
            </a:r>
            <a:r>
              <a:rPr lang="en-US" sz="2700" b="1" dirty="0" smtClean="0">
                <a:solidFill>
                  <a:srgbClr val="002060"/>
                </a:solidFill>
                <a:latin typeface="Cambria" panose="02040503050406030204" pitchFamily="18" charset="0"/>
                <a:ea typeface="Cambria" panose="02040503050406030204" pitchFamily="18" charset="0"/>
              </a:rPr>
              <a:t> </a:t>
            </a:r>
            <a:r>
              <a:rPr lang="vi-VN" sz="2700" b="1" dirty="0" smtClean="0">
                <a:solidFill>
                  <a:schemeClr val="bg1"/>
                </a:solidFill>
                <a:latin typeface="Cambria" panose="02040503050406030204" pitchFamily="18" charset="0"/>
                <a:ea typeface="Cambria" panose="02040503050406030204" pitchFamily="18" charset="0"/>
              </a:rPr>
              <a:t>I</a:t>
            </a:r>
            <a:r>
              <a:rPr lang="vi-VN" sz="2700" b="1" dirty="0" smtClean="0">
                <a:solidFill>
                  <a:srgbClr val="002060"/>
                </a:solidFill>
                <a:latin typeface="Cambria" panose="02040503050406030204" pitchFamily="18" charset="0"/>
                <a:ea typeface="Cambria" panose="02040503050406030204" pitchFamily="18" charset="0"/>
              </a:rPr>
              <a:t>   </a:t>
            </a:r>
            <a:r>
              <a:rPr lang="en-US" sz="2700" b="1" dirty="0" smtClean="0">
                <a:solidFill>
                  <a:srgbClr val="002060"/>
                </a:solidFill>
                <a:latin typeface="Cambria" panose="02040503050406030204" pitchFamily="18" charset="0"/>
                <a:ea typeface="Cambria" panose="02040503050406030204" pitchFamily="18" charset="0"/>
              </a:rPr>
              <a:t> </a:t>
            </a:r>
            <a:r>
              <a:rPr lang="vi-VN" sz="2700" b="1" dirty="0" smtClean="0">
                <a:solidFill>
                  <a:srgbClr val="002060"/>
                </a:solidFill>
                <a:latin typeface="Cambria" panose="02040503050406030204" pitchFamily="18" charset="0"/>
                <a:ea typeface="Cambria" panose="02040503050406030204" pitchFamily="18" charset="0"/>
              </a:rPr>
              <a:t>À</a:t>
            </a:r>
            <a:endParaRPr lang="en-SG" sz="2700" b="1" dirty="0">
              <a:solidFill>
                <a:srgbClr val="002060"/>
              </a:solidFill>
              <a:latin typeface="Cambria" panose="02040503050406030204" pitchFamily="18" charset="0"/>
              <a:ea typeface="Cambria" panose="02040503050406030204" pitchFamily="18" charset="0"/>
            </a:endParaRPr>
          </a:p>
        </p:txBody>
      </p:sp>
      <p:grpSp>
        <p:nvGrpSpPr>
          <p:cNvPr id="218" name="Group 217"/>
          <p:cNvGrpSpPr/>
          <p:nvPr/>
        </p:nvGrpSpPr>
        <p:grpSpPr>
          <a:xfrm>
            <a:off x="838015" y="3089831"/>
            <a:ext cx="473361" cy="452872"/>
            <a:chOff x="1093282" y="2295429"/>
            <a:chExt cx="578017" cy="667131"/>
          </a:xfrm>
        </p:grpSpPr>
        <p:sp>
          <p:nvSpPr>
            <p:cNvPr id="219" name="Oval 218"/>
            <p:cNvSpPr/>
            <p:nvPr/>
          </p:nvSpPr>
          <p:spPr>
            <a:xfrm>
              <a:off x="1093282" y="2313419"/>
              <a:ext cx="578017" cy="608007"/>
            </a:xfrm>
            <a:prstGeom prst="ellipse">
              <a:avLst/>
            </a:prstGeom>
            <a:solidFill>
              <a:srgbClr val="FDCC03"/>
            </a:solidFill>
            <a:ln w="12700">
              <a:solidFill>
                <a:srgbClr val="0C503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5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0" name="文本框 21">
              <a:hlinkClick r:id="" action="ppaction://noaction"/>
            </p:cNvPr>
            <p:cNvSpPr txBox="1"/>
            <p:nvPr/>
          </p:nvSpPr>
          <p:spPr>
            <a:xfrm>
              <a:off x="1167368" y="2295429"/>
              <a:ext cx="476451" cy="667131"/>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zh-CN" sz="2500" b="0" i="0" u="none" strike="noStrike" kern="1200" cap="none" spc="0" normalizeH="0" baseline="0" noProof="0" dirty="0">
                  <a:ln>
                    <a:noFill/>
                  </a:ln>
                  <a:solidFill>
                    <a:srgbClr val="0C503B"/>
                  </a:solidFill>
                  <a:effectLst/>
                  <a:uLnTx/>
                  <a:uFillTx/>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rPr>
                <a:t>7</a:t>
              </a:r>
              <a:endParaRPr kumimoji="0" lang="zh-CN" altLang="en-US" sz="2500" b="0" i="0" u="none" strike="noStrike" kern="1200" cap="none" spc="0" normalizeH="0" baseline="0" noProof="0" dirty="0">
                <a:ln>
                  <a:noFill/>
                </a:ln>
                <a:solidFill>
                  <a:srgbClr val="0C503B"/>
                </a:solidFill>
                <a:effectLst/>
                <a:uLnTx/>
                <a:uFillTx/>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endParaRPr>
            </a:p>
          </p:txBody>
        </p:sp>
      </p:grpSp>
      <p:grpSp>
        <p:nvGrpSpPr>
          <p:cNvPr id="221" name="Group 220"/>
          <p:cNvGrpSpPr/>
          <p:nvPr/>
        </p:nvGrpSpPr>
        <p:grpSpPr>
          <a:xfrm>
            <a:off x="848158" y="3509954"/>
            <a:ext cx="471137" cy="416093"/>
            <a:chOff x="1093282" y="2295429"/>
            <a:chExt cx="578017" cy="648246"/>
          </a:xfrm>
        </p:grpSpPr>
        <p:sp>
          <p:nvSpPr>
            <p:cNvPr id="222" name="Oval 221"/>
            <p:cNvSpPr/>
            <p:nvPr/>
          </p:nvSpPr>
          <p:spPr>
            <a:xfrm>
              <a:off x="1093282" y="2313419"/>
              <a:ext cx="578017" cy="608007"/>
            </a:xfrm>
            <a:prstGeom prst="ellipse">
              <a:avLst/>
            </a:prstGeom>
            <a:solidFill>
              <a:srgbClr val="FDCC03"/>
            </a:solidFill>
            <a:ln w="12700">
              <a:solidFill>
                <a:srgbClr val="0C503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5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3" name="文本框 21">
              <a:hlinkClick r:id="" action="ppaction://noaction"/>
            </p:cNvPr>
            <p:cNvSpPr txBox="1"/>
            <p:nvPr/>
          </p:nvSpPr>
          <p:spPr>
            <a:xfrm>
              <a:off x="1167368" y="2295429"/>
              <a:ext cx="476451" cy="648246"/>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vi-VN" altLang="zh-CN" sz="2500" dirty="0">
                  <a:solidFill>
                    <a:srgbClr val="0C503B"/>
                  </a:solidFill>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rPr>
                <a:t>8</a:t>
              </a:r>
              <a:endParaRPr kumimoji="0" lang="zh-CN" altLang="en-US" sz="2500" b="0" i="0" u="none" strike="noStrike" kern="1200" cap="none" spc="0" normalizeH="0" baseline="0" noProof="0" dirty="0">
                <a:ln>
                  <a:noFill/>
                </a:ln>
                <a:solidFill>
                  <a:srgbClr val="0C503B"/>
                </a:solidFill>
                <a:effectLst/>
                <a:uLnTx/>
                <a:uFillTx/>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endParaRPr>
            </a:p>
          </p:txBody>
        </p:sp>
      </p:grpSp>
      <p:sp>
        <p:nvSpPr>
          <p:cNvPr id="236" name="TextBox 235"/>
          <p:cNvSpPr txBox="1"/>
          <p:nvPr/>
        </p:nvSpPr>
        <p:spPr>
          <a:xfrm>
            <a:off x="2701495" y="3436316"/>
            <a:ext cx="3086100" cy="507831"/>
          </a:xfrm>
          <a:prstGeom prst="rect">
            <a:avLst/>
          </a:prstGeom>
          <a:noFill/>
        </p:spPr>
        <p:txBody>
          <a:bodyPr wrap="square" rtlCol="0">
            <a:spAutoFit/>
          </a:bodyPr>
          <a:lstStyle/>
          <a:p>
            <a:r>
              <a:rPr lang="vi-VN" sz="2700" b="1" dirty="0">
                <a:solidFill>
                  <a:schemeClr val="bg1"/>
                </a:solidFill>
                <a:latin typeface="Cambria" panose="02040503050406030204" pitchFamily="18" charset="0"/>
                <a:ea typeface="Cambria" panose="02040503050406030204" pitchFamily="18" charset="0"/>
              </a:rPr>
              <a:t>K</a:t>
            </a:r>
            <a:r>
              <a:rPr lang="vi-VN" sz="2700" b="1" dirty="0">
                <a:solidFill>
                  <a:srgbClr val="002060"/>
                </a:solidFill>
                <a:latin typeface="Cambria" panose="02040503050406030204" pitchFamily="18" charset="0"/>
                <a:ea typeface="Cambria" panose="02040503050406030204" pitchFamily="18" charset="0"/>
              </a:rPr>
              <a:t>  </a:t>
            </a:r>
            <a:r>
              <a:rPr lang="en-US" sz="2700" b="1" dirty="0" smtClean="0">
                <a:solidFill>
                  <a:srgbClr val="002060"/>
                </a:solidFill>
                <a:latin typeface="Cambria" panose="02040503050406030204" pitchFamily="18" charset="0"/>
                <a:ea typeface="Cambria" panose="02040503050406030204" pitchFamily="18" charset="0"/>
              </a:rPr>
              <a:t>  </a:t>
            </a:r>
            <a:r>
              <a:rPr lang="vi-VN" sz="2700" b="1" dirty="0" smtClean="0">
                <a:solidFill>
                  <a:srgbClr val="002060"/>
                </a:solidFill>
                <a:latin typeface="Cambria" panose="02040503050406030204" pitchFamily="18" charset="0"/>
                <a:ea typeface="Cambria" panose="02040503050406030204" pitchFamily="18" charset="0"/>
              </a:rPr>
              <a:t>H   </a:t>
            </a:r>
            <a:r>
              <a:rPr lang="vi-VN" sz="2700" b="1" dirty="0">
                <a:solidFill>
                  <a:srgbClr val="002060"/>
                </a:solidFill>
                <a:latin typeface="Cambria" panose="02040503050406030204" pitchFamily="18" charset="0"/>
                <a:ea typeface="Cambria" panose="02040503050406030204" pitchFamily="18" charset="0"/>
              </a:rPr>
              <a:t>U   </a:t>
            </a:r>
            <a:r>
              <a:rPr lang="vi-VN" sz="2700" b="1" dirty="0" smtClean="0">
                <a:solidFill>
                  <a:srgbClr val="002060"/>
                </a:solidFill>
                <a:latin typeface="Cambria" panose="02040503050406030204" pitchFamily="18" charset="0"/>
                <a:ea typeface="Cambria" panose="02040503050406030204" pitchFamily="18" charset="0"/>
              </a:rPr>
              <a:t>Y  </a:t>
            </a:r>
            <a:r>
              <a:rPr lang="en-US" sz="2700" b="1" dirty="0" smtClean="0">
                <a:solidFill>
                  <a:srgbClr val="002060"/>
                </a:solidFill>
                <a:latin typeface="Cambria" panose="02040503050406030204" pitchFamily="18" charset="0"/>
                <a:ea typeface="Cambria" panose="02040503050406030204" pitchFamily="18" charset="0"/>
              </a:rPr>
              <a:t> </a:t>
            </a:r>
            <a:r>
              <a:rPr lang="vi-VN" sz="2700" b="1" dirty="0" smtClean="0">
                <a:solidFill>
                  <a:srgbClr val="002060"/>
                </a:solidFill>
                <a:latin typeface="Cambria" panose="02040503050406030204" pitchFamily="18" charset="0"/>
                <a:ea typeface="Cambria" panose="02040503050406030204" pitchFamily="18" charset="0"/>
              </a:rPr>
              <a:t>A</a:t>
            </a:r>
            <a:endParaRPr lang="en-SG" sz="2700" b="1" dirty="0">
              <a:solidFill>
                <a:srgbClr val="002060"/>
              </a:solidFill>
              <a:latin typeface="Cambria" panose="02040503050406030204" pitchFamily="18" charset="0"/>
              <a:ea typeface="Cambria" panose="02040503050406030204" pitchFamily="18" charset="0"/>
            </a:endParaRPr>
          </a:p>
        </p:txBody>
      </p:sp>
      <p:grpSp>
        <p:nvGrpSpPr>
          <p:cNvPr id="237" name="Group 236"/>
          <p:cNvGrpSpPr/>
          <p:nvPr/>
        </p:nvGrpSpPr>
        <p:grpSpPr>
          <a:xfrm>
            <a:off x="878576" y="3880091"/>
            <a:ext cx="427767" cy="435502"/>
            <a:chOff x="1093282" y="2262527"/>
            <a:chExt cx="578017" cy="658899"/>
          </a:xfrm>
        </p:grpSpPr>
        <p:sp>
          <p:nvSpPr>
            <p:cNvPr id="238" name="Oval 237"/>
            <p:cNvSpPr/>
            <p:nvPr/>
          </p:nvSpPr>
          <p:spPr>
            <a:xfrm>
              <a:off x="1093282" y="2313419"/>
              <a:ext cx="578017" cy="608007"/>
            </a:xfrm>
            <a:prstGeom prst="ellipse">
              <a:avLst/>
            </a:prstGeom>
            <a:solidFill>
              <a:srgbClr val="FDCC03"/>
            </a:solidFill>
            <a:ln w="12700">
              <a:solidFill>
                <a:srgbClr val="0C503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5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9" name="文本框 21">
              <a:hlinkClick r:id="" action="ppaction://noaction"/>
            </p:cNvPr>
            <p:cNvSpPr txBox="1"/>
            <p:nvPr/>
          </p:nvSpPr>
          <p:spPr>
            <a:xfrm>
              <a:off x="1168587" y="2262527"/>
              <a:ext cx="476451" cy="648246"/>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zh-CN" sz="2500" b="0" i="0" u="none" strike="noStrike" kern="1200" cap="none" spc="0" normalizeH="0" baseline="0" noProof="0" dirty="0">
                  <a:ln>
                    <a:noFill/>
                  </a:ln>
                  <a:solidFill>
                    <a:srgbClr val="0C503B"/>
                  </a:solidFill>
                  <a:effectLst/>
                  <a:uLnTx/>
                  <a:uFillTx/>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rPr>
                <a:t>9</a:t>
              </a:r>
              <a:endParaRPr kumimoji="0" lang="zh-CN" altLang="en-US" sz="2500" b="0" i="0" u="none" strike="noStrike" kern="1200" cap="none" spc="0" normalizeH="0" baseline="0" noProof="0" dirty="0">
                <a:ln>
                  <a:noFill/>
                </a:ln>
                <a:solidFill>
                  <a:srgbClr val="0C503B"/>
                </a:solidFill>
                <a:effectLst/>
                <a:uLnTx/>
                <a:uFillTx/>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endParaRPr>
            </a:p>
          </p:txBody>
        </p:sp>
      </p:grpSp>
      <p:grpSp>
        <p:nvGrpSpPr>
          <p:cNvPr id="8" name="Group 7"/>
          <p:cNvGrpSpPr/>
          <p:nvPr/>
        </p:nvGrpSpPr>
        <p:grpSpPr>
          <a:xfrm>
            <a:off x="2162949" y="3867760"/>
            <a:ext cx="1931427" cy="360190"/>
            <a:chOff x="2414230" y="3845563"/>
            <a:chExt cx="1931427" cy="360190"/>
          </a:xfrm>
        </p:grpSpPr>
        <p:grpSp>
          <p:nvGrpSpPr>
            <p:cNvPr id="224" name="Group 223"/>
            <p:cNvGrpSpPr/>
            <p:nvPr/>
          </p:nvGrpSpPr>
          <p:grpSpPr>
            <a:xfrm>
              <a:off x="2912623" y="3845563"/>
              <a:ext cx="1433034" cy="360190"/>
              <a:chOff x="4048539" y="1287845"/>
              <a:chExt cx="2408838" cy="819953"/>
            </a:xfrm>
          </p:grpSpPr>
          <p:sp>
            <p:nvSpPr>
              <p:cNvPr id="225" name="Rectangle: Rounded Corners 224"/>
              <p:cNvSpPr/>
              <p:nvPr/>
            </p:nvSpPr>
            <p:spPr>
              <a:xfrm>
                <a:off x="5662246" y="1312667"/>
                <a:ext cx="795131" cy="795131"/>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26" name="Rectangle: Rounded Corners 225"/>
              <p:cNvSpPr/>
              <p:nvPr/>
            </p:nvSpPr>
            <p:spPr>
              <a:xfrm>
                <a:off x="4048539" y="1311964"/>
                <a:ext cx="795131" cy="795131"/>
              </a:xfrm>
              <a:prstGeom prst="roundRect">
                <a:avLst/>
              </a:prstGeom>
              <a:solidFill>
                <a:schemeClr val="accent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27" name="Rectangle: Rounded Corners 226"/>
              <p:cNvSpPr/>
              <p:nvPr/>
            </p:nvSpPr>
            <p:spPr>
              <a:xfrm>
                <a:off x="4841710" y="1287845"/>
                <a:ext cx="795131" cy="795131"/>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241" name="Rectangle: Rounded Corners 240"/>
            <p:cNvSpPr/>
            <p:nvPr/>
          </p:nvSpPr>
          <p:spPr>
            <a:xfrm>
              <a:off x="2414230" y="3856158"/>
              <a:ext cx="473029" cy="349286"/>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V</a:t>
              </a: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242" name="TextBox 241"/>
          <p:cNvSpPr txBox="1"/>
          <p:nvPr/>
        </p:nvSpPr>
        <p:spPr>
          <a:xfrm>
            <a:off x="2145571" y="3796235"/>
            <a:ext cx="3086100" cy="507831"/>
          </a:xfrm>
          <a:prstGeom prst="rect">
            <a:avLst/>
          </a:prstGeom>
          <a:noFill/>
        </p:spPr>
        <p:txBody>
          <a:bodyPr wrap="square" rtlCol="0">
            <a:spAutoFit/>
          </a:bodyPr>
          <a:lstStyle/>
          <a:p>
            <a:r>
              <a:rPr lang="vi-VN" sz="2700" b="1" dirty="0">
                <a:solidFill>
                  <a:srgbClr val="002060"/>
                </a:solidFill>
                <a:latin typeface="Cambria" panose="02040503050406030204" pitchFamily="18" charset="0"/>
                <a:ea typeface="Cambria" panose="02040503050406030204" pitchFamily="18" charset="0"/>
              </a:rPr>
              <a:t>T   </a:t>
            </a:r>
            <a:r>
              <a:rPr lang="en-US" sz="2700" b="1" dirty="0" smtClean="0">
                <a:solidFill>
                  <a:srgbClr val="002060"/>
                </a:solidFill>
                <a:latin typeface="Cambria" panose="02040503050406030204" pitchFamily="18" charset="0"/>
                <a:ea typeface="Cambria" panose="02040503050406030204" pitchFamily="18" charset="0"/>
              </a:rPr>
              <a:t> </a:t>
            </a:r>
            <a:r>
              <a:rPr lang="vi-VN" sz="2700" b="1" dirty="0" smtClean="0">
                <a:solidFill>
                  <a:schemeClr val="bg1"/>
                </a:solidFill>
                <a:latin typeface="Cambria" panose="02040503050406030204" pitchFamily="18" charset="0"/>
                <a:ea typeface="Cambria" panose="02040503050406030204" pitchFamily="18" charset="0"/>
              </a:rPr>
              <a:t>H</a:t>
            </a:r>
            <a:r>
              <a:rPr lang="vi-VN" sz="2700" b="1" dirty="0" smtClean="0">
                <a:solidFill>
                  <a:srgbClr val="002060"/>
                </a:solidFill>
                <a:latin typeface="Cambria" panose="02040503050406030204" pitchFamily="18" charset="0"/>
                <a:ea typeface="Cambria" panose="02040503050406030204" pitchFamily="18" charset="0"/>
              </a:rPr>
              <a:t>   </a:t>
            </a:r>
            <a:r>
              <a:rPr lang="vi-VN" sz="2700" b="1" dirty="0">
                <a:solidFill>
                  <a:srgbClr val="002060"/>
                </a:solidFill>
                <a:latin typeface="Cambria" panose="02040503050406030204" pitchFamily="18" charset="0"/>
                <a:ea typeface="Cambria" panose="02040503050406030204" pitchFamily="18" charset="0"/>
              </a:rPr>
              <a:t>Ắ   T</a:t>
            </a:r>
            <a:endParaRPr lang="en-SG" sz="2700" b="1" dirty="0">
              <a:solidFill>
                <a:srgbClr val="002060"/>
              </a:solidFill>
              <a:latin typeface="Cambria" panose="02040503050406030204" pitchFamily="18" charset="0"/>
              <a:ea typeface="Cambria" panose="02040503050406030204" pitchFamily="18" charset="0"/>
            </a:endParaRPr>
          </a:p>
        </p:txBody>
      </p:sp>
      <p:grpSp>
        <p:nvGrpSpPr>
          <p:cNvPr id="243" name="Group 242"/>
          <p:cNvGrpSpPr/>
          <p:nvPr/>
        </p:nvGrpSpPr>
        <p:grpSpPr>
          <a:xfrm>
            <a:off x="865624" y="4293444"/>
            <a:ext cx="520068" cy="477054"/>
            <a:chOff x="1069877" y="2256539"/>
            <a:chExt cx="702738" cy="721766"/>
          </a:xfrm>
        </p:grpSpPr>
        <p:sp>
          <p:nvSpPr>
            <p:cNvPr id="244" name="Oval 243"/>
            <p:cNvSpPr/>
            <p:nvPr/>
          </p:nvSpPr>
          <p:spPr>
            <a:xfrm>
              <a:off x="1093282" y="2313419"/>
              <a:ext cx="578017" cy="608007"/>
            </a:xfrm>
            <a:prstGeom prst="ellipse">
              <a:avLst/>
            </a:prstGeom>
            <a:solidFill>
              <a:srgbClr val="FDCC03"/>
            </a:solidFill>
            <a:ln w="12700">
              <a:solidFill>
                <a:srgbClr val="0C503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5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5" name="文本框 21">
              <a:hlinkClick r:id="" action="ppaction://noaction"/>
            </p:cNvPr>
            <p:cNvSpPr txBox="1"/>
            <p:nvPr/>
          </p:nvSpPr>
          <p:spPr>
            <a:xfrm>
              <a:off x="1069877" y="2256539"/>
              <a:ext cx="702738" cy="721766"/>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vi-VN" altLang="zh-CN" sz="2500" dirty="0">
                  <a:solidFill>
                    <a:srgbClr val="0C503B"/>
                  </a:solidFill>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rPr>
                <a:t>10</a:t>
              </a:r>
              <a:endParaRPr kumimoji="0" lang="zh-CN" altLang="en-US" sz="2500" b="0" i="0" u="none" strike="noStrike" kern="1200" cap="none" spc="0" normalizeH="0" baseline="0" noProof="0" dirty="0">
                <a:ln>
                  <a:noFill/>
                </a:ln>
                <a:solidFill>
                  <a:srgbClr val="0C503B"/>
                </a:solidFill>
                <a:effectLst/>
                <a:uLnTx/>
                <a:uFillTx/>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endParaRPr>
            </a:p>
          </p:txBody>
        </p:sp>
      </p:grpSp>
      <p:grpSp>
        <p:nvGrpSpPr>
          <p:cNvPr id="246" name="Group 245"/>
          <p:cNvGrpSpPr/>
          <p:nvPr/>
        </p:nvGrpSpPr>
        <p:grpSpPr>
          <a:xfrm>
            <a:off x="876134" y="4712051"/>
            <a:ext cx="520068" cy="477054"/>
            <a:chOff x="1069877" y="2256539"/>
            <a:chExt cx="702738" cy="721766"/>
          </a:xfrm>
        </p:grpSpPr>
        <p:sp>
          <p:nvSpPr>
            <p:cNvPr id="247" name="Oval 246"/>
            <p:cNvSpPr/>
            <p:nvPr/>
          </p:nvSpPr>
          <p:spPr>
            <a:xfrm>
              <a:off x="1093282" y="2313419"/>
              <a:ext cx="578017" cy="608007"/>
            </a:xfrm>
            <a:prstGeom prst="ellipse">
              <a:avLst/>
            </a:prstGeom>
            <a:solidFill>
              <a:srgbClr val="FDCC03"/>
            </a:solidFill>
            <a:ln w="12700">
              <a:solidFill>
                <a:srgbClr val="0C503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5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8" name="文本框 21">
              <a:hlinkClick r:id="" action="ppaction://noaction"/>
            </p:cNvPr>
            <p:cNvSpPr txBox="1"/>
            <p:nvPr/>
          </p:nvSpPr>
          <p:spPr>
            <a:xfrm>
              <a:off x="1069877" y="2256539"/>
              <a:ext cx="702738" cy="721766"/>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vi-VN" altLang="zh-CN" sz="2500" dirty="0">
                  <a:solidFill>
                    <a:srgbClr val="0C503B"/>
                  </a:solidFill>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rPr>
                <a:t>11</a:t>
              </a:r>
              <a:endParaRPr kumimoji="0" lang="zh-CN" altLang="en-US" sz="2500" b="0" i="0" u="none" strike="noStrike" kern="1200" cap="none" spc="0" normalizeH="0" baseline="0" noProof="0" dirty="0">
                <a:ln>
                  <a:noFill/>
                </a:ln>
                <a:solidFill>
                  <a:srgbClr val="0C503B"/>
                </a:solidFill>
                <a:effectLst/>
                <a:uLnTx/>
                <a:uFillTx/>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endParaRPr>
            </a:p>
          </p:txBody>
        </p:sp>
      </p:grpSp>
      <p:grpSp>
        <p:nvGrpSpPr>
          <p:cNvPr id="249" name="Group 248"/>
          <p:cNvGrpSpPr/>
          <p:nvPr/>
        </p:nvGrpSpPr>
        <p:grpSpPr>
          <a:xfrm>
            <a:off x="873211" y="5166956"/>
            <a:ext cx="520068" cy="477054"/>
            <a:chOff x="1069877" y="2272440"/>
            <a:chExt cx="702738" cy="721766"/>
          </a:xfrm>
        </p:grpSpPr>
        <p:sp>
          <p:nvSpPr>
            <p:cNvPr id="250" name="Oval 249"/>
            <p:cNvSpPr/>
            <p:nvPr/>
          </p:nvSpPr>
          <p:spPr>
            <a:xfrm>
              <a:off x="1093282" y="2313419"/>
              <a:ext cx="578017" cy="608007"/>
            </a:xfrm>
            <a:prstGeom prst="ellipse">
              <a:avLst/>
            </a:prstGeom>
            <a:solidFill>
              <a:srgbClr val="FDCC03"/>
            </a:solidFill>
            <a:ln w="12700">
              <a:solidFill>
                <a:srgbClr val="0C503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5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1" name="文本框 21">
              <a:hlinkClick r:id="" action="ppaction://noaction"/>
            </p:cNvPr>
            <p:cNvSpPr txBox="1"/>
            <p:nvPr/>
          </p:nvSpPr>
          <p:spPr>
            <a:xfrm>
              <a:off x="1069877" y="2272440"/>
              <a:ext cx="702738" cy="721766"/>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vi-VN" altLang="zh-CN" sz="2500">
                  <a:solidFill>
                    <a:srgbClr val="0C503B"/>
                  </a:solidFill>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rPr>
                <a:t>12</a:t>
              </a:r>
              <a:endParaRPr kumimoji="0" lang="zh-CN" altLang="en-US" sz="2500" b="0" i="0" u="none" strike="noStrike" kern="1200" cap="none" spc="0" normalizeH="0" baseline="0" noProof="0" dirty="0">
                <a:ln>
                  <a:noFill/>
                </a:ln>
                <a:solidFill>
                  <a:srgbClr val="0C503B"/>
                </a:solidFill>
                <a:effectLst/>
                <a:uLnTx/>
                <a:uFillTx/>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endParaRPr>
            </a:p>
          </p:txBody>
        </p:sp>
      </p:grpSp>
      <p:grpSp>
        <p:nvGrpSpPr>
          <p:cNvPr id="253" name="Group 252"/>
          <p:cNvGrpSpPr/>
          <p:nvPr/>
        </p:nvGrpSpPr>
        <p:grpSpPr>
          <a:xfrm>
            <a:off x="882945" y="5606416"/>
            <a:ext cx="520068" cy="477054"/>
            <a:chOff x="1069877" y="2272440"/>
            <a:chExt cx="702738" cy="721766"/>
          </a:xfrm>
        </p:grpSpPr>
        <p:sp>
          <p:nvSpPr>
            <p:cNvPr id="254" name="Oval 253"/>
            <p:cNvSpPr/>
            <p:nvPr/>
          </p:nvSpPr>
          <p:spPr>
            <a:xfrm>
              <a:off x="1093282" y="2313419"/>
              <a:ext cx="578017" cy="608007"/>
            </a:xfrm>
            <a:prstGeom prst="ellipse">
              <a:avLst/>
            </a:prstGeom>
            <a:solidFill>
              <a:srgbClr val="FDCC03"/>
            </a:solidFill>
            <a:ln w="12700">
              <a:solidFill>
                <a:srgbClr val="0C503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5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5" name="文本框 21">
              <a:hlinkClick r:id="" action="ppaction://noaction"/>
            </p:cNvPr>
            <p:cNvSpPr txBox="1"/>
            <p:nvPr/>
          </p:nvSpPr>
          <p:spPr>
            <a:xfrm>
              <a:off x="1069877" y="2272440"/>
              <a:ext cx="702738" cy="721766"/>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vi-VN" altLang="zh-CN" sz="2500" dirty="0">
                  <a:solidFill>
                    <a:srgbClr val="0C503B"/>
                  </a:solidFill>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rPr>
                <a:t>13</a:t>
              </a:r>
              <a:endParaRPr kumimoji="0" lang="zh-CN" altLang="en-US" sz="2500" b="0" i="0" u="none" strike="noStrike" kern="1200" cap="none" spc="0" normalizeH="0" baseline="0" noProof="0" dirty="0">
                <a:ln>
                  <a:noFill/>
                </a:ln>
                <a:solidFill>
                  <a:srgbClr val="0C503B"/>
                </a:solidFill>
                <a:effectLst/>
                <a:uLnTx/>
                <a:uFillTx/>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endParaRPr>
            </a:p>
          </p:txBody>
        </p:sp>
      </p:grpSp>
      <p:grpSp>
        <p:nvGrpSpPr>
          <p:cNvPr id="256" name="Group 255"/>
          <p:cNvGrpSpPr/>
          <p:nvPr/>
        </p:nvGrpSpPr>
        <p:grpSpPr>
          <a:xfrm>
            <a:off x="876134" y="6044281"/>
            <a:ext cx="520068" cy="477054"/>
            <a:chOff x="1069877" y="2272440"/>
            <a:chExt cx="702738" cy="721766"/>
          </a:xfrm>
        </p:grpSpPr>
        <p:sp>
          <p:nvSpPr>
            <p:cNvPr id="257" name="Oval 256"/>
            <p:cNvSpPr/>
            <p:nvPr/>
          </p:nvSpPr>
          <p:spPr>
            <a:xfrm>
              <a:off x="1093282" y="2313419"/>
              <a:ext cx="578017" cy="608007"/>
            </a:xfrm>
            <a:prstGeom prst="ellipse">
              <a:avLst/>
            </a:prstGeom>
            <a:solidFill>
              <a:srgbClr val="FDCC03"/>
            </a:solidFill>
            <a:ln w="12700">
              <a:solidFill>
                <a:srgbClr val="0C503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5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8" name="文本框 21">
              <a:hlinkClick r:id="" action="ppaction://noaction"/>
            </p:cNvPr>
            <p:cNvSpPr txBox="1"/>
            <p:nvPr/>
          </p:nvSpPr>
          <p:spPr>
            <a:xfrm>
              <a:off x="1069877" y="2272440"/>
              <a:ext cx="702738" cy="721766"/>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zh-CN" sz="2500" b="0" i="0" u="none" strike="noStrike" kern="1200" cap="none" spc="0" normalizeH="0" baseline="0" noProof="0" dirty="0">
                  <a:ln>
                    <a:noFill/>
                  </a:ln>
                  <a:solidFill>
                    <a:srgbClr val="0C503B"/>
                  </a:solidFill>
                  <a:effectLst/>
                  <a:uLnTx/>
                  <a:uFillTx/>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rPr>
                <a:t>14</a:t>
              </a:r>
              <a:endParaRPr kumimoji="0" lang="zh-CN" altLang="en-US" sz="2500" b="0" i="0" u="none" strike="noStrike" kern="1200" cap="none" spc="0" normalizeH="0" baseline="0" noProof="0" dirty="0">
                <a:ln>
                  <a:noFill/>
                </a:ln>
                <a:solidFill>
                  <a:srgbClr val="0C503B"/>
                </a:solidFill>
                <a:effectLst/>
                <a:uLnTx/>
                <a:uFillTx/>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endParaRPr>
            </a:p>
          </p:txBody>
        </p:sp>
      </p:grpSp>
      <p:grpSp>
        <p:nvGrpSpPr>
          <p:cNvPr id="9" name="Group 8"/>
          <p:cNvGrpSpPr/>
          <p:nvPr/>
        </p:nvGrpSpPr>
        <p:grpSpPr>
          <a:xfrm>
            <a:off x="2145374" y="4224002"/>
            <a:ext cx="1944572" cy="360190"/>
            <a:chOff x="2398260" y="4215192"/>
            <a:chExt cx="1944572" cy="360190"/>
          </a:xfrm>
        </p:grpSpPr>
        <p:grpSp>
          <p:nvGrpSpPr>
            <p:cNvPr id="259" name="Group 258"/>
            <p:cNvGrpSpPr/>
            <p:nvPr/>
          </p:nvGrpSpPr>
          <p:grpSpPr>
            <a:xfrm>
              <a:off x="2909798" y="4215192"/>
              <a:ext cx="1433034" cy="360190"/>
              <a:chOff x="4048539" y="1287845"/>
              <a:chExt cx="2408838" cy="819953"/>
            </a:xfrm>
          </p:grpSpPr>
          <p:sp>
            <p:nvSpPr>
              <p:cNvPr id="260" name="Rectangle: Rounded Corners 259"/>
              <p:cNvSpPr/>
              <p:nvPr/>
            </p:nvSpPr>
            <p:spPr>
              <a:xfrm>
                <a:off x="5662246" y="1312667"/>
                <a:ext cx="795131" cy="795131"/>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61" name="Rectangle: Rounded Corners 260"/>
              <p:cNvSpPr/>
              <p:nvPr/>
            </p:nvSpPr>
            <p:spPr>
              <a:xfrm>
                <a:off x="4048539" y="1311964"/>
                <a:ext cx="795131" cy="795131"/>
              </a:xfrm>
              <a:prstGeom prst="roundRect">
                <a:avLst/>
              </a:prstGeom>
              <a:solidFill>
                <a:schemeClr val="accent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62" name="Rectangle: Rounded Corners 261"/>
              <p:cNvSpPr/>
              <p:nvPr/>
            </p:nvSpPr>
            <p:spPr>
              <a:xfrm>
                <a:off x="4841710" y="1287845"/>
                <a:ext cx="795131" cy="795131"/>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265" name="Rectangle: Rounded Corners 264"/>
            <p:cNvSpPr/>
            <p:nvPr/>
          </p:nvSpPr>
          <p:spPr>
            <a:xfrm>
              <a:off x="2398260" y="4219589"/>
              <a:ext cx="473029" cy="349286"/>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rPr>
                <a:t>V</a:t>
              </a: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266" name="TextBox 265"/>
          <p:cNvSpPr txBox="1"/>
          <p:nvPr/>
        </p:nvSpPr>
        <p:spPr>
          <a:xfrm>
            <a:off x="2186819" y="4160860"/>
            <a:ext cx="3086100" cy="507831"/>
          </a:xfrm>
          <a:prstGeom prst="rect">
            <a:avLst/>
          </a:prstGeom>
          <a:noFill/>
        </p:spPr>
        <p:txBody>
          <a:bodyPr wrap="square" rtlCol="0">
            <a:spAutoFit/>
          </a:bodyPr>
          <a:lstStyle/>
          <a:p>
            <a:r>
              <a:rPr lang="vi-VN" sz="2600" b="1" dirty="0">
                <a:solidFill>
                  <a:srgbClr val="002060"/>
                </a:solidFill>
                <a:latin typeface="Cambria" panose="02040503050406030204" pitchFamily="18" charset="0"/>
                <a:ea typeface="Cambria" panose="02040503050406030204" pitchFamily="18" charset="0"/>
              </a:rPr>
              <a:t>C   </a:t>
            </a:r>
            <a:r>
              <a:rPr lang="en-US" sz="2600" b="1" dirty="0" smtClean="0">
                <a:solidFill>
                  <a:srgbClr val="002060"/>
                </a:solidFill>
                <a:latin typeface="Cambria" panose="02040503050406030204" pitchFamily="18" charset="0"/>
                <a:ea typeface="Cambria" panose="02040503050406030204" pitchFamily="18" charset="0"/>
              </a:rPr>
              <a:t> </a:t>
            </a:r>
            <a:r>
              <a:rPr lang="vi-VN" sz="2600" b="1" dirty="0" smtClean="0">
                <a:solidFill>
                  <a:schemeClr val="bg1"/>
                </a:solidFill>
                <a:latin typeface="Cambria" panose="02040503050406030204" pitchFamily="18" charset="0"/>
                <a:ea typeface="Cambria" panose="02040503050406030204" pitchFamily="18" charset="0"/>
              </a:rPr>
              <a:t>Á</a:t>
            </a:r>
            <a:r>
              <a:rPr lang="vi-VN" sz="2600" b="1" dirty="0" smtClean="0">
                <a:solidFill>
                  <a:srgbClr val="002060"/>
                </a:solidFill>
                <a:latin typeface="Cambria" panose="02040503050406030204" pitchFamily="18" charset="0"/>
                <a:ea typeface="Cambria" panose="02040503050406030204" pitchFamily="18" charset="0"/>
              </a:rPr>
              <a:t>  </a:t>
            </a:r>
            <a:r>
              <a:rPr lang="en-US" sz="2600" b="1" dirty="0" smtClean="0">
                <a:solidFill>
                  <a:srgbClr val="002060"/>
                </a:solidFill>
                <a:latin typeface="Cambria" panose="02040503050406030204" pitchFamily="18" charset="0"/>
                <a:ea typeface="Cambria" panose="02040503050406030204" pitchFamily="18" charset="0"/>
              </a:rPr>
              <a:t>  </a:t>
            </a:r>
            <a:r>
              <a:rPr lang="vi-VN" sz="2600" b="1" dirty="0" smtClean="0">
                <a:solidFill>
                  <a:srgbClr val="002060"/>
                </a:solidFill>
                <a:latin typeface="Cambria" panose="02040503050406030204" pitchFamily="18" charset="0"/>
                <a:ea typeface="Cambria" panose="02040503050406030204" pitchFamily="18" charset="0"/>
              </a:rPr>
              <a:t>N    </a:t>
            </a:r>
            <a:r>
              <a:rPr lang="vi-VN" sz="2600" b="1" dirty="0">
                <a:solidFill>
                  <a:srgbClr val="002060"/>
                </a:solidFill>
                <a:latin typeface="Cambria" panose="02040503050406030204" pitchFamily="18" charset="0"/>
                <a:ea typeface="Cambria" panose="02040503050406030204" pitchFamily="18" charset="0"/>
              </a:rPr>
              <a:t>H</a:t>
            </a:r>
            <a:endParaRPr lang="en-SG" sz="2600" b="1" dirty="0">
              <a:solidFill>
                <a:srgbClr val="002060"/>
              </a:solidFill>
              <a:latin typeface="Cambria" panose="02040503050406030204" pitchFamily="18" charset="0"/>
              <a:ea typeface="Cambria" panose="02040503050406030204" pitchFamily="18" charset="0"/>
            </a:endParaRPr>
          </a:p>
        </p:txBody>
      </p:sp>
      <p:grpSp>
        <p:nvGrpSpPr>
          <p:cNvPr id="267" name="Group 266"/>
          <p:cNvGrpSpPr/>
          <p:nvPr/>
        </p:nvGrpSpPr>
        <p:grpSpPr>
          <a:xfrm>
            <a:off x="2651805" y="4588597"/>
            <a:ext cx="1433034" cy="360190"/>
            <a:chOff x="4048539" y="1287845"/>
            <a:chExt cx="2408838" cy="819953"/>
          </a:xfrm>
        </p:grpSpPr>
        <p:sp>
          <p:nvSpPr>
            <p:cNvPr id="268" name="Rectangle: Rounded Corners 267"/>
            <p:cNvSpPr/>
            <p:nvPr/>
          </p:nvSpPr>
          <p:spPr>
            <a:xfrm>
              <a:off x="5662246" y="1312667"/>
              <a:ext cx="795131" cy="795131"/>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69" name="Rectangle: Rounded Corners 268"/>
            <p:cNvSpPr/>
            <p:nvPr/>
          </p:nvSpPr>
          <p:spPr>
            <a:xfrm>
              <a:off x="4048539" y="1311964"/>
              <a:ext cx="795131" cy="795131"/>
            </a:xfrm>
            <a:prstGeom prst="roundRect">
              <a:avLst/>
            </a:prstGeom>
            <a:solidFill>
              <a:schemeClr val="accent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70" name="Rectangle: Rounded Corners 269"/>
            <p:cNvSpPr/>
            <p:nvPr/>
          </p:nvSpPr>
          <p:spPr>
            <a:xfrm>
              <a:off x="4841710" y="1287845"/>
              <a:ext cx="795131" cy="795131"/>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273" name="TextBox 272"/>
          <p:cNvSpPr txBox="1"/>
          <p:nvPr/>
        </p:nvSpPr>
        <p:spPr>
          <a:xfrm>
            <a:off x="2651805" y="4542496"/>
            <a:ext cx="3086100" cy="507831"/>
          </a:xfrm>
          <a:prstGeom prst="rect">
            <a:avLst/>
          </a:prstGeom>
          <a:noFill/>
        </p:spPr>
        <p:txBody>
          <a:bodyPr wrap="square" rtlCol="0">
            <a:spAutoFit/>
          </a:bodyPr>
          <a:lstStyle/>
          <a:p>
            <a:r>
              <a:rPr lang="vi-VN" sz="2700" b="1" dirty="0">
                <a:solidFill>
                  <a:schemeClr val="bg1"/>
                </a:solidFill>
                <a:latin typeface="Cambria" panose="02040503050406030204" pitchFamily="18" charset="0"/>
                <a:ea typeface="Cambria" panose="02040503050406030204" pitchFamily="18" charset="0"/>
              </a:rPr>
              <a:t>M</a:t>
            </a:r>
            <a:r>
              <a:rPr lang="vi-VN" sz="2700" b="1" dirty="0">
                <a:solidFill>
                  <a:srgbClr val="002060"/>
                </a:solidFill>
                <a:latin typeface="Cambria" panose="02040503050406030204" pitchFamily="18" charset="0"/>
                <a:ea typeface="Cambria" panose="02040503050406030204" pitchFamily="18" charset="0"/>
              </a:rPr>
              <a:t>  À   I</a:t>
            </a:r>
            <a:endParaRPr lang="en-SG" sz="2700" b="1" dirty="0">
              <a:solidFill>
                <a:srgbClr val="002060"/>
              </a:solidFill>
              <a:latin typeface="Cambria" panose="02040503050406030204" pitchFamily="18" charset="0"/>
              <a:ea typeface="Cambria" panose="02040503050406030204" pitchFamily="18" charset="0"/>
            </a:endParaRPr>
          </a:p>
        </p:txBody>
      </p:sp>
      <p:grpSp>
        <p:nvGrpSpPr>
          <p:cNvPr id="274" name="Group 273"/>
          <p:cNvGrpSpPr/>
          <p:nvPr/>
        </p:nvGrpSpPr>
        <p:grpSpPr>
          <a:xfrm rot="10800000">
            <a:off x="1682519" y="4967233"/>
            <a:ext cx="1426088" cy="464566"/>
            <a:chOff x="4048539" y="1287845"/>
            <a:chExt cx="2408838" cy="819953"/>
          </a:xfrm>
        </p:grpSpPr>
        <p:sp>
          <p:nvSpPr>
            <p:cNvPr id="275" name="Rectangle: Rounded Corners 274"/>
            <p:cNvSpPr/>
            <p:nvPr/>
          </p:nvSpPr>
          <p:spPr>
            <a:xfrm>
              <a:off x="5662246" y="1312667"/>
              <a:ext cx="795131" cy="795131"/>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76" name="Rectangle: Rounded Corners 275"/>
            <p:cNvSpPr/>
            <p:nvPr/>
          </p:nvSpPr>
          <p:spPr>
            <a:xfrm>
              <a:off x="4048539" y="1311964"/>
              <a:ext cx="795131" cy="795131"/>
            </a:xfrm>
            <a:prstGeom prst="roundRect">
              <a:avLst/>
            </a:prstGeom>
            <a:solidFill>
              <a:schemeClr val="accent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77" name="Rectangle: Rounded Corners 276"/>
            <p:cNvSpPr/>
            <p:nvPr/>
          </p:nvSpPr>
          <p:spPr>
            <a:xfrm>
              <a:off x="4841710" y="1287845"/>
              <a:ext cx="795131" cy="795131"/>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grpSp>
        <p:nvGrpSpPr>
          <p:cNvPr id="279" name="Group 278"/>
          <p:cNvGrpSpPr/>
          <p:nvPr/>
        </p:nvGrpSpPr>
        <p:grpSpPr>
          <a:xfrm rot="10800000">
            <a:off x="2121619" y="5451254"/>
            <a:ext cx="1496619" cy="450502"/>
            <a:chOff x="3202605" y="1287845"/>
            <a:chExt cx="2434236" cy="819953"/>
          </a:xfrm>
        </p:grpSpPr>
        <p:sp>
          <p:nvSpPr>
            <p:cNvPr id="280" name="Rectangle: Rounded Corners 279"/>
            <p:cNvSpPr/>
            <p:nvPr/>
          </p:nvSpPr>
          <p:spPr>
            <a:xfrm>
              <a:off x="3202605" y="1312667"/>
              <a:ext cx="795131" cy="795131"/>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81" name="Rectangle: Rounded Corners 280"/>
            <p:cNvSpPr/>
            <p:nvPr/>
          </p:nvSpPr>
          <p:spPr>
            <a:xfrm>
              <a:off x="4048539" y="1311964"/>
              <a:ext cx="795131" cy="795131"/>
            </a:xfrm>
            <a:prstGeom prst="roundRect">
              <a:avLst/>
            </a:prstGeom>
            <a:solidFill>
              <a:schemeClr val="accent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82" name="Rectangle: Rounded Corners 281"/>
            <p:cNvSpPr/>
            <p:nvPr/>
          </p:nvSpPr>
          <p:spPr>
            <a:xfrm>
              <a:off x="4841710" y="1287845"/>
              <a:ext cx="795131" cy="795131"/>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287" name="TextBox 286"/>
          <p:cNvSpPr txBox="1"/>
          <p:nvPr/>
        </p:nvSpPr>
        <p:spPr>
          <a:xfrm>
            <a:off x="1679596" y="4968659"/>
            <a:ext cx="3086100" cy="477054"/>
          </a:xfrm>
          <a:prstGeom prst="rect">
            <a:avLst/>
          </a:prstGeom>
          <a:noFill/>
        </p:spPr>
        <p:txBody>
          <a:bodyPr wrap="square" rtlCol="0">
            <a:spAutoFit/>
          </a:bodyPr>
          <a:lstStyle/>
          <a:p>
            <a:r>
              <a:rPr lang="vi-VN" sz="2500" b="1" dirty="0">
                <a:solidFill>
                  <a:srgbClr val="002060"/>
                </a:solidFill>
                <a:latin typeface="Cambria" panose="02040503050406030204" pitchFamily="18" charset="0"/>
                <a:ea typeface="Cambria" panose="02040503050406030204" pitchFamily="18" charset="0"/>
              </a:rPr>
              <a:t>G  </a:t>
            </a:r>
            <a:r>
              <a:rPr lang="en-US" sz="2500" b="1" dirty="0" smtClean="0">
                <a:solidFill>
                  <a:srgbClr val="002060"/>
                </a:solidFill>
                <a:latin typeface="Cambria" panose="02040503050406030204" pitchFamily="18" charset="0"/>
                <a:ea typeface="Cambria" panose="02040503050406030204" pitchFamily="18" charset="0"/>
              </a:rPr>
              <a:t>  </a:t>
            </a:r>
            <a:r>
              <a:rPr lang="vi-VN" sz="2500" b="1" dirty="0" smtClean="0">
                <a:solidFill>
                  <a:srgbClr val="002060"/>
                </a:solidFill>
                <a:latin typeface="Cambria" panose="02040503050406030204" pitchFamily="18" charset="0"/>
                <a:ea typeface="Cambria" panose="02040503050406030204" pitchFamily="18" charset="0"/>
              </a:rPr>
              <a:t>Ặ  </a:t>
            </a:r>
            <a:r>
              <a:rPr lang="en-US" sz="2500" b="1" dirty="0" smtClean="0">
                <a:solidFill>
                  <a:srgbClr val="002060"/>
                </a:solidFill>
                <a:latin typeface="Cambria" panose="02040503050406030204" pitchFamily="18" charset="0"/>
                <a:ea typeface="Cambria" panose="02040503050406030204" pitchFamily="18" charset="0"/>
              </a:rPr>
              <a:t> </a:t>
            </a:r>
            <a:r>
              <a:rPr lang="vi-VN" sz="2500" b="1" dirty="0" smtClean="0">
                <a:solidFill>
                  <a:srgbClr val="002060"/>
                </a:solidFill>
                <a:latin typeface="Cambria" panose="02040503050406030204" pitchFamily="18" charset="0"/>
                <a:ea typeface="Cambria" panose="02040503050406030204" pitchFamily="18" charset="0"/>
              </a:rPr>
              <a:t> </a:t>
            </a:r>
            <a:r>
              <a:rPr lang="vi-VN" sz="2500" b="1" dirty="0">
                <a:solidFill>
                  <a:schemeClr val="bg1"/>
                </a:solidFill>
                <a:latin typeface="Cambria" panose="02040503050406030204" pitchFamily="18" charset="0"/>
                <a:ea typeface="Cambria" panose="02040503050406030204" pitchFamily="18" charset="0"/>
              </a:rPr>
              <a:t>P</a:t>
            </a:r>
            <a:endParaRPr lang="en-SG" sz="2500" b="1" dirty="0">
              <a:solidFill>
                <a:schemeClr val="bg1"/>
              </a:solidFill>
              <a:latin typeface="Cambria" panose="02040503050406030204" pitchFamily="18" charset="0"/>
              <a:ea typeface="Cambria" panose="02040503050406030204" pitchFamily="18" charset="0"/>
            </a:endParaRPr>
          </a:p>
        </p:txBody>
      </p:sp>
      <p:sp>
        <p:nvSpPr>
          <p:cNvPr id="288" name="TextBox 287"/>
          <p:cNvSpPr txBox="1"/>
          <p:nvPr/>
        </p:nvSpPr>
        <p:spPr>
          <a:xfrm>
            <a:off x="2178582" y="5441582"/>
            <a:ext cx="3086100" cy="477054"/>
          </a:xfrm>
          <a:prstGeom prst="rect">
            <a:avLst/>
          </a:prstGeom>
          <a:noFill/>
        </p:spPr>
        <p:txBody>
          <a:bodyPr wrap="square" rtlCol="0">
            <a:spAutoFit/>
          </a:bodyPr>
          <a:lstStyle/>
          <a:p>
            <a:r>
              <a:rPr lang="vi-VN" sz="2500" b="1" dirty="0">
                <a:solidFill>
                  <a:srgbClr val="002060"/>
                </a:solidFill>
                <a:latin typeface="Cambria" panose="02040503050406030204" pitchFamily="18" charset="0"/>
                <a:ea typeface="Cambria" panose="02040503050406030204" pitchFamily="18" charset="0"/>
              </a:rPr>
              <a:t>C  </a:t>
            </a:r>
            <a:r>
              <a:rPr lang="en-US" sz="2500" b="1" dirty="0" smtClean="0">
                <a:solidFill>
                  <a:srgbClr val="002060"/>
                </a:solidFill>
                <a:latin typeface="Cambria" panose="02040503050406030204" pitchFamily="18" charset="0"/>
                <a:ea typeface="Cambria" panose="02040503050406030204" pitchFamily="18" charset="0"/>
              </a:rPr>
              <a:t>  </a:t>
            </a:r>
            <a:r>
              <a:rPr lang="vi-VN" sz="2500" b="1" dirty="0" smtClean="0">
                <a:solidFill>
                  <a:schemeClr val="bg1"/>
                </a:solidFill>
                <a:latin typeface="Cambria" panose="02040503050406030204" pitchFamily="18" charset="0"/>
                <a:ea typeface="Cambria" panose="02040503050406030204" pitchFamily="18" charset="0"/>
              </a:rPr>
              <a:t>H</a:t>
            </a:r>
            <a:r>
              <a:rPr lang="vi-VN" sz="2500" b="1" dirty="0" smtClean="0">
                <a:solidFill>
                  <a:srgbClr val="002060"/>
                </a:solidFill>
                <a:latin typeface="Cambria" panose="02040503050406030204" pitchFamily="18" charset="0"/>
                <a:ea typeface="Cambria" panose="02040503050406030204" pitchFamily="18" charset="0"/>
              </a:rPr>
              <a:t>    </a:t>
            </a:r>
            <a:r>
              <a:rPr lang="vi-VN" sz="2500" b="1" dirty="0">
                <a:solidFill>
                  <a:srgbClr val="002060"/>
                </a:solidFill>
                <a:latin typeface="Cambria" panose="02040503050406030204" pitchFamily="18" charset="0"/>
                <a:ea typeface="Cambria" panose="02040503050406030204" pitchFamily="18" charset="0"/>
              </a:rPr>
              <a:t>Ị</a:t>
            </a:r>
            <a:endParaRPr lang="en-SG" sz="2500" b="1" dirty="0">
              <a:solidFill>
                <a:srgbClr val="002060"/>
              </a:solidFill>
              <a:latin typeface="Cambria" panose="02040503050406030204" pitchFamily="18" charset="0"/>
              <a:ea typeface="Cambria" panose="02040503050406030204" pitchFamily="18" charset="0"/>
            </a:endParaRPr>
          </a:p>
        </p:txBody>
      </p:sp>
      <p:grpSp>
        <p:nvGrpSpPr>
          <p:cNvPr id="289" name="Group 288"/>
          <p:cNvGrpSpPr/>
          <p:nvPr/>
        </p:nvGrpSpPr>
        <p:grpSpPr>
          <a:xfrm>
            <a:off x="2128227" y="5898442"/>
            <a:ext cx="1939825" cy="460450"/>
            <a:chOff x="767989" y="927923"/>
            <a:chExt cx="3224084" cy="832339"/>
          </a:xfrm>
        </p:grpSpPr>
        <p:sp>
          <p:nvSpPr>
            <p:cNvPr id="290" name="Rectangle: Rounded Corners 289"/>
            <p:cNvSpPr/>
            <p:nvPr/>
          </p:nvSpPr>
          <p:spPr>
            <a:xfrm>
              <a:off x="2383459" y="965131"/>
              <a:ext cx="795131" cy="795131"/>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7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91" name="Rectangle: Rounded Corners 290"/>
            <p:cNvSpPr/>
            <p:nvPr/>
          </p:nvSpPr>
          <p:spPr>
            <a:xfrm>
              <a:off x="3196942" y="947388"/>
              <a:ext cx="795131" cy="795128"/>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7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92" name="Rectangle: Rounded Corners 291"/>
            <p:cNvSpPr/>
            <p:nvPr/>
          </p:nvSpPr>
          <p:spPr>
            <a:xfrm>
              <a:off x="1583573" y="946527"/>
              <a:ext cx="795131" cy="795131"/>
            </a:xfrm>
            <a:prstGeom prst="roundRect">
              <a:avLst/>
            </a:prstGeom>
            <a:solidFill>
              <a:schemeClr val="accent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7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93" name="Rectangle: Rounded Corners 292"/>
            <p:cNvSpPr/>
            <p:nvPr/>
          </p:nvSpPr>
          <p:spPr>
            <a:xfrm>
              <a:off x="767989" y="927923"/>
              <a:ext cx="795131" cy="795131"/>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7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294" name="TextBox 293"/>
          <p:cNvSpPr txBox="1"/>
          <p:nvPr/>
        </p:nvSpPr>
        <p:spPr>
          <a:xfrm>
            <a:off x="2164223" y="5885042"/>
            <a:ext cx="3086100" cy="507831"/>
          </a:xfrm>
          <a:prstGeom prst="rect">
            <a:avLst/>
          </a:prstGeom>
          <a:noFill/>
        </p:spPr>
        <p:txBody>
          <a:bodyPr wrap="square" rtlCol="0">
            <a:spAutoFit/>
          </a:bodyPr>
          <a:lstStyle/>
          <a:p>
            <a:r>
              <a:rPr lang="vi-VN" sz="2700" b="1" dirty="0">
                <a:solidFill>
                  <a:srgbClr val="002060"/>
                </a:solidFill>
                <a:latin typeface="Cambria" panose="02040503050406030204" pitchFamily="18" charset="0"/>
                <a:ea typeface="Cambria" panose="02040503050406030204" pitchFamily="18" charset="0"/>
              </a:rPr>
              <a:t>R  </a:t>
            </a:r>
            <a:r>
              <a:rPr lang="en-US" sz="2700" b="1" dirty="0" smtClean="0">
                <a:solidFill>
                  <a:srgbClr val="002060"/>
                </a:solidFill>
                <a:latin typeface="Cambria" panose="02040503050406030204" pitchFamily="18" charset="0"/>
                <a:ea typeface="Cambria" panose="02040503050406030204" pitchFamily="18" charset="0"/>
              </a:rPr>
              <a:t> </a:t>
            </a:r>
            <a:r>
              <a:rPr lang="vi-VN" sz="2700" b="1" dirty="0" smtClean="0">
                <a:solidFill>
                  <a:schemeClr val="bg1"/>
                </a:solidFill>
                <a:latin typeface="Cambria" panose="02040503050406030204" pitchFamily="18" charset="0"/>
                <a:ea typeface="Cambria" panose="02040503050406030204" pitchFamily="18" charset="0"/>
              </a:rPr>
              <a:t>Á</a:t>
            </a:r>
            <a:r>
              <a:rPr lang="vi-VN" sz="2700" b="1" dirty="0" smtClean="0">
                <a:solidFill>
                  <a:srgbClr val="002060"/>
                </a:solidFill>
                <a:latin typeface="Cambria" panose="02040503050406030204" pitchFamily="18" charset="0"/>
                <a:ea typeface="Cambria" panose="02040503050406030204" pitchFamily="18" charset="0"/>
              </a:rPr>
              <a:t>  </a:t>
            </a:r>
            <a:r>
              <a:rPr lang="en-US" sz="2700" b="1" dirty="0" smtClean="0">
                <a:solidFill>
                  <a:srgbClr val="002060"/>
                </a:solidFill>
                <a:latin typeface="Cambria" panose="02040503050406030204" pitchFamily="18" charset="0"/>
                <a:ea typeface="Cambria" panose="02040503050406030204" pitchFamily="18" charset="0"/>
              </a:rPr>
              <a:t>  </a:t>
            </a:r>
            <a:r>
              <a:rPr lang="vi-VN" sz="2700" b="1" dirty="0" smtClean="0">
                <a:solidFill>
                  <a:srgbClr val="002060"/>
                </a:solidFill>
                <a:latin typeface="Cambria" panose="02040503050406030204" pitchFamily="18" charset="0"/>
                <a:ea typeface="Cambria" panose="02040503050406030204" pitchFamily="18" charset="0"/>
              </a:rPr>
              <a:t>C  </a:t>
            </a:r>
            <a:r>
              <a:rPr lang="en-US" sz="2700" b="1" dirty="0" smtClean="0">
                <a:solidFill>
                  <a:srgbClr val="002060"/>
                </a:solidFill>
                <a:latin typeface="Cambria" panose="02040503050406030204" pitchFamily="18" charset="0"/>
                <a:ea typeface="Cambria" panose="02040503050406030204" pitchFamily="18" charset="0"/>
              </a:rPr>
              <a:t> </a:t>
            </a:r>
            <a:r>
              <a:rPr lang="vi-VN" sz="2700" b="1" dirty="0" smtClean="0">
                <a:solidFill>
                  <a:srgbClr val="002060"/>
                </a:solidFill>
                <a:latin typeface="Cambria" panose="02040503050406030204" pitchFamily="18" charset="0"/>
                <a:ea typeface="Cambria" panose="02040503050406030204" pitchFamily="18" charset="0"/>
              </a:rPr>
              <a:t>H</a:t>
            </a:r>
            <a:endParaRPr lang="en-SG" sz="2700" b="1" dirty="0">
              <a:solidFill>
                <a:srgbClr val="002060"/>
              </a:solidFill>
              <a:latin typeface="Cambria" panose="02040503050406030204" pitchFamily="18" charset="0"/>
              <a:ea typeface="Cambria" panose="02040503050406030204" pitchFamily="18" charset="0"/>
            </a:endParaRPr>
          </a:p>
        </p:txBody>
      </p:sp>
      <p:pic>
        <p:nvPicPr>
          <p:cNvPr id="295" name="Picture 294"/>
          <p:cNvPicPr>
            <a:picLocks noChangeAspect="1"/>
          </p:cNvPicPr>
          <p:nvPr/>
        </p:nvPicPr>
        <p:blipFill>
          <a:blip r:embed="rId1">
            <a:extLst>
              <a:ext uri="{BEBA8EAE-BF5A-486C-A8C5-ECC9F3942E4B}">
                <a14:imgProps xmlns:a14="http://schemas.microsoft.com/office/drawing/2010/main">
                  <a14:imgLayer r:embed="rId2">
                    <a14:imgEffect>
                      <a14:saturation sat="200000"/>
                    </a14:imgEffect>
                  </a14:imgLayer>
                </a14:imgProps>
              </a:ext>
            </a:extLst>
          </a:blip>
          <a:stretch>
            <a:fillRect/>
          </a:stretch>
        </p:blipFill>
        <p:spPr>
          <a:xfrm>
            <a:off x="5332851" y="414369"/>
            <a:ext cx="3575057" cy="6001652"/>
          </a:xfrm>
          <a:prstGeom prst="rect">
            <a:avLst/>
          </a:prstGeom>
        </p:spPr>
      </p:pic>
      <p:sp>
        <p:nvSpPr>
          <p:cNvPr id="298" name="矩形: 圆角 19"/>
          <p:cNvSpPr/>
          <p:nvPr/>
        </p:nvSpPr>
        <p:spPr>
          <a:xfrm>
            <a:off x="865624" y="40803"/>
            <a:ext cx="2984945" cy="442165"/>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508000" dist="190500" dir="5400000" sx="101000" sy="101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0" bIns="72000" rtlCol="0" anchor="ctr">
            <a:noAutofit/>
          </a:bodyPr>
          <a:lstStyle/>
          <a:p>
            <a:pPr lvl="0" algn="ctr">
              <a:defRPr/>
            </a:pPr>
            <a:r>
              <a:rPr lang="vi-VN" sz="3200" b="1" dirty="0">
                <a:latin typeface="Cambria" panose="02040503050406030204" pitchFamily="18" charset="0"/>
                <a:ea typeface="Cambria" panose="02040503050406030204" pitchFamily="18" charset="0"/>
              </a:rPr>
              <a:t>5. </a:t>
            </a:r>
            <a:r>
              <a:rPr lang="en-SG" sz="3200" b="1" dirty="0" err="1">
                <a:latin typeface="Cambria" panose="02040503050406030204" pitchFamily="18" charset="0"/>
                <a:ea typeface="Cambria" panose="02040503050406030204" pitchFamily="18" charset="0"/>
              </a:rPr>
              <a:t>Giải</a:t>
            </a:r>
            <a:r>
              <a:rPr lang="en-SG" sz="3200" b="1" dirty="0">
                <a:latin typeface="Cambria" panose="02040503050406030204" pitchFamily="18" charset="0"/>
                <a:ea typeface="Cambria" panose="02040503050406030204" pitchFamily="18" charset="0"/>
              </a:rPr>
              <a:t> ô </a:t>
            </a:r>
            <a:r>
              <a:rPr lang="en-SG" sz="3200" b="1" dirty="0" err="1">
                <a:latin typeface="Cambria" panose="02040503050406030204" pitchFamily="18" charset="0"/>
                <a:ea typeface="Cambria" panose="02040503050406030204" pitchFamily="18" charset="0"/>
              </a:rPr>
              <a:t>chữ</a:t>
            </a:r>
            <a:r>
              <a:rPr lang="en-SG" sz="3200" b="1" dirty="0">
                <a:latin typeface="Cambria" panose="02040503050406030204" pitchFamily="18" charset="0"/>
                <a:ea typeface="Cambria" panose="02040503050406030204" pitchFamily="18" charset="0"/>
              </a:rPr>
              <a:t>.</a:t>
            </a:r>
            <a:endParaRPr kumimoji="0" lang="zh-CN" altLang="en-US" sz="3200" b="1" i="0" u="none" strike="noStrike" kern="1200" cap="none" spc="300" normalizeH="0" baseline="0" noProof="0" dirty="0">
              <a:ln>
                <a:noFill/>
              </a:ln>
              <a:solidFill>
                <a:schemeClr val="bg1"/>
              </a:solidFill>
              <a:effectLst>
                <a:outerShdw blurRad="38100" dist="38100" dir="2700000" algn="tl">
                  <a:srgbClr val="000000">
                    <a:alpha val="43137"/>
                  </a:srgbClr>
                </a:outerShdw>
              </a:effectLst>
              <a:uLnTx/>
              <a:uFillTx/>
              <a:latin typeface="Cambria" panose="02040503050406030204" pitchFamily="18" charset="0"/>
              <a:ea typeface="思源黑体 CN Regular" panose="020B0500000000000000" pitchFamily="34" charset="-122"/>
              <a:sym typeface="思源黑体 CN Regular" panose="020B05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down)">
                                      <p:cBhvr>
                                        <p:cTn id="7" dur="500"/>
                                        <p:tgtEl>
                                          <p:spTgt spid="169"/>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0"/>
                                        </p:tgtEl>
                                        <p:attrNameLst>
                                          <p:attrName>style.visibility</p:attrName>
                                        </p:attrNameLst>
                                      </p:cBhvr>
                                      <p:to>
                                        <p:strVal val="visible"/>
                                      </p:to>
                                    </p:set>
                                    <p:animEffect transition="in" filter="barn(inVertical)">
                                      <p:cBhvr>
                                        <p:cTn id="12" dur="500"/>
                                        <p:tgtEl>
                                          <p:spTgt spid="170"/>
                                        </p:tgtEl>
                                      </p:cBhvr>
                                    </p:animEffect>
                                  </p:childTnLst>
                                  <p:subTnLst>
                                    <p:audio>
                                      <p:cMediaNode>
                                        <p:cTn display="0" masterRel="sameClick">
                                          <p:stCondLst>
                                            <p:cond evt="begin" delay="0">
                                              <p:tn val="10"/>
                                            </p:cond>
                                          </p:stCondLst>
                                          <p:endCondLst>
                                            <p:cond evt="onStopAudio" delay="0">
                                              <p:tgtEl>
                                                <p:sldTgt/>
                                              </p:tgtEl>
                                            </p:cond>
                                          </p:endCondLst>
                                        </p:cTn>
                                        <p:tgtEl>
                                          <p:sndTgt r:embed="rId3" name="click.wav"/>
                                        </p:tgtEl>
                                      </p:cMediaNode>
                                    </p:audio>
                                  </p:sub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7"/>
                                        </p:tgtEl>
                                        <p:attrNameLst>
                                          <p:attrName>style.visibility</p:attrName>
                                        </p:attrNameLst>
                                      </p:cBhvr>
                                      <p:to>
                                        <p:strVal val="visible"/>
                                      </p:to>
                                    </p:set>
                                    <p:animEffect transition="in" filter="barn(inVertical)">
                                      <p:cBhvr>
                                        <p:cTn id="17" dur="500"/>
                                        <p:tgtEl>
                                          <p:spTgt spid="187"/>
                                        </p:tgtEl>
                                      </p:cBhvr>
                                    </p:animEffect>
                                  </p:childTnLst>
                                  <p:subTnLst>
                                    <p:audio>
                                      <p:cMediaNode>
                                        <p:cTn display="0" masterRel="sameClick">
                                          <p:stCondLst>
                                            <p:cond evt="begin" delay="0">
                                              <p:tn val="15"/>
                                            </p:cond>
                                          </p:stCondLst>
                                          <p:endCondLst>
                                            <p:cond evt="onStopAudio" delay="0">
                                              <p:tgtEl>
                                                <p:sldTgt/>
                                              </p:tgtEl>
                                            </p:cond>
                                          </p:endCondLst>
                                        </p:cTn>
                                        <p:tgtEl>
                                          <p:sndTgt r:embed="rId3" name="click.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1"/>
                                        </p:tgtEl>
                                        <p:attrNameLst>
                                          <p:attrName>style.visibility</p:attrName>
                                        </p:attrNameLst>
                                      </p:cBhvr>
                                      <p:to>
                                        <p:strVal val="visible"/>
                                      </p:to>
                                    </p:set>
                                    <p:animEffect transition="in" filter="wipe(down)">
                                      <p:cBhvr>
                                        <p:cTn id="22" dur="500"/>
                                        <p:tgtEl>
                                          <p:spTgt spid="171"/>
                                        </p:tgtEl>
                                      </p:cBhvr>
                                    </p:animEffect>
                                  </p:childTnLst>
                                  <p:subTnLst>
                                    <p:audio>
                                      <p:cMediaNode>
                                        <p:cTn display="0" masterRel="sameClick">
                                          <p:stCondLst>
                                            <p:cond evt="begin" delay="0">
                                              <p:tn val="20"/>
                                            </p:cond>
                                          </p:stCondLst>
                                          <p:endCondLst>
                                            <p:cond evt="onStopAudio" delay="0">
                                              <p:tgtEl>
                                                <p:sldTgt/>
                                              </p:tgtEl>
                                            </p:cond>
                                          </p:endCondLst>
                                        </p:cTn>
                                        <p:tgtEl>
                                          <p:sndTgt r:embed="rId3" name="click.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02"/>
                                        </p:tgtEl>
                                        <p:attrNameLst>
                                          <p:attrName>style.visibility</p:attrName>
                                        </p:attrNameLst>
                                      </p:cBhvr>
                                      <p:to>
                                        <p:strVal val="visible"/>
                                      </p:to>
                                    </p:set>
                                    <p:animEffect transition="in" filter="wipe(down)">
                                      <p:cBhvr>
                                        <p:cTn id="27" dur="500"/>
                                        <p:tgtEl>
                                          <p:spTgt spid="202"/>
                                        </p:tgtEl>
                                      </p:cBhvr>
                                    </p:animEffect>
                                  </p:childTnLst>
                                  <p:subTnLst>
                                    <p:audio>
                                      <p:cMediaNode>
                                        <p:cTn display="0" masterRel="sameClick">
                                          <p:stCondLst>
                                            <p:cond evt="begin" delay="0">
                                              <p:tn val="25"/>
                                            </p:cond>
                                          </p:stCondLst>
                                          <p:endCondLst>
                                            <p:cond evt="onStopAudio" delay="0">
                                              <p:tgtEl>
                                                <p:sldTgt/>
                                              </p:tgtEl>
                                            </p:cond>
                                          </p:endCondLst>
                                        </p:cTn>
                                        <p:tgtEl>
                                          <p:sndTgt r:embed="rId3" name="click.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09"/>
                                        </p:tgtEl>
                                        <p:attrNameLst>
                                          <p:attrName>style.visibility</p:attrName>
                                        </p:attrNameLst>
                                      </p:cBhvr>
                                      <p:to>
                                        <p:strVal val="visible"/>
                                      </p:to>
                                    </p:set>
                                    <p:animEffect transition="in" filter="wipe(down)">
                                      <p:cBhvr>
                                        <p:cTn id="32" dur="500"/>
                                        <p:tgtEl>
                                          <p:spTgt spid="209"/>
                                        </p:tgtEl>
                                      </p:cBhvr>
                                    </p:animEffect>
                                  </p:childTnLst>
                                  <p:subTnLst>
                                    <p:audio>
                                      <p:cMediaNode>
                                        <p:cTn display="0" masterRel="sameClick">
                                          <p:stCondLst>
                                            <p:cond evt="begin" delay="0">
                                              <p:tn val="30"/>
                                            </p:cond>
                                          </p:stCondLst>
                                          <p:endCondLst>
                                            <p:cond evt="onStopAudio" delay="0">
                                              <p:tgtEl>
                                                <p:sldTgt/>
                                              </p:tgtEl>
                                            </p:cond>
                                          </p:endCondLst>
                                        </p:cTn>
                                        <p:tgtEl>
                                          <p:sndTgt r:embed="rId3" name="click.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17"/>
                                        </p:tgtEl>
                                        <p:attrNameLst>
                                          <p:attrName>style.visibility</p:attrName>
                                        </p:attrNameLst>
                                      </p:cBhvr>
                                      <p:to>
                                        <p:strVal val="visible"/>
                                      </p:to>
                                    </p:set>
                                    <p:animEffect transition="in" filter="wipe(down)">
                                      <p:cBhvr>
                                        <p:cTn id="37" dur="500"/>
                                        <p:tgtEl>
                                          <p:spTgt spid="217"/>
                                        </p:tgtEl>
                                      </p:cBhvr>
                                    </p:animEffect>
                                  </p:childTnLst>
                                  <p:subTnLst>
                                    <p:audio>
                                      <p:cMediaNode>
                                        <p:cTn display="0" masterRel="sameClick">
                                          <p:stCondLst>
                                            <p:cond evt="begin" delay="0">
                                              <p:tn val="35"/>
                                            </p:cond>
                                          </p:stCondLst>
                                          <p:endCondLst>
                                            <p:cond evt="onStopAudio" delay="0">
                                              <p:tgtEl>
                                                <p:sldTgt/>
                                              </p:tgtEl>
                                            </p:cond>
                                          </p:endCondLst>
                                        </p:cTn>
                                        <p:tgtEl>
                                          <p:sndTgt r:embed="rId3" name="click.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36"/>
                                        </p:tgtEl>
                                        <p:attrNameLst>
                                          <p:attrName>style.visibility</p:attrName>
                                        </p:attrNameLst>
                                      </p:cBhvr>
                                      <p:to>
                                        <p:strVal val="visible"/>
                                      </p:to>
                                    </p:set>
                                    <p:animEffect transition="in" filter="wipe(down)">
                                      <p:cBhvr>
                                        <p:cTn id="42" dur="500"/>
                                        <p:tgtEl>
                                          <p:spTgt spid="236"/>
                                        </p:tgtEl>
                                      </p:cBhvr>
                                    </p:animEffec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42"/>
                                        </p:tgtEl>
                                        <p:attrNameLst>
                                          <p:attrName>style.visibility</p:attrName>
                                        </p:attrNameLst>
                                      </p:cBhvr>
                                      <p:to>
                                        <p:strVal val="visible"/>
                                      </p:to>
                                    </p:set>
                                    <p:animEffect transition="in" filter="wipe(down)">
                                      <p:cBhvr>
                                        <p:cTn id="47" dur="500"/>
                                        <p:tgtEl>
                                          <p:spTgt spid="242"/>
                                        </p:tgtEl>
                                      </p:cBhvr>
                                    </p:animEffect>
                                  </p:childTnLst>
                                  <p:subTnLst>
                                    <p:audio>
                                      <p:cMediaNode>
                                        <p:cTn display="0" masterRel="sameClick">
                                          <p:stCondLst>
                                            <p:cond evt="begin" delay="0">
                                              <p:tn val="45"/>
                                            </p:cond>
                                          </p:stCondLst>
                                          <p:endCondLst>
                                            <p:cond evt="onStopAudio" delay="0">
                                              <p:tgtEl>
                                                <p:sldTgt/>
                                              </p:tgtEl>
                                            </p:cond>
                                          </p:endCondLst>
                                        </p:cTn>
                                        <p:tgtEl>
                                          <p:sndTgt r:embed="rId3" name="click.wav"/>
                                        </p:tgtEl>
                                      </p:cMediaNode>
                                    </p:audio>
                                  </p:sub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66"/>
                                        </p:tgtEl>
                                        <p:attrNameLst>
                                          <p:attrName>style.visibility</p:attrName>
                                        </p:attrNameLst>
                                      </p:cBhvr>
                                      <p:to>
                                        <p:strVal val="visible"/>
                                      </p:to>
                                    </p:set>
                                    <p:animEffect transition="in" filter="barn(inVertical)">
                                      <p:cBhvr>
                                        <p:cTn id="52" dur="500"/>
                                        <p:tgtEl>
                                          <p:spTgt spid="266"/>
                                        </p:tgtEl>
                                      </p:cBhvr>
                                    </p:animEffect>
                                  </p:childTnLst>
                                  <p:subTnLst>
                                    <p:audio>
                                      <p:cMediaNode>
                                        <p:cTn display="0" masterRel="sameClick">
                                          <p:stCondLst>
                                            <p:cond evt="begin" delay="0">
                                              <p:tn val="50"/>
                                            </p:cond>
                                          </p:stCondLst>
                                          <p:endCondLst>
                                            <p:cond evt="onStopAudio" delay="0">
                                              <p:tgtEl>
                                                <p:sldTgt/>
                                              </p:tgtEl>
                                            </p:cond>
                                          </p:endCondLst>
                                        </p:cTn>
                                        <p:tgtEl>
                                          <p:sndTgt r:embed="rId3" name="click.wav"/>
                                        </p:tgtEl>
                                      </p:cMediaNode>
                                    </p:audio>
                                  </p:sub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73"/>
                                        </p:tgtEl>
                                        <p:attrNameLst>
                                          <p:attrName>style.visibility</p:attrName>
                                        </p:attrNameLst>
                                      </p:cBhvr>
                                      <p:to>
                                        <p:strVal val="visible"/>
                                      </p:to>
                                    </p:set>
                                    <p:animEffect transition="in" filter="wipe(down)">
                                      <p:cBhvr>
                                        <p:cTn id="57" dur="500"/>
                                        <p:tgtEl>
                                          <p:spTgt spid="273"/>
                                        </p:tgtEl>
                                      </p:cBhvr>
                                    </p:animEffect>
                                  </p:childTnLst>
                                  <p:subTnLst>
                                    <p:audio>
                                      <p:cMediaNode>
                                        <p:cTn display="0" masterRel="sameClick">
                                          <p:stCondLst>
                                            <p:cond evt="begin" delay="0">
                                              <p:tn val="55"/>
                                            </p:cond>
                                          </p:stCondLst>
                                          <p:endCondLst>
                                            <p:cond evt="onStopAudio" delay="0">
                                              <p:tgtEl>
                                                <p:sldTgt/>
                                              </p:tgtEl>
                                            </p:cond>
                                          </p:endCondLst>
                                        </p:cTn>
                                        <p:tgtEl>
                                          <p:sndTgt r:embed="rId3" name="click.wav"/>
                                        </p:tgtEl>
                                      </p:cMediaNode>
                                    </p:audio>
                                  </p:sub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87"/>
                                        </p:tgtEl>
                                        <p:attrNameLst>
                                          <p:attrName>style.visibility</p:attrName>
                                        </p:attrNameLst>
                                      </p:cBhvr>
                                      <p:to>
                                        <p:strVal val="visible"/>
                                      </p:to>
                                    </p:set>
                                    <p:animEffect transition="in" filter="wipe(down)">
                                      <p:cBhvr>
                                        <p:cTn id="62" dur="500"/>
                                        <p:tgtEl>
                                          <p:spTgt spid="287"/>
                                        </p:tgtEl>
                                      </p:cBhvr>
                                    </p:animEffect>
                                  </p:childTnLst>
                                  <p:subTnLst>
                                    <p:audio>
                                      <p:cMediaNode>
                                        <p:cTn display="0" masterRel="sameClick">
                                          <p:stCondLst>
                                            <p:cond evt="begin" delay="0">
                                              <p:tn val="60"/>
                                            </p:cond>
                                          </p:stCondLst>
                                          <p:endCondLst>
                                            <p:cond evt="onStopAudio" delay="0">
                                              <p:tgtEl>
                                                <p:sldTgt/>
                                              </p:tgtEl>
                                            </p:cond>
                                          </p:endCondLst>
                                        </p:cTn>
                                        <p:tgtEl>
                                          <p:sndTgt r:embed="rId3" name="click.wav"/>
                                        </p:tgtEl>
                                      </p:cMediaNode>
                                    </p:audio>
                                  </p:sub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ipe(down)">
                                      <p:cBhvr>
                                        <p:cTn id="67" dur="500"/>
                                        <p:tgtEl>
                                          <p:spTgt spid="288"/>
                                        </p:tgtEl>
                                      </p:cBhvr>
                                    </p:animEffect>
                                  </p:childTnLst>
                                  <p:subTnLst>
                                    <p:audio>
                                      <p:cMediaNode>
                                        <p:cTn display="0" masterRel="sameClick">
                                          <p:stCondLst>
                                            <p:cond evt="begin" delay="0">
                                              <p:tn val="65"/>
                                            </p:cond>
                                          </p:stCondLst>
                                          <p:endCondLst>
                                            <p:cond evt="onStopAudio" delay="0">
                                              <p:tgtEl>
                                                <p:sldTgt/>
                                              </p:tgtEl>
                                            </p:cond>
                                          </p:endCondLst>
                                        </p:cTn>
                                        <p:tgtEl>
                                          <p:sndTgt r:embed="rId3" name="click.wav"/>
                                        </p:tgtEl>
                                      </p:cMediaNode>
                                    </p:audio>
                                  </p:sub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294"/>
                                        </p:tgtEl>
                                        <p:attrNameLst>
                                          <p:attrName>style.visibility</p:attrName>
                                        </p:attrNameLst>
                                      </p:cBhvr>
                                      <p:to>
                                        <p:strVal val="visible"/>
                                      </p:to>
                                    </p:set>
                                    <p:animEffect transition="in" filter="wipe(down)">
                                      <p:cBhvr>
                                        <p:cTn id="72" dur="500"/>
                                        <p:tgtEl>
                                          <p:spTgt spid="294"/>
                                        </p:tgtEl>
                                      </p:cBhvr>
                                    </p:animEffect>
                                  </p:childTnLst>
                                  <p:subTnLst>
                                    <p:audio>
                                      <p:cMediaNode>
                                        <p:cTn display="0" masterRel="sameClick">
                                          <p:stCondLst>
                                            <p:cond evt="begin" delay="0">
                                              <p:tn val="70"/>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 grpId="0"/>
      <p:bldP spid="170" grpId="0"/>
      <p:bldP spid="187" grpId="0"/>
      <p:bldP spid="171" grpId="0"/>
      <p:bldP spid="202" grpId="0"/>
      <p:bldP spid="209" grpId="0"/>
      <p:bldP spid="217" grpId="0"/>
      <p:bldP spid="236" grpId="0"/>
      <p:bldP spid="242" grpId="0"/>
      <p:bldP spid="266" grpId="0"/>
      <p:bldP spid="273" grpId="0"/>
      <p:bldP spid="287" grpId="0"/>
      <p:bldP spid="288" grpId="0"/>
      <p:bldP spid="29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9"/>
          <p:cNvSpPr/>
          <p:nvPr/>
        </p:nvSpPr>
        <p:spPr>
          <a:xfrm>
            <a:off x="564232" y="1544985"/>
            <a:ext cx="9145610" cy="1407056"/>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508000" dist="190500" dir="5400000" sx="101000" sy="101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0" bIns="72000" rtlCol="0" anchor="ctr">
            <a:noAutofit/>
          </a:bodyPr>
          <a:lstStyle/>
          <a:p>
            <a:pPr lvl="0" algn="ctr">
              <a:defRPr/>
            </a:pPr>
            <a:r>
              <a:rPr lang="vi-VN" sz="4500" b="1" dirty="0">
                <a:latin typeface="Cambria" panose="02040503050406030204" pitchFamily="18" charset="0"/>
                <a:ea typeface="Cambria" panose="02040503050406030204" pitchFamily="18" charset="0"/>
              </a:rPr>
              <a:t>b. </a:t>
            </a:r>
            <a:r>
              <a:rPr lang="en-SG" sz="4500" b="1" dirty="0">
                <a:latin typeface="Cambria" panose="02040503050406030204" pitchFamily="18" charset="0"/>
                <a:ea typeface="Cambria" panose="02040503050406030204" pitchFamily="18" charset="0"/>
              </a:rPr>
              <a:t>Ô </a:t>
            </a:r>
            <a:r>
              <a:rPr lang="en-SG" sz="4500" b="1" dirty="0" err="1">
                <a:latin typeface="Cambria" panose="02040503050406030204" pitchFamily="18" charset="0"/>
                <a:ea typeface="Cambria" panose="02040503050406030204" pitchFamily="18" charset="0"/>
              </a:rPr>
              <a:t>chữ</a:t>
            </a:r>
            <a:r>
              <a:rPr lang="en-SG" sz="4500" b="1" dirty="0">
                <a:latin typeface="Cambria" panose="02040503050406030204" pitchFamily="18" charset="0"/>
                <a:ea typeface="Cambria" panose="02040503050406030204" pitchFamily="18" charset="0"/>
              </a:rPr>
              <a:t> </a:t>
            </a:r>
            <a:r>
              <a:rPr lang="en-SG" sz="4500" b="1" dirty="0" err="1">
                <a:latin typeface="Cambria" panose="02040503050406030204" pitchFamily="18" charset="0"/>
                <a:ea typeface="Cambria" panose="02040503050406030204" pitchFamily="18" charset="0"/>
              </a:rPr>
              <a:t>hàng</a:t>
            </a:r>
            <a:r>
              <a:rPr lang="en-SG" sz="4500" b="1" dirty="0">
                <a:latin typeface="Cambria" panose="02040503050406030204" pitchFamily="18" charset="0"/>
                <a:ea typeface="Cambria" panose="02040503050406030204" pitchFamily="18" charset="0"/>
              </a:rPr>
              <a:t> </a:t>
            </a:r>
            <a:r>
              <a:rPr lang="en-SG" sz="4500" b="1" dirty="0" err="1">
                <a:latin typeface="Cambria" panose="02040503050406030204" pitchFamily="18" charset="0"/>
                <a:ea typeface="Cambria" panose="02040503050406030204" pitchFamily="18" charset="0"/>
              </a:rPr>
              <a:t>dọc</a:t>
            </a:r>
            <a:r>
              <a:rPr lang="en-SG" sz="4500" b="1" dirty="0">
                <a:latin typeface="Cambria" panose="02040503050406030204" pitchFamily="18" charset="0"/>
                <a:ea typeface="Cambria" panose="02040503050406030204" pitchFamily="18" charset="0"/>
              </a:rPr>
              <a:t> </a:t>
            </a:r>
            <a:r>
              <a:rPr lang="en-SG" sz="4500" b="1" dirty="0" err="1">
                <a:latin typeface="Cambria" panose="02040503050406030204" pitchFamily="18" charset="0"/>
                <a:ea typeface="Cambria" panose="02040503050406030204" pitchFamily="18" charset="0"/>
              </a:rPr>
              <a:t>màu</a:t>
            </a:r>
            <a:r>
              <a:rPr lang="en-SG" sz="4500" b="1" dirty="0">
                <a:latin typeface="Cambria" panose="02040503050406030204" pitchFamily="18" charset="0"/>
                <a:ea typeface="Cambria" panose="02040503050406030204" pitchFamily="18" charset="0"/>
              </a:rPr>
              <a:t> </a:t>
            </a:r>
            <a:r>
              <a:rPr lang="en-SG" sz="4500" b="1" dirty="0" err="1">
                <a:latin typeface="Cambria" panose="02040503050406030204" pitchFamily="18" charset="0"/>
                <a:ea typeface="Cambria" panose="02040503050406030204" pitchFamily="18" charset="0"/>
              </a:rPr>
              <a:t>xanh</a:t>
            </a:r>
            <a:r>
              <a:rPr lang="en-SG" sz="4500" b="1" dirty="0">
                <a:latin typeface="Cambria" panose="02040503050406030204" pitchFamily="18" charset="0"/>
                <a:ea typeface="Cambria" panose="02040503050406030204" pitchFamily="18" charset="0"/>
              </a:rPr>
              <a:t> </a:t>
            </a:r>
            <a:r>
              <a:rPr lang="en-SG" sz="4500" b="1" dirty="0" err="1">
                <a:latin typeface="Cambria" panose="02040503050406030204" pitchFamily="18" charset="0"/>
                <a:ea typeface="Cambria" panose="02040503050406030204" pitchFamily="18" charset="0"/>
              </a:rPr>
              <a:t>là</a:t>
            </a:r>
            <a:r>
              <a:rPr lang="en-SG" sz="4500" b="1" dirty="0">
                <a:latin typeface="Cambria" panose="02040503050406030204" pitchFamily="18" charset="0"/>
                <a:ea typeface="Cambria" panose="02040503050406030204" pitchFamily="18" charset="0"/>
              </a:rPr>
              <a:t>:</a:t>
            </a:r>
            <a:r>
              <a:rPr lang="vi-VN" sz="4500" b="1" dirty="0">
                <a:latin typeface="Cambria" panose="02040503050406030204" pitchFamily="18" charset="0"/>
                <a:ea typeface="Cambria" panose="02040503050406030204" pitchFamily="18" charset="0"/>
              </a:rPr>
              <a:t> </a:t>
            </a:r>
            <a:endParaRPr lang="vi-VN" sz="4500" b="1" dirty="0">
              <a:latin typeface="Cambria" panose="02040503050406030204" pitchFamily="18" charset="0"/>
              <a:ea typeface="Cambria" panose="02040503050406030204" pitchFamily="18" charset="0"/>
            </a:endParaRPr>
          </a:p>
        </p:txBody>
      </p:sp>
      <p:pic>
        <p:nvPicPr>
          <p:cNvPr id="3" name="图片 3"/>
          <p:cNvPicPr>
            <a:picLocks noChangeAspect="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02499" y="3169517"/>
            <a:ext cx="4376069" cy="3316241"/>
          </a:xfrm>
          <a:prstGeom prst="rect">
            <a:avLst/>
          </a:prstGeom>
        </p:spPr>
      </p:pic>
      <p:grpSp>
        <p:nvGrpSpPr>
          <p:cNvPr id="4" name="Group 3"/>
          <p:cNvGrpSpPr/>
          <p:nvPr/>
        </p:nvGrpSpPr>
        <p:grpSpPr>
          <a:xfrm>
            <a:off x="690879" y="3250267"/>
            <a:ext cx="6459220" cy="871265"/>
            <a:chOff x="3941708" y="2048337"/>
            <a:chExt cx="7334250" cy="3882790"/>
          </a:xfrm>
        </p:grpSpPr>
        <p:grpSp>
          <p:nvGrpSpPr>
            <p:cNvPr id="5" name="组合 2"/>
            <p:cNvGrpSpPr/>
            <p:nvPr/>
          </p:nvGrpSpPr>
          <p:grpSpPr>
            <a:xfrm flipH="1">
              <a:off x="3941708" y="2048337"/>
              <a:ext cx="7334250" cy="3882790"/>
              <a:chOff x="623565" y="1520925"/>
              <a:chExt cx="7334250" cy="4814393"/>
            </a:xfrm>
          </p:grpSpPr>
          <p:sp>
            <p:nvSpPr>
              <p:cNvPr id="7" name="任意多边形: 形状 5"/>
              <p:cNvSpPr/>
              <p:nvPr/>
            </p:nvSpPr>
            <p:spPr>
              <a:xfrm>
                <a:off x="623565" y="1520925"/>
                <a:ext cx="7181850" cy="4638372"/>
              </a:xfrm>
              <a:custGeom>
                <a:avLst/>
                <a:gdLst>
                  <a:gd name="connsiteX0" fmla="*/ 162441 w 7181850"/>
                  <a:gd name="connsiteY0" fmla="*/ 0 h 4638372"/>
                  <a:gd name="connsiteX1" fmla="*/ 7019409 w 7181850"/>
                  <a:gd name="connsiteY1" fmla="*/ 0 h 4638372"/>
                  <a:gd name="connsiteX2" fmla="*/ 7181850 w 7181850"/>
                  <a:gd name="connsiteY2" fmla="*/ 162441 h 4638372"/>
                  <a:gd name="connsiteX3" fmla="*/ 7181850 w 7181850"/>
                  <a:gd name="connsiteY3" fmla="*/ 487311 h 4638372"/>
                  <a:gd name="connsiteX4" fmla="*/ 7181850 w 7181850"/>
                  <a:gd name="connsiteY4" fmla="*/ 812183 h 4638372"/>
                  <a:gd name="connsiteX5" fmla="*/ 7181850 w 7181850"/>
                  <a:gd name="connsiteY5" fmla="*/ 3826189 h 4638372"/>
                  <a:gd name="connsiteX6" fmla="*/ 7181850 w 7181850"/>
                  <a:gd name="connsiteY6" fmla="*/ 4314450 h 4638372"/>
                  <a:gd name="connsiteX7" fmla="*/ 7181850 w 7181850"/>
                  <a:gd name="connsiteY7" fmla="*/ 4475931 h 4638372"/>
                  <a:gd name="connsiteX8" fmla="*/ 7019409 w 7181850"/>
                  <a:gd name="connsiteY8" fmla="*/ 4638372 h 4638372"/>
                  <a:gd name="connsiteX9" fmla="*/ 162441 w 7181850"/>
                  <a:gd name="connsiteY9" fmla="*/ 4638372 h 4638372"/>
                  <a:gd name="connsiteX10" fmla="*/ 0 w 7181850"/>
                  <a:gd name="connsiteY10" fmla="*/ 4475931 h 4638372"/>
                  <a:gd name="connsiteX11" fmla="*/ 0 w 7181850"/>
                  <a:gd name="connsiteY11" fmla="*/ 4314450 h 4638372"/>
                  <a:gd name="connsiteX12" fmla="*/ 0 w 7181850"/>
                  <a:gd name="connsiteY12" fmla="*/ 3826189 h 4638372"/>
                  <a:gd name="connsiteX13" fmla="*/ 0 w 7181850"/>
                  <a:gd name="connsiteY13" fmla="*/ 812184 h 4638372"/>
                  <a:gd name="connsiteX14" fmla="*/ 0 w 7181850"/>
                  <a:gd name="connsiteY14" fmla="*/ 812183 h 4638372"/>
                  <a:gd name="connsiteX15" fmla="*/ 0 w 7181850"/>
                  <a:gd name="connsiteY15" fmla="*/ 162441 h 4638372"/>
                  <a:gd name="connsiteX16" fmla="*/ 162441 w 7181850"/>
                  <a:gd name="connsiteY16" fmla="*/ 0 h 463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181850" h="4638372">
                    <a:moveTo>
                      <a:pt x="162441" y="0"/>
                    </a:moveTo>
                    <a:lnTo>
                      <a:pt x="7019409" y="0"/>
                    </a:lnTo>
                    <a:cubicBezTo>
                      <a:pt x="7109123" y="0"/>
                      <a:pt x="7181850" y="72727"/>
                      <a:pt x="7181850" y="162441"/>
                    </a:cubicBezTo>
                    <a:lnTo>
                      <a:pt x="7181850" y="487311"/>
                    </a:lnTo>
                    <a:lnTo>
                      <a:pt x="7181850" y="812183"/>
                    </a:lnTo>
                    <a:lnTo>
                      <a:pt x="7181850" y="3826189"/>
                    </a:lnTo>
                    <a:lnTo>
                      <a:pt x="7181850" y="4314450"/>
                    </a:lnTo>
                    <a:lnTo>
                      <a:pt x="7181850" y="4475931"/>
                    </a:lnTo>
                    <a:cubicBezTo>
                      <a:pt x="7181850" y="4565645"/>
                      <a:pt x="7109123" y="4638372"/>
                      <a:pt x="7019409" y="4638372"/>
                    </a:cubicBezTo>
                    <a:lnTo>
                      <a:pt x="162441" y="4638372"/>
                    </a:lnTo>
                    <a:cubicBezTo>
                      <a:pt x="72727" y="4638372"/>
                      <a:pt x="0" y="4565645"/>
                      <a:pt x="0" y="4475931"/>
                    </a:cubicBezTo>
                    <a:lnTo>
                      <a:pt x="0" y="4314450"/>
                    </a:lnTo>
                    <a:lnTo>
                      <a:pt x="0" y="3826189"/>
                    </a:lnTo>
                    <a:lnTo>
                      <a:pt x="0" y="812184"/>
                    </a:lnTo>
                    <a:lnTo>
                      <a:pt x="0" y="812183"/>
                    </a:lnTo>
                    <a:lnTo>
                      <a:pt x="0" y="162441"/>
                    </a:lnTo>
                    <a:cubicBezTo>
                      <a:pt x="0" y="72727"/>
                      <a:pt x="72727" y="0"/>
                      <a:pt x="162441"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思源黑体 CN Regular" panose="020B0500000000000000" pitchFamily="34" charset="-122"/>
                  <a:ea typeface="思源黑体 CN Regular" panose="020B0500000000000000" pitchFamily="34" charset="-122"/>
                  <a:cs typeface="+mn-cs"/>
                  <a:sym typeface="思源黑体 CN Regular" panose="020B0500000000000000" pitchFamily="34" charset="-122"/>
                </a:endParaRPr>
              </a:p>
            </p:txBody>
          </p:sp>
          <p:sp>
            <p:nvSpPr>
              <p:cNvPr id="8" name="任意多边形: 形状 6"/>
              <p:cNvSpPr/>
              <p:nvPr/>
            </p:nvSpPr>
            <p:spPr>
              <a:xfrm>
                <a:off x="775965" y="1696946"/>
                <a:ext cx="7181850" cy="4638372"/>
              </a:xfrm>
              <a:custGeom>
                <a:avLst/>
                <a:gdLst>
                  <a:gd name="connsiteX0" fmla="*/ 162441 w 7181850"/>
                  <a:gd name="connsiteY0" fmla="*/ 0 h 4638372"/>
                  <a:gd name="connsiteX1" fmla="*/ 7019409 w 7181850"/>
                  <a:gd name="connsiteY1" fmla="*/ 0 h 4638372"/>
                  <a:gd name="connsiteX2" fmla="*/ 7181850 w 7181850"/>
                  <a:gd name="connsiteY2" fmla="*/ 162441 h 4638372"/>
                  <a:gd name="connsiteX3" fmla="*/ 7181850 w 7181850"/>
                  <a:gd name="connsiteY3" fmla="*/ 487311 h 4638372"/>
                  <a:gd name="connsiteX4" fmla="*/ 7181850 w 7181850"/>
                  <a:gd name="connsiteY4" fmla="*/ 812183 h 4638372"/>
                  <a:gd name="connsiteX5" fmla="*/ 7181850 w 7181850"/>
                  <a:gd name="connsiteY5" fmla="*/ 3826189 h 4638372"/>
                  <a:gd name="connsiteX6" fmla="*/ 7181850 w 7181850"/>
                  <a:gd name="connsiteY6" fmla="*/ 4314450 h 4638372"/>
                  <a:gd name="connsiteX7" fmla="*/ 7181850 w 7181850"/>
                  <a:gd name="connsiteY7" fmla="*/ 4475931 h 4638372"/>
                  <a:gd name="connsiteX8" fmla="*/ 7019409 w 7181850"/>
                  <a:gd name="connsiteY8" fmla="*/ 4638372 h 4638372"/>
                  <a:gd name="connsiteX9" fmla="*/ 162441 w 7181850"/>
                  <a:gd name="connsiteY9" fmla="*/ 4638372 h 4638372"/>
                  <a:gd name="connsiteX10" fmla="*/ 0 w 7181850"/>
                  <a:gd name="connsiteY10" fmla="*/ 4475931 h 4638372"/>
                  <a:gd name="connsiteX11" fmla="*/ 0 w 7181850"/>
                  <a:gd name="connsiteY11" fmla="*/ 4314450 h 4638372"/>
                  <a:gd name="connsiteX12" fmla="*/ 0 w 7181850"/>
                  <a:gd name="connsiteY12" fmla="*/ 3826189 h 4638372"/>
                  <a:gd name="connsiteX13" fmla="*/ 0 w 7181850"/>
                  <a:gd name="connsiteY13" fmla="*/ 812184 h 4638372"/>
                  <a:gd name="connsiteX14" fmla="*/ 0 w 7181850"/>
                  <a:gd name="connsiteY14" fmla="*/ 812183 h 4638372"/>
                  <a:gd name="connsiteX15" fmla="*/ 0 w 7181850"/>
                  <a:gd name="connsiteY15" fmla="*/ 162441 h 4638372"/>
                  <a:gd name="connsiteX16" fmla="*/ 162441 w 7181850"/>
                  <a:gd name="connsiteY16" fmla="*/ 0 h 463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181850" h="4638372">
                    <a:moveTo>
                      <a:pt x="162441" y="0"/>
                    </a:moveTo>
                    <a:lnTo>
                      <a:pt x="7019409" y="0"/>
                    </a:lnTo>
                    <a:cubicBezTo>
                      <a:pt x="7109123" y="0"/>
                      <a:pt x="7181850" y="72727"/>
                      <a:pt x="7181850" y="162441"/>
                    </a:cubicBezTo>
                    <a:lnTo>
                      <a:pt x="7181850" y="487311"/>
                    </a:lnTo>
                    <a:lnTo>
                      <a:pt x="7181850" y="812183"/>
                    </a:lnTo>
                    <a:lnTo>
                      <a:pt x="7181850" y="3826189"/>
                    </a:lnTo>
                    <a:lnTo>
                      <a:pt x="7181850" y="4314450"/>
                    </a:lnTo>
                    <a:lnTo>
                      <a:pt x="7181850" y="4475931"/>
                    </a:lnTo>
                    <a:cubicBezTo>
                      <a:pt x="7181850" y="4565645"/>
                      <a:pt x="7109123" y="4638372"/>
                      <a:pt x="7019409" y="4638372"/>
                    </a:cubicBezTo>
                    <a:lnTo>
                      <a:pt x="162441" y="4638372"/>
                    </a:lnTo>
                    <a:cubicBezTo>
                      <a:pt x="72727" y="4638372"/>
                      <a:pt x="0" y="4565645"/>
                      <a:pt x="0" y="4475931"/>
                    </a:cubicBezTo>
                    <a:lnTo>
                      <a:pt x="0" y="4314450"/>
                    </a:lnTo>
                    <a:lnTo>
                      <a:pt x="0" y="3826189"/>
                    </a:lnTo>
                    <a:lnTo>
                      <a:pt x="0" y="812184"/>
                    </a:lnTo>
                    <a:lnTo>
                      <a:pt x="0" y="812183"/>
                    </a:lnTo>
                    <a:lnTo>
                      <a:pt x="0" y="162441"/>
                    </a:lnTo>
                    <a:cubicBezTo>
                      <a:pt x="0" y="72727"/>
                      <a:pt x="72727" y="0"/>
                      <a:pt x="162441" y="0"/>
                    </a:cubicBezTo>
                    <a:close/>
                  </a:path>
                </a:pathLst>
              </a:cu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思源黑体 CN Regular" panose="020B0500000000000000" pitchFamily="34" charset="-122"/>
                  <a:ea typeface="思源黑体 CN Regular" panose="020B0500000000000000" pitchFamily="34" charset="-122"/>
                  <a:cs typeface="+mn-cs"/>
                  <a:sym typeface="思源黑体 CN Regular" panose="020B0500000000000000" pitchFamily="34" charset="-122"/>
                </a:endParaRPr>
              </a:p>
            </p:txBody>
          </p:sp>
        </p:grpSp>
        <p:sp>
          <p:nvSpPr>
            <p:cNvPr id="6" name="TextBox 5"/>
            <p:cNvSpPr txBox="1"/>
            <p:nvPr/>
          </p:nvSpPr>
          <p:spPr>
            <a:xfrm>
              <a:off x="4201925" y="2190298"/>
              <a:ext cx="6786698" cy="1599893"/>
            </a:xfrm>
            <a:prstGeom prst="rect">
              <a:avLst/>
            </a:prstGeom>
            <a:noFill/>
          </p:spPr>
          <p:txBody>
            <a:bodyPr wrap="square" rtlCol="0">
              <a:spAutoFit/>
            </a:bodyPr>
            <a:lstStyle/>
            <a:p>
              <a:pPr algn="just">
                <a:defRPr/>
              </a:pPr>
              <a:r>
                <a:rPr lang="vi-VN" sz="4500" b="1" dirty="0">
                  <a:solidFill>
                    <a:srgbClr val="C00000"/>
                  </a:solidFill>
                  <a:latin typeface="Cambria" panose="02040503050406030204" pitchFamily="18" charset="0"/>
                  <a:ea typeface="Cambria" panose="02040503050406030204" pitchFamily="18" charset="0"/>
                </a:rPr>
                <a:t>NIỀM VUI KHÁM PHÁ</a:t>
              </a:r>
              <a:r>
                <a:rPr lang="en-SG" sz="4500" b="1" dirty="0">
                  <a:solidFill>
                    <a:srgbClr val="C00000"/>
                  </a:solidFill>
                  <a:latin typeface="Cambria" panose="02040503050406030204" pitchFamily="18" charset="0"/>
                  <a:ea typeface="Cambria" panose="02040503050406030204" pitchFamily="18" charset="0"/>
                </a:rPr>
                <a:t> </a:t>
              </a:r>
              <a:endParaRPr kumimoji="0" lang="zh-CN" altLang="en-US" sz="4500" b="1" i="0" u="none" strike="noStrike" kern="1200" cap="none" spc="300" normalizeH="0" baseline="0" noProof="0" dirty="0">
                <a:ln>
                  <a:noFill/>
                </a:ln>
                <a:solidFill>
                  <a:srgbClr val="C00000"/>
                </a:solidFill>
                <a:effectLst>
                  <a:outerShdw blurRad="38100" dist="38100" dir="2700000" algn="tl">
                    <a:srgbClr val="000000">
                      <a:alpha val="43137"/>
                    </a:srgbClr>
                  </a:outerShdw>
                </a:effectLst>
                <a:uLnTx/>
                <a:uFillTx/>
                <a:latin typeface="Cambria" panose="02040503050406030204" pitchFamily="18" charset="0"/>
                <a:ea typeface="思源黑体 CN Regular" panose="020B0500000000000000" pitchFamily="34" charset="-122"/>
                <a:sym typeface="思源黑体 CN Regular" panose="020B0500000000000000" pitchFamily="34" charset="-122"/>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pic>
        <p:nvPicPr>
          <p:cNvPr id="9" name="图片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023"/>
            <a:ext cx="3627452" cy="13239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9"/>
          <p:cNvSpPr/>
          <p:nvPr/>
        </p:nvSpPr>
        <p:spPr>
          <a:xfrm>
            <a:off x="3487695" y="848754"/>
            <a:ext cx="4716505" cy="757785"/>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508000" dist="190500" dir="5400000" sx="101000" sy="101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0" bIns="72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zh-CN" sz="4800" b="1" i="0" u="none" strike="noStrike" kern="1200" cap="none" spc="300" normalizeH="0" baseline="0" noProof="0" dirty="0">
                <a:ln>
                  <a:noFill/>
                </a:ln>
                <a:solidFill>
                  <a:schemeClr val="bg1"/>
                </a:solidFill>
                <a:effectLst>
                  <a:outerShdw blurRad="38100" dist="38100" dir="2700000" algn="tl">
                    <a:srgbClr val="000000">
                      <a:alpha val="43137"/>
                    </a:srgbClr>
                  </a:outerShdw>
                </a:effectLst>
                <a:uLnTx/>
                <a:uFillTx/>
                <a:latin typeface="Cambria" panose="02040503050406030204" pitchFamily="18" charset="0"/>
                <a:ea typeface="思源黑体 CN Regular" panose="020B0500000000000000" pitchFamily="34" charset="-122"/>
                <a:sym typeface="思源黑体 CN Regular" panose="020B0500000000000000" pitchFamily="34" charset="-122"/>
              </a:rPr>
              <a:t>6. Nghe </a:t>
            </a:r>
            <a:r>
              <a:rPr kumimoji="0" lang="en-US" altLang="zh-CN" sz="4800" b="1" i="0" u="none" strike="noStrike" kern="1200" cap="none" spc="300" normalizeH="0" baseline="0" noProof="0" dirty="0" smtClean="0">
                <a:ln>
                  <a:noFill/>
                </a:ln>
                <a:solidFill>
                  <a:schemeClr val="bg1"/>
                </a:solidFill>
                <a:effectLst>
                  <a:outerShdw blurRad="38100" dist="38100" dir="2700000" algn="tl">
                    <a:srgbClr val="000000">
                      <a:alpha val="43137"/>
                    </a:srgbClr>
                  </a:outerShdw>
                </a:effectLst>
                <a:uLnTx/>
                <a:uFillTx/>
                <a:latin typeface="Cambria" panose="02040503050406030204" pitchFamily="18" charset="0"/>
                <a:ea typeface="思源黑体 CN Regular" panose="020B0500000000000000" pitchFamily="34" charset="-122"/>
                <a:sym typeface="思源黑体 CN Regular" panose="020B0500000000000000" pitchFamily="34" charset="-122"/>
              </a:rPr>
              <a:t>-</a:t>
            </a:r>
            <a:r>
              <a:rPr kumimoji="0" lang="vi-VN" altLang="zh-CN" sz="4800" b="1" i="0" u="none" strike="noStrike" kern="1200" cap="none" spc="300" normalizeH="0" baseline="0" noProof="0" dirty="0" smtClean="0">
                <a:ln>
                  <a:noFill/>
                </a:ln>
                <a:solidFill>
                  <a:schemeClr val="bg1"/>
                </a:solidFill>
                <a:effectLst>
                  <a:outerShdw blurRad="38100" dist="38100" dir="2700000" algn="tl">
                    <a:srgbClr val="000000">
                      <a:alpha val="43137"/>
                    </a:srgbClr>
                  </a:outerShdw>
                </a:effectLst>
                <a:uLnTx/>
                <a:uFillTx/>
                <a:latin typeface="Cambria" panose="02040503050406030204" pitchFamily="18" charset="0"/>
                <a:ea typeface="思源黑体 CN Regular" panose="020B0500000000000000" pitchFamily="34" charset="-122"/>
                <a:sym typeface="思源黑体 CN Regular" panose="020B0500000000000000" pitchFamily="34" charset="-122"/>
              </a:rPr>
              <a:t> </a:t>
            </a:r>
            <a:r>
              <a:rPr kumimoji="0" lang="vi-VN" altLang="zh-CN" sz="4800" b="1" i="0" u="none" strike="noStrike" kern="1200" cap="none" spc="300" normalizeH="0" baseline="0" noProof="0" dirty="0">
                <a:ln>
                  <a:noFill/>
                </a:ln>
                <a:solidFill>
                  <a:schemeClr val="bg1"/>
                </a:solidFill>
                <a:effectLst>
                  <a:outerShdw blurRad="38100" dist="38100" dir="2700000" algn="tl">
                    <a:srgbClr val="000000">
                      <a:alpha val="43137"/>
                    </a:srgbClr>
                  </a:outerShdw>
                </a:effectLst>
                <a:uLnTx/>
                <a:uFillTx/>
                <a:latin typeface="Cambria" panose="02040503050406030204" pitchFamily="18" charset="0"/>
                <a:ea typeface="思源黑体 CN Regular" panose="020B0500000000000000" pitchFamily="34" charset="-122"/>
                <a:sym typeface="思源黑体 CN Regular" panose="020B0500000000000000" pitchFamily="34" charset="-122"/>
              </a:rPr>
              <a:t>viết</a:t>
            </a:r>
            <a:endParaRPr kumimoji="0" lang="zh-CN" altLang="en-US" sz="4800" b="1" i="0" u="none" strike="noStrike" kern="1200" cap="none" spc="300" normalizeH="0" baseline="0" noProof="0" dirty="0">
              <a:ln>
                <a:noFill/>
              </a:ln>
              <a:solidFill>
                <a:schemeClr val="bg1"/>
              </a:solidFill>
              <a:effectLst>
                <a:outerShdw blurRad="38100" dist="38100" dir="2700000" algn="tl">
                  <a:srgbClr val="000000">
                    <a:alpha val="43137"/>
                  </a:srgbClr>
                </a:outerShdw>
              </a:effectLst>
              <a:uLnTx/>
              <a:uFillTx/>
              <a:latin typeface="Cambria" panose="02040503050406030204" pitchFamily="18" charset="0"/>
              <a:ea typeface="思源黑体 CN Regular" panose="020B0500000000000000" pitchFamily="34" charset="-122"/>
              <a:sym typeface="思源黑体 CN Regular" panose="020B0500000000000000" pitchFamily="34" charset="-122"/>
            </a:endParaRPr>
          </a:p>
        </p:txBody>
      </p:sp>
      <p:sp>
        <p:nvSpPr>
          <p:cNvPr id="3" name="TextBox 2"/>
          <p:cNvSpPr txBox="1"/>
          <p:nvPr/>
        </p:nvSpPr>
        <p:spPr>
          <a:xfrm>
            <a:off x="657485" y="1881080"/>
            <a:ext cx="10594715" cy="4524315"/>
          </a:xfrm>
          <a:prstGeom prst="rect">
            <a:avLst/>
          </a:prstGeom>
          <a:noFill/>
        </p:spPr>
        <p:txBody>
          <a:bodyPr wrap="square" rtlCol="0">
            <a:spAutoFit/>
          </a:bodyPr>
          <a:lstStyle/>
          <a:p>
            <a:pPr algn="just"/>
            <a:r>
              <a:rPr lang="vi-VN" sz="3500" b="1" dirty="0">
                <a:solidFill>
                  <a:srgbClr val="002060"/>
                </a:solidFill>
                <a:latin typeface="Cambria" panose="02040503050406030204" pitchFamily="18" charset="0"/>
                <a:ea typeface="Cambria" panose="02040503050406030204" pitchFamily="18" charset="0"/>
              </a:rPr>
              <a:t>      </a:t>
            </a:r>
            <a:r>
              <a:rPr lang="vi-VN" sz="3600" b="1" dirty="0">
                <a:solidFill>
                  <a:srgbClr val="002060"/>
                </a:solidFill>
                <a:latin typeface="Cambria" panose="02040503050406030204" pitchFamily="18" charset="0"/>
                <a:ea typeface="Cambria" panose="02040503050406030204" pitchFamily="18" charset="0"/>
              </a:rPr>
              <a:t>Sông Cổ Cò xuôi từ chân Ngũ Hành Sơn về Cửa Đại, để lại bao kỉ niệm êm đềm trong tôi. Lặng lẽ cùng tôi đi qua năm tháng, sông quê hương trở nên nhỏ bé lại khi tôi biết những bến bờ rộng lớn hơn. Tôi nghiêng mình trước một Thu Bồn trầm lắng, một Vu Gia mênh mang. Và xa hơn, một Hồng Hà làm nên Hà Nội dậy tiếng rồng bay, một Sài Gòn long lanh ánh ngọc Viễn Đông...</a:t>
            </a:r>
            <a:endParaRPr lang="en-US" sz="3600" b="1" dirty="0">
              <a:solidFill>
                <a:srgbClr val="002060"/>
              </a:solidFill>
              <a:latin typeface="Cambria" panose="02040503050406030204" pitchFamily="18" charset="0"/>
              <a:ea typeface="Cambria" panose="02040503050406030204" pitchFamily="18" charset="0"/>
            </a:endParaRPr>
          </a:p>
        </p:txBody>
      </p:sp>
      <p:pic>
        <p:nvPicPr>
          <p:cNvPr id="4" name="图片 1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8023"/>
            <a:ext cx="3627452" cy="13239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
          <p:cNvGrpSpPr/>
          <p:nvPr/>
        </p:nvGrpSpPr>
        <p:grpSpPr>
          <a:xfrm>
            <a:off x="604514" y="2035275"/>
            <a:ext cx="8196585" cy="3882790"/>
            <a:chOff x="623565" y="1520925"/>
            <a:chExt cx="7334250" cy="4814393"/>
          </a:xfrm>
        </p:grpSpPr>
        <p:sp>
          <p:nvSpPr>
            <p:cNvPr id="3" name="任意多边形: 形状 5"/>
            <p:cNvSpPr/>
            <p:nvPr/>
          </p:nvSpPr>
          <p:spPr>
            <a:xfrm>
              <a:off x="623565" y="1520925"/>
              <a:ext cx="7181850" cy="4638372"/>
            </a:xfrm>
            <a:custGeom>
              <a:avLst/>
              <a:gdLst>
                <a:gd name="connsiteX0" fmla="*/ 162441 w 7181850"/>
                <a:gd name="connsiteY0" fmla="*/ 0 h 4638372"/>
                <a:gd name="connsiteX1" fmla="*/ 7019409 w 7181850"/>
                <a:gd name="connsiteY1" fmla="*/ 0 h 4638372"/>
                <a:gd name="connsiteX2" fmla="*/ 7181850 w 7181850"/>
                <a:gd name="connsiteY2" fmla="*/ 162441 h 4638372"/>
                <a:gd name="connsiteX3" fmla="*/ 7181850 w 7181850"/>
                <a:gd name="connsiteY3" fmla="*/ 487311 h 4638372"/>
                <a:gd name="connsiteX4" fmla="*/ 7181850 w 7181850"/>
                <a:gd name="connsiteY4" fmla="*/ 812183 h 4638372"/>
                <a:gd name="connsiteX5" fmla="*/ 7181850 w 7181850"/>
                <a:gd name="connsiteY5" fmla="*/ 3826189 h 4638372"/>
                <a:gd name="connsiteX6" fmla="*/ 7181850 w 7181850"/>
                <a:gd name="connsiteY6" fmla="*/ 4314450 h 4638372"/>
                <a:gd name="connsiteX7" fmla="*/ 7181850 w 7181850"/>
                <a:gd name="connsiteY7" fmla="*/ 4475931 h 4638372"/>
                <a:gd name="connsiteX8" fmla="*/ 7019409 w 7181850"/>
                <a:gd name="connsiteY8" fmla="*/ 4638372 h 4638372"/>
                <a:gd name="connsiteX9" fmla="*/ 162441 w 7181850"/>
                <a:gd name="connsiteY9" fmla="*/ 4638372 h 4638372"/>
                <a:gd name="connsiteX10" fmla="*/ 0 w 7181850"/>
                <a:gd name="connsiteY10" fmla="*/ 4475931 h 4638372"/>
                <a:gd name="connsiteX11" fmla="*/ 0 w 7181850"/>
                <a:gd name="connsiteY11" fmla="*/ 4314450 h 4638372"/>
                <a:gd name="connsiteX12" fmla="*/ 0 w 7181850"/>
                <a:gd name="connsiteY12" fmla="*/ 3826189 h 4638372"/>
                <a:gd name="connsiteX13" fmla="*/ 0 w 7181850"/>
                <a:gd name="connsiteY13" fmla="*/ 812184 h 4638372"/>
                <a:gd name="connsiteX14" fmla="*/ 0 w 7181850"/>
                <a:gd name="connsiteY14" fmla="*/ 812183 h 4638372"/>
                <a:gd name="connsiteX15" fmla="*/ 0 w 7181850"/>
                <a:gd name="connsiteY15" fmla="*/ 162441 h 4638372"/>
                <a:gd name="connsiteX16" fmla="*/ 162441 w 7181850"/>
                <a:gd name="connsiteY16" fmla="*/ 0 h 463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181850" h="4638372">
                  <a:moveTo>
                    <a:pt x="162441" y="0"/>
                  </a:moveTo>
                  <a:lnTo>
                    <a:pt x="7019409" y="0"/>
                  </a:lnTo>
                  <a:cubicBezTo>
                    <a:pt x="7109123" y="0"/>
                    <a:pt x="7181850" y="72727"/>
                    <a:pt x="7181850" y="162441"/>
                  </a:cubicBezTo>
                  <a:lnTo>
                    <a:pt x="7181850" y="487311"/>
                  </a:lnTo>
                  <a:lnTo>
                    <a:pt x="7181850" y="812183"/>
                  </a:lnTo>
                  <a:lnTo>
                    <a:pt x="7181850" y="3826189"/>
                  </a:lnTo>
                  <a:lnTo>
                    <a:pt x="7181850" y="4314450"/>
                  </a:lnTo>
                  <a:lnTo>
                    <a:pt x="7181850" y="4475931"/>
                  </a:lnTo>
                  <a:cubicBezTo>
                    <a:pt x="7181850" y="4565645"/>
                    <a:pt x="7109123" y="4638372"/>
                    <a:pt x="7019409" y="4638372"/>
                  </a:cubicBezTo>
                  <a:lnTo>
                    <a:pt x="162441" y="4638372"/>
                  </a:lnTo>
                  <a:cubicBezTo>
                    <a:pt x="72727" y="4638372"/>
                    <a:pt x="0" y="4565645"/>
                    <a:pt x="0" y="4475931"/>
                  </a:cubicBezTo>
                  <a:lnTo>
                    <a:pt x="0" y="4314450"/>
                  </a:lnTo>
                  <a:lnTo>
                    <a:pt x="0" y="3826189"/>
                  </a:lnTo>
                  <a:lnTo>
                    <a:pt x="0" y="812184"/>
                  </a:lnTo>
                  <a:lnTo>
                    <a:pt x="0" y="812183"/>
                  </a:lnTo>
                  <a:lnTo>
                    <a:pt x="0" y="162441"/>
                  </a:lnTo>
                  <a:cubicBezTo>
                    <a:pt x="0" y="72727"/>
                    <a:pt x="72727" y="0"/>
                    <a:pt x="162441"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4" name="任意多边形: 形状 6"/>
            <p:cNvSpPr/>
            <p:nvPr/>
          </p:nvSpPr>
          <p:spPr>
            <a:xfrm>
              <a:off x="775965" y="1696946"/>
              <a:ext cx="7181850" cy="4638372"/>
            </a:xfrm>
            <a:custGeom>
              <a:avLst/>
              <a:gdLst>
                <a:gd name="connsiteX0" fmla="*/ 162441 w 7181850"/>
                <a:gd name="connsiteY0" fmla="*/ 0 h 4638372"/>
                <a:gd name="connsiteX1" fmla="*/ 7019409 w 7181850"/>
                <a:gd name="connsiteY1" fmla="*/ 0 h 4638372"/>
                <a:gd name="connsiteX2" fmla="*/ 7181850 w 7181850"/>
                <a:gd name="connsiteY2" fmla="*/ 162441 h 4638372"/>
                <a:gd name="connsiteX3" fmla="*/ 7181850 w 7181850"/>
                <a:gd name="connsiteY3" fmla="*/ 487311 h 4638372"/>
                <a:gd name="connsiteX4" fmla="*/ 7181850 w 7181850"/>
                <a:gd name="connsiteY4" fmla="*/ 812183 h 4638372"/>
                <a:gd name="connsiteX5" fmla="*/ 7181850 w 7181850"/>
                <a:gd name="connsiteY5" fmla="*/ 3826189 h 4638372"/>
                <a:gd name="connsiteX6" fmla="*/ 7181850 w 7181850"/>
                <a:gd name="connsiteY6" fmla="*/ 4314450 h 4638372"/>
                <a:gd name="connsiteX7" fmla="*/ 7181850 w 7181850"/>
                <a:gd name="connsiteY7" fmla="*/ 4475931 h 4638372"/>
                <a:gd name="connsiteX8" fmla="*/ 7019409 w 7181850"/>
                <a:gd name="connsiteY8" fmla="*/ 4638372 h 4638372"/>
                <a:gd name="connsiteX9" fmla="*/ 162441 w 7181850"/>
                <a:gd name="connsiteY9" fmla="*/ 4638372 h 4638372"/>
                <a:gd name="connsiteX10" fmla="*/ 0 w 7181850"/>
                <a:gd name="connsiteY10" fmla="*/ 4475931 h 4638372"/>
                <a:gd name="connsiteX11" fmla="*/ 0 w 7181850"/>
                <a:gd name="connsiteY11" fmla="*/ 4314450 h 4638372"/>
                <a:gd name="connsiteX12" fmla="*/ 0 w 7181850"/>
                <a:gd name="connsiteY12" fmla="*/ 3826189 h 4638372"/>
                <a:gd name="connsiteX13" fmla="*/ 0 w 7181850"/>
                <a:gd name="connsiteY13" fmla="*/ 812184 h 4638372"/>
                <a:gd name="connsiteX14" fmla="*/ 0 w 7181850"/>
                <a:gd name="connsiteY14" fmla="*/ 812183 h 4638372"/>
                <a:gd name="connsiteX15" fmla="*/ 0 w 7181850"/>
                <a:gd name="connsiteY15" fmla="*/ 162441 h 4638372"/>
                <a:gd name="connsiteX16" fmla="*/ 162441 w 7181850"/>
                <a:gd name="connsiteY16" fmla="*/ 0 h 463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181850" h="4638372">
                  <a:moveTo>
                    <a:pt x="162441" y="0"/>
                  </a:moveTo>
                  <a:lnTo>
                    <a:pt x="7019409" y="0"/>
                  </a:lnTo>
                  <a:cubicBezTo>
                    <a:pt x="7109123" y="0"/>
                    <a:pt x="7181850" y="72727"/>
                    <a:pt x="7181850" y="162441"/>
                  </a:cubicBezTo>
                  <a:lnTo>
                    <a:pt x="7181850" y="487311"/>
                  </a:lnTo>
                  <a:lnTo>
                    <a:pt x="7181850" y="812183"/>
                  </a:lnTo>
                  <a:lnTo>
                    <a:pt x="7181850" y="3826189"/>
                  </a:lnTo>
                  <a:lnTo>
                    <a:pt x="7181850" y="4314450"/>
                  </a:lnTo>
                  <a:lnTo>
                    <a:pt x="7181850" y="4475931"/>
                  </a:lnTo>
                  <a:cubicBezTo>
                    <a:pt x="7181850" y="4565645"/>
                    <a:pt x="7109123" y="4638372"/>
                    <a:pt x="7019409" y="4638372"/>
                  </a:cubicBezTo>
                  <a:lnTo>
                    <a:pt x="162441" y="4638372"/>
                  </a:lnTo>
                  <a:cubicBezTo>
                    <a:pt x="72727" y="4638372"/>
                    <a:pt x="0" y="4565645"/>
                    <a:pt x="0" y="4475931"/>
                  </a:cubicBezTo>
                  <a:lnTo>
                    <a:pt x="0" y="4314450"/>
                  </a:lnTo>
                  <a:lnTo>
                    <a:pt x="0" y="3826189"/>
                  </a:lnTo>
                  <a:lnTo>
                    <a:pt x="0" y="812184"/>
                  </a:lnTo>
                  <a:lnTo>
                    <a:pt x="0" y="812183"/>
                  </a:lnTo>
                  <a:lnTo>
                    <a:pt x="0" y="162441"/>
                  </a:lnTo>
                  <a:cubicBezTo>
                    <a:pt x="0" y="72727"/>
                    <a:pt x="72727" y="0"/>
                    <a:pt x="162441" y="0"/>
                  </a:cubicBezTo>
                  <a:close/>
                </a:path>
              </a:pathLst>
            </a:cu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grpSp>
      <p:pic>
        <p:nvPicPr>
          <p:cNvPr id="5"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863624" y="2565371"/>
            <a:ext cx="4686300" cy="4686300"/>
          </a:xfrm>
          <a:prstGeom prst="rect">
            <a:avLst/>
          </a:prstGeom>
        </p:spPr>
      </p:pic>
      <p:pic>
        <p:nvPicPr>
          <p:cNvPr id="6" name="图片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77846"/>
            <a:ext cx="3627452" cy="1323975"/>
          </a:xfrm>
          <a:prstGeom prst="rect">
            <a:avLst/>
          </a:prstGeom>
        </p:spPr>
      </p:pic>
      <p:pic>
        <p:nvPicPr>
          <p:cNvPr id="7" name="Picture 6"/>
          <p:cNvPicPr>
            <a:picLocks noChangeAspect="1"/>
          </p:cNvPicPr>
          <p:nvPr/>
        </p:nvPicPr>
        <p:blipFill>
          <a:blip r:embed="rId3"/>
          <a:stretch>
            <a:fillRect/>
          </a:stretch>
        </p:blipFill>
        <p:spPr>
          <a:xfrm>
            <a:off x="3627452" y="277846"/>
            <a:ext cx="4292246" cy="1951631"/>
          </a:xfrm>
          <a:prstGeom prst="rect">
            <a:avLst/>
          </a:prstGeom>
        </p:spPr>
      </p:pic>
      <p:sp>
        <p:nvSpPr>
          <p:cNvPr id="8" name="TextBox 7"/>
          <p:cNvSpPr txBox="1"/>
          <p:nvPr/>
        </p:nvSpPr>
        <p:spPr>
          <a:xfrm>
            <a:off x="978225" y="2565371"/>
            <a:ext cx="7619482" cy="3170099"/>
          </a:xfrm>
          <a:prstGeom prst="rect">
            <a:avLst/>
          </a:prstGeom>
          <a:noFill/>
        </p:spPr>
        <p:txBody>
          <a:bodyPr wrap="square">
            <a:spAutoFit/>
          </a:bodyPr>
          <a:lstStyle/>
          <a:p>
            <a:pPr algn="just"/>
            <a:r>
              <a:rPr lang="en-US" sz="5000" b="1" dirty="0">
                <a:solidFill>
                  <a:srgbClr val="008080"/>
                </a:solidFill>
                <a:latin typeface="Cambria" panose="02040503050406030204" pitchFamily="18" charset="0"/>
                <a:ea typeface="Cambria" panose="02040503050406030204" pitchFamily="18" charset="0"/>
              </a:rPr>
              <a:t>- </a:t>
            </a:r>
            <a:r>
              <a:rPr lang="vi-VN" sz="5000" b="1" dirty="0">
                <a:solidFill>
                  <a:srgbClr val="008080"/>
                </a:solidFill>
                <a:latin typeface="Cambria" panose="02040503050406030204" pitchFamily="18" charset="0"/>
                <a:ea typeface="Cambria" panose="02040503050406030204" pitchFamily="18" charset="0"/>
              </a:rPr>
              <a:t>Xem lại tác dụng của dấu gạch ngang.</a:t>
            </a:r>
            <a:endParaRPr lang="vi-VN" sz="5000" b="1" dirty="0">
              <a:solidFill>
                <a:srgbClr val="008080"/>
              </a:solidFill>
              <a:latin typeface="Cambria" panose="02040503050406030204" pitchFamily="18" charset="0"/>
              <a:ea typeface="Cambria" panose="02040503050406030204" pitchFamily="18" charset="0"/>
            </a:endParaRPr>
          </a:p>
          <a:p>
            <a:pPr algn="just"/>
            <a:r>
              <a:rPr lang="en-US" sz="5000" b="1" dirty="0">
                <a:solidFill>
                  <a:srgbClr val="008080"/>
                </a:solidFill>
                <a:latin typeface="Cambria" panose="02040503050406030204" pitchFamily="18" charset="0"/>
                <a:ea typeface="Cambria" panose="02040503050406030204" pitchFamily="18" charset="0"/>
              </a:rPr>
              <a:t>- </a:t>
            </a:r>
            <a:r>
              <a:rPr lang="vi-VN" sz="5000" b="1" dirty="0">
                <a:solidFill>
                  <a:srgbClr val="008080"/>
                </a:solidFill>
                <a:latin typeface="Cambria" panose="02040503050406030204" pitchFamily="18" charset="0"/>
                <a:ea typeface="Cambria" panose="02040503050406030204" pitchFamily="18" charset="0"/>
              </a:rPr>
              <a:t>C</a:t>
            </a:r>
            <a:r>
              <a:rPr lang="en-US" sz="5000" b="1" dirty="0" err="1">
                <a:solidFill>
                  <a:srgbClr val="008080"/>
                </a:solidFill>
                <a:latin typeface="Cambria" panose="02040503050406030204" pitchFamily="18" charset="0"/>
                <a:ea typeface="Cambria" panose="02040503050406030204" pitchFamily="18" charset="0"/>
              </a:rPr>
              <a:t>huẩn</a:t>
            </a:r>
            <a:r>
              <a:rPr lang="en-US" sz="5000" b="1" dirty="0">
                <a:solidFill>
                  <a:srgbClr val="008080"/>
                </a:solidFill>
                <a:latin typeface="Cambria" panose="02040503050406030204" pitchFamily="18" charset="0"/>
                <a:ea typeface="Cambria" panose="02040503050406030204" pitchFamily="18" charset="0"/>
              </a:rPr>
              <a:t> </a:t>
            </a:r>
            <a:r>
              <a:rPr lang="en-US" sz="5000" b="1" dirty="0" err="1">
                <a:solidFill>
                  <a:srgbClr val="008080"/>
                </a:solidFill>
                <a:latin typeface="Cambria" panose="02040503050406030204" pitchFamily="18" charset="0"/>
                <a:ea typeface="Cambria" panose="02040503050406030204" pitchFamily="18" charset="0"/>
              </a:rPr>
              <a:t>bị</a:t>
            </a:r>
            <a:r>
              <a:rPr lang="en-US" sz="5000" b="1" dirty="0">
                <a:solidFill>
                  <a:srgbClr val="008080"/>
                </a:solidFill>
                <a:latin typeface="Cambria" panose="02040503050406030204" pitchFamily="18" charset="0"/>
                <a:ea typeface="Cambria" panose="02040503050406030204" pitchFamily="18" charset="0"/>
              </a:rPr>
              <a:t> </a:t>
            </a:r>
            <a:r>
              <a:rPr lang="en-US" sz="5000" b="1" dirty="0" err="1">
                <a:solidFill>
                  <a:srgbClr val="008080"/>
                </a:solidFill>
                <a:latin typeface="Cambria" panose="02040503050406030204" pitchFamily="18" charset="0"/>
                <a:ea typeface="Cambria" panose="02040503050406030204" pitchFamily="18" charset="0"/>
              </a:rPr>
              <a:t>trước</a:t>
            </a:r>
            <a:r>
              <a:rPr lang="en-US" sz="5000" b="1" dirty="0">
                <a:solidFill>
                  <a:srgbClr val="008080"/>
                </a:solidFill>
                <a:latin typeface="Cambria" panose="02040503050406030204" pitchFamily="18" charset="0"/>
                <a:ea typeface="Cambria" panose="02040503050406030204" pitchFamily="18" charset="0"/>
              </a:rPr>
              <a:t> </a:t>
            </a:r>
            <a:r>
              <a:rPr lang="en-US" sz="5000" b="1" dirty="0" err="1">
                <a:solidFill>
                  <a:srgbClr val="008080"/>
                </a:solidFill>
                <a:latin typeface="Cambria" panose="02040503050406030204" pitchFamily="18" charset="0"/>
                <a:ea typeface="Cambria" panose="02040503050406030204" pitchFamily="18" charset="0"/>
              </a:rPr>
              <a:t>bài</a:t>
            </a:r>
            <a:r>
              <a:rPr lang="en-US" sz="5000" b="1" dirty="0">
                <a:solidFill>
                  <a:srgbClr val="008080"/>
                </a:solidFill>
                <a:latin typeface="Cambria" panose="02040503050406030204" pitchFamily="18" charset="0"/>
                <a:ea typeface="Cambria" panose="02040503050406030204" pitchFamily="18" charset="0"/>
              </a:rPr>
              <a:t> </a:t>
            </a:r>
            <a:r>
              <a:rPr lang="en-US" sz="5000" b="1" dirty="0" err="1">
                <a:solidFill>
                  <a:srgbClr val="008080"/>
                </a:solidFill>
                <a:latin typeface="Cambria" panose="02040503050406030204" pitchFamily="18" charset="0"/>
                <a:ea typeface="Cambria" panose="02040503050406030204" pitchFamily="18" charset="0"/>
              </a:rPr>
              <a:t>tiếp</a:t>
            </a:r>
            <a:r>
              <a:rPr lang="en-US" sz="5000" b="1" dirty="0">
                <a:solidFill>
                  <a:srgbClr val="008080"/>
                </a:solidFill>
                <a:latin typeface="Cambria" panose="02040503050406030204" pitchFamily="18" charset="0"/>
                <a:ea typeface="Cambria" panose="02040503050406030204" pitchFamily="18" charset="0"/>
              </a:rPr>
              <a:t> </a:t>
            </a:r>
            <a:r>
              <a:rPr lang="en-US" sz="5000" b="1" dirty="0" err="1">
                <a:solidFill>
                  <a:srgbClr val="008080"/>
                </a:solidFill>
                <a:latin typeface="Cambria" panose="02040503050406030204" pitchFamily="18" charset="0"/>
                <a:ea typeface="Cambria" panose="02040503050406030204" pitchFamily="18" charset="0"/>
              </a:rPr>
              <a:t>theo.</a:t>
            </a:r>
            <a:endParaRPr lang="vi-VN" sz="5000" b="1" i="0" dirty="0">
              <a:solidFill>
                <a:srgbClr val="008080"/>
              </a:solidFill>
              <a:effectLst/>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主题​​">
  <a:themeElements>
    <a:clrScheme name="自定义 877">
      <a:dk1>
        <a:sysClr val="windowText" lastClr="000000"/>
      </a:dk1>
      <a:lt1>
        <a:sysClr val="window" lastClr="FFFFFF"/>
      </a:lt1>
      <a:dk2>
        <a:srgbClr val="44546A"/>
      </a:dk2>
      <a:lt2>
        <a:srgbClr val="E7E6E6"/>
      </a:lt2>
      <a:accent1>
        <a:srgbClr val="FA8C20"/>
      </a:accent1>
      <a:accent2>
        <a:srgbClr val="FA8C20"/>
      </a:accent2>
      <a:accent3>
        <a:srgbClr val="FA8C20"/>
      </a:accent3>
      <a:accent4>
        <a:srgbClr val="FA8C20"/>
      </a:accent4>
      <a:accent5>
        <a:srgbClr val="FA8C20"/>
      </a:accent5>
      <a:accent6>
        <a:srgbClr val="FA8C20"/>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1276</Words>
  <Application>WPS Presentation</Application>
  <PresentationFormat>Widescreen</PresentationFormat>
  <Paragraphs>93</Paragraphs>
  <Slides>10</Slides>
  <Notes>1</Notes>
  <HiddenSlides>0</HiddenSlides>
  <MMClips>1</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10</vt:i4>
      </vt:variant>
    </vt:vector>
  </HeadingPairs>
  <TitlesOfParts>
    <vt:vector size="33" baseType="lpstr">
      <vt:lpstr>Arial</vt:lpstr>
      <vt:lpstr>SimSun</vt:lpstr>
      <vt:lpstr>Wingdings</vt:lpstr>
      <vt:lpstr>Arial</vt:lpstr>
      <vt:lpstr>#9Slide07 HoneyCream</vt:lpstr>
      <vt:lpstr>Segoe Print</vt:lpstr>
      <vt:lpstr>等线</vt:lpstr>
      <vt:lpstr>SVN-Newton</vt:lpstr>
      <vt:lpstr>Times New Roman</vt:lpstr>
      <vt:lpstr>Calibri</vt:lpstr>
      <vt:lpstr>#9Slide03 SVNEvery Movie Every</vt:lpstr>
      <vt:lpstr>Sitka Text</vt:lpstr>
      <vt:lpstr>Cambria</vt:lpstr>
      <vt:lpstr>思源黑体 CN Regular</vt:lpstr>
      <vt:lpstr>#9Slide03 AmpleSoft Bold</vt:lpstr>
      <vt:lpstr>#9Slide07 IcielCadena</vt:lpstr>
      <vt:lpstr>Fira Sans</vt:lpstr>
      <vt:lpstr>Vogue-ExtraBold</vt:lpstr>
      <vt:lpstr>思源黑体 CN</vt:lpstr>
      <vt:lpstr>Wide Latin</vt:lpstr>
      <vt:lpstr>Microsoft YaHei</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 NGỌC</dc:creator>
  <cp:keywords>MĂNGNON</cp:keywords>
  <cp:lastModifiedBy>Thị Linh Phuong 30-Nguyen</cp:lastModifiedBy>
  <cp:revision>38</cp:revision>
  <dcterms:created xsi:type="dcterms:W3CDTF">2023-09-22T05:04:00Z</dcterms:created>
  <dcterms:modified xsi:type="dcterms:W3CDTF">2024-02-21T07:18:14Z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CE0F7BF6DB074CC8AAFE906ADB7B4DD7_12</vt:lpwstr>
  </property>
  <property fmtid="{D5CDD505-2E9C-101B-9397-08002B2CF9AE}" pid="3" name="KSOProductBuildVer">
    <vt:lpwstr>1033-12.2.0.13412</vt:lpwstr>
  </property>
</Properties>
</file>