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85" r:id="rId3"/>
  </p:sldMasterIdLst>
  <p:notesMasterIdLst>
    <p:notesMasterId r:id="rId11"/>
  </p:notesMasterIdLst>
  <p:sldIdLst>
    <p:sldId id="276" r:id="rId4"/>
    <p:sldId id="257" r:id="rId5"/>
    <p:sldId id="259" r:id="rId6"/>
    <p:sldId id="260" r:id="rId7"/>
    <p:sldId id="261" r:id="rId8"/>
    <p:sldId id="273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4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19972-0D35-4DDD-9FE3-8CA9C56D4D86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CFBFD-C0C2-4D9D-BC93-25415E190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86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TẠI</a:t>
            </a:r>
            <a:r>
              <a:rPr lang="vi-VN" baseline="0" dirty="0"/>
              <a:t> MỖI SLIDE CÓ ĐẦU SÓI, THẦY CÔ KÍCH VÀO ĐẦU SÓI ĐỂ ĐI/VỀ NHÉ!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18BC9-7531-4BC6-997E-6469F0531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738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groups/629898828017053" TargetMode="External"/><Relationship Id="rId9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hyperlink" Target="https://www.facebook.com/groups/629898828017053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01BBB69-2D5C-4897-9578-162401C3D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9E9A6-7820-4EEA-B105-A3576DD3E9F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rowallia New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rowallia New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ACDD1FF-9FDA-4188-9183-44227FBD7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rowallia New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54E4381-ABEA-49D6-B865-A09222680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97453-DEBF-4FB8-B9E8-F391CF1B22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rowallia New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rowallia New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68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13/05/2024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7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13/05/2024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7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13/05/2024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05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13/05/2024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4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13/05/2024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41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13/05/2024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13/05/2024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9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13/05/2024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1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>
            <a:extLst>
              <a:ext uri="{FF2B5EF4-FFF2-40B4-BE49-F238E27FC236}">
                <a16:creationId xmlns:a16="http://schemas.microsoft.com/office/drawing/2014/main" id="{05D552CE-53EF-D1D7-988D-DCF93CDAC7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44"/>
          <a:stretch/>
        </p:blipFill>
        <p:spPr>
          <a:xfrm>
            <a:off x="-31362" y="2427474"/>
            <a:ext cx="12192000" cy="447943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DF87643-9E08-FE7D-16F1-BC274E4647B0}"/>
              </a:ext>
            </a:extLst>
          </p:cNvPr>
          <p:cNvSpPr/>
          <p:nvPr userDrawn="1"/>
        </p:nvSpPr>
        <p:spPr>
          <a:xfrm>
            <a:off x="345440" y="355600"/>
            <a:ext cx="11562080" cy="6146800"/>
          </a:xfrm>
          <a:prstGeom prst="roundRect">
            <a:avLst/>
          </a:prstGeom>
          <a:solidFill>
            <a:schemeClr val="bg1"/>
          </a:solidFill>
          <a:ln w="38100">
            <a:gradFill>
              <a:gsLst>
                <a:gs pos="47000">
                  <a:srgbClr val="F8BF7A"/>
                </a:gs>
                <a:gs pos="53000">
                  <a:srgbClr val="BCEBDE"/>
                </a:gs>
              </a:gsLst>
              <a:lin ang="5400000" scaled="1"/>
            </a:gra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owallia New" panose="020F0502020204030204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539A86-E4EE-0A50-D4AF-640695CFC9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5582" y="0"/>
            <a:ext cx="12278944" cy="69069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6DEC8C-5B90-A255-74E4-AE55FDA1A5F9}"/>
              </a:ext>
            </a:extLst>
          </p:cNvPr>
          <p:cNvSpPr/>
          <p:nvPr userDrawn="1"/>
        </p:nvSpPr>
        <p:spPr>
          <a:xfrm>
            <a:off x="10740788" y="2627194"/>
            <a:ext cx="655093" cy="204716"/>
          </a:xfrm>
          <a:prstGeom prst="rect">
            <a:avLst/>
          </a:prstGeom>
          <a:solidFill>
            <a:srgbClr val="25D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owallia New" panose="020F0502020204030204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6DDE5B-5857-A7AD-D14F-82AFDB728F22}"/>
              </a:ext>
            </a:extLst>
          </p:cNvPr>
          <p:cNvSpPr/>
          <p:nvPr userDrawn="1"/>
        </p:nvSpPr>
        <p:spPr>
          <a:xfrm>
            <a:off x="7485796" y="1351128"/>
            <a:ext cx="1535373" cy="313900"/>
          </a:xfrm>
          <a:custGeom>
            <a:avLst/>
            <a:gdLst>
              <a:gd name="connsiteX0" fmla="*/ 0 w 1255594"/>
              <a:gd name="connsiteY0" fmla="*/ 0 h 279779"/>
              <a:gd name="connsiteX1" fmla="*/ 1255594 w 1255594"/>
              <a:gd name="connsiteY1" fmla="*/ 0 h 279779"/>
              <a:gd name="connsiteX2" fmla="*/ 1255594 w 1255594"/>
              <a:gd name="connsiteY2" fmla="*/ 279779 h 279779"/>
              <a:gd name="connsiteX3" fmla="*/ 0 w 1255594"/>
              <a:gd name="connsiteY3" fmla="*/ 279779 h 279779"/>
              <a:gd name="connsiteX4" fmla="*/ 0 w 1255594"/>
              <a:gd name="connsiteY4" fmla="*/ 0 h 279779"/>
              <a:gd name="connsiteX0" fmla="*/ 0 w 1535373"/>
              <a:gd name="connsiteY0" fmla="*/ 68240 h 279779"/>
              <a:gd name="connsiteX1" fmla="*/ 1535373 w 1535373"/>
              <a:gd name="connsiteY1" fmla="*/ 0 h 279779"/>
              <a:gd name="connsiteX2" fmla="*/ 1535373 w 1535373"/>
              <a:gd name="connsiteY2" fmla="*/ 279779 h 279779"/>
              <a:gd name="connsiteX3" fmla="*/ 279779 w 1535373"/>
              <a:gd name="connsiteY3" fmla="*/ 279779 h 279779"/>
              <a:gd name="connsiteX4" fmla="*/ 0 w 1535373"/>
              <a:gd name="connsiteY4" fmla="*/ 68240 h 279779"/>
              <a:gd name="connsiteX0" fmla="*/ 0 w 1535373"/>
              <a:gd name="connsiteY0" fmla="*/ 68240 h 313900"/>
              <a:gd name="connsiteX1" fmla="*/ 1535373 w 1535373"/>
              <a:gd name="connsiteY1" fmla="*/ 0 h 313900"/>
              <a:gd name="connsiteX2" fmla="*/ 1535373 w 1535373"/>
              <a:gd name="connsiteY2" fmla="*/ 279779 h 313900"/>
              <a:gd name="connsiteX3" fmla="*/ 54592 w 1535373"/>
              <a:gd name="connsiteY3" fmla="*/ 313900 h 313900"/>
              <a:gd name="connsiteX4" fmla="*/ 0 w 1535373"/>
              <a:gd name="connsiteY4" fmla="*/ 68240 h 31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5373" h="313900">
                <a:moveTo>
                  <a:pt x="0" y="68240"/>
                </a:moveTo>
                <a:lnTo>
                  <a:pt x="1535373" y="0"/>
                </a:lnTo>
                <a:lnTo>
                  <a:pt x="1535373" y="279779"/>
                </a:lnTo>
                <a:lnTo>
                  <a:pt x="54592" y="313900"/>
                </a:lnTo>
                <a:lnTo>
                  <a:pt x="0" y="68240"/>
                </a:lnTo>
                <a:close/>
              </a:path>
            </a:pathLst>
          </a:custGeom>
          <a:solidFill>
            <a:srgbClr val="ACF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owallia New" panose="020F0502020204030204"/>
              <a:cs typeface="+mn-cs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F0669612-C6CA-BE07-504F-3CB5AAF610BA}"/>
              </a:ext>
            </a:extLst>
          </p:cNvPr>
          <p:cNvSpPr/>
          <p:nvPr userDrawn="1"/>
        </p:nvSpPr>
        <p:spPr>
          <a:xfrm>
            <a:off x="8584442" y="3648190"/>
            <a:ext cx="307075" cy="377899"/>
          </a:xfrm>
          <a:custGeom>
            <a:avLst/>
            <a:gdLst>
              <a:gd name="connsiteX0" fmla="*/ 0 w 1255594"/>
              <a:gd name="connsiteY0" fmla="*/ 0 h 279779"/>
              <a:gd name="connsiteX1" fmla="*/ 1255594 w 1255594"/>
              <a:gd name="connsiteY1" fmla="*/ 0 h 279779"/>
              <a:gd name="connsiteX2" fmla="*/ 1255594 w 1255594"/>
              <a:gd name="connsiteY2" fmla="*/ 279779 h 279779"/>
              <a:gd name="connsiteX3" fmla="*/ 0 w 1255594"/>
              <a:gd name="connsiteY3" fmla="*/ 279779 h 279779"/>
              <a:gd name="connsiteX4" fmla="*/ 0 w 1255594"/>
              <a:gd name="connsiteY4" fmla="*/ 0 h 279779"/>
              <a:gd name="connsiteX0" fmla="*/ 0 w 1535373"/>
              <a:gd name="connsiteY0" fmla="*/ 68240 h 279779"/>
              <a:gd name="connsiteX1" fmla="*/ 1535373 w 1535373"/>
              <a:gd name="connsiteY1" fmla="*/ 0 h 279779"/>
              <a:gd name="connsiteX2" fmla="*/ 1535373 w 1535373"/>
              <a:gd name="connsiteY2" fmla="*/ 279779 h 279779"/>
              <a:gd name="connsiteX3" fmla="*/ 279779 w 1535373"/>
              <a:gd name="connsiteY3" fmla="*/ 279779 h 279779"/>
              <a:gd name="connsiteX4" fmla="*/ 0 w 1535373"/>
              <a:gd name="connsiteY4" fmla="*/ 68240 h 279779"/>
              <a:gd name="connsiteX0" fmla="*/ 0 w 1535373"/>
              <a:gd name="connsiteY0" fmla="*/ 68240 h 313900"/>
              <a:gd name="connsiteX1" fmla="*/ 1535373 w 1535373"/>
              <a:gd name="connsiteY1" fmla="*/ 0 h 313900"/>
              <a:gd name="connsiteX2" fmla="*/ 1535373 w 1535373"/>
              <a:gd name="connsiteY2" fmla="*/ 279779 h 313900"/>
              <a:gd name="connsiteX3" fmla="*/ 54592 w 1535373"/>
              <a:gd name="connsiteY3" fmla="*/ 313900 h 313900"/>
              <a:gd name="connsiteX4" fmla="*/ 0 w 1535373"/>
              <a:gd name="connsiteY4" fmla="*/ 68240 h 31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5373" h="313900">
                <a:moveTo>
                  <a:pt x="0" y="68240"/>
                </a:moveTo>
                <a:lnTo>
                  <a:pt x="1535373" y="0"/>
                </a:lnTo>
                <a:lnTo>
                  <a:pt x="1535373" y="279779"/>
                </a:lnTo>
                <a:lnTo>
                  <a:pt x="54592" y="313900"/>
                </a:lnTo>
                <a:lnTo>
                  <a:pt x="0" y="68240"/>
                </a:lnTo>
                <a:close/>
              </a:path>
            </a:pathLst>
          </a:custGeom>
          <a:solidFill>
            <a:srgbClr val="25D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owallia New" panose="020F0502020204030204"/>
              <a:cs typeface="+mn-cs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DA948785-844D-B072-0162-E1CBA7E5EA9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639D097-74E4-7DCA-A8C2-FB59EA03708B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1024F9-214B-CF01-5F20-76B573D3AA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2EE7BD-B324-D6BB-9AEA-1A6DF1CDAF5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3B8C8E-71F7-513D-A4CE-D83F888AF9E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310773-2343-1959-2046-CA2CD68BB6C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1E74CEA2-12BD-A126-922B-220C5EEADD09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cs typeface="+mj-cs"/>
              </a:rPr>
              <a:t>By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cs typeface="+mj-cs"/>
              </a:rPr>
              <a:t>Khánh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cs typeface="+mj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cs typeface="+mj-cs"/>
              </a:rPr>
              <a:t>Huyền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  <a:alpha val="41000"/>
                </a:srgbClr>
              </a:solidFill>
              <a:effectLst/>
              <a:uLnTx/>
              <a:uFillTx/>
              <a:latin typeface="SVN-Ready" panose="02040603050506020204" pitchFamily="18" charset="0"/>
              <a:cs typeface="+mj-cs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DCA4A37-1B52-1C28-1E34-E26A389960D7}"/>
              </a:ext>
            </a:extLst>
          </p:cNvPr>
          <p:cNvSpPr txBox="1">
            <a:spLocks/>
          </p:cNvSpPr>
          <p:nvPr userDrawn="1"/>
        </p:nvSpPr>
        <p:spPr>
          <a:xfrm>
            <a:off x="-731345" y="621322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0EF77DB-EE9E-5DEB-7BA6-9624AEAEEC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933378-5B44-783C-327A-C651E78E399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254ACB-08A4-F80E-C85C-CB4B1E85FF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8ABB7B-8C94-5A35-1A5F-B735636E76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5BE3B7-F838-F9AE-B977-13AD12AE4AE6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D63768E-B854-3B41-AECA-D45573CC0DC0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6F5D7C5-EAFE-EA93-785D-444147E22A2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F7E3E18-3177-54B6-78C6-A8470AFD21E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5155582-F7DC-AC89-AD46-EDAE98AD412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7F001FC-F85D-3D40-E492-D6EC3854E55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DD0267AF-837B-DA5C-151A-2DF38A231E3D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D7D1D26F-4184-90A5-332E-BAA418D72935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D0B20BC-1E73-ADBC-3F92-8E025ADE55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D95A8CE-839F-D72A-FD0B-0F9205C70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E646E9E-9D1E-EE31-159B-316084D6D7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DFB03C3-C85F-06C1-F607-DD8542AC95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0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63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564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8B52643F-CFE0-3CD6-8046-9640C4BD34C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5" name="图片 14" descr="形状&#10;&#10;中度可信度描述已自动生成">
              <a:extLst>
                <a:ext uri="{FF2B5EF4-FFF2-40B4-BE49-F238E27FC236}">
                  <a16:creationId xmlns:a16="http://schemas.microsoft.com/office/drawing/2014/main" id="{FCC4D80A-979F-31C0-E844-3A15AB76C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3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28247"/>
                <a:gd name="connsiteX1" fmla="*/ 12192000 w 12192000"/>
                <a:gd name="connsiteY1" fmla="*/ 0 h 6828247"/>
                <a:gd name="connsiteX2" fmla="*/ 12192000 w 12192000"/>
                <a:gd name="connsiteY2" fmla="*/ 6828247 h 6828247"/>
                <a:gd name="connsiteX3" fmla="*/ 0 w 12192000"/>
                <a:gd name="connsiteY3" fmla="*/ 6828247 h 6828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28247">
                  <a:moveTo>
                    <a:pt x="0" y="0"/>
                  </a:moveTo>
                  <a:lnTo>
                    <a:pt x="12192000" y="0"/>
                  </a:lnTo>
                  <a:lnTo>
                    <a:pt x="12192000" y="6828247"/>
                  </a:lnTo>
                  <a:lnTo>
                    <a:pt x="0" y="6828247"/>
                  </a:lnTo>
                  <a:close/>
                </a:path>
              </a:pathLst>
            </a:custGeom>
          </p:spPr>
        </p:pic>
        <p:pic>
          <p:nvPicPr>
            <p:cNvPr id="16" name="图片 15" descr="卡通人物&#10;&#10;中度可信度描述已自动生成">
              <a:extLst>
                <a:ext uri="{FF2B5EF4-FFF2-40B4-BE49-F238E27FC236}">
                  <a16:creationId xmlns:a16="http://schemas.microsoft.com/office/drawing/2014/main" id="{8B61D1D0-E5A0-6889-571C-EAD061F2B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73" t="8253" r="13242" b="13695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pic>
          <p:nvPicPr>
            <p:cNvPr id="17" name="图片 16" descr="图片包含 游戏机, 桌子, 大, 绿色&#10;&#10;描述已自动生成">
              <a:extLst>
                <a:ext uri="{FF2B5EF4-FFF2-40B4-BE49-F238E27FC236}">
                  <a16:creationId xmlns:a16="http://schemas.microsoft.com/office/drawing/2014/main" id="{7C5D1A20-1292-0D03-3BF8-164BA0B338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657"/>
            <a:stretch/>
          </p:blipFill>
          <p:spPr>
            <a:xfrm>
              <a:off x="0" y="4572000"/>
              <a:ext cx="12192000" cy="2286000"/>
            </a:xfrm>
            <a:prstGeom prst="rect">
              <a:avLst/>
            </a:prstGeom>
          </p:spPr>
        </p:pic>
      </p:grpSp>
      <p:sp>
        <p:nvSpPr>
          <p:cNvPr id="2" name="TextBox 3">
            <a:extLst>
              <a:ext uri="{FF2B5EF4-FFF2-40B4-BE49-F238E27FC236}">
                <a16:creationId xmlns:a16="http://schemas.microsoft.com/office/drawing/2014/main" id="{E5D4FDF1-E983-E5A2-4EA1-3009FBDD2D69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1A352"/>
                </a:solidFill>
                <a:effectLst/>
                <a:uLnTx/>
                <a:uFillTx/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1A35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1A35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1A35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1A35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1A35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A35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1A352"/>
              </a:solidFill>
              <a:effectLst/>
              <a:uLnTx/>
              <a:uFillTx/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1A352"/>
                </a:solidFill>
                <a:effectLst/>
                <a:uLnTx/>
                <a:uFillTx/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61A352"/>
                </a:solidFill>
                <a:effectLst/>
                <a:uLnTx/>
                <a:uFillTx/>
                <a:latin typeface="SVN-Newton" panose="02040603050506020204" pitchFamily="18" charset="0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1A352"/>
                </a:solidFill>
                <a:effectLst/>
                <a:uLnTx/>
                <a:uFillTx/>
                <a:latin typeface="SVN-Newton" panose="02040603050506020204" pitchFamily="18" charset="0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61A352"/>
                </a:solidFill>
                <a:effectLst/>
                <a:uLnTx/>
                <a:uFillTx/>
                <a:latin typeface="SVN-Newton" panose="02040603050506020204" pitchFamily="18" charset="0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61A352"/>
              </a:solidFill>
              <a:effectLst/>
              <a:uLnTx/>
              <a:uFillTx/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BD010A4-7679-7F0E-8B45-205E760939BB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1A352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1A352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078E72-0658-09F7-7685-4C9519E76B3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876AB9-7F9A-96D8-DD0B-5674CA4825E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C23410-2737-54C1-6435-DEF086D444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59C9DB-9C7D-0C81-BD95-C85065D3300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E796419-389D-B849-DC7C-C15388B31CBA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1A352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A352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2A92AC-B4C6-F847-4699-B026EC0290B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4B2F3F-76C5-BA54-42D1-9F63A326F86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B96DB6-2A15-B242-544F-CFF137CD0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298D46-E6D1-B67C-0D58-96744F04D1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18" name="TextBox 3">
            <a:extLst>
              <a:ext uri="{FF2B5EF4-FFF2-40B4-BE49-F238E27FC236}">
                <a16:creationId xmlns:a16="http://schemas.microsoft.com/office/drawing/2014/main" id="{C1616FA4-0205-21E3-09B3-30DE501A60AA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88CFDED-AFE6-77B7-2AB0-558CCF22CAC7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4C89285-5E5E-B225-202A-C6C283D9847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0359F2F-A988-0792-F7D3-7AB962B9E77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0E4CF62-333D-96EE-9EB0-0F261D779D9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2C51265-021D-C47F-CCF0-3C89A8D678C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72CFF48F-8D94-1FC3-7C40-C48C36A31E55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CC9BDA2-A653-00FD-8EFA-4B1A5BA7D067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BA9BE56-86F7-87ED-D698-5873C15EEA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121765D-0DD3-DCFC-E451-CC57866778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5CE12DA-447B-A61C-A5E9-DB2263B65C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3D8C42F-EFC9-0DE8-D2FF-5C8C1E19CF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6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45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13/05/2024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8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13/05/2024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94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13/05/2024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51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1F0F39B-285B-4B70-B84F-EE31047C5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7D49C5C-BD32-434B-B399-4AB19F62A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B624DD-15A5-49DC-8974-CA23BB6309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9E9A6-7820-4EEA-B105-A3576DD3E9F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rowallia New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rowallia New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859C59-3E8F-4BD2-8234-07948E89A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rowallia New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504158-87E2-43EB-A9BA-6A2ED753A7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97453-DEBF-4FB8-B9E8-F391CF1B22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rowallia New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rowallia New" panose="020F0502020204030204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0BC4B47-6E9B-409B-A1A0-14E8BB87C4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0C00423-009F-4687-BC94-4D49C69922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5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D39B86-7580-76AF-2E58-197695C730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6D77CF-FE38-84B7-9120-7A373B8D5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7D906065-9BC7-E674-8B61-B24424A09F7A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6DB8A4F-E0FE-D6E8-2F92-2E75EDF6B20D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ABFF53-3E52-A01A-2F89-0ABE8B943D8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E84CA9-841F-ACFF-6918-62716FCCF21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120DC6-3726-EE90-B91D-4FE037872EA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7B2BB1-A648-ED31-ED96-C51683971CB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A2A6FA9-FF99-D15B-4C00-334DE862CFB1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2C5FAD3-86A2-3AD9-E883-FD7D4593B2FB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CF96626-FD54-6855-CEBC-FACF5C5AD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B9F3B0-36D8-0D1D-AAEC-236AE002F8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434CD8E-F556-8FCB-D766-3211D6F867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62B8FA-3A25-9C46-4C6D-CED39722C9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5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88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28">
          <p15:clr>
            <a:srgbClr val="F26B43"/>
          </p15:clr>
        </p15:guide>
        <p15:guide id="4" orient="horz" pos="4184">
          <p15:clr>
            <a:srgbClr val="F26B43"/>
          </p15:clr>
        </p15:guide>
        <p15:guide id="5" pos="224">
          <p15:clr>
            <a:srgbClr val="F26B43"/>
          </p15:clr>
        </p15:guide>
        <p15:guide id="6" pos="744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13/05/2024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0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4.svg"/><Relationship Id="rId21" Type="http://schemas.openxmlformats.org/officeDocument/2006/relationships/image" Target="../media/image32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5" Type="http://schemas.openxmlformats.org/officeDocument/2006/relationships/image" Target="../media/image36.sv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24" Type="http://schemas.openxmlformats.org/officeDocument/2006/relationships/image" Target="../media/image35.pn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23" Type="http://schemas.openxmlformats.org/officeDocument/2006/relationships/image" Target="../media/image34.svg"/><Relationship Id="rId28" Type="http://schemas.openxmlformats.org/officeDocument/2006/relationships/image" Target="../media/image39.png"/><Relationship Id="rId10" Type="http://schemas.openxmlformats.org/officeDocument/2006/relationships/image" Target="../media/image21.png"/><Relationship Id="rId19" Type="http://schemas.openxmlformats.org/officeDocument/2006/relationships/image" Target="../media/image30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audio" Target="../media/audio1.wav"/><Relationship Id="rId9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svg"/><Relationship Id="rId18" Type="http://schemas.openxmlformats.org/officeDocument/2006/relationships/image" Target="../media/image69.png"/><Relationship Id="rId26" Type="http://schemas.openxmlformats.org/officeDocument/2006/relationships/image" Target="../media/image75.png"/><Relationship Id="rId3" Type="http://schemas.openxmlformats.org/officeDocument/2006/relationships/image" Target="../media/image53.svg"/><Relationship Id="rId21" Type="http://schemas.openxmlformats.org/officeDocument/2006/relationships/image" Target="../media/image72.svg"/><Relationship Id="rId7" Type="http://schemas.openxmlformats.org/officeDocument/2006/relationships/image" Target="../media/image58.svg"/><Relationship Id="rId12" Type="http://schemas.openxmlformats.org/officeDocument/2006/relationships/image" Target="../media/image63.png"/><Relationship Id="rId17" Type="http://schemas.openxmlformats.org/officeDocument/2006/relationships/image" Target="../media/image68.svg"/><Relationship Id="rId25" Type="http://schemas.openxmlformats.org/officeDocument/2006/relationships/image" Target="../media/image74.svg"/><Relationship Id="rId2" Type="http://schemas.openxmlformats.org/officeDocument/2006/relationships/image" Target="../media/image52.pn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29" Type="http://schemas.openxmlformats.org/officeDocument/2006/relationships/image" Target="../media/image7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11" Type="http://schemas.openxmlformats.org/officeDocument/2006/relationships/image" Target="../media/image62.svg"/><Relationship Id="rId24" Type="http://schemas.openxmlformats.org/officeDocument/2006/relationships/image" Target="../media/image73.png"/><Relationship Id="rId5" Type="http://schemas.openxmlformats.org/officeDocument/2006/relationships/image" Target="../media/image56.svg"/><Relationship Id="rId15" Type="http://schemas.openxmlformats.org/officeDocument/2006/relationships/image" Target="../media/image66.svg"/><Relationship Id="rId23" Type="http://schemas.openxmlformats.org/officeDocument/2006/relationships/image" Target="../media/image16.svg"/><Relationship Id="rId28" Type="http://schemas.openxmlformats.org/officeDocument/2006/relationships/image" Target="../media/image77.png"/><Relationship Id="rId10" Type="http://schemas.openxmlformats.org/officeDocument/2006/relationships/image" Target="../media/image61.png"/><Relationship Id="rId19" Type="http://schemas.openxmlformats.org/officeDocument/2006/relationships/image" Target="../media/image70.svg"/><Relationship Id="rId4" Type="http://schemas.openxmlformats.org/officeDocument/2006/relationships/image" Target="../media/image55.png"/><Relationship Id="rId9" Type="http://schemas.openxmlformats.org/officeDocument/2006/relationships/image" Target="../media/image60.svg"/><Relationship Id="rId14" Type="http://schemas.openxmlformats.org/officeDocument/2006/relationships/image" Target="../media/image65.png"/><Relationship Id="rId22" Type="http://schemas.openxmlformats.org/officeDocument/2006/relationships/image" Target="../media/image15.png"/><Relationship Id="rId27" Type="http://schemas.openxmlformats.org/officeDocument/2006/relationships/image" Target="../media/image7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5">
                <a:alpha val="100000"/>
              </a:srgbClr>
            </a:gs>
            <a:gs pos="33333">
              <a:srgbClr val="FFFFF5">
                <a:alpha val="100000"/>
              </a:srgbClr>
            </a:gs>
            <a:gs pos="66667">
              <a:srgbClr val="FFFCD4">
                <a:alpha val="100000"/>
              </a:srgbClr>
            </a:gs>
            <a:gs pos="100000">
              <a:srgbClr val="FFFCD4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9597242" y="726496"/>
            <a:ext cx="2036957" cy="3151965"/>
          </a:xfrm>
          <a:custGeom>
            <a:avLst/>
            <a:gdLst/>
            <a:ahLst/>
            <a:cxnLst/>
            <a:rect l="l" t="t" r="r" b="b"/>
            <a:pathLst>
              <a:path w="3055435" h="4727947">
                <a:moveTo>
                  <a:pt x="3055435" y="0"/>
                </a:moveTo>
                <a:lnTo>
                  <a:pt x="0" y="0"/>
                </a:lnTo>
                <a:lnTo>
                  <a:pt x="0" y="4727946"/>
                </a:lnTo>
                <a:lnTo>
                  <a:pt x="3055435" y="4727946"/>
                </a:lnTo>
                <a:lnTo>
                  <a:pt x="305543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11381493" y="779431"/>
            <a:ext cx="1311832" cy="542771"/>
          </a:xfrm>
          <a:custGeom>
            <a:avLst/>
            <a:gdLst/>
            <a:ahLst/>
            <a:cxnLst/>
            <a:rect l="l" t="t" r="r" b="b"/>
            <a:pathLst>
              <a:path w="1967748" h="814156">
                <a:moveTo>
                  <a:pt x="1967749" y="0"/>
                </a:moveTo>
                <a:lnTo>
                  <a:pt x="0" y="0"/>
                </a:lnTo>
                <a:lnTo>
                  <a:pt x="0" y="814156"/>
                </a:lnTo>
                <a:lnTo>
                  <a:pt x="1967749" y="814156"/>
                </a:lnTo>
                <a:lnTo>
                  <a:pt x="196774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80378">
            <a:off x="-396370" y="3319675"/>
            <a:ext cx="13516325" cy="2820340"/>
          </a:xfrm>
          <a:custGeom>
            <a:avLst/>
            <a:gdLst/>
            <a:ahLst/>
            <a:cxnLst/>
            <a:rect l="l" t="t" r="r" b="b"/>
            <a:pathLst>
              <a:path w="20274487" h="4230510">
                <a:moveTo>
                  <a:pt x="0" y="0"/>
                </a:moveTo>
                <a:lnTo>
                  <a:pt x="20274486" y="0"/>
                </a:lnTo>
                <a:lnTo>
                  <a:pt x="20274486" y="4230510"/>
                </a:lnTo>
                <a:lnTo>
                  <a:pt x="0" y="42305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40778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85795" y="3172172"/>
            <a:ext cx="1394574" cy="1875345"/>
          </a:xfrm>
          <a:custGeom>
            <a:avLst/>
            <a:gdLst/>
            <a:ahLst/>
            <a:cxnLst/>
            <a:rect l="l" t="t" r="r" b="b"/>
            <a:pathLst>
              <a:path w="2091861" h="2813017">
                <a:moveTo>
                  <a:pt x="0" y="0"/>
                </a:moveTo>
                <a:lnTo>
                  <a:pt x="2091862" y="0"/>
                </a:lnTo>
                <a:lnTo>
                  <a:pt x="2091862" y="2813016"/>
                </a:lnTo>
                <a:lnTo>
                  <a:pt x="0" y="28130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329761" y="5406287"/>
            <a:ext cx="12953445" cy="1856971"/>
            <a:chOff x="0" y="0"/>
            <a:chExt cx="5117410" cy="73361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17411" cy="733618"/>
            </a:xfrm>
            <a:custGeom>
              <a:avLst/>
              <a:gdLst/>
              <a:ahLst/>
              <a:cxnLst/>
              <a:rect l="l" t="t" r="r" b="b"/>
              <a:pathLst>
                <a:path w="5117411" h="733618">
                  <a:moveTo>
                    <a:pt x="0" y="0"/>
                  </a:moveTo>
                  <a:lnTo>
                    <a:pt x="5117411" y="0"/>
                  </a:lnTo>
                  <a:lnTo>
                    <a:pt x="5117411" y="733618"/>
                  </a:lnTo>
                  <a:lnTo>
                    <a:pt x="0" y="733618"/>
                  </a:lnTo>
                  <a:close/>
                </a:path>
              </a:pathLst>
            </a:custGeom>
            <a:solidFill>
              <a:srgbClr val="35684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5117410" cy="77171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023368" y="1833768"/>
            <a:ext cx="8145265" cy="3764241"/>
            <a:chOff x="0" y="0"/>
            <a:chExt cx="3217882" cy="148710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17882" cy="1487107"/>
            </a:xfrm>
            <a:custGeom>
              <a:avLst/>
              <a:gdLst/>
              <a:ahLst/>
              <a:cxnLst/>
              <a:rect l="l" t="t" r="r" b="b"/>
              <a:pathLst>
                <a:path w="3217882" h="1487107">
                  <a:moveTo>
                    <a:pt x="19643" y="0"/>
                  </a:moveTo>
                  <a:lnTo>
                    <a:pt x="3198239" y="0"/>
                  </a:lnTo>
                  <a:cubicBezTo>
                    <a:pt x="3203449" y="0"/>
                    <a:pt x="3208445" y="2070"/>
                    <a:pt x="3212129" y="5753"/>
                  </a:cubicBezTo>
                  <a:cubicBezTo>
                    <a:pt x="3215813" y="9437"/>
                    <a:pt x="3217882" y="14434"/>
                    <a:pt x="3217882" y="19643"/>
                  </a:cubicBezTo>
                  <a:lnTo>
                    <a:pt x="3217882" y="1467464"/>
                  </a:lnTo>
                  <a:cubicBezTo>
                    <a:pt x="3217882" y="1478313"/>
                    <a:pt x="3209088" y="1487107"/>
                    <a:pt x="3198239" y="1487107"/>
                  </a:cubicBezTo>
                  <a:lnTo>
                    <a:pt x="19643" y="1487107"/>
                  </a:lnTo>
                  <a:cubicBezTo>
                    <a:pt x="8795" y="1487107"/>
                    <a:pt x="0" y="1478313"/>
                    <a:pt x="0" y="1467464"/>
                  </a:cubicBezTo>
                  <a:lnTo>
                    <a:pt x="0" y="19643"/>
                  </a:lnTo>
                  <a:cubicBezTo>
                    <a:pt x="0" y="8795"/>
                    <a:pt x="8795" y="0"/>
                    <a:pt x="19643" y="0"/>
                  </a:cubicBezTo>
                  <a:close/>
                </a:path>
              </a:pathLst>
            </a:custGeom>
            <a:solidFill>
              <a:srgbClr val="FEFEFE"/>
            </a:solidFill>
            <a:ln w="57150" cap="rnd">
              <a:solidFill>
                <a:srgbClr val="7D4C2A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217882" cy="15252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-687353" y="2409343"/>
            <a:ext cx="1570435" cy="649767"/>
          </a:xfrm>
          <a:custGeom>
            <a:avLst/>
            <a:gdLst/>
            <a:ahLst/>
            <a:cxnLst/>
            <a:rect l="l" t="t" r="r" b="b"/>
            <a:pathLst>
              <a:path w="2355652" h="974651">
                <a:moveTo>
                  <a:pt x="0" y="0"/>
                </a:moveTo>
                <a:lnTo>
                  <a:pt x="2355652" y="0"/>
                </a:lnTo>
                <a:lnTo>
                  <a:pt x="2355652" y="974651"/>
                </a:lnTo>
                <a:lnTo>
                  <a:pt x="0" y="9746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-461027" y="-302586"/>
            <a:ext cx="2977215" cy="2605063"/>
          </a:xfrm>
          <a:custGeom>
            <a:avLst/>
            <a:gdLst/>
            <a:ahLst/>
            <a:cxnLst/>
            <a:rect l="l" t="t" r="r" b="b"/>
            <a:pathLst>
              <a:path w="4465823" h="3907595">
                <a:moveTo>
                  <a:pt x="0" y="0"/>
                </a:moveTo>
                <a:lnTo>
                  <a:pt x="4465823" y="0"/>
                </a:lnTo>
                <a:lnTo>
                  <a:pt x="4465823" y="3907596"/>
                </a:lnTo>
                <a:lnTo>
                  <a:pt x="0" y="39075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3247213" y="1538617"/>
            <a:ext cx="660888" cy="594799"/>
          </a:xfrm>
          <a:custGeom>
            <a:avLst/>
            <a:gdLst/>
            <a:ahLst/>
            <a:cxnLst/>
            <a:rect l="l" t="t" r="r" b="b"/>
            <a:pathLst>
              <a:path w="991332" h="892199">
                <a:moveTo>
                  <a:pt x="0" y="0"/>
                </a:moveTo>
                <a:lnTo>
                  <a:pt x="991331" y="0"/>
                </a:lnTo>
                <a:lnTo>
                  <a:pt x="991331" y="892199"/>
                </a:lnTo>
                <a:lnTo>
                  <a:pt x="0" y="8921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flipH="1">
            <a:off x="8777873" y="3878460"/>
            <a:ext cx="4425788" cy="2456313"/>
          </a:xfrm>
          <a:custGeom>
            <a:avLst/>
            <a:gdLst/>
            <a:ahLst/>
            <a:cxnLst/>
            <a:rect l="l" t="t" r="r" b="b"/>
            <a:pathLst>
              <a:path w="6638682" h="3684469">
                <a:moveTo>
                  <a:pt x="6638682" y="0"/>
                </a:moveTo>
                <a:lnTo>
                  <a:pt x="0" y="0"/>
                </a:lnTo>
                <a:lnTo>
                  <a:pt x="0" y="3684469"/>
                </a:lnTo>
                <a:lnTo>
                  <a:pt x="6638682" y="3684469"/>
                </a:lnTo>
                <a:lnTo>
                  <a:pt x="6638682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-3230321" y="5871908"/>
            <a:ext cx="4336471" cy="1192529"/>
          </a:xfrm>
          <a:custGeom>
            <a:avLst/>
            <a:gdLst/>
            <a:ahLst/>
            <a:cxnLst/>
            <a:rect l="l" t="t" r="r" b="b"/>
            <a:pathLst>
              <a:path w="6504707" h="1788794">
                <a:moveTo>
                  <a:pt x="0" y="0"/>
                </a:moveTo>
                <a:lnTo>
                  <a:pt x="6504707" y="0"/>
                </a:lnTo>
                <a:lnTo>
                  <a:pt x="6504707" y="1788795"/>
                </a:lnTo>
                <a:lnTo>
                  <a:pt x="0" y="178879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883082" y="3552325"/>
            <a:ext cx="2387095" cy="4557699"/>
          </a:xfrm>
          <a:custGeom>
            <a:avLst/>
            <a:gdLst/>
            <a:ahLst/>
            <a:cxnLst/>
            <a:rect l="l" t="t" r="r" b="b"/>
            <a:pathLst>
              <a:path w="3580642" h="6836548">
                <a:moveTo>
                  <a:pt x="0" y="0"/>
                </a:moveTo>
                <a:lnTo>
                  <a:pt x="3580642" y="0"/>
                </a:lnTo>
                <a:lnTo>
                  <a:pt x="3580642" y="6836548"/>
                </a:lnTo>
                <a:lnTo>
                  <a:pt x="0" y="683654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6969606" y="5299034"/>
            <a:ext cx="906805" cy="425065"/>
          </a:xfrm>
          <a:custGeom>
            <a:avLst/>
            <a:gdLst/>
            <a:ahLst/>
            <a:cxnLst/>
            <a:rect l="l" t="t" r="r" b="b"/>
            <a:pathLst>
              <a:path w="1360208" h="637597">
                <a:moveTo>
                  <a:pt x="0" y="0"/>
                </a:moveTo>
                <a:lnTo>
                  <a:pt x="1360208" y="0"/>
                </a:lnTo>
                <a:lnTo>
                  <a:pt x="1360208" y="637598"/>
                </a:lnTo>
                <a:lnTo>
                  <a:pt x="0" y="63759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4067625" y="6492513"/>
            <a:ext cx="906805" cy="425065"/>
          </a:xfrm>
          <a:custGeom>
            <a:avLst/>
            <a:gdLst/>
            <a:ahLst/>
            <a:cxnLst/>
            <a:rect l="l" t="t" r="r" b="b"/>
            <a:pathLst>
              <a:path w="1360208" h="637597">
                <a:moveTo>
                  <a:pt x="0" y="0"/>
                </a:moveTo>
                <a:lnTo>
                  <a:pt x="1360208" y="0"/>
                </a:lnTo>
                <a:lnTo>
                  <a:pt x="1360208" y="637598"/>
                </a:lnTo>
                <a:lnTo>
                  <a:pt x="0" y="63759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5101558" y="6251119"/>
            <a:ext cx="599351" cy="591155"/>
          </a:xfrm>
          <a:custGeom>
            <a:avLst/>
            <a:gdLst/>
            <a:ahLst/>
            <a:cxnLst/>
            <a:rect l="l" t="t" r="r" b="b"/>
            <a:pathLst>
              <a:path w="899026" h="886732">
                <a:moveTo>
                  <a:pt x="0" y="0"/>
                </a:moveTo>
                <a:lnTo>
                  <a:pt x="899026" y="0"/>
                </a:lnTo>
                <a:lnTo>
                  <a:pt x="899026" y="886731"/>
                </a:lnTo>
                <a:lnTo>
                  <a:pt x="0" y="88673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7691521" y="5846268"/>
            <a:ext cx="599351" cy="591155"/>
          </a:xfrm>
          <a:custGeom>
            <a:avLst/>
            <a:gdLst/>
            <a:ahLst/>
            <a:cxnLst/>
            <a:rect l="l" t="t" r="r" b="b"/>
            <a:pathLst>
              <a:path w="899026" h="886732">
                <a:moveTo>
                  <a:pt x="0" y="0"/>
                </a:moveTo>
                <a:lnTo>
                  <a:pt x="899026" y="0"/>
                </a:lnTo>
                <a:lnTo>
                  <a:pt x="899026" y="886731"/>
                </a:lnTo>
                <a:lnTo>
                  <a:pt x="0" y="88673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0600433" y="4226408"/>
            <a:ext cx="1765935" cy="2743200"/>
          </a:xfrm>
          <a:custGeom>
            <a:avLst/>
            <a:gdLst/>
            <a:ahLst/>
            <a:cxnLst/>
            <a:rect l="l" t="t" r="r" b="b"/>
            <a:pathLst>
              <a:path w="2648903" h="4114800">
                <a:moveTo>
                  <a:pt x="0" y="0"/>
                </a:moveTo>
                <a:lnTo>
                  <a:pt x="2648902" y="0"/>
                </a:lnTo>
                <a:lnTo>
                  <a:pt x="26489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8311203" y="4174378"/>
            <a:ext cx="2162102" cy="2743200"/>
          </a:xfrm>
          <a:custGeom>
            <a:avLst/>
            <a:gdLst/>
            <a:ahLst/>
            <a:cxnLst/>
            <a:rect l="l" t="t" r="r" b="b"/>
            <a:pathLst>
              <a:path w="3243153" h="4114800">
                <a:moveTo>
                  <a:pt x="0" y="0"/>
                </a:moveTo>
                <a:lnTo>
                  <a:pt x="3243153" y="0"/>
                </a:lnTo>
                <a:lnTo>
                  <a:pt x="32431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631" y="-57000"/>
            <a:ext cx="13243262" cy="744933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B3830A5-ED5F-701C-CCB8-BDA31CEC8A4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754194" y="482728"/>
            <a:ext cx="2785533" cy="116858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562800" y="4773784"/>
            <a:ext cx="3543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Trang 117,118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35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CDC4FD-9046-94D1-ABA8-CE8AAC0D2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722" y="-12659"/>
            <a:ext cx="2005256" cy="30402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E8B6EE-EB21-AC7F-922B-A3A7BB2A39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7352" y="4180062"/>
            <a:ext cx="1474410" cy="31151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D66349-AAE2-B1C1-D3FE-CFA1E29BA1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9740" y="1474365"/>
            <a:ext cx="2622680" cy="16932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4ECF2C4-0625-69E3-2E2C-E7E12E69AD6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" t="57527" r="77968" b="24875"/>
          <a:stretch/>
        </p:blipFill>
        <p:spPr>
          <a:xfrm>
            <a:off x="362459" y="4469594"/>
            <a:ext cx="2456777" cy="17037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A7238CD-209F-8E38-C811-A724276A61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1058" y="4343500"/>
            <a:ext cx="2439798" cy="156966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64A7568-1ACF-F06F-C291-3C323D554577}"/>
              </a:ext>
            </a:extLst>
          </p:cNvPr>
          <p:cNvGrpSpPr/>
          <p:nvPr/>
        </p:nvGrpSpPr>
        <p:grpSpPr>
          <a:xfrm>
            <a:off x="2723535" y="-62887"/>
            <a:ext cx="3495943" cy="1953761"/>
            <a:chOff x="2723535" y="-62887"/>
            <a:chExt cx="3495943" cy="195376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BDA1FC0-66CE-9A4C-D768-EFFAFED45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723535" y="-62887"/>
              <a:ext cx="3495943" cy="195376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4E32A58-661B-504E-C202-8A719116EFDC}"/>
                </a:ext>
              </a:extLst>
            </p:cNvPr>
            <p:cNvSpPr txBox="1"/>
            <p:nvPr/>
          </p:nvSpPr>
          <p:spPr>
            <a:xfrm>
              <a:off x="3239483" y="221495"/>
              <a:ext cx="274836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Hãy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giúp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tôi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giải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cứu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Thỏ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con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nhé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F5599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" name="Picture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61B19A-831A-EEAE-F545-92260BC81F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38527" y="5802691"/>
            <a:ext cx="2749534" cy="1286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F5576E-7ABC-90B2-08D4-24AF4A09C6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1616" y="2677237"/>
            <a:ext cx="10778662" cy="17131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4232A5-1E9C-7600-9FA1-ED6848A67E2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322517" y="-148598"/>
            <a:ext cx="1369952" cy="14135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601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176E7F-15A3-C499-9753-FCAE868E3095}"/>
              </a:ext>
            </a:extLst>
          </p:cNvPr>
          <p:cNvGrpSpPr/>
          <p:nvPr/>
        </p:nvGrpSpPr>
        <p:grpSpPr>
          <a:xfrm>
            <a:off x="2030511" y="743452"/>
            <a:ext cx="9074237" cy="912094"/>
            <a:chOff x="226633" y="147365"/>
            <a:chExt cx="13830686" cy="2021573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9ED47F7C-FF5E-8622-2394-375E5AA8BB52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021573" fill="none" extrusionOk="0">
                  <a:moveTo>
                    <a:pt x="0" y="0"/>
                  </a:moveTo>
                  <a:cubicBezTo>
                    <a:pt x="6368383" y="-145439"/>
                    <a:pt x="12260719" y="24523"/>
                    <a:pt x="13830686" y="0"/>
                  </a:cubicBezTo>
                  <a:cubicBezTo>
                    <a:pt x="13861831" y="939101"/>
                    <a:pt x="13849996" y="1351382"/>
                    <a:pt x="13830686" y="2021573"/>
                  </a:cubicBezTo>
                  <a:cubicBezTo>
                    <a:pt x="11825697" y="1792214"/>
                    <a:pt x="4740642" y="1577037"/>
                    <a:pt x="0" y="2021573"/>
                  </a:cubicBezTo>
                  <a:cubicBezTo>
                    <a:pt x="215259" y="1173766"/>
                    <a:pt x="-39356" y="602164"/>
                    <a:pt x="0" y="0"/>
                  </a:cubicBezTo>
                  <a:close/>
                </a:path>
                <a:path w="13830686" h="2021573" stroke="0" extrusionOk="0">
                  <a:moveTo>
                    <a:pt x="0" y="0"/>
                  </a:moveTo>
                  <a:cubicBezTo>
                    <a:pt x="3767916" y="-74108"/>
                    <a:pt x="11630929" y="-110622"/>
                    <a:pt x="13830686" y="0"/>
                  </a:cubicBezTo>
                  <a:cubicBezTo>
                    <a:pt x="13840725" y="482056"/>
                    <a:pt x="13805737" y="1680511"/>
                    <a:pt x="13830686" y="2021573"/>
                  </a:cubicBezTo>
                  <a:cubicBezTo>
                    <a:pt x="8222705" y="1913522"/>
                    <a:pt x="5628889" y="2412586"/>
                    <a:pt x="0" y="2021573"/>
                  </a:cubicBezTo>
                  <a:cubicBezTo>
                    <a:pt x="121876" y="1616341"/>
                    <a:pt x="81914" y="617955"/>
                    <a:pt x="0" y="0"/>
                  </a:cubicBezTo>
                  <a:close/>
                </a:path>
                <a:path w="13830686" h="2021573" fill="none" stroke="0" extrusionOk="0">
                  <a:moveTo>
                    <a:pt x="0" y="0"/>
                  </a:moveTo>
                  <a:cubicBezTo>
                    <a:pt x="6503045" y="-162852"/>
                    <a:pt x="12533069" y="75315"/>
                    <a:pt x="13830686" y="0"/>
                  </a:cubicBezTo>
                  <a:cubicBezTo>
                    <a:pt x="13882289" y="866300"/>
                    <a:pt x="13931276" y="1467422"/>
                    <a:pt x="13830686" y="2021573"/>
                  </a:cubicBezTo>
                  <a:cubicBezTo>
                    <a:pt x="11117467" y="1502892"/>
                    <a:pt x="5151511" y="1034808"/>
                    <a:pt x="0" y="2021573"/>
                  </a:cubicBezTo>
                  <a:cubicBezTo>
                    <a:pt x="212503" y="1205564"/>
                    <a:pt x="-54722" y="52261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9074237"/>
                        <a:gd name="connsiteY0" fmla="*/ 0 h 1547797"/>
                        <a:gd name="connsiteX1" fmla="*/ 9074237 w 9074237"/>
                        <a:gd name="connsiteY1" fmla="*/ 0 h 1547797"/>
                        <a:gd name="connsiteX2" fmla="*/ 9074237 w 9074237"/>
                        <a:gd name="connsiteY2" fmla="*/ 1547797 h 1547797"/>
                        <a:gd name="connsiteX3" fmla="*/ 0 w 9074237"/>
                        <a:gd name="connsiteY3" fmla="*/ 1547797 h 1547797"/>
                        <a:gd name="connsiteX4" fmla="*/ 0 w 9074237"/>
                        <a:gd name="connsiteY4" fmla="*/ 0 h 15477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237" h="1547797" fill="none" extrusionOk="0">
                          <a:moveTo>
                            <a:pt x="0" y="0"/>
                          </a:moveTo>
                          <a:cubicBezTo>
                            <a:pt x="4145116" y="-133017"/>
                            <a:pt x="8118801" y="-123057"/>
                            <a:pt x="9074237" y="0"/>
                          </a:cubicBezTo>
                          <a:cubicBezTo>
                            <a:pt x="9129671" y="665863"/>
                            <a:pt x="9143623" y="1053140"/>
                            <a:pt x="9074237" y="1547797"/>
                          </a:cubicBezTo>
                          <a:cubicBezTo>
                            <a:pt x="7467587" y="1545596"/>
                            <a:pt x="3185324" y="1418026"/>
                            <a:pt x="0" y="1547797"/>
                          </a:cubicBezTo>
                          <a:cubicBezTo>
                            <a:pt x="122536" y="964011"/>
                            <a:pt x="-31985" y="452964"/>
                            <a:pt x="0" y="0"/>
                          </a:cubicBezTo>
                          <a:close/>
                        </a:path>
                        <a:path w="9074237" h="1547797" stroke="0" extrusionOk="0">
                          <a:moveTo>
                            <a:pt x="0" y="0"/>
                          </a:moveTo>
                          <a:cubicBezTo>
                            <a:pt x="2180241" y="-157587"/>
                            <a:pt x="7515209" y="-63908"/>
                            <a:pt x="9074237" y="0"/>
                          </a:cubicBezTo>
                          <a:cubicBezTo>
                            <a:pt x="9093700" y="383213"/>
                            <a:pt x="9036734" y="1322580"/>
                            <a:pt x="9074237" y="1547797"/>
                          </a:cubicBezTo>
                          <a:cubicBezTo>
                            <a:pt x="5197410" y="1446799"/>
                            <a:pt x="3416549" y="1668853"/>
                            <a:pt x="0" y="1547797"/>
                          </a:cubicBezTo>
                          <a:cubicBezTo>
                            <a:pt x="137812" y="1254501"/>
                            <a:pt x="53474" y="403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*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06162A-D4DB-0180-F1A1-9479ADCC01AA}"/>
                </a:ext>
              </a:extLst>
            </p:cNvPr>
            <p:cNvSpPr txBox="1"/>
            <p:nvPr/>
          </p:nvSpPr>
          <p:spPr>
            <a:xfrm>
              <a:off x="435239" y="214936"/>
              <a:ext cx="13622080" cy="10853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en-US" sz="48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Bài 1: Đặt tính rồi tính</a:t>
              </a:r>
              <a:endParaRPr kumimoji="0" lang="en-US" altLang="en-US" sz="48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</a:endParaRPr>
            </a:p>
          </p:txBody>
        </p:sp>
      </p:grpSp>
      <p:sp>
        <p:nvSpPr>
          <p:cNvPr id="5" name="4"/>
          <p:cNvSpPr/>
          <p:nvPr/>
        </p:nvSpPr>
        <p:spPr>
          <a:xfrm>
            <a:off x="130036" y="2167992"/>
            <a:ext cx="6415143" cy="11114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660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34 187 + 26 305</a:t>
            </a:r>
            <a:endParaRPr lang="en-GB" sz="6600" dirty="0">
              <a:solidFill>
                <a:srgbClr val="4472C4">
                  <a:lumMod val="50000"/>
                </a:srgb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4"/>
          <p:cNvSpPr/>
          <p:nvPr/>
        </p:nvSpPr>
        <p:spPr>
          <a:xfrm>
            <a:off x="130037" y="4054543"/>
            <a:ext cx="6492144" cy="11114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660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73 506 – 28 375</a:t>
            </a:r>
            <a:endParaRPr lang="en-GB" sz="6600" dirty="0">
              <a:solidFill>
                <a:srgbClr val="4472C4">
                  <a:lumMod val="50000"/>
                </a:srgb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4"/>
          <p:cNvSpPr/>
          <p:nvPr/>
        </p:nvSpPr>
        <p:spPr>
          <a:xfrm>
            <a:off x="7093818" y="2167992"/>
            <a:ext cx="4835491" cy="11114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660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4</a:t>
            </a:r>
            <a:r>
              <a:rPr lang="en-US" sz="660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6</a:t>
            </a:r>
            <a:r>
              <a:rPr lang="vi-VN" sz="660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 125 x 3</a:t>
            </a:r>
            <a:endParaRPr lang="en-GB" sz="6600" dirty="0">
              <a:solidFill>
                <a:srgbClr val="4472C4">
                  <a:lumMod val="50000"/>
                </a:srgb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4"/>
          <p:cNvSpPr/>
          <p:nvPr/>
        </p:nvSpPr>
        <p:spPr>
          <a:xfrm>
            <a:off x="7093818" y="4054543"/>
            <a:ext cx="4835491" cy="11114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660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3 756 : 12</a:t>
            </a:r>
            <a:endParaRPr lang="en-GB" sz="6600" dirty="0">
              <a:solidFill>
                <a:srgbClr val="4472C4">
                  <a:lumMod val="50000"/>
                </a:srgb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90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9480224-30B4-8B05-F2D0-E62CE055480F}"/>
              </a:ext>
            </a:extLst>
          </p:cNvPr>
          <p:cNvGrpSpPr/>
          <p:nvPr/>
        </p:nvGrpSpPr>
        <p:grpSpPr>
          <a:xfrm>
            <a:off x="1888999" y="448446"/>
            <a:ext cx="4278337" cy="896554"/>
            <a:chOff x="330935" y="-47311"/>
            <a:chExt cx="13726384" cy="1983318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BCA0EA1B-2949-910E-A3DB-0F50099B0177}"/>
                </a:ext>
              </a:extLst>
            </p:cNvPr>
            <p:cNvSpPr/>
            <p:nvPr/>
          </p:nvSpPr>
          <p:spPr>
            <a:xfrm>
              <a:off x="330935" y="-47311"/>
              <a:ext cx="13726384" cy="1983318"/>
            </a:xfrm>
            <a:custGeom>
              <a:avLst/>
              <a:gdLst>
                <a:gd name="connsiteX0" fmla="*/ 0 w 13726384"/>
                <a:gd name="connsiteY0" fmla="*/ 0 h 1983318"/>
                <a:gd name="connsiteX1" fmla="*/ 13726384 w 13726384"/>
                <a:gd name="connsiteY1" fmla="*/ 0 h 1983318"/>
                <a:gd name="connsiteX2" fmla="*/ 13726384 w 13726384"/>
                <a:gd name="connsiteY2" fmla="*/ 1983318 h 1983318"/>
                <a:gd name="connsiteX3" fmla="*/ 0 w 13726384"/>
                <a:gd name="connsiteY3" fmla="*/ 1983318 h 1983318"/>
                <a:gd name="connsiteX4" fmla="*/ 0 w 13726384"/>
                <a:gd name="connsiteY4" fmla="*/ 0 h 1983318"/>
                <a:gd name="connsiteX0" fmla="*/ 0 w 13726384"/>
                <a:gd name="connsiteY0" fmla="*/ 0 h 1983318"/>
                <a:gd name="connsiteX1" fmla="*/ 13726384 w 13726384"/>
                <a:gd name="connsiteY1" fmla="*/ 0 h 1983318"/>
                <a:gd name="connsiteX2" fmla="*/ 13726384 w 13726384"/>
                <a:gd name="connsiteY2" fmla="*/ 1983318 h 1983318"/>
                <a:gd name="connsiteX3" fmla="*/ 0 w 13726384"/>
                <a:gd name="connsiteY3" fmla="*/ 1983318 h 1983318"/>
                <a:gd name="connsiteX4" fmla="*/ 0 w 13726384"/>
                <a:gd name="connsiteY4" fmla="*/ 0 h 1983318"/>
                <a:gd name="connsiteX0" fmla="*/ 0 w 13726384"/>
                <a:gd name="connsiteY0" fmla="*/ 0 h 1983318"/>
                <a:gd name="connsiteX1" fmla="*/ 13726384 w 13726384"/>
                <a:gd name="connsiteY1" fmla="*/ 0 h 1983318"/>
                <a:gd name="connsiteX2" fmla="*/ 13726384 w 13726384"/>
                <a:gd name="connsiteY2" fmla="*/ 1983318 h 1983318"/>
                <a:gd name="connsiteX3" fmla="*/ 0 w 13726384"/>
                <a:gd name="connsiteY3" fmla="*/ 1983318 h 1983318"/>
                <a:gd name="connsiteX4" fmla="*/ 0 w 13726384"/>
                <a:gd name="connsiteY4" fmla="*/ 0 h 1983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6384" h="1983318" fill="none" extrusionOk="0">
                  <a:moveTo>
                    <a:pt x="0" y="0"/>
                  </a:moveTo>
                  <a:cubicBezTo>
                    <a:pt x="4927241" y="-133017"/>
                    <a:pt x="8634715" y="-123057"/>
                    <a:pt x="13726384" y="0"/>
                  </a:cubicBezTo>
                  <a:cubicBezTo>
                    <a:pt x="13460130" y="457891"/>
                    <a:pt x="13554842" y="1382502"/>
                    <a:pt x="13726384" y="1983318"/>
                  </a:cubicBezTo>
                  <a:cubicBezTo>
                    <a:pt x="7689597" y="1724159"/>
                    <a:pt x="2978545" y="1200476"/>
                    <a:pt x="0" y="1983318"/>
                  </a:cubicBezTo>
                  <a:cubicBezTo>
                    <a:pt x="124511" y="1234240"/>
                    <a:pt x="125059" y="493644"/>
                    <a:pt x="0" y="0"/>
                  </a:cubicBezTo>
                  <a:close/>
                </a:path>
                <a:path w="13726384" h="1983318" stroke="0" extrusionOk="0">
                  <a:moveTo>
                    <a:pt x="0" y="0"/>
                  </a:moveTo>
                  <a:cubicBezTo>
                    <a:pt x="6629697" y="-53409"/>
                    <a:pt x="10863921" y="-172093"/>
                    <a:pt x="13726384" y="0"/>
                  </a:cubicBezTo>
                  <a:cubicBezTo>
                    <a:pt x="13549115" y="200313"/>
                    <a:pt x="13864725" y="1178879"/>
                    <a:pt x="13726384" y="1983318"/>
                  </a:cubicBezTo>
                  <a:cubicBezTo>
                    <a:pt x="9532958" y="1925681"/>
                    <a:pt x="3830475" y="2521827"/>
                    <a:pt x="0" y="1983318"/>
                  </a:cubicBezTo>
                  <a:cubicBezTo>
                    <a:pt x="50816" y="1417627"/>
                    <a:pt x="118501" y="1033337"/>
                    <a:pt x="0" y="0"/>
                  </a:cubicBezTo>
                  <a:close/>
                </a:path>
                <a:path w="13726384" h="1983318" fill="none" stroke="0" extrusionOk="0">
                  <a:moveTo>
                    <a:pt x="0" y="0"/>
                  </a:moveTo>
                  <a:cubicBezTo>
                    <a:pt x="4843748" y="-177003"/>
                    <a:pt x="8843166" y="452289"/>
                    <a:pt x="13726384" y="0"/>
                  </a:cubicBezTo>
                  <a:cubicBezTo>
                    <a:pt x="13392982" y="361884"/>
                    <a:pt x="13722305" y="1451582"/>
                    <a:pt x="13726384" y="1983318"/>
                  </a:cubicBezTo>
                  <a:cubicBezTo>
                    <a:pt x="6902402" y="1397420"/>
                    <a:pt x="3604590" y="2014799"/>
                    <a:pt x="0" y="1983318"/>
                  </a:cubicBezTo>
                  <a:cubicBezTo>
                    <a:pt x="77046" y="1307535"/>
                    <a:pt x="-36757" y="346633"/>
                    <a:pt x="0" y="0"/>
                  </a:cubicBezTo>
                  <a:close/>
                </a:path>
                <a:path w="13726384" h="1983318" fill="none" stroke="0" extrusionOk="0">
                  <a:moveTo>
                    <a:pt x="0" y="0"/>
                  </a:moveTo>
                  <a:cubicBezTo>
                    <a:pt x="4158412" y="-157587"/>
                    <a:pt x="12345817" y="-63908"/>
                    <a:pt x="13726384" y="0"/>
                  </a:cubicBezTo>
                  <a:cubicBezTo>
                    <a:pt x="13499929" y="383884"/>
                    <a:pt x="13652876" y="1491419"/>
                    <a:pt x="13726384" y="1983318"/>
                  </a:cubicBezTo>
                  <a:cubicBezTo>
                    <a:pt x="7370133" y="1459633"/>
                    <a:pt x="3345341" y="1169315"/>
                    <a:pt x="0" y="1983318"/>
                  </a:cubicBezTo>
                  <a:cubicBezTo>
                    <a:pt x="129001" y="1249042"/>
                    <a:pt x="70819" y="377473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8881294"/>
                        <a:gd name="connsiteY0" fmla="*/ 0 h 2021175"/>
                        <a:gd name="connsiteX1" fmla="*/ 8881294 w 8881294"/>
                        <a:gd name="connsiteY1" fmla="*/ 0 h 2021175"/>
                        <a:gd name="connsiteX2" fmla="*/ 8881294 w 8881294"/>
                        <a:gd name="connsiteY2" fmla="*/ 2021175 h 2021175"/>
                        <a:gd name="connsiteX3" fmla="*/ 0 w 8881294"/>
                        <a:gd name="connsiteY3" fmla="*/ 2021175 h 2021175"/>
                        <a:gd name="connsiteX4" fmla="*/ 0 w 8881294"/>
                        <a:gd name="connsiteY4" fmla="*/ 0 h 2021175"/>
                        <a:gd name="connsiteX0" fmla="*/ 0 w 8881294"/>
                        <a:gd name="connsiteY0" fmla="*/ 0 h 2021175"/>
                        <a:gd name="connsiteX1" fmla="*/ 8881294 w 8881294"/>
                        <a:gd name="connsiteY1" fmla="*/ 0 h 2021175"/>
                        <a:gd name="connsiteX2" fmla="*/ 8881294 w 8881294"/>
                        <a:gd name="connsiteY2" fmla="*/ 2021175 h 2021175"/>
                        <a:gd name="connsiteX3" fmla="*/ 0 w 8881294"/>
                        <a:gd name="connsiteY3" fmla="*/ 2021175 h 2021175"/>
                        <a:gd name="connsiteX4" fmla="*/ 0 w 8881294"/>
                        <a:gd name="connsiteY4" fmla="*/ 0 h 20211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881294" h="2021175" fill="none" extrusionOk="0">
                          <a:moveTo>
                            <a:pt x="0" y="0"/>
                          </a:moveTo>
                          <a:cubicBezTo>
                            <a:pt x="3236039" y="31745"/>
                            <a:pt x="5119187" y="-49490"/>
                            <a:pt x="8881294" y="0"/>
                          </a:cubicBezTo>
                          <a:cubicBezTo>
                            <a:pt x="8745009" y="392870"/>
                            <a:pt x="8836653" y="1438050"/>
                            <a:pt x="8881294" y="2021175"/>
                          </a:cubicBezTo>
                          <a:cubicBezTo>
                            <a:pt x="4881054" y="1832861"/>
                            <a:pt x="2050004" y="1688720"/>
                            <a:pt x="0" y="2021175"/>
                          </a:cubicBezTo>
                          <a:cubicBezTo>
                            <a:pt x="63487" y="1338332"/>
                            <a:pt x="49250" y="447061"/>
                            <a:pt x="0" y="0"/>
                          </a:cubicBezTo>
                          <a:close/>
                        </a:path>
                        <a:path w="8881294" h="2021175" stroke="0" extrusionOk="0">
                          <a:moveTo>
                            <a:pt x="0" y="0"/>
                          </a:moveTo>
                          <a:cubicBezTo>
                            <a:pt x="4166680" y="-111737"/>
                            <a:pt x="6670642" y="-88484"/>
                            <a:pt x="8881294" y="0"/>
                          </a:cubicBezTo>
                          <a:cubicBezTo>
                            <a:pt x="8803184" y="258331"/>
                            <a:pt x="8921317" y="1314882"/>
                            <a:pt x="8881294" y="2021175"/>
                          </a:cubicBezTo>
                          <a:cubicBezTo>
                            <a:pt x="5858548" y="1923787"/>
                            <a:pt x="2186724" y="2316103"/>
                            <a:pt x="0" y="2021175"/>
                          </a:cubicBezTo>
                          <a:cubicBezTo>
                            <a:pt x="47319" y="1450402"/>
                            <a:pt x="76476" y="984031"/>
                            <a:pt x="0" y="0"/>
                          </a:cubicBezTo>
                          <a:close/>
                        </a:path>
                        <a:path w="8881294" h="2021175" fill="none" stroke="0" extrusionOk="0">
                          <a:moveTo>
                            <a:pt x="0" y="0"/>
                          </a:moveTo>
                          <a:cubicBezTo>
                            <a:pt x="3162729" y="-141640"/>
                            <a:pt x="5407822" y="196506"/>
                            <a:pt x="8881294" y="0"/>
                          </a:cubicBezTo>
                          <a:cubicBezTo>
                            <a:pt x="8661386" y="350780"/>
                            <a:pt x="8878418" y="1540253"/>
                            <a:pt x="8881294" y="2021175"/>
                          </a:cubicBezTo>
                          <a:cubicBezTo>
                            <a:pt x="4392781" y="1775997"/>
                            <a:pt x="2153243" y="1788564"/>
                            <a:pt x="0" y="2021175"/>
                          </a:cubicBezTo>
                          <a:cubicBezTo>
                            <a:pt x="65106" y="1348085"/>
                            <a:pt x="21059" y="364278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5AFA55-6D76-E01F-7C63-E560F09C916B}"/>
                </a:ext>
              </a:extLst>
            </p:cNvPr>
            <p:cNvSpPr txBox="1"/>
            <p:nvPr/>
          </p:nvSpPr>
          <p:spPr>
            <a:xfrm>
              <a:off x="330935" y="286316"/>
              <a:ext cx="13622080" cy="7550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cs typeface="+mn-cs"/>
                </a:rPr>
                <a:t>Cho</a:t>
              </a:r>
              <a:r>
                <a:rPr kumimoji="0" lang="vi-VN" altLang="en-US" sz="4400" b="1" i="0" u="none" strike="noStrike" kern="0" cap="none" spc="-150" normalizeH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cs typeface="+mn-cs"/>
                </a:rPr>
                <a:t> biểu đồ sau:</a:t>
              </a:r>
              <a:endParaRPr kumimoji="0" lang="en-US" altLang="en-US" sz="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F5CAE4B-EBE0-B81D-A3AB-A6774FDA02D3}"/>
              </a:ext>
            </a:extLst>
          </p:cNvPr>
          <p:cNvSpPr/>
          <p:nvPr/>
        </p:nvSpPr>
        <p:spPr>
          <a:xfrm>
            <a:off x="564204" y="3872174"/>
            <a:ext cx="5276054" cy="2815502"/>
          </a:xfrm>
          <a:prstGeom prst="roundRect">
            <a:avLst>
              <a:gd name="adj" fmla="val 13859"/>
            </a:avLst>
          </a:prstGeom>
          <a:solidFill>
            <a:schemeClr val="bg1"/>
          </a:solidFill>
          <a:ln w="38100">
            <a:solidFill>
              <a:srgbClr val="28A3B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 Một: 120 người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 Hai: 140 người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 Ba: 100 người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241" t="12316" r="50567" b="6549"/>
          <a:stretch/>
        </p:blipFill>
        <p:spPr>
          <a:xfrm>
            <a:off x="6594673" y="0"/>
            <a:ext cx="5597327" cy="6858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64204" y="2237362"/>
            <a:ext cx="5603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a) Mỗi đội có bao nhiêu người tham gia đồng diễn?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39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615AF46-FD5D-4B1D-815B-71DE35E24D10}"/>
              </a:ext>
            </a:extLst>
          </p:cNvPr>
          <p:cNvGrpSpPr/>
          <p:nvPr/>
        </p:nvGrpSpPr>
        <p:grpSpPr>
          <a:xfrm>
            <a:off x="224095" y="1879485"/>
            <a:ext cx="6254527" cy="6797588"/>
            <a:chOff x="226633" y="-47312"/>
            <a:chExt cx="13830686" cy="3728052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314F7F10-038C-698D-9626-69B63EA4223A}"/>
                </a:ext>
              </a:extLst>
            </p:cNvPr>
            <p:cNvSpPr/>
            <p:nvPr/>
          </p:nvSpPr>
          <p:spPr>
            <a:xfrm>
              <a:off x="226633" y="-47312"/>
              <a:ext cx="13830686" cy="2478511"/>
            </a:xfrm>
            <a:custGeom>
              <a:avLst/>
              <a:gdLst>
                <a:gd name="connsiteX0" fmla="*/ 0 w 13830686"/>
                <a:gd name="connsiteY0" fmla="*/ 0 h 2478511"/>
                <a:gd name="connsiteX1" fmla="*/ 13830686 w 13830686"/>
                <a:gd name="connsiteY1" fmla="*/ 0 h 2478511"/>
                <a:gd name="connsiteX2" fmla="*/ 13830686 w 13830686"/>
                <a:gd name="connsiteY2" fmla="*/ 2478511 h 2478511"/>
                <a:gd name="connsiteX3" fmla="*/ 0 w 13830686"/>
                <a:gd name="connsiteY3" fmla="*/ 2478511 h 2478511"/>
                <a:gd name="connsiteX4" fmla="*/ 0 w 13830686"/>
                <a:gd name="connsiteY4" fmla="*/ 0 h 2478511"/>
                <a:gd name="connsiteX0" fmla="*/ 0 w 13830686"/>
                <a:gd name="connsiteY0" fmla="*/ 0 h 2478511"/>
                <a:gd name="connsiteX1" fmla="*/ 13830686 w 13830686"/>
                <a:gd name="connsiteY1" fmla="*/ 0 h 2478511"/>
                <a:gd name="connsiteX2" fmla="*/ 13830686 w 13830686"/>
                <a:gd name="connsiteY2" fmla="*/ 2478511 h 2478511"/>
                <a:gd name="connsiteX3" fmla="*/ 0 w 13830686"/>
                <a:gd name="connsiteY3" fmla="*/ 2478511 h 2478511"/>
                <a:gd name="connsiteX4" fmla="*/ 0 w 13830686"/>
                <a:gd name="connsiteY4" fmla="*/ 0 h 2478511"/>
                <a:gd name="connsiteX0" fmla="*/ 0 w 13830686"/>
                <a:gd name="connsiteY0" fmla="*/ 0 h 2478511"/>
                <a:gd name="connsiteX1" fmla="*/ 13830686 w 13830686"/>
                <a:gd name="connsiteY1" fmla="*/ 0 h 2478511"/>
                <a:gd name="connsiteX2" fmla="*/ 13830686 w 13830686"/>
                <a:gd name="connsiteY2" fmla="*/ 2478511 h 2478511"/>
                <a:gd name="connsiteX3" fmla="*/ 0 w 13830686"/>
                <a:gd name="connsiteY3" fmla="*/ 2478511 h 2478511"/>
                <a:gd name="connsiteX4" fmla="*/ 0 w 13830686"/>
                <a:gd name="connsiteY4" fmla="*/ 0 h 247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478511" fill="none" extrusionOk="0">
                  <a:moveTo>
                    <a:pt x="0" y="0"/>
                  </a:moveTo>
                  <a:cubicBezTo>
                    <a:pt x="5547859" y="379905"/>
                    <a:pt x="7888300" y="105590"/>
                    <a:pt x="13830686" y="0"/>
                  </a:cubicBezTo>
                  <a:cubicBezTo>
                    <a:pt x="13591606" y="526237"/>
                    <a:pt x="13740456" y="1753552"/>
                    <a:pt x="13830686" y="2478511"/>
                  </a:cubicBezTo>
                  <a:cubicBezTo>
                    <a:pt x="7589416" y="2196128"/>
                    <a:pt x="2974159" y="1494329"/>
                    <a:pt x="0" y="2478511"/>
                  </a:cubicBezTo>
                  <a:cubicBezTo>
                    <a:pt x="97525" y="1631780"/>
                    <a:pt x="145212" y="632483"/>
                    <a:pt x="0" y="0"/>
                  </a:cubicBezTo>
                  <a:close/>
                </a:path>
                <a:path w="13830686" h="2478511" stroke="0" extrusionOk="0">
                  <a:moveTo>
                    <a:pt x="0" y="0"/>
                  </a:moveTo>
                  <a:cubicBezTo>
                    <a:pt x="6758556" y="-33601"/>
                    <a:pt x="10946418" y="-198393"/>
                    <a:pt x="13830686" y="0"/>
                  </a:cubicBezTo>
                  <a:cubicBezTo>
                    <a:pt x="13644672" y="242313"/>
                    <a:pt x="13902370" y="1579165"/>
                    <a:pt x="13830686" y="2478511"/>
                  </a:cubicBezTo>
                  <a:cubicBezTo>
                    <a:pt x="9314737" y="2381172"/>
                    <a:pt x="3814698" y="3113475"/>
                    <a:pt x="0" y="2478511"/>
                  </a:cubicBezTo>
                  <a:cubicBezTo>
                    <a:pt x="30399" y="1764551"/>
                    <a:pt x="119125" y="1220638"/>
                    <a:pt x="0" y="0"/>
                  </a:cubicBezTo>
                  <a:close/>
                </a:path>
                <a:path w="13830686" h="2478511" fill="none" stroke="0" extrusionOk="0">
                  <a:moveTo>
                    <a:pt x="0" y="0"/>
                  </a:moveTo>
                  <a:cubicBezTo>
                    <a:pt x="4514751" y="-336171"/>
                    <a:pt x="8320933" y="155103"/>
                    <a:pt x="13830686" y="0"/>
                  </a:cubicBezTo>
                  <a:cubicBezTo>
                    <a:pt x="13657151" y="551116"/>
                    <a:pt x="13829668" y="1747882"/>
                    <a:pt x="13830686" y="2478511"/>
                  </a:cubicBezTo>
                  <a:cubicBezTo>
                    <a:pt x="6905865" y="1701108"/>
                    <a:pt x="3915670" y="2255116"/>
                    <a:pt x="0" y="2478511"/>
                  </a:cubicBezTo>
                  <a:cubicBezTo>
                    <a:pt x="16544" y="1639019"/>
                    <a:pt x="-53332" y="461147"/>
                    <a:pt x="0" y="0"/>
                  </a:cubicBezTo>
                  <a:close/>
                </a:path>
                <a:path w="13830686" h="2478511" fill="none" stroke="0" extrusionOk="0">
                  <a:moveTo>
                    <a:pt x="0" y="0"/>
                  </a:moveTo>
                  <a:cubicBezTo>
                    <a:pt x="5601651" y="142447"/>
                    <a:pt x="8114909" y="69361"/>
                    <a:pt x="13830686" y="0"/>
                  </a:cubicBezTo>
                  <a:cubicBezTo>
                    <a:pt x="13514120" y="467448"/>
                    <a:pt x="13791025" y="1870568"/>
                    <a:pt x="13830686" y="2478511"/>
                  </a:cubicBezTo>
                  <a:cubicBezTo>
                    <a:pt x="7392685" y="2227947"/>
                    <a:pt x="3189489" y="1796297"/>
                    <a:pt x="0" y="2478511"/>
                  </a:cubicBezTo>
                  <a:cubicBezTo>
                    <a:pt x="114918" y="1602573"/>
                    <a:pt x="88490" y="463433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9704439"/>
                        <a:gd name="connsiteY0" fmla="*/ 0 h 1775204"/>
                        <a:gd name="connsiteX1" fmla="*/ 9704439 w 9704439"/>
                        <a:gd name="connsiteY1" fmla="*/ 0 h 1775204"/>
                        <a:gd name="connsiteX2" fmla="*/ 9704439 w 9704439"/>
                        <a:gd name="connsiteY2" fmla="*/ 1775204 h 1775204"/>
                        <a:gd name="connsiteX3" fmla="*/ 0 w 9704439"/>
                        <a:gd name="connsiteY3" fmla="*/ 1775204 h 1775204"/>
                        <a:gd name="connsiteX4" fmla="*/ 0 w 9704439"/>
                        <a:gd name="connsiteY4" fmla="*/ 0 h 1775204"/>
                        <a:gd name="connsiteX0" fmla="*/ 0 w 9704439"/>
                        <a:gd name="connsiteY0" fmla="*/ 0 h 1775204"/>
                        <a:gd name="connsiteX1" fmla="*/ 9704439 w 9704439"/>
                        <a:gd name="connsiteY1" fmla="*/ 0 h 1775204"/>
                        <a:gd name="connsiteX2" fmla="*/ 9704439 w 9704439"/>
                        <a:gd name="connsiteY2" fmla="*/ 1775204 h 1775204"/>
                        <a:gd name="connsiteX3" fmla="*/ 0 w 9704439"/>
                        <a:gd name="connsiteY3" fmla="*/ 1775204 h 1775204"/>
                        <a:gd name="connsiteX4" fmla="*/ 0 w 9704439"/>
                        <a:gd name="connsiteY4" fmla="*/ 0 h 17752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704439" h="1775204" fill="none" extrusionOk="0">
                          <a:moveTo>
                            <a:pt x="0" y="0"/>
                          </a:moveTo>
                          <a:cubicBezTo>
                            <a:pt x="3555934" y="79561"/>
                            <a:pt x="5618965" y="-64150"/>
                            <a:pt x="9704439" y="0"/>
                          </a:cubicBezTo>
                          <a:cubicBezTo>
                            <a:pt x="9562083" y="343176"/>
                            <a:pt x="9680606" y="1267205"/>
                            <a:pt x="9704439" y="1775204"/>
                          </a:cubicBezTo>
                          <a:cubicBezTo>
                            <a:pt x="5206702" y="1634672"/>
                            <a:pt x="2208572" y="1369192"/>
                            <a:pt x="0" y="1775204"/>
                          </a:cubicBezTo>
                          <a:cubicBezTo>
                            <a:pt x="63086" y="1185077"/>
                            <a:pt x="69177" y="415512"/>
                            <a:pt x="0" y="0"/>
                          </a:cubicBezTo>
                          <a:close/>
                        </a:path>
                        <a:path w="9704439" h="1775204" stroke="0" extrusionOk="0">
                          <a:moveTo>
                            <a:pt x="0" y="0"/>
                          </a:moveTo>
                          <a:cubicBezTo>
                            <a:pt x="4408757" y="-124848"/>
                            <a:pt x="7267173" y="-77156"/>
                            <a:pt x="9704439" y="0"/>
                          </a:cubicBezTo>
                          <a:cubicBezTo>
                            <a:pt x="9651027" y="247576"/>
                            <a:pt x="9724980" y="1175291"/>
                            <a:pt x="9704439" y="1775204"/>
                          </a:cubicBezTo>
                          <a:cubicBezTo>
                            <a:pt x="6248695" y="1682252"/>
                            <a:pt x="2287415" y="2010455"/>
                            <a:pt x="0" y="1775204"/>
                          </a:cubicBezTo>
                          <a:cubicBezTo>
                            <a:pt x="55729" y="1272663"/>
                            <a:pt x="83480" y="850463"/>
                            <a:pt x="0" y="0"/>
                          </a:cubicBezTo>
                          <a:close/>
                        </a:path>
                        <a:path w="9704439" h="1775204" fill="none" stroke="0" extrusionOk="0">
                          <a:moveTo>
                            <a:pt x="0" y="0"/>
                          </a:moveTo>
                          <a:cubicBezTo>
                            <a:pt x="3293805" y="-130601"/>
                            <a:pt x="5806846" y="93830"/>
                            <a:pt x="9704439" y="0"/>
                          </a:cubicBezTo>
                          <a:cubicBezTo>
                            <a:pt x="9554050" y="314966"/>
                            <a:pt x="9703209" y="1337893"/>
                            <a:pt x="9704439" y="1775204"/>
                          </a:cubicBezTo>
                          <a:cubicBezTo>
                            <a:pt x="4770836" y="1451129"/>
                            <a:pt x="2438129" y="1318761"/>
                            <a:pt x="0" y="1775204"/>
                          </a:cubicBezTo>
                          <a:cubicBezTo>
                            <a:pt x="57846" y="1204558"/>
                            <a:pt x="25829" y="34037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8713750-21EB-4B78-C9D5-9C33E9D26D12}"/>
                </a:ext>
              </a:extLst>
            </p:cNvPr>
            <p:cNvSpPr txBox="1"/>
            <p:nvPr/>
          </p:nvSpPr>
          <p:spPr>
            <a:xfrm>
              <a:off x="431905" y="114126"/>
              <a:ext cx="12883120" cy="35666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kumimoji="0" lang="vi-VN" altLang="en-US" sz="4000" i="0" u="none" strike="noStrike" kern="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</a:rPr>
                <a:t>Bài</a:t>
              </a:r>
              <a:r>
                <a:rPr lang="vi-VN" altLang="en-US" sz="4000" kern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</a:rPr>
                <a:t> 4: Cho hình chữ nhật ABCD và hình thoi MNPQ (như hình bên). Hãy nêu các cặp cạnh vuông góc và các cặp cạnh song song trong mỗi hình đó.  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858" t="17613" r="24822" b="35106"/>
          <a:stretch/>
        </p:blipFill>
        <p:spPr>
          <a:xfrm>
            <a:off x="6550789" y="1337266"/>
            <a:ext cx="5641211" cy="372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7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615AF46-FD5D-4B1D-815B-71DE35E24D10}"/>
              </a:ext>
            </a:extLst>
          </p:cNvPr>
          <p:cNvGrpSpPr/>
          <p:nvPr/>
        </p:nvGrpSpPr>
        <p:grpSpPr>
          <a:xfrm>
            <a:off x="288029" y="2378263"/>
            <a:ext cx="5826510" cy="3147048"/>
            <a:chOff x="226633" y="-47312"/>
            <a:chExt cx="13830686" cy="2505687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314F7F10-038C-698D-9626-69B63EA4223A}"/>
                </a:ext>
              </a:extLst>
            </p:cNvPr>
            <p:cNvSpPr/>
            <p:nvPr/>
          </p:nvSpPr>
          <p:spPr>
            <a:xfrm>
              <a:off x="226633" y="-47312"/>
              <a:ext cx="13830686" cy="2478511"/>
            </a:xfrm>
            <a:custGeom>
              <a:avLst/>
              <a:gdLst>
                <a:gd name="connsiteX0" fmla="*/ 0 w 13830686"/>
                <a:gd name="connsiteY0" fmla="*/ 0 h 2478511"/>
                <a:gd name="connsiteX1" fmla="*/ 13830686 w 13830686"/>
                <a:gd name="connsiteY1" fmla="*/ 0 h 2478511"/>
                <a:gd name="connsiteX2" fmla="*/ 13830686 w 13830686"/>
                <a:gd name="connsiteY2" fmla="*/ 2478511 h 2478511"/>
                <a:gd name="connsiteX3" fmla="*/ 0 w 13830686"/>
                <a:gd name="connsiteY3" fmla="*/ 2478511 h 2478511"/>
                <a:gd name="connsiteX4" fmla="*/ 0 w 13830686"/>
                <a:gd name="connsiteY4" fmla="*/ 0 h 2478511"/>
                <a:gd name="connsiteX0" fmla="*/ 0 w 13830686"/>
                <a:gd name="connsiteY0" fmla="*/ 0 h 2478511"/>
                <a:gd name="connsiteX1" fmla="*/ 13830686 w 13830686"/>
                <a:gd name="connsiteY1" fmla="*/ 0 h 2478511"/>
                <a:gd name="connsiteX2" fmla="*/ 13830686 w 13830686"/>
                <a:gd name="connsiteY2" fmla="*/ 2478511 h 2478511"/>
                <a:gd name="connsiteX3" fmla="*/ 0 w 13830686"/>
                <a:gd name="connsiteY3" fmla="*/ 2478511 h 2478511"/>
                <a:gd name="connsiteX4" fmla="*/ 0 w 13830686"/>
                <a:gd name="connsiteY4" fmla="*/ 0 h 2478511"/>
                <a:gd name="connsiteX0" fmla="*/ 0 w 13830686"/>
                <a:gd name="connsiteY0" fmla="*/ 0 h 2478511"/>
                <a:gd name="connsiteX1" fmla="*/ 13830686 w 13830686"/>
                <a:gd name="connsiteY1" fmla="*/ 0 h 2478511"/>
                <a:gd name="connsiteX2" fmla="*/ 13830686 w 13830686"/>
                <a:gd name="connsiteY2" fmla="*/ 2478511 h 2478511"/>
                <a:gd name="connsiteX3" fmla="*/ 0 w 13830686"/>
                <a:gd name="connsiteY3" fmla="*/ 2478511 h 2478511"/>
                <a:gd name="connsiteX4" fmla="*/ 0 w 13830686"/>
                <a:gd name="connsiteY4" fmla="*/ 0 h 247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478511" fill="none" extrusionOk="0">
                  <a:moveTo>
                    <a:pt x="0" y="0"/>
                  </a:moveTo>
                  <a:cubicBezTo>
                    <a:pt x="5547859" y="379905"/>
                    <a:pt x="7888300" y="105590"/>
                    <a:pt x="13830686" y="0"/>
                  </a:cubicBezTo>
                  <a:cubicBezTo>
                    <a:pt x="13591606" y="526237"/>
                    <a:pt x="13740456" y="1753552"/>
                    <a:pt x="13830686" y="2478511"/>
                  </a:cubicBezTo>
                  <a:cubicBezTo>
                    <a:pt x="7589416" y="2196128"/>
                    <a:pt x="2974159" y="1494329"/>
                    <a:pt x="0" y="2478511"/>
                  </a:cubicBezTo>
                  <a:cubicBezTo>
                    <a:pt x="97525" y="1631780"/>
                    <a:pt x="145212" y="632483"/>
                    <a:pt x="0" y="0"/>
                  </a:cubicBezTo>
                  <a:close/>
                </a:path>
                <a:path w="13830686" h="2478511" stroke="0" extrusionOk="0">
                  <a:moveTo>
                    <a:pt x="0" y="0"/>
                  </a:moveTo>
                  <a:cubicBezTo>
                    <a:pt x="6758556" y="-33601"/>
                    <a:pt x="10946418" y="-198393"/>
                    <a:pt x="13830686" y="0"/>
                  </a:cubicBezTo>
                  <a:cubicBezTo>
                    <a:pt x="13644672" y="242313"/>
                    <a:pt x="13902370" y="1579165"/>
                    <a:pt x="13830686" y="2478511"/>
                  </a:cubicBezTo>
                  <a:cubicBezTo>
                    <a:pt x="9314737" y="2381172"/>
                    <a:pt x="3814698" y="3113475"/>
                    <a:pt x="0" y="2478511"/>
                  </a:cubicBezTo>
                  <a:cubicBezTo>
                    <a:pt x="30399" y="1764551"/>
                    <a:pt x="119125" y="1220638"/>
                    <a:pt x="0" y="0"/>
                  </a:cubicBezTo>
                  <a:close/>
                </a:path>
                <a:path w="13830686" h="2478511" fill="none" stroke="0" extrusionOk="0">
                  <a:moveTo>
                    <a:pt x="0" y="0"/>
                  </a:moveTo>
                  <a:cubicBezTo>
                    <a:pt x="4514751" y="-336171"/>
                    <a:pt x="8320933" y="155103"/>
                    <a:pt x="13830686" y="0"/>
                  </a:cubicBezTo>
                  <a:cubicBezTo>
                    <a:pt x="13657151" y="551116"/>
                    <a:pt x="13829668" y="1747882"/>
                    <a:pt x="13830686" y="2478511"/>
                  </a:cubicBezTo>
                  <a:cubicBezTo>
                    <a:pt x="6905865" y="1701108"/>
                    <a:pt x="3915670" y="2255116"/>
                    <a:pt x="0" y="2478511"/>
                  </a:cubicBezTo>
                  <a:cubicBezTo>
                    <a:pt x="16544" y="1639019"/>
                    <a:pt x="-53332" y="461147"/>
                    <a:pt x="0" y="0"/>
                  </a:cubicBezTo>
                  <a:close/>
                </a:path>
                <a:path w="13830686" h="2478511" fill="none" stroke="0" extrusionOk="0">
                  <a:moveTo>
                    <a:pt x="0" y="0"/>
                  </a:moveTo>
                  <a:cubicBezTo>
                    <a:pt x="5601651" y="142447"/>
                    <a:pt x="8114909" y="69361"/>
                    <a:pt x="13830686" y="0"/>
                  </a:cubicBezTo>
                  <a:cubicBezTo>
                    <a:pt x="13514120" y="467448"/>
                    <a:pt x="13791025" y="1870568"/>
                    <a:pt x="13830686" y="2478511"/>
                  </a:cubicBezTo>
                  <a:cubicBezTo>
                    <a:pt x="7392685" y="2227947"/>
                    <a:pt x="3189489" y="1796297"/>
                    <a:pt x="0" y="2478511"/>
                  </a:cubicBezTo>
                  <a:cubicBezTo>
                    <a:pt x="114918" y="1602573"/>
                    <a:pt x="88490" y="463433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9704439"/>
                        <a:gd name="connsiteY0" fmla="*/ 0 h 1775204"/>
                        <a:gd name="connsiteX1" fmla="*/ 9704439 w 9704439"/>
                        <a:gd name="connsiteY1" fmla="*/ 0 h 1775204"/>
                        <a:gd name="connsiteX2" fmla="*/ 9704439 w 9704439"/>
                        <a:gd name="connsiteY2" fmla="*/ 1775204 h 1775204"/>
                        <a:gd name="connsiteX3" fmla="*/ 0 w 9704439"/>
                        <a:gd name="connsiteY3" fmla="*/ 1775204 h 1775204"/>
                        <a:gd name="connsiteX4" fmla="*/ 0 w 9704439"/>
                        <a:gd name="connsiteY4" fmla="*/ 0 h 1775204"/>
                        <a:gd name="connsiteX0" fmla="*/ 0 w 9704439"/>
                        <a:gd name="connsiteY0" fmla="*/ 0 h 1775204"/>
                        <a:gd name="connsiteX1" fmla="*/ 9704439 w 9704439"/>
                        <a:gd name="connsiteY1" fmla="*/ 0 h 1775204"/>
                        <a:gd name="connsiteX2" fmla="*/ 9704439 w 9704439"/>
                        <a:gd name="connsiteY2" fmla="*/ 1775204 h 1775204"/>
                        <a:gd name="connsiteX3" fmla="*/ 0 w 9704439"/>
                        <a:gd name="connsiteY3" fmla="*/ 1775204 h 1775204"/>
                        <a:gd name="connsiteX4" fmla="*/ 0 w 9704439"/>
                        <a:gd name="connsiteY4" fmla="*/ 0 h 17752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704439" h="1775204" fill="none" extrusionOk="0">
                          <a:moveTo>
                            <a:pt x="0" y="0"/>
                          </a:moveTo>
                          <a:cubicBezTo>
                            <a:pt x="3555934" y="79561"/>
                            <a:pt x="5618965" y="-64150"/>
                            <a:pt x="9704439" y="0"/>
                          </a:cubicBezTo>
                          <a:cubicBezTo>
                            <a:pt x="9562083" y="343176"/>
                            <a:pt x="9680606" y="1267205"/>
                            <a:pt x="9704439" y="1775204"/>
                          </a:cubicBezTo>
                          <a:cubicBezTo>
                            <a:pt x="5206702" y="1634672"/>
                            <a:pt x="2208572" y="1369192"/>
                            <a:pt x="0" y="1775204"/>
                          </a:cubicBezTo>
                          <a:cubicBezTo>
                            <a:pt x="63086" y="1185077"/>
                            <a:pt x="69177" y="415512"/>
                            <a:pt x="0" y="0"/>
                          </a:cubicBezTo>
                          <a:close/>
                        </a:path>
                        <a:path w="9704439" h="1775204" stroke="0" extrusionOk="0">
                          <a:moveTo>
                            <a:pt x="0" y="0"/>
                          </a:moveTo>
                          <a:cubicBezTo>
                            <a:pt x="4408757" y="-124848"/>
                            <a:pt x="7267173" y="-77156"/>
                            <a:pt x="9704439" y="0"/>
                          </a:cubicBezTo>
                          <a:cubicBezTo>
                            <a:pt x="9651027" y="247576"/>
                            <a:pt x="9724980" y="1175291"/>
                            <a:pt x="9704439" y="1775204"/>
                          </a:cubicBezTo>
                          <a:cubicBezTo>
                            <a:pt x="6248695" y="1682252"/>
                            <a:pt x="2287415" y="2010455"/>
                            <a:pt x="0" y="1775204"/>
                          </a:cubicBezTo>
                          <a:cubicBezTo>
                            <a:pt x="55729" y="1272663"/>
                            <a:pt x="83480" y="850463"/>
                            <a:pt x="0" y="0"/>
                          </a:cubicBezTo>
                          <a:close/>
                        </a:path>
                        <a:path w="9704439" h="1775204" fill="none" stroke="0" extrusionOk="0">
                          <a:moveTo>
                            <a:pt x="0" y="0"/>
                          </a:moveTo>
                          <a:cubicBezTo>
                            <a:pt x="3293805" y="-130601"/>
                            <a:pt x="5806846" y="93830"/>
                            <a:pt x="9704439" y="0"/>
                          </a:cubicBezTo>
                          <a:cubicBezTo>
                            <a:pt x="9554050" y="314966"/>
                            <a:pt x="9703209" y="1337893"/>
                            <a:pt x="9704439" y="1775204"/>
                          </a:cubicBezTo>
                          <a:cubicBezTo>
                            <a:pt x="4770836" y="1451129"/>
                            <a:pt x="2438129" y="1318761"/>
                            <a:pt x="0" y="1775204"/>
                          </a:cubicBezTo>
                          <a:cubicBezTo>
                            <a:pt x="57846" y="1204558"/>
                            <a:pt x="25829" y="34037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8713750-21EB-4B78-C9D5-9C33E9D26D12}"/>
                    </a:ext>
                  </a:extLst>
                </p:cNvPr>
                <p:cNvSpPr txBox="1"/>
                <p:nvPr/>
              </p:nvSpPr>
              <p:spPr>
                <a:xfrm>
                  <a:off x="700415" y="-22232"/>
                  <a:ext cx="12883120" cy="24806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>
                    <a:spcBef>
                      <a:spcPct val="50000"/>
                    </a:spcBef>
                    <a:defRPr/>
                  </a:pPr>
                  <a:r>
                    <a:rPr kumimoji="0" lang="vi-VN" altLang="en-US" sz="3200" i="0" u="none" strike="noStrike" kern="0" normalizeH="0" baseline="0" noProof="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Bài</a:t>
                  </a:r>
                  <a:r>
                    <a:rPr lang="vi-VN" altLang="en-US" sz="3200" kern="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" panose="02040503050406030204" pitchFamily="18" charset="0"/>
                      <a:ea typeface="Cambria" panose="02040503050406030204" pitchFamily="18" charset="0"/>
                    </a:rPr>
                    <a:t> 5: Trong thùng có 100 ℓ dầu, Người ta lấy 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altLang="en-US" sz="3200" i="1" kern="0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altLang="en-US" sz="3200" kern="0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altLang="en-US" sz="3200" i="0" kern="0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vi-VN" altLang="en-US" sz="3200" kern="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" panose="02040503050406030204" pitchFamily="18" charset="0"/>
                      <a:ea typeface="Cambria" panose="02040503050406030204" pitchFamily="18" charset="0"/>
                    </a:rPr>
                    <a:t> số lít dầu trong thùng rót đều ra 8 cái can. Hỏi 3 can như vậy có bao nhiêu lít dầu?</a:t>
                  </a:r>
                  <a:endParaRPr kumimoji="0" lang="en-US" altLang="en-US" sz="3200" i="0" u="none" strike="noStrike" kern="0" normalizeH="0" baseline="0" noProof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8713750-21EB-4B78-C9D5-9C33E9D26D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415" y="-22232"/>
                  <a:ext cx="12883120" cy="2480607"/>
                </a:xfrm>
                <a:prstGeom prst="rect">
                  <a:avLst/>
                </a:prstGeom>
                <a:blipFill>
                  <a:blip r:embed="rId2"/>
                  <a:stretch>
                    <a:fillRect l="-1910" t="-2935" r="-35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012986" y="1095000"/>
                <a:ext cx="7730247" cy="46599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lít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dầu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ở 8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cái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can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vi-VN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100</a:t>
                </a:r>
                <a:r>
                  <a:rPr lang="vi-VN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vi-VN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40(lít)</a:t>
                </a:r>
                <a:endParaRPr lang="vi-VN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lít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dầu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ở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can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vi-VN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40 : 8 = 5 (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lít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endParaRPr lang="vi-VN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lít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dầu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ở 3 can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vi-VN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5 x 3 = 15 (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lít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endParaRPr lang="vi-VN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15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lít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dầu</a:t>
                </a:r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986" y="1095000"/>
                <a:ext cx="7730247" cy="4659994"/>
              </a:xfrm>
              <a:prstGeom prst="rect">
                <a:avLst/>
              </a:prstGeom>
              <a:blipFill>
                <a:blip r:embed="rId3"/>
                <a:stretch>
                  <a:fillRect t="-2356" b="-4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207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5">
                <a:alpha val="100000"/>
              </a:srgbClr>
            </a:gs>
            <a:gs pos="33333">
              <a:srgbClr val="FFFFF5">
                <a:alpha val="100000"/>
              </a:srgbClr>
            </a:gs>
            <a:gs pos="66667">
              <a:srgbClr val="FFFCD4">
                <a:alpha val="100000"/>
              </a:srgbClr>
            </a:gs>
            <a:gs pos="100000">
              <a:srgbClr val="FFFCD4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437671" y="5310905"/>
            <a:ext cx="21502491" cy="2616796"/>
            <a:chOff x="0" y="0"/>
            <a:chExt cx="8494811" cy="10337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94812" cy="1033796"/>
            </a:xfrm>
            <a:custGeom>
              <a:avLst/>
              <a:gdLst/>
              <a:ahLst/>
              <a:cxnLst/>
              <a:rect l="l" t="t" r="r" b="b"/>
              <a:pathLst>
                <a:path w="8494812" h="1033796">
                  <a:moveTo>
                    <a:pt x="0" y="0"/>
                  </a:moveTo>
                  <a:lnTo>
                    <a:pt x="8494812" y="0"/>
                  </a:lnTo>
                  <a:lnTo>
                    <a:pt x="8494812" y="1033796"/>
                  </a:lnTo>
                  <a:lnTo>
                    <a:pt x="0" y="1033796"/>
                  </a:lnTo>
                  <a:close/>
                </a:path>
              </a:pathLst>
            </a:custGeom>
            <a:solidFill>
              <a:srgbClr val="34674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494811" cy="106237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99082" y="1537589"/>
            <a:ext cx="8992403" cy="4288286"/>
            <a:chOff x="0" y="0"/>
            <a:chExt cx="3306146" cy="15766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06145" cy="1576631"/>
            </a:xfrm>
            <a:custGeom>
              <a:avLst/>
              <a:gdLst/>
              <a:ahLst/>
              <a:cxnLst/>
              <a:rect l="l" t="t" r="r" b="b"/>
              <a:pathLst>
                <a:path w="3306145" h="1576631">
                  <a:moveTo>
                    <a:pt x="17793" y="0"/>
                  </a:moveTo>
                  <a:lnTo>
                    <a:pt x="3288353" y="0"/>
                  </a:lnTo>
                  <a:cubicBezTo>
                    <a:pt x="3293071" y="0"/>
                    <a:pt x="3297597" y="1875"/>
                    <a:pt x="3300934" y="5211"/>
                  </a:cubicBezTo>
                  <a:cubicBezTo>
                    <a:pt x="3304271" y="8548"/>
                    <a:pt x="3306145" y="13074"/>
                    <a:pt x="3306145" y="17793"/>
                  </a:cubicBezTo>
                  <a:lnTo>
                    <a:pt x="3306145" y="1558838"/>
                  </a:lnTo>
                  <a:cubicBezTo>
                    <a:pt x="3306145" y="1568665"/>
                    <a:pt x="3298179" y="1576631"/>
                    <a:pt x="3288353" y="1576631"/>
                  </a:cubicBezTo>
                  <a:lnTo>
                    <a:pt x="17793" y="1576631"/>
                  </a:lnTo>
                  <a:cubicBezTo>
                    <a:pt x="7966" y="1576631"/>
                    <a:pt x="0" y="1568665"/>
                    <a:pt x="0" y="1558838"/>
                  </a:cubicBezTo>
                  <a:lnTo>
                    <a:pt x="0" y="17793"/>
                  </a:lnTo>
                  <a:cubicBezTo>
                    <a:pt x="0" y="7966"/>
                    <a:pt x="7966" y="0"/>
                    <a:pt x="17793" y="0"/>
                  </a:cubicBezTo>
                  <a:close/>
                </a:path>
              </a:pathLst>
            </a:custGeom>
            <a:solidFill>
              <a:srgbClr val="FEFEFE"/>
            </a:solidFill>
            <a:ln w="57150" cap="rnd">
              <a:solidFill>
                <a:srgbClr val="7D4C2A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306146" cy="161473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276629" y="2260331"/>
            <a:ext cx="2222521" cy="2494879"/>
          </a:xfrm>
          <a:custGeom>
            <a:avLst/>
            <a:gdLst/>
            <a:ahLst/>
            <a:cxnLst/>
            <a:rect l="l" t="t" r="r" b="b"/>
            <a:pathLst>
              <a:path w="3333782" h="3742318">
                <a:moveTo>
                  <a:pt x="3333782" y="0"/>
                </a:moveTo>
                <a:lnTo>
                  <a:pt x="0" y="0"/>
                </a:lnTo>
                <a:lnTo>
                  <a:pt x="0" y="3742318"/>
                </a:lnTo>
                <a:lnTo>
                  <a:pt x="3333782" y="3742318"/>
                </a:lnTo>
                <a:lnTo>
                  <a:pt x="333378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556812" y="4167244"/>
            <a:ext cx="2597241" cy="685022"/>
          </a:xfrm>
          <a:custGeom>
            <a:avLst/>
            <a:gdLst/>
            <a:ahLst/>
            <a:cxnLst/>
            <a:rect l="l" t="t" r="r" b="b"/>
            <a:pathLst>
              <a:path w="3895861" h="1027533">
                <a:moveTo>
                  <a:pt x="0" y="0"/>
                </a:moveTo>
                <a:lnTo>
                  <a:pt x="3895861" y="0"/>
                </a:lnTo>
                <a:lnTo>
                  <a:pt x="3895861" y="1027533"/>
                </a:lnTo>
                <a:lnTo>
                  <a:pt x="0" y="10275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119034" flipH="1">
            <a:off x="-2673563" y="4499507"/>
            <a:ext cx="10338331" cy="2157215"/>
          </a:xfrm>
          <a:custGeom>
            <a:avLst/>
            <a:gdLst/>
            <a:ahLst/>
            <a:cxnLst/>
            <a:rect l="l" t="t" r="r" b="b"/>
            <a:pathLst>
              <a:path w="15507497" h="3235822">
                <a:moveTo>
                  <a:pt x="15507497" y="0"/>
                </a:moveTo>
                <a:lnTo>
                  <a:pt x="0" y="0"/>
                </a:lnTo>
                <a:lnTo>
                  <a:pt x="0" y="3235821"/>
                </a:lnTo>
                <a:lnTo>
                  <a:pt x="15507497" y="3235821"/>
                </a:lnTo>
                <a:lnTo>
                  <a:pt x="1550749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40778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0901622" y="2411228"/>
            <a:ext cx="1625145" cy="2513110"/>
          </a:xfrm>
          <a:custGeom>
            <a:avLst/>
            <a:gdLst/>
            <a:ahLst/>
            <a:cxnLst/>
            <a:rect l="l" t="t" r="r" b="b"/>
            <a:pathLst>
              <a:path w="2437717" h="3769665">
                <a:moveTo>
                  <a:pt x="0" y="0"/>
                </a:moveTo>
                <a:lnTo>
                  <a:pt x="2437717" y="0"/>
                </a:lnTo>
                <a:lnTo>
                  <a:pt x="2437717" y="3769665"/>
                </a:lnTo>
                <a:lnTo>
                  <a:pt x="0" y="37696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5501316" y="4605263"/>
            <a:ext cx="9385534" cy="1958402"/>
          </a:xfrm>
          <a:custGeom>
            <a:avLst/>
            <a:gdLst/>
            <a:ahLst/>
            <a:cxnLst/>
            <a:rect l="l" t="t" r="r" b="b"/>
            <a:pathLst>
              <a:path w="14078301" h="2937603">
                <a:moveTo>
                  <a:pt x="0" y="0"/>
                </a:moveTo>
                <a:lnTo>
                  <a:pt x="14078302" y="0"/>
                </a:lnTo>
                <a:lnTo>
                  <a:pt x="14078302" y="2937603"/>
                </a:lnTo>
                <a:lnTo>
                  <a:pt x="0" y="29376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40778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322812">
            <a:off x="4135098" y="632299"/>
            <a:ext cx="851829" cy="327723"/>
          </a:xfrm>
          <a:custGeom>
            <a:avLst/>
            <a:gdLst/>
            <a:ahLst/>
            <a:cxnLst/>
            <a:rect l="l" t="t" r="r" b="b"/>
            <a:pathLst>
              <a:path w="1277744" h="491585">
                <a:moveTo>
                  <a:pt x="0" y="0"/>
                </a:moveTo>
                <a:lnTo>
                  <a:pt x="1277744" y="0"/>
                </a:lnTo>
                <a:lnTo>
                  <a:pt x="1277744" y="491585"/>
                </a:lnTo>
                <a:lnTo>
                  <a:pt x="0" y="4915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3865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259417" flipH="1">
            <a:off x="710164" y="4427638"/>
            <a:ext cx="1669066" cy="709353"/>
          </a:xfrm>
          <a:custGeom>
            <a:avLst/>
            <a:gdLst/>
            <a:ahLst/>
            <a:cxnLst/>
            <a:rect l="l" t="t" r="r" b="b"/>
            <a:pathLst>
              <a:path w="2503599" h="1064030">
                <a:moveTo>
                  <a:pt x="2503599" y="0"/>
                </a:moveTo>
                <a:lnTo>
                  <a:pt x="0" y="0"/>
                </a:lnTo>
                <a:lnTo>
                  <a:pt x="0" y="1064030"/>
                </a:lnTo>
                <a:lnTo>
                  <a:pt x="2503599" y="1064030"/>
                </a:lnTo>
                <a:lnTo>
                  <a:pt x="2503599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0952777" y="4450671"/>
            <a:ext cx="1290378" cy="638151"/>
          </a:xfrm>
          <a:custGeom>
            <a:avLst/>
            <a:gdLst/>
            <a:ahLst/>
            <a:cxnLst/>
            <a:rect l="l" t="t" r="r" b="b"/>
            <a:pathLst>
              <a:path w="1935567" h="957226">
                <a:moveTo>
                  <a:pt x="0" y="0"/>
                </a:moveTo>
                <a:lnTo>
                  <a:pt x="1935566" y="0"/>
                </a:lnTo>
                <a:lnTo>
                  <a:pt x="1935566" y="957226"/>
                </a:lnTo>
                <a:lnTo>
                  <a:pt x="0" y="9572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132446" flipH="1">
            <a:off x="8294346" y="-350105"/>
            <a:ext cx="2963520" cy="2593080"/>
          </a:xfrm>
          <a:custGeom>
            <a:avLst/>
            <a:gdLst/>
            <a:ahLst/>
            <a:cxnLst/>
            <a:rect l="l" t="t" r="r" b="b"/>
            <a:pathLst>
              <a:path w="4445280" h="3889620">
                <a:moveTo>
                  <a:pt x="4445280" y="0"/>
                </a:moveTo>
                <a:lnTo>
                  <a:pt x="0" y="0"/>
                </a:lnTo>
                <a:lnTo>
                  <a:pt x="0" y="3889620"/>
                </a:lnTo>
                <a:lnTo>
                  <a:pt x="4445280" y="3889620"/>
                </a:lnTo>
                <a:lnTo>
                  <a:pt x="444528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flipH="1">
            <a:off x="3389858" y="5836388"/>
            <a:ext cx="517906" cy="310096"/>
          </a:xfrm>
          <a:custGeom>
            <a:avLst/>
            <a:gdLst/>
            <a:ahLst/>
            <a:cxnLst/>
            <a:rect l="l" t="t" r="r" b="b"/>
            <a:pathLst>
              <a:path w="776859" h="465144">
                <a:moveTo>
                  <a:pt x="776859" y="0"/>
                </a:moveTo>
                <a:lnTo>
                  <a:pt x="0" y="0"/>
                </a:lnTo>
                <a:lnTo>
                  <a:pt x="0" y="465144"/>
                </a:lnTo>
                <a:lnTo>
                  <a:pt x="776859" y="465144"/>
                </a:lnTo>
                <a:lnTo>
                  <a:pt x="776859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9619610" y="5732496"/>
            <a:ext cx="432469" cy="258941"/>
          </a:xfrm>
          <a:custGeom>
            <a:avLst/>
            <a:gdLst/>
            <a:ahLst/>
            <a:cxnLst/>
            <a:rect l="l" t="t" r="r" b="b"/>
            <a:pathLst>
              <a:path w="648703" h="388411">
                <a:moveTo>
                  <a:pt x="0" y="0"/>
                </a:moveTo>
                <a:lnTo>
                  <a:pt x="648703" y="0"/>
                </a:lnTo>
                <a:lnTo>
                  <a:pt x="648703" y="388411"/>
                </a:lnTo>
                <a:lnTo>
                  <a:pt x="0" y="38841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6489540" y="5991436"/>
            <a:ext cx="661539" cy="310096"/>
          </a:xfrm>
          <a:custGeom>
            <a:avLst/>
            <a:gdLst/>
            <a:ahLst/>
            <a:cxnLst/>
            <a:rect l="l" t="t" r="r" b="b"/>
            <a:pathLst>
              <a:path w="992308" h="465144">
                <a:moveTo>
                  <a:pt x="0" y="0"/>
                </a:moveTo>
                <a:lnTo>
                  <a:pt x="992307" y="0"/>
                </a:lnTo>
                <a:lnTo>
                  <a:pt x="992307" y="465144"/>
                </a:lnTo>
                <a:lnTo>
                  <a:pt x="0" y="46514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206935" y="4945623"/>
            <a:ext cx="580108" cy="271925"/>
          </a:xfrm>
          <a:custGeom>
            <a:avLst/>
            <a:gdLst/>
            <a:ahLst/>
            <a:cxnLst/>
            <a:rect l="l" t="t" r="r" b="b"/>
            <a:pathLst>
              <a:path w="870162" h="407888">
                <a:moveTo>
                  <a:pt x="0" y="0"/>
                </a:moveTo>
                <a:lnTo>
                  <a:pt x="870162" y="0"/>
                </a:lnTo>
                <a:lnTo>
                  <a:pt x="870162" y="407888"/>
                </a:lnTo>
                <a:lnTo>
                  <a:pt x="0" y="40788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 flipH="1">
            <a:off x="11169085" y="816080"/>
            <a:ext cx="1504409" cy="622449"/>
          </a:xfrm>
          <a:custGeom>
            <a:avLst/>
            <a:gdLst/>
            <a:ahLst/>
            <a:cxnLst/>
            <a:rect l="l" t="t" r="r" b="b"/>
            <a:pathLst>
              <a:path w="2256613" h="933674">
                <a:moveTo>
                  <a:pt x="2256613" y="0"/>
                </a:moveTo>
                <a:lnTo>
                  <a:pt x="0" y="0"/>
                </a:lnTo>
                <a:lnTo>
                  <a:pt x="0" y="933673"/>
                </a:lnTo>
                <a:lnTo>
                  <a:pt x="2256613" y="933673"/>
                </a:lnTo>
                <a:lnTo>
                  <a:pt x="2256613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577368" y="328846"/>
            <a:ext cx="842833" cy="848134"/>
          </a:xfrm>
          <a:custGeom>
            <a:avLst/>
            <a:gdLst/>
            <a:ahLst/>
            <a:cxnLst/>
            <a:rect l="l" t="t" r="r" b="b"/>
            <a:pathLst>
              <a:path w="1264250" h="1272201">
                <a:moveTo>
                  <a:pt x="0" y="0"/>
                </a:moveTo>
                <a:lnTo>
                  <a:pt x="1264250" y="0"/>
                </a:lnTo>
                <a:lnTo>
                  <a:pt x="1264250" y="1272201"/>
                </a:lnTo>
                <a:lnTo>
                  <a:pt x="0" y="1272201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-409738" y="506010"/>
            <a:ext cx="1906727" cy="788908"/>
          </a:xfrm>
          <a:custGeom>
            <a:avLst/>
            <a:gdLst/>
            <a:ahLst/>
            <a:cxnLst/>
            <a:rect l="l" t="t" r="r" b="b"/>
            <a:pathLst>
              <a:path w="2860090" h="1183362">
                <a:moveTo>
                  <a:pt x="0" y="0"/>
                </a:moveTo>
                <a:lnTo>
                  <a:pt x="2860090" y="0"/>
                </a:lnTo>
                <a:lnTo>
                  <a:pt x="2860090" y="1183363"/>
                </a:lnTo>
                <a:lnTo>
                  <a:pt x="0" y="118336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99228">
            <a:off x="-3535464" y="5634020"/>
            <a:ext cx="4603650" cy="1264085"/>
          </a:xfrm>
          <a:custGeom>
            <a:avLst/>
            <a:gdLst/>
            <a:ahLst/>
            <a:cxnLst/>
            <a:rect l="l" t="t" r="r" b="b"/>
            <a:pathLst>
              <a:path w="6905475" h="1896128">
                <a:moveTo>
                  <a:pt x="0" y="0"/>
                </a:moveTo>
                <a:lnTo>
                  <a:pt x="6905475" y="0"/>
                </a:lnTo>
                <a:lnTo>
                  <a:pt x="6905475" y="1896128"/>
                </a:lnTo>
                <a:lnTo>
                  <a:pt x="0" y="1896128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998785" y="2142920"/>
            <a:ext cx="3390492" cy="4733671"/>
          </a:xfrm>
          <a:custGeom>
            <a:avLst/>
            <a:gdLst/>
            <a:ahLst/>
            <a:cxnLst/>
            <a:rect l="l" t="t" r="r" b="b"/>
            <a:pathLst>
              <a:path w="5085738" h="7100507">
                <a:moveTo>
                  <a:pt x="0" y="0"/>
                </a:moveTo>
                <a:lnTo>
                  <a:pt x="5085738" y="0"/>
                </a:lnTo>
                <a:lnTo>
                  <a:pt x="5085738" y="7100506"/>
                </a:lnTo>
                <a:lnTo>
                  <a:pt x="0" y="7100506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54874B2-342F-147E-1C3D-D2136B75EA8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646206" y="1824838"/>
            <a:ext cx="8766808" cy="40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6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B93675-FFD0-4AD1-91AD-8FDD4FDC2B9D}:386"/>
  <p:tag name="ISPRING_CUSTOM_TIMING_USED" val="1"/>
  <p:tag name="ISPRING_SLIDE_INDENT_LEVEL" val="1"/>
  <p:tag name="GENSWF_SLIDE_TITLE" val="Tro chơi: Giải cứu thỏ con."/>
  <p:tag name="GENSWF_ADVANCE_TIME" val="19.750"/>
  <p:tag name="ISPRING_SLIDE_ID_2" val="{06151A5C-0463-4020-AA92-CEC4E629F088}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ielhsyk">
      <a:majorFont>
        <a:latin typeface="Browallia New" panose="020F0302020204030204"/>
        <a:ea typeface="字魂27号-布丁体"/>
        <a:cs typeface=""/>
      </a:majorFont>
      <a:minorFont>
        <a:latin typeface="Browallia New" panose="020F0502020204030204"/>
        <a:ea typeface="字魂27号-布丁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221</Words>
  <Application>Microsoft Office PowerPoint</Application>
  <PresentationFormat>Widescreen</PresentationFormat>
  <Paragraphs>28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#9Slide07 HoneyCream</vt:lpstr>
      <vt:lpstr>Arial</vt:lpstr>
      <vt:lpstr>Browallia New</vt:lpstr>
      <vt:lpstr>Calibri</vt:lpstr>
      <vt:lpstr>Cambria</vt:lpstr>
      <vt:lpstr>Cambria Math</vt:lpstr>
      <vt:lpstr>SVN-Newton</vt:lpstr>
      <vt:lpstr>SVN-Ready</vt:lpstr>
      <vt:lpstr>Times New Roman</vt:lpstr>
      <vt:lpstr>UTM Avo</vt:lpstr>
      <vt:lpstr>1_Office 主题​​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 NON</dc:title>
  <dc:creator>MANG NON</dc:creator>
  <cp:lastModifiedBy>Thu Trang</cp:lastModifiedBy>
  <cp:revision>16</cp:revision>
  <dcterms:created xsi:type="dcterms:W3CDTF">2024-04-23T15:00:26Z</dcterms:created>
  <dcterms:modified xsi:type="dcterms:W3CDTF">2024-05-13T05:36:58Z</dcterms:modified>
</cp:coreProperties>
</file>