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67" r:id="rId5"/>
    <p:sldId id="266" r:id="rId6"/>
    <p:sldId id="272" r:id="rId7"/>
    <p:sldId id="273" r:id="rId8"/>
    <p:sldId id="274" r:id="rId9"/>
    <p:sldId id="275" r:id="rId10"/>
    <p:sldId id="276" r:id="rId11"/>
    <p:sldId id="277" r:id="rId12"/>
    <p:sldId id="278" r:id="rId13"/>
    <p:sldId id="279" r:id="rId14"/>
    <p:sldId id="280"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31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BCAB2947-FBCC-4C86-B602-BADAED86C792}"/>
    <pc:docChg chg="delSld delMainMaster">
      <pc:chgData name="Ngọc Đỗ" userId="2f07f5d2c440dd9f" providerId="LiveId" clId="{BCAB2947-FBCC-4C86-B602-BADAED86C792}" dt="2024-05-02T02:57:18.358" v="9" actId="47"/>
      <pc:docMkLst>
        <pc:docMk/>
      </pc:docMkLst>
      <pc:sldChg chg="del">
        <pc:chgData name="Ngọc Đỗ" userId="2f07f5d2c440dd9f" providerId="LiveId" clId="{BCAB2947-FBCC-4C86-B602-BADAED86C792}" dt="2024-05-02T02:56:54.743" v="3" actId="47"/>
        <pc:sldMkLst>
          <pc:docMk/>
          <pc:sldMk cId="3323233078" sldId="257"/>
        </pc:sldMkLst>
      </pc:sldChg>
      <pc:sldChg chg="del">
        <pc:chgData name="Ngọc Đỗ" userId="2f07f5d2c440dd9f" providerId="LiveId" clId="{BCAB2947-FBCC-4C86-B602-BADAED86C792}" dt="2024-05-02T02:56:48.274" v="0" actId="47"/>
        <pc:sldMkLst>
          <pc:docMk/>
          <pc:sldMk cId="2910634892" sldId="258"/>
        </pc:sldMkLst>
      </pc:sldChg>
      <pc:sldChg chg="del">
        <pc:chgData name="Ngọc Đỗ" userId="2f07f5d2c440dd9f" providerId="LiveId" clId="{BCAB2947-FBCC-4C86-B602-BADAED86C792}" dt="2024-05-02T02:56:57.226" v="4" actId="47"/>
        <pc:sldMkLst>
          <pc:docMk/>
          <pc:sldMk cId="316905682" sldId="259"/>
        </pc:sldMkLst>
      </pc:sldChg>
      <pc:sldChg chg="del">
        <pc:chgData name="Ngọc Đỗ" userId="2f07f5d2c440dd9f" providerId="LiveId" clId="{BCAB2947-FBCC-4C86-B602-BADAED86C792}" dt="2024-05-02T02:56:49.591" v="1" actId="47"/>
        <pc:sldMkLst>
          <pc:docMk/>
          <pc:sldMk cId="3700417489" sldId="260"/>
        </pc:sldMkLst>
      </pc:sldChg>
      <pc:sldChg chg="del">
        <pc:chgData name="Ngọc Đỗ" userId="2f07f5d2c440dd9f" providerId="LiveId" clId="{BCAB2947-FBCC-4C86-B602-BADAED86C792}" dt="2024-05-02T02:56:50.411" v="2" actId="47"/>
        <pc:sldMkLst>
          <pc:docMk/>
          <pc:sldMk cId="2064414792" sldId="261"/>
        </pc:sldMkLst>
      </pc:sldChg>
      <pc:sldChg chg="del">
        <pc:chgData name="Ngọc Đỗ" userId="2f07f5d2c440dd9f" providerId="LiveId" clId="{BCAB2947-FBCC-4C86-B602-BADAED86C792}" dt="2024-05-02T02:56:57.853" v="5" actId="47"/>
        <pc:sldMkLst>
          <pc:docMk/>
          <pc:sldMk cId="3458402595" sldId="265"/>
        </pc:sldMkLst>
      </pc:sldChg>
      <pc:sldChg chg="del">
        <pc:chgData name="Ngọc Đỗ" userId="2f07f5d2c440dd9f" providerId="LiveId" clId="{BCAB2947-FBCC-4C86-B602-BADAED86C792}" dt="2024-05-02T02:57:03.265" v="6" actId="47"/>
        <pc:sldMkLst>
          <pc:docMk/>
          <pc:sldMk cId="2403285106" sldId="269"/>
        </pc:sldMkLst>
      </pc:sldChg>
      <pc:sldChg chg="del">
        <pc:chgData name="Ngọc Đỗ" userId="2f07f5d2c440dd9f" providerId="LiveId" clId="{BCAB2947-FBCC-4C86-B602-BADAED86C792}" dt="2024-05-02T02:57:05.521" v="7" actId="47"/>
        <pc:sldMkLst>
          <pc:docMk/>
          <pc:sldMk cId="141514881" sldId="270"/>
        </pc:sldMkLst>
      </pc:sldChg>
      <pc:sldChg chg="del">
        <pc:chgData name="Ngọc Đỗ" userId="2f07f5d2c440dd9f" providerId="LiveId" clId="{BCAB2947-FBCC-4C86-B602-BADAED86C792}" dt="2024-05-02T02:57:07.618" v="8" actId="47"/>
        <pc:sldMkLst>
          <pc:docMk/>
          <pc:sldMk cId="3224581191" sldId="271"/>
        </pc:sldMkLst>
      </pc:sldChg>
      <pc:sldChg chg="del">
        <pc:chgData name="Ngọc Đỗ" userId="2f07f5d2c440dd9f" providerId="LiveId" clId="{BCAB2947-FBCC-4C86-B602-BADAED86C792}" dt="2024-05-02T02:57:18.358" v="9" actId="47"/>
        <pc:sldMkLst>
          <pc:docMk/>
          <pc:sldMk cId="1439912845" sldId="281"/>
        </pc:sldMkLst>
      </pc:sldChg>
      <pc:sldMasterChg chg="del delSldLayout">
        <pc:chgData name="Ngọc Đỗ" userId="2f07f5d2c440dd9f" providerId="LiveId" clId="{BCAB2947-FBCC-4C86-B602-BADAED86C792}" dt="2024-05-02T02:57:18.358" v="9" actId="47"/>
        <pc:sldMasterMkLst>
          <pc:docMk/>
          <pc:sldMasterMk cId="862045763" sldId="2147483660"/>
        </pc:sldMasterMkLst>
        <pc:sldLayoutChg chg="del">
          <pc:chgData name="Ngọc Đỗ" userId="2f07f5d2c440dd9f" providerId="LiveId" clId="{BCAB2947-FBCC-4C86-B602-BADAED86C792}" dt="2024-05-02T02:57:18.358" v="9" actId="47"/>
          <pc:sldLayoutMkLst>
            <pc:docMk/>
            <pc:sldMasterMk cId="862045763" sldId="2147483660"/>
            <pc:sldLayoutMk cId="374979272" sldId="21474836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02/05/2024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02/05/2024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02/05/2024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02/05/2024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02/05/2024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02/05/2024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7">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extBox 14"/>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2" name="Picture 21"/>
          <p:cNvPicPr>
            <a:picLocks noChangeAspect="1"/>
          </p:cNvPicPr>
          <p:nvPr/>
        </p:nvPicPr>
        <p:blipFill>
          <a:blip r:embed="rId7"/>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Bài thơ ghi lại một lần lên thăm Bác của nhà thơ Tố Hữu; qua đó, nhà thơ thể hiện tình yêu thương sâu nặng, sự kính trọng đặc biệt đới với Bác Hồ.</a:t>
              </a:r>
              <a:endParaRPr lang="en-US" sz="400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bài thơ.</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8" name="Picture 17"/>
          <p:cNvPicPr>
            <a:picLocks noChangeAspect="1"/>
          </p:cNvPicPr>
          <p:nvPr/>
        </p:nvPicPr>
        <p:blipFill>
          <a:blip r:embed="rId6"/>
          <a:stretch>
            <a:fillRect/>
          </a:stretch>
        </p:blipFill>
        <p:spPr>
          <a:xfrm>
            <a:off x="5396087" y="4551392"/>
            <a:ext cx="7071973" cy="1566808"/>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3524316" y="1914210"/>
            <a:ext cx="8667684" cy="4943790"/>
          </a:xfrm>
          <a:prstGeom prst="rect">
            <a:avLst/>
          </a:prstGeom>
        </p:spPr>
      </p:pic>
      <p:pic>
        <p:nvPicPr>
          <p:cNvPr id="17" name="Picture 16">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6820915" y="3839527"/>
            <a:ext cx="5128415" cy="2925096"/>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3"/>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3"/>
                                        </p:tgtEl>
                                      </p:cBhvr>
                                      <p:by x="25000" y="25000"/>
                                    </p:animScale>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732</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#9Slide07 HoneyCream</vt:lpstr>
      <vt:lpstr>Arial</vt:lpstr>
      <vt:lpstr>Cambria</vt:lpstr>
      <vt:lpstr>SVN-Newton</vt:lpstr>
      <vt:lpstr>Times New Roman</vt:lpstr>
      <vt:lpstr>UTM Wedding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Ngọc Đỗ</cp:lastModifiedBy>
  <cp:revision>32</cp:revision>
  <dcterms:created xsi:type="dcterms:W3CDTF">2024-01-12T14:48:10Z</dcterms:created>
  <dcterms:modified xsi:type="dcterms:W3CDTF">2024-05-02T02:57:21Z</dcterms:modified>
</cp:coreProperties>
</file>