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9" r:id="rId3"/>
    <p:sldId id="291" r:id="rId4"/>
    <p:sldId id="259" r:id="rId5"/>
    <p:sldId id="292" r:id="rId6"/>
    <p:sldId id="290" r:id="rId7"/>
    <p:sldId id="293" r:id="rId8"/>
    <p:sldId id="294" r:id="rId9"/>
    <p:sldId id="295" r:id="rId10"/>
    <p:sldId id="303" r:id="rId11"/>
    <p:sldId id="308" r:id="rId12"/>
    <p:sldId id="310" r:id="rId13"/>
    <p:sldId id="311" r:id="rId14"/>
    <p:sldId id="312" r:id="rId15"/>
    <p:sldId id="3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F26"/>
    <a:srgbClr val="F25549"/>
    <a:srgbClr val="FFFFFF"/>
    <a:srgbClr val="608E21"/>
    <a:srgbClr val="E8F5ED"/>
    <a:srgbClr val="FFA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6424" autoAdjust="0"/>
  </p:normalViewPr>
  <p:slideViewPr>
    <p:cSldViewPr snapToGrid="0">
      <p:cViewPr varScale="1">
        <p:scale>
          <a:sx n="91" d="100"/>
          <a:sy n="91" d="100"/>
        </p:scale>
        <p:origin x="1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44E75-B6F8-CF9C-1D9C-BDEAF80AF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F3609-DE30-6739-EDE4-5DDC62FD0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3981A-D915-6E19-BCCA-5346D0E598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BD0362-006F-4500-B07D-FD10EE0DACCE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C0FB2-6494-9F0D-A32C-6950B06A8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B2FBE-C163-EB19-8B27-626F9B3C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C6AB30-58F0-4D51-9DB7-22984DF57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7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6437F-DA3A-0AC5-7E5B-BED4D538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1DDD38-EBD0-EC69-D75A-AF6E393CC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248E3-4DA5-C005-2A46-6034596D98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BD0362-006F-4500-B07D-FD10EE0DACCE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8DADA-9091-5EBC-E5F3-AF7A30232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FDAC9-A68B-2F22-D525-F25C311E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C6AB30-58F0-4D51-9DB7-22984DF57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1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D1A5FC-E196-2C51-A6FB-937B75F19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19FA7D-4859-4436-6DE5-766041BD6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EB428-F505-5E07-3B1D-C219EB8E3D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BD0362-006F-4500-B07D-FD10EE0DACCE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2A963-94C1-3D87-B7DA-5F0F25A8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DC596-A272-8918-EF55-A09F76A1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C6AB30-58F0-4D51-9DB7-22984DF57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9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EAD3E-3F93-A649-715A-F3E3DAA71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157B0-E835-D6AF-4CCF-DEE2487E4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DE922-F43D-BD7A-991C-292690DD0A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6D16EF-0BB6-4A5A-B8F4-4C5553B98506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F91EB-F63C-CCF6-1C80-12F39515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B22FB-5B1E-A2F7-9642-BFC9A7AB5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F96B3-55E4-4FD3-8D22-32BDEE24E9C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F089DD-9F86-0E5A-9A2D-45D6DF8197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4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28715-33BD-54E0-C7F2-CCF76F251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1564F-797E-BAF8-11AC-120384E36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AA248-C1BC-1B68-237A-B3B9386FE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6D16EF-0BB6-4A5A-B8F4-4C5553B98506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C7CF7-3C02-D433-DE9C-D42B8DA9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5A2A7-27F8-FE9C-D33A-E03D8C4B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F96B3-55E4-4FD3-8D22-32BDEE24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8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0FD1A-E55B-D977-5436-82DEE6E46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87847-B37A-E6EA-E944-25B408C62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C4FF2-4671-239C-4B56-82270914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6D16EF-0BB6-4A5A-B8F4-4C5553B98506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47084-7FAD-61DF-2A78-0796F36F5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1A57E-AF2E-919E-F256-C16F5BA6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F96B3-55E4-4FD3-8D22-32BDEE24E9C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A0C945-939A-98F3-3F94-6FC4E2EC52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7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5A0F-4060-0E3C-1537-CF747835E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C2BF1-A86C-5604-FDDA-AF5E78576B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12DC0-F622-B781-D939-BEE17015A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FD3B2-CF15-E9DF-E8FF-2926C17B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6D16EF-0BB6-4A5A-B8F4-4C5553B98506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1BA49-8D41-CA44-3A56-F9251CA44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19299-F850-12CD-A7F4-D31DBC478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F96B3-55E4-4FD3-8D22-32BDEE24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9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D309B-A861-7810-E78C-3399CAB13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6EC32-B4B6-E786-1032-E4F997148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C66F4-CA01-E7A8-BAF3-76573A318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99659-83B9-A97D-6864-C8AB13747A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A6278-EC8C-428A-67E1-4671162D2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BF094F-900B-7F17-E875-943CC40D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6D16EF-0BB6-4A5A-B8F4-4C5553B98506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58C6BF-B444-74E6-4F69-CE23C624E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FC98DF-8074-41C3-BDDA-F3644AD6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F96B3-55E4-4FD3-8D22-32BDEE24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0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6E9EE-F874-B483-9BEC-9C5D968C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C7F19-93EF-CC74-00BC-97E894C3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6D16EF-0BB6-4A5A-B8F4-4C5553B98506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BB3FE-E398-8FCD-457E-AE8CA0E1A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CC8CAA-3D9E-8F6D-E529-BA71DCF9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F96B3-55E4-4FD3-8D22-32BDEE24E9C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3A8EE9-4BB4-85DA-1341-A1B98E496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9" b="102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859F22-42A8-2D71-9D21-ABE94AF6B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6D16EF-0BB6-4A5A-B8F4-4C5553B98506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BBD187-CCE6-025A-EF71-D0A012B00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1BD5E-03B5-F538-9D83-268AD4594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F96B3-55E4-4FD3-8D22-32BDEE24E9C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48021-8772-3C32-CD50-184267C8C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F945A9-4974-CA3F-005C-401D468D64EB}"/>
              </a:ext>
            </a:extLst>
          </p:cNvPr>
          <p:cNvSpPr/>
          <p:nvPr userDrawn="1"/>
        </p:nvSpPr>
        <p:spPr>
          <a:xfrm>
            <a:off x="254976" y="208939"/>
            <a:ext cx="11682047" cy="6440121"/>
          </a:xfrm>
          <a:prstGeom prst="roundRect">
            <a:avLst>
              <a:gd name="adj" fmla="val 10974"/>
            </a:avLst>
          </a:prstGeom>
          <a:solidFill>
            <a:schemeClr val="bg1"/>
          </a:solidFill>
          <a:ln w="28575">
            <a:solidFill>
              <a:srgbClr val="336C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2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3E03-CFA1-C66D-5A7A-F350EB19D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0424F-1BB8-0F36-B82D-05453E9D3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BBB88-A66C-EB6C-6CBB-FF7D274E1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3D12E-2487-AD86-9381-668B8FB09B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6D16EF-0BB6-4A5A-B8F4-4C5553B98506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FBFC4-ACB5-1891-FADA-D9DED27EF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B21F4-4F78-A7AD-D2D2-0063F68B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F96B3-55E4-4FD3-8D22-32BDEE24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8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1C298-8ACF-AF75-587B-D0BF883D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24870-5FCD-EB1F-18F7-5E2E80507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88830-6E9E-C41D-48ED-8DF24F42B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BD0362-006F-4500-B07D-FD10EE0DACCE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26EBA-EE85-3D95-FC0D-1E3D8AF5C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834BA-13FD-30DE-6BE0-639B21990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C6AB30-58F0-4D51-9DB7-22984DF57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17B34-2ED5-B5D4-629C-F20DF836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114EAB-1209-DA3B-97F5-E4D34E3599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228B7-45DC-0006-E4B9-EDD175BDD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9349E-084A-6589-C443-A22CC3CA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6D16EF-0BB6-4A5A-B8F4-4C5553B98506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C03C1-2CC0-7554-4A4C-627BF81CA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B9361-53EF-EC00-754E-6999EA2E3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F96B3-55E4-4FD3-8D22-32BDEE24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17C9D-3D2C-AA87-8615-DCA55EE93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64C60-8928-A35C-A10C-A26874D59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B9266-944A-8A9A-5AD2-C6C6A04B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6D16EF-0BB6-4A5A-B8F4-4C5553B98506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7C3D6-E8D0-33FA-476C-E411E242F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947F3-1F66-E040-A0B5-999699C34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F96B3-55E4-4FD3-8D22-32BDEE24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1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FC626-A1F2-8A64-07AE-4AB46B7245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5DFBBC-15A5-7ACB-85D4-3E4FADC48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C92BE-8C97-3C08-4364-2275828D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6D16EF-0BB6-4A5A-B8F4-4C5553B98506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5F9BF-4951-1960-8589-F9D3BE06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5E083-8A5B-6295-9AC2-433E8E43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F96B3-55E4-4FD3-8D22-32BDEE24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0F63-B1F1-FC71-2DF4-2C58BA243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7A117-3BB7-74CE-BE8B-B2F77F750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E43D0-C5E0-0493-CDFB-8D08FD05A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BD0362-006F-4500-B07D-FD10EE0DACCE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EF945-E5DE-B1AB-3113-A45B85E0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18FDA-591B-B1DB-25AE-12D88ECF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C6AB30-58F0-4D51-9DB7-22984DF57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0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6A94E-3343-AA2C-9983-86E0EFEF7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AA02C-84C4-2225-C1F1-B44DBF45B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954AD-F3E8-1D14-47A4-F4EBA21D8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BD44F-6CA3-0277-5313-F79B73942F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BD0362-006F-4500-B07D-FD10EE0DACCE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E0057-E9FE-9544-C620-427D8449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CAA22-E51F-2423-1CF1-BF913A49A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C6AB30-58F0-4D51-9DB7-22984DF57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1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C3F2-F94C-EF82-C355-3538FAA06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4C2BA-987E-DABC-40CB-F9AD6F1B2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A73B3-C945-C3E8-7207-CB92E7705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7672DE-6EAE-31AF-9F29-24E8F907D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3CB75A-E2E7-A239-973C-68CEE2D706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5D4FA-5995-93F9-5FE9-4EA9E88F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BD0362-006F-4500-B07D-FD10EE0DACCE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D98B8-651A-B5E1-4E72-4D2F06E8C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33B28-586F-EC80-EB81-C6A9E608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C6AB30-58F0-4D51-9DB7-22984DF57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9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97BA-BD5B-C419-0E19-077E0458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6D8A5A-C939-113D-8A27-CE29D923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BD0362-006F-4500-B07D-FD10EE0DACCE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6E3EE-B290-894A-BA1E-BA636877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E911B-1C8F-92D2-944E-3E191008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C6AB30-58F0-4D51-9DB7-22984DF57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7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83AAD2-ED10-036F-7281-F027BE9C2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BD0362-006F-4500-B07D-FD10EE0DACCE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4110C7-886E-E93D-CB05-65BD00B04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7A47C-8009-9666-C625-696855D4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C6AB30-58F0-4D51-9DB7-22984DF57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5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07107-6581-27E5-80F1-44B457CD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A83E6-21B7-93D2-023F-E5ECA0F03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6EC9A-623C-15E7-0209-1BE30A420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C5F4E-EF95-B5A4-2CC0-522EBA25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BD0362-006F-4500-B07D-FD10EE0DACCE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E751C-5D49-CAE0-CC24-BC7C2E5DD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DB928-AAE2-8FBF-FE27-6CC9E25B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C6AB30-58F0-4D51-9DB7-22984DF57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8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01C4A-D4C2-E084-AC12-D227D4F0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144F9-8DED-6C03-361A-95DF261F6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85239-C51A-15B9-F373-AD3DCFBC5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3D75C-7486-1E91-4302-136C3D5C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BD0362-006F-4500-B07D-FD10EE0DACCE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564B5-EF45-1097-56D9-07BC90FCC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72FCB-A27A-DAA6-AED3-EDCD8FE6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C6AB30-58F0-4D51-9DB7-22984DF57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2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97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09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61823E-8AD7-FA00-BA48-A0A8FF539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749344"/>
            <a:ext cx="3105912" cy="61086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5DE38C-3078-8762-1CDE-71751B814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09" y="268697"/>
            <a:ext cx="2620062" cy="12977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CDC66F-6E22-1440-8BB2-4063BE3DE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673" y="1085760"/>
            <a:ext cx="6760723" cy="26308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ADC332-501B-6A7D-6427-21D449E00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7210" y="2495937"/>
            <a:ext cx="4690336" cy="24412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C64CCB-095E-0A38-F6B7-CF0C63EDB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2520" y="4551725"/>
            <a:ext cx="4206605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6C108D-0EFA-7930-D48C-B252F71440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22" y="-107409"/>
            <a:ext cx="1338378" cy="13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6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46EC1-0ACB-5220-9C61-52FE4F0B4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749344"/>
            <a:ext cx="3105912" cy="6108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2B321D-8C77-8C59-C776-46988D588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319" y="975380"/>
            <a:ext cx="8266892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4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2269AB-F7F3-2101-4AC7-84D6DD99E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77" r="544" b="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4B3B311-C132-6327-F3FA-387E70ACDB03}"/>
              </a:ext>
            </a:extLst>
          </p:cNvPr>
          <p:cNvSpPr/>
          <p:nvPr/>
        </p:nvSpPr>
        <p:spPr>
          <a:xfrm>
            <a:off x="782026" y="0"/>
            <a:ext cx="4984916" cy="6722533"/>
          </a:xfrm>
          <a:prstGeom prst="roundRect">
            <a:avLst>
              <a:gd name="adj" fmla="val 7553"/>
            </a:avLst>
          </a:prstGeom>
          <a:solidFill>
            <a:srgbClr val="E8F5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46503-79A0-9B79-E57A-FAF1B53B5DBE}"/>
              </a:ext>
            </a:extLst>
          </p:cNvPr>
          <p:cNvSpPr txBox="1"/>
          <p:nvPr/>
        </p:nvSpPr>
        <p:spPr>
          <a:xfrm>
            <a:off x="1389914" y="83445"/>
            <a:ext cx="396297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Tuổi thơ chở đầy cổ tích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Dòng sông lời mẹ ngọt ngào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Đưa con đi cùng đất nước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</a:t>
            </a: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òng chành nhịp võng ca dao.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 gặp trong lời mẹ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Cánh cò trắng, dải đồng xanh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 yêu màu vàng hoa mướp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“Con gà cục tác lá chanh".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Thời gian chạy qua tóc mẹ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 màu trắng đến nôn nao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Lưng mẹ cứ còng dần xuống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 con ngày một thêm cao.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Mẹ ơi, trong lời mẹ hát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 cả cuộc đời hiện ra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 ru chắp con đôi cánh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Lớn rồi con sẽ bay xa.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</a:t>
            </a:r>
            <a:r>
              <a:rPr kumimoji="0" lang="vi-VN" sz="2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(Trương Nam Hương)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EFAF46-CDB2-A2E1-5286-FD814EB00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307" y="358362"/>
            <a:ext cx="4694327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1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46EC1-0ACB-5220-9C61-52FE4F0B4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749344"/>
            <a:ext cx="3105912" cy="6108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FF2B38-EFB8-39D7-1E8A-F88F9BAF8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787" y="849233"/>
            <a:ext cx="8266892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8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B3F75FD-D206-4165-5C14-D13B84DF7B61}"/>
              </a:ext>
            </a:extLst>
          </p:cNvPr>
          <p:cNvSpPr/>
          <p:nvPr/>
        </p:nvSpPr>
        <p:spPr>
          <a:xfrm>
            <a:off x="1567544" y="2450746"/>
            <a:ext cx="7992826" cy="7731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3F8F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sẻ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67825A-714A-FBB7-E699-DF43991BDCF2}"/>
              </a:ext>
            </a:extLst>
          </p:cNvPr>
          <p:cNvSpPr/>
          <p:nvPr/>
        </p:nvSpPr>
        <p:spPr>
          <a:xfrm>
            <a:off x="5114610" y="3634067"/>
            <a:ext cx="5572849" cy="7731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3F8F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mới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500412-28C4-4FAF-62B1-13C0902E7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733" y="416786"/>
            <a:ext cx="4682134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4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61823E-8AD7-FA00-BA48-A0A8FF539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749344"/>
            <a:ext cx="3105912" cy="61086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AD833C-F6DD-9EC0-5E29-9E26C37E7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271" y="572877"/>
            <a:ext cx="8907493" cy="403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3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46EC1-0ACB-5220-9C61-52FE4F0B4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749344"/>
            <a:ext cx="3105912" cy="6108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C7ADFD-8E29-40B0-968B-C70C19903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932" y="221224"/>
            <a:ext cx="6564442" cy="49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0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46EC1-0ACB-5220-9C61-52FE4F0B4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749344"/>
            <a:ext cx="3105912" cy="6108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EE89E0-4C52-134B-2AC6-328389B11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873" y="749344"/>
            <a:ext cx="6175783" cy="4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2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46EC1-0ACB-5220-9C61-52FE4F0B4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749344"/>
            <a:ext cx="3105912" cy="6108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AD42E4-4DCE-11F1-5C5B-9265032B6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920" y="817203"/>
            <a:ext cx="6175783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2269AB-F7F3-2101-4AC7-84D6DD99E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77" r="544" b="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4B3B311-C132-6327-F3FA-387E70ACDB03}"/>
              </a:ext>
            </a:extLst>
          </p:cNvPr>
          <p:cNvSpPr/>
          <p:nvPr/>
        </p:nvSpPr>
        <p:spPr>
          <a:xfrm>
            <a:off x="782026" y="0"/>
            <a:ext cx="4984916" cy="6722533"/>
          </a:xfrm>
          <a:prstGeom prst="roundRect">
            <a:avLst>
              <a:gd name="adj" fmla="val 7553"/>
            </a:avLst>
          </a:prstGeom>
          <a:solidFill>
            <a:srgbClr val="E8F5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46503-79A0-9B79-E57A-FAF1B53B5DBE}"/>
              </a:ext>
            </a:extLst>
          </p:cNvPr>
          <p:cNvSpPr txBox="1"/>
          <p:nvPr/>
        </p:nvSpPr>
        <p:spPr>
          <a:xfrm>
            <a:off x="1389914" y="83445"/>
            <a:ext cx="396297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100" b="1" dirty="0">
                <a:latin typeface="Cambria" panose="02040503050406030204" pitchFamily="18" charset="0"/>
                <a:ea typeface="Cambria" panose="02040503050406030204" pitchFamily="18" charset="0"/>
              </a:rPr>
              <a:t>Tuổi thơ chở đầy cổ tích</a:t>
            </a:r>
          </a:p>
          <a:p>
            <a:pPr algn="just"/>
            <a:r>
              <a:rPr lang="vi-VN" sz="2100" b="1" dirty="0">
                <a:latin typeface="Cambria" panose="02040503050406030204" pitchFamily="18" charset="0"/>
                <a:ea typeface="Cambria" panose="02040503050406030204" pitchFamily="18" charset="0"/>
              </a:rPr>
              <a:t>Dòng sông lời mẹ ngọt ngào</a:t>
            </a:r>
          </a:p>
          <a:p>
            <a:pPr algn="just"/>
            <a:r>
              <a:rPr lang="vi-VN" sz="2100" b="1" dirty="0">
                <a:latin typeface="Cambria" panose="02040503050406030204" pitchFamily="18" charset="0"/>
                <a:ea typeface="Cambria" panose="02040503050406030204" pitchFamily="18" charset="0"/>
              </a:rPr>
              <a:t>Đưa con đi cùng đất nước</a:t>
            </a:r>
          </a:p>
          <a:p>
            <a:pPr algn="just"/>
            <a:r>
              <a:rPr lang="vi-VN" sz="21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2100" b="1" dirty="0">
                <a:latin typeface="Cambria" panose="02040503050406030204" pitchFamily="18" charset="0"/>
                <a:ea typeface="Cambria" panose="02040503050406030204" pitchFamily="18" charset="0"/>
              </a:rPr>
              <a:t>òng chành nhịp võng ca dao.</a:t>
            </a:r>
          </a:p>
          <a:p>
            <a:pPr algn="just"/>
            <a:endParaRPr lang="vi-VN" sz="21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100" b="1" dirty="0">
                <a:latin typeface="Cambria" panose="02040503050406030204" pitchFamily="18" charset="0"/>
                <a:ea typeface="Cambria" panose="02040503050406030204" pitchFamily="18" charset="0"/>
              </a:rPr>
              <a:t>Con gặp trong lời mẹ hát</a:t>
            </a:r>
          </a:p>
          <a:p>
            <a:pPr algn="just"/>
            <a:r>
              <a:rPr lang="vi-VN" sz="2100" b="1" dirty="0">
                <a:latin typeface="Cambria" panose="02040503050406030204" pitchFamily="18" charset="0"/>
                <a:ea typeface="Cambria" panose="02040503050406030204" pitchFamily="18" charset="0"/>
              </a:rPr>
              <a:t>Cánh cò trắng, dải đồng xanh </a:t>
            </a:r>
          </a:p>
          <a:p>
            <a:pPr algn="just"/>
            <a:r>
              <a:rPr lang="vi-VN" sz="2100" b="1" dirty="0">
                <a:latin typeface="Cambria" panose="02040503050406030204" pitchFamily="18" charset="0"/>
                <a:ea typeface="Cambria" panose="02040503050406030204" pitchFamily="18" charset="0"/>
              </a:rPr>
              <a:t>Con yêu màu vàng hoa mướp </a:t>
            </a:r>
          </a:p>
          <a:p>
            <a:pPr algn="just"/>
            <a:r>
              <a:rPr lang="vi-VN" sz="2100" b="1" dirty="0">
                <a:latin typeface="Cambria" panose="02040503050406030204" pitchFamily="18" charset="0"/>
                <a:ea typeface="Cambria" panose="02040503050406030204" pitchFamily="18" charset="0"/>
              </a:rPr>
              <a:t>“Con gà cục tác lá chanh".</a:t>
            </a:r>
          </a:p>
          <a:p>
            <a:pPr algn="just"/>
            <a:endParaRPr lang="vi-VN" sz="21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100" b="1" dirty="0">
                <a:latin typeface="Cambria" panose="02040503050406030204" pitchFamily="18" charset="0"/>
                <a:ea typeface="Cambria" panose="02040503050406030204" pitchFamily="18" charset="0"/>
              </a:rPr>
              <a:t>Thời gian chạy qua tóc mẹ</a:t>
            </a:r>
          </a:p>
          <a:p>
            <a:pPr algn="just"/>
            <a:r>
              <a:rPr lang="vi-VN" sz="2100" b="1" dirty="0">
                <a:latin typeface="Cambria" panose="02040503050406030204" pitchFamily="18" charset="0"/>
                <a:ea typeface="Cambria" panose="02040503050406030204" pitchFamily="18" charset="0"/>
              </a:rPr>
              <a:t>Một màu trắng đến nôn nao </a:t>
            </a:r>
          </a:p>
          <a:p>
            <a:pPr algn="just"/>
            <a:r>
              <a:rPr lang="vi-VN" sz="2100" b="1" dirty="0">
                <a:latin typeface="Cambria" panose="02040503050406030204" pitchFamily="18" charset="0"/>
                <a:ea typeface="Cambria" panose="02040503050406030204" pitchFamily="18" charset="0"/>
              </a:rPr>
              <a:t>Lưng mẹ cứ còng dần xuống </a:t>
            </a:r>
          </a:p>
          <a:p>
            <a:pPr algn="just"/>
            <a:r>
              <a:rPr lang="vi-VN" sz="2100" b="1" dirty="0">
                <a:latin typeface="Cambria" panose="02040503050406030204" pitchFamily="18" charset="0"/>
                <a:ea typeface="Cambria" panose="02040503050406030204" pitchFamily="18" charset="0"/>
              </a:rPr>
              <a:t>Cho con ngày một thêm cao.</a:t>
            </a:r>
            <a:endParaRPr lang="en-US" sz="21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vi-VN" sz="21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100" b="1" dirty="0">
                <a:latin typeface="Cambria" panose="02040503050406030204" pitchFamily="18" charset="0"/>
                <a:ea typeface="Cambria" panose="02040503050406030204" pitchFamily="18" charset="0"/>
              </a:rPr>
              <a:t>Mẹ ơi, trong lời mẹ hát </a:t>
            </a:r>
          </a:p>
          <a:p>
            <a:pPr algn="just"/>
            <a:r>
              <a:rPr lang="vi-VN" sz="2100" b="1" dirty="0">
                <a:latin typeface="Cambria" panose="02040503050406030204" pitchFamily="18" charset="0"/>
                <a:ea typeface="Cambria" panose="02040503050406030204" pitchFamily="18" charset="0"/>
              </a:rPr>
              <a:t>Có cả cuộc đời hiện ra </a:t>
            </a:r>
          </a:p>
          <a:p>
            <a:pPr algn="just"/>
            <a:r>
              <a:rPr lang="vi-VN" sz="2100" b="1" dirty="0">
                <a:latin typeface="Cambria" panose="02040503050406030204" pitchFamily="18" charset="0"/>
                <a:ea typeface="Cambria" panose="02040503050406030204" pitchFamily="18" charset="0"/>
              </a:rPr>
              <a:t>Lời ru chắp con đôi cánh </a:t>
            </a:r>
          </a:p>
          <a:p>
            <a:pPr algn="just"/>
            <a:r>
              <a:rPr lang="vi-VN" sz="2100" b="1" dirty="0">
                <a:latin typeface="Cambria" panose="02040503050406030204" pitchFamily="18" charset="0"/>
                <a:ea typeface="Cambria" panose="02040503050406030204" pitchFamily="18" charset="0"/>
              </a:rPr>
              <a:t>Lớn rồi con sẽ bay xa.</a:t>
            </a:r>
            <a:endParaRPr lang="en-US" sz="21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2100" b="1" i="1" dirty="0">
                <a:latin typeface="Cambria" panose="02040503050406030204" pitchFamily="18" charset="0"/>
                <a:ea typeface="Cambria" panose="02040503050406030204" pitchFamily="18" charset="0"/>
              </a:rPr>
              <a:t>(Trương Nam Hương)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DFCE95-1394-4273-2F64-FFB9248A5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830" y="277680"/>
            <a:ext cx="4694327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0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115AE9F-2A13-F17C-61A5-7BB94D248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24" y="761870"/>
            <a:ext cx="7260965" cy="585876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3E4595-80FB-5DAB-260D-C31A4BC21047}"/>
              </a:ext>
            </a:extLst>
          </p:cNvPr>
          <p:cNvSpPr/>
          <p:nvPr/>
        </p:nvSpPr>
        <p:spPr>
          <a:xfrm>
            <a:off x="977900" y="2041214"/>
            <a:ext cx="3582458" cy="1015663"/>
          </a:xfrm>
          <a:prstGeom prst="roundRect">
            <a:avLst>
              <a:gd name="adj" fmla="val 50000"/>
            </a:avLst>
          </a:prstGeom>
          <a:solidFill>
            <a:srgbClr val="3F8F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chòng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chành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B9AEDE-1F73-5447-0BD6-2DC40D40E3D3}"/>
              </a:ext>
            </a:extLst>
          </p:cNvPr>
          <p:cNvSpPr/>
          <p:nvPr/>
        </p:nvSpPr>
        <p:spPr>
          <a:xfrm>
            <a:off x="1363663" y="3640453"/>
            <a:ext cx="2810933" cy="1015663"/>
          </a:xfrm>
          <a:prstGeom prst="roundRect">
            <a:avLst>
              <a:gd name="adj" fmla="val 50000"/>
            </a:avLst>
          </a:prstGeom>
          <a:solidFill>
            <a:srgbClr val="3F8F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nôn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nao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6E7F565-8E8D-562D-4F4E-BEEC39BEECDE}"/>
              </a:ext>
            </a:extLst>
          </p:cNvPr>
          <p:cNvSpPr/>
          <p:nvPr/>
        </p:nvSpPr>
        <p:spPr>
          <a:xfrm>
            <a:off x="4946121" y="2041215"/>
            <a:ext cx="2810933" cy="1015663"/>
          </a:xfrm>
          <a:prstGeom prst="roundRect">
            <a:avLst>
              <a:gd name="adj" fmla="val 50000"/>
            </a:avLst>
          </a:prstGeom>
          <a:solidFill>
            <a:srgbClr val="3F8F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võng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43E3A9-8060-1A28-D8EB-9C43338EE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379" y="602350"/>
            <a:ext cx="617578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4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2C415C-EBCE-59DF-AFF7-6061AB422F7D}"/>
              </a:ext>
            </a:extLst>
          </p:cNvPr>
          <p:cNvSpPr txBox="1"/>
          <p:nvPr/>
        </p:nvSpPr>
        <p:spPr>
          <a:xfrm>
            <a:off x="778932" y="1995282"/>
            <a:ext cx="623146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Con gặp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trong lời mẹ hát</a:t>
            </a:r>
          </a:p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Cánh cò trắng,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dải đồng xanh </a:t>
            </a:r>
          </a:p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Con yêu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màu vàng hoa mướp </a:t>
            </a:r>
          </a:p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“Con gà</a:t>
            </a:r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cục tác lá chanh".</a:t>
            </a:r>
          </a:p>
          <a:p>
            <a:pPr algn="just"/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F2B3C1-1463-5C4B-75D5-1A148CAD5E53}"/>
              </a:ext>
            </a:extLst>
          </p:cNvPr>
          <p:cNvSpPr txBox="1"/>
          <p:nvPr/>
        </p:nvSpPr>
        <p:spPr>
          <a:xfrm>
            <a:off x="5825065" y="3429000"/>
            <a:ext cx="623146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Thời gian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chạy qua tóc mẹ</a:t>
            </a:r>
          </a:p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Một màu trắng 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đến nôn nao </a:t>
            </a:r>
          </a:p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Lưng mẹ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cứ còng dần xuống </a:t>
            </a:r>
          </a:p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Cho con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ngày một 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thêm cao.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C5DE5E-C744-7399-6539-48CE787A9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58" y="516858"/>
            <a:ext cx="1023607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3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CBA57C-6E99-DFFB-50AA-68403B726985}"/>
              </a:ext>
            </a:extLst>
          </p:cNvPr>
          <p:cNvSpPr/>
          <p:nvPr/>
        </p:nvSpPr>
        <p:spPr>
          <a:xfrm>
            <a:off x="615282" y="1498604"/>
            <a:ext cx="1603729" cy="641695"/>
          </a:xfrm>
          <a:prstGeom prst="roundRect">
            <a:avLst>
              <a:gd name="adj" fmla="val 50000"/>
            </a:avLst>
          </a:prstGeom>
          <a:solidFill>
            <a:srgbClr val="3F8F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44A91F6-396B-09B0-5CBB-8C2F433DC13A}"/>
              </a:ext>
            </a:extLst>
          </p:cNvPr>
          <p:cNvSpPr/>
          <p:nvPr/>
        </p:nvSpPr>
        <p:spPr>
          <a:xfrm>
            <a:off x="615282" y="2603797"/>
            <a:ext cx="1603729" cy="641695"/>
          </a:xfrm>
          <a:prstGeom prst="roundRect">
            <a:avLst>
              <a:gd name="adj" fmla="val 50000"/>
            </a:avLst>
          </a:prstGeom>
          <a:solidFill>
            <a:srgbClr val="3F8F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F5437C-61FC-5CBE-4022-37E597FA90DF}"/>
              </a:ext>
            </a:extLst>
          </p:cNvPr>
          <p:cNvSpPr/>
          <p:nvPr/>
        </p:nvSpPr>
        <p:spPr>
          <a:xfrm>
            <a:off x="572548" y="4014179"/>
            <a:ext cx="1603729" cy="641695"/>
          </a:xfrm>
          <a:prstGeom prst="roundRect">
            <a:avLst>
              <a:gd name="adj" fmla="val 50000"/>
            </a:avLst>
          </a:prstGeom>
          <a:solidFill>
            <a:srgbClr val="3F8F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3: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3B42A7C-33AC-463C-4B5A-D9BEC4ABE694}"/>
              </a:ext>
            </a:extLst>
          </p:cNvPr>
          <p:cNvSpPr/>
          <p:nvPr/>
        </p:nvSpPr>
        <p:spPr>
          <a:xfrm>
            <a:off x="572549" y="5267723"/>
            <a:ext cx="1603729" cy="641695"/>
          </a:xfrm>
          <a:prstGeom prst="roundRect">
            <a:avLst>
              <a:gd name="adj" fmla="val 50000"/>
            </a:avLst>
          </a:prstGeom>
          <a:solidFill>
            <a:srgbClr val="3F8F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4: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D03075-886E-30F5-9144-7A614BA0D720}"/>
              </a:ext>
            </a:extLst>
          </p:cNvPr>
          <p:cNvSpPr txBox="1"/>
          <p:nvPr/>
        </p:nvSpPr>
        <p:spPr>
          <a:xfrm>
            <a:off x="2306281" y="1419086"/>
            <a:ext cx="90081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Tuổi thơ gắn với câu chuyện cổ tích mẹ kể, những câu ca dao mẹ ru.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8D61DE-ABDD-C2B6-9723-4367F2179A14}"/>
              </a:ext>
            </a:extLst>
          </p:cNvPr>
          <p:cNvSpPr txBox="1"/>
          <p:nvPr/>
        </p:nvSpPr>
        <p:spPr>
          <a:xfrm>
            <a:off x="2306278" y="2524759"/>
            <a:ext cx="90081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Những hình ảnh thân thương hiện lên trong lời mẹ hát.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AA7D52-B4BE-B810-C5A5-2DFF7199EE6E}"/>
              </a:ext>
            </a:extLst>
          </p:cNvPr>
          <p:cNvSpPr txBox="1"/>
          <p:nvPr/>
        </p:nvSpPr>
        <p:spPr>
          <a:xfrm>
            <a:off x="2306280" y="3769962"/>
            <a:ext cx="90081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vả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hi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thầm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lặng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1BAF66-C821-1CB8-4E4F-B94A2625407F}"/>
              </a:ext>
            </a:extLst>
          </p:cNvPr>
          <p:cNvSpPr txBox="1"/>
          <p:nvPr/>
        </p:nvSpPr>
        <p:spPr>
          <a:xfrm>
            <a:off x="2306279" y="4974921"/>
            <a:ext cx="90081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Lời hát của mẹ giúp con hiểu thêm cuộc đời, giúp con có thêm động lực để thực hiện những ước mơ.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4CA5AD-4D3A-1FBC-2B34-D4F0B2964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277" y="322572"/>
            <a:ext cx="8315665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46EC1-0ACB-5220-9C61-52FE4F0B4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749344"/>
            <a:ext cx="3105912" cy="6108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EF1B0A-9BB5-55F9-321A-ABBBDA7E2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504" y="1001425"/>
            <a:ext cx="8266892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6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381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</dc:creator>
  <cp:keywords>MNT</cp:keywords>
  <cp:lastModifiedBy>Thu Trang</cp:lastModifiedBy>
  <cp:revision>17</cp:revision>
  <dcterms:created xsi:type="dcterms:W3CDTF">2024-01-02T12:25:35Z</dcterms:created>
  <dcterms:modified xsi:type="dcterms:W3CDTF">2024-04-04T07:15:35Z</dcterms:modified>
</cp:coreProperties>
</file>