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sldIdLst>
    <p:sldId id="256" r:id="rId4"/>
    <p:sldId id="292" r:id="rId5"/>
    <p:sldId id="299" r:id="rId6"/>
    <p:sldId id="259" r:id="rId7"/>
    <p:sldId id="295" r:id="rId8"/>
    <p:sldId id="303" r:id="rId10"/>
    <p:sldId id="281" r:id="rId11"/>
    <p:sldId id="304" r:id="rId12"/>
    <p:sldId id="261" r:id="rId13"/>
    <p:sldId id="293" r:id="rId14"/>
    <p:sldId id="262" r:id="rId15"/>
    <p:sldId id="296" r:id="rId16"/>
    <p:sldId id="301" r:id="rId17"/>
    <p:sldId id="282" r:id="rId18"/>
    <p:sldId id="297" r:id="rId19"/>
    <p:sldId id="294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8C6"/>
    <a:srgbClr val="F44A6E"/>
    <a:srgbClr val="325A44"/>
    <a:srgbClr val="86C870"/>
    <a:srgbClr val="568912"/>
    <a:srgbClr val="97BE3D"/>
    <a:srgbClr val="325541"/>
    <a:srgbClr val="FDEADA"/>
    <a:srgbClr val="48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33" autoAdjust="0"/>
  </p:normalViewPr>
  <p:slideViewPr>
    <p:cSldViewPr snapToGrid="0">
      <p:cViewPr varScale="1">
        <p:scale>
          <a:sx n="73" d="100"/>
          <a:sy n="73" d="100"/>
        </p:scale>
        <p:origin x="1243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113FE-E468-4D4E-AC21-33248DC190B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113D-90BC-4CA8-B8AC-FCEF3FAF9A0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/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/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bông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B113D-90BC-4CA8-B8AC-FCEF3FAF9A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97776-62C2-4470-ACDA-2DD47B5166D3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hyperlink" Target="https://www.facebook.com/groups/629898828017053" TargetMode="Externa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29D7-356F-48B7-9256-138F6FFF07F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97776-62C2-4470-ACDA-2DD47B5166D3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10408005" y="-2210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/>
          <p:nvPr userDrawn="1"/>
        </p:nvSpPr>
        <p:spPr>
          <a:xfrm>
            <a:off x="-712124" y="6721475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/>
          <p:cNvSpPr txBox="1"/>
          <p:nvPr userDrawn="1"/>
        </p:nvSpPr>
        <p:spPr>
          <a:xfrm>
            <a:off x="10408005" y="-2210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/>
          <p:nvPr userDrawn="1"/>
        </p:nvSpPr>
        <p:spPr>
          <a:xfrm>
            <a:off x="-712124" y="6721475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80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Hồng Linh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microsoft.com/office/2007/relationships/hdphoto" Target="../media/image22.wdp"/><Relationship Id="rId7" Type="http://schemas.openxmlformats.org/officeDocument/2006/relationships/image" Target="../media/image21.png"/><Relationship Id="rId6" Type="http://schemas.microsoft.com/office/2007/relationships/hdphoto" Target="../media/image20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16" Type="http://schemas.openxmlformats.org/officeDocument/2006/relationships/image" Target="../media/image30.png"/><Relationship Id="rId15" Type="http://schemas.openxmlformats.org/officeDocument/2006/relationships/image" Target="../media/image29.png"/><Relationship Id="rId14" Type="http://schemas.microsoft.com/office/2007/relationships/hdphoto" Target="../media/image28.wdp"/><Relationship Id="rId13" Type="http://schemas.openxmlformats.org/officeDocument/2006/relationships/image" Target="../media/image27.png"/><Relationship Id="rId12" Type="http://schemas.microsoft.com/office/2007/relationships/hdphoto" Target="../media/image26.wdp"/><Relationship Id="rId11" Type="http://schemas.openxmlformats.org/officeDocument/2006/relationships/image" Target="../media/image25.png"/><Relationship Id="rId10" Type="http://schemas.microsoft.com/office/2007/relationships/hdphoto" Target="../media/image24.wdp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16.wdp"/><Relationship Id="rId8" Type="http://schemas.openxmlformats.org/officeDocument/2006/relationships/image" Target="../media/image15.png"/><Relationship Id="rId7" Type="http://schemas.openxmlformats.org/officeDocument/2006/relationships/image" Target="../media/image29.png"/><Relationship Id="rId6" Type="http://schemas.microsoft.com/office/2007/relationships/hdphoto" Target="../media/image24.wdp"/><Relationship Id="rId5" Type="http://schemas.openxmlformats.org/officeDocument/2006/relationships/image" Target="../media/image23.png"/><Relationship Id="rId4" Type="http://schemas.microsoft.com/office/2007/relationships/hdphoto" Target="../media/image22.wdp"/><Relationship Id="rId3" Type="http://schemas.openxmlformats.org/officeDocument/2006/relationships/image" Target="../media/image21.png"/><Relationship Id="rId21" Type="http://schemas.openxmlformats.org/officeDocument/2006/relationships/notesSlide" Target="../notesSlides/notesSlide1.xml"/><Relationship Id="rId20" Type="http://schemas.openxmlformats.org/officeDocument/2006/relationships/slideLayout" Target="../slideLayouts/slideLayout12.xml"/><Relationship Id="rId2" Type="http://schemas.microsoft.com/office/2007/relationships/hdphoto" Target="../media/image20.wdp"/><Relationship Id="rId19" Type="http://schemas.openxmlformats.org/officeDocument/2006/relationships/audio" Target="../media/audio1.wav"/><Relationship Id="rId18" Type="http://schemas.openxmlformats.org/officeDocument/2006/relationships/image" Target="../media/image6.png"/><Relationship Id="rId17" Type="http://schemas.openxmlformats.org/officeDocument/2006/relationships/image" Target="../media/image31.png"/><Relationship Id="rId16" Type="http://schemas.openxmlformats.org/officeDocument/2006/relationships/image" Target="../media/image30.png"/><Relationship Id="rId15" Type="http://schemas.microsoft.com/office/2007/relationships/hdphoto" Target="../media/image28.wdp"/><Relationship Id="rId14" Type="http://schemas.openxmlformats.org/officeDocument/2006/relationships/image" Target="../media/image27.png"/><Relationship Id="rId13" Type="http://schemas.microsoft.com/office/2007/relationships/hdphoto" Target="../media/image26.wdp"/><Relationship Id="rId12" Type="http://schemas.openxmlformats.org/officeDocument/2006/relationships/image" Target="../media/image25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28.wdp"/><Relationship Id="rId8" Type="http://schemas.openxmlformats.org/officeDocument/2006/relationships/image" Target="../media/image27.png"/><Relationship Id="rId7" Type="http://schemas.microsoft.com/office/2007/relationships/hdphoto" Target="../media/image26.wdp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6.png"/><Relationship Id="rId16" Type="http://schemas.microsoft.com/office/2007/relationships/hdphoto" Target="../media/image24.wdp"/><Relationship Id="rId15" Type="http://schemas.openxmlformats.org/officeDocument/2006/relationships/image" Target="../media/image23.png"/><Relationship Id="rId14" Type="http://schemas.microsoft.com/office/2007/relationships/hdphoto" Target="../media/image22.wdp"/><Relationship Id="rId13" Type="http://schemas.openxmlformats.org/officeDocument/2006/relationships/image" Target="../media/image21.png"/><Relationship Id="rId12" Type="http://schemas.microsoft.com/office/2007/relationships/hdphoto" Target="../media/image20.wdp"/><Relationship Id="rId11" Type="http://schemas.openxmlformats.org/officeDocument/2006/relationships/image" Target="../media/image19.png"/><Relationship Id="rId10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audio" Target="../media/audio2.wav"/><Relationship Id="rId7" Type="http://schemas.openxmlformats.org/officeDocument/2006/relationships/image" Target="../media/image6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image35.wdp"/><Relationship Id="rId3" Type="http://schemas.openxmlformats.org/officeDocument/2006/relationships/image" Target="../media/image34.png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image35.wdp"/><Relationship Id="rId3" Type="http://schemas.openxmlformats.org/officeDocument/2006/relationships/image" Target="../media/image34.png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77" y="-310798"/>
            <a:ext cx="1847821" cy="1847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4827" t="12377" b="24295"/>
          <a:stretch>
            <a:fillRect/>
          </a:stretch>
        </p:blipFill>
        <p:spPr>
          <a:xfrm>
            <a:off x="-562707" y="844953"/>
            <a:ext cx="12754707" cy="7082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04173" y="-1296365"/>
            <a:ext cx="12558531" cy="7882360"/>
            <a:chOff x="834764" y="380993"/>
            <a:chExt cx="5959576" cy="456236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>
              <a:fillRect/>
            </a:stretch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8" name="矩形: 圆角 7"/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6" t="418"/>
          <a:stretch>
            <a:fillRect/>
          </a:stretch>
        </p:blipFill>
        <p:spPr>
          <a:xfrm>
            <a:off x="-81990" y="3042361"/>
            <a:ext cx="2036642" cy="3780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452" y="1491290"/>
            <a:ext cx="3279932" cy="32738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767" y="2944257"/>
            <a:ext cx="3279932" cy="32738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833" y="1410301"/>
            <a:ext cx="3279932" cy="32799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49 -0.12338 L 0.36289 -0.0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751774" y="1053296"/>
            <a:ext cx="10961806" cy="5440101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7528" y="1448225"/>
            <a:ext cx="9789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zh-CN" sz="3200" b="1" i="0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5"/>
          <p:cNvSpPr txBox="1"/>
          <p:nvPr/>
        </p:nvSpPr>
        <p:spPr>
          <a:xfrm>
            <a:off x="927006" y="2525443"/>
            <a:ext cx="7689512" cy="34470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Kim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Nam.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dung hi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093" y="106696"/>
            <a:ext cx="3292125" cy="1518036"/>
          </a:xfrm>
          <a:prstGeom prst="rect">
            <a:avLst/>
          </a:prstGeom>
        </p:spPr>
      </p:pic>
      <p:pic>
        <p:nvPicPr>
          <p:cNvPr id="4098" name="Picture 2" descr="Kim Đồng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45" y="2578259"/>
            <a:ext cx="2532008" cy="3341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759" y="-408953"/>
            <a:ext cx="5402253" cy="19199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751774" y="671332"/>
            <a:ext cx="10961806" cy="5822065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2715" y="767391"/>
            <a:ext cx="8213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zh-CN" sz="3200" b="1" i="0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5"/>
          <p:cNvSpPr txBox="1"/>
          <p:nvPr/>
        </p:nvSpPr>
        <p:spPr>
          <a:xfrm>
            <a:off x="960924" y="1709151"/>
            <a:ext cx="10543505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Kim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Nam.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dung hi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5577"/>
            <a:ext cx="3292125" cy="1518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4232" y="5210790"/>
            <a:ext cx="1010108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Nam,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Cao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4231" y="3928184"/>
            <a:ext cx="1010108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66156" y="111947"/>
            <a:ext cx="8519160" cy="913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2"/>
          <p:cNvSpPr/>
          <p:nvPr/>
        </p:nvSpPr>
        <p:spPr>
          <a:xfrm>
            <a:off x="76200" y="1025329"/>
            <a:ext cx="7421880" cy="5822065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81811" y="50987"/>
            <a:ext cx="7906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zh-CN" sz="3200" b="1" i="0" u="none" strike="noStrike" kern="1200" cap="none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5"/>
          <p:cNvSpPr txBox="1"/>
          <p:nvPr/>
        </p:nvSpPr>
        <p:spPr>
          <a:xfrm>
            <a:off x="386701" y="1130289"/>
            <a:ext cx="6982442" cy="30162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Kim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Nam.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dung hi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410" y="-180284"/>
            <a:ext cx="3292125" cy="1364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99" y="5246955"/>
            <a:ext cx="7292943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Nam,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Cao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34" y="4146499"/>
            <a:ext cx="728920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7543800" y="1025329"/>
            <a:ext cx="4648200" cy="5606621"/>
          </a:xfrm>
          <a:prstGeom prst="homePlate">
            <a:avLst>
              <a:gd name="adj" fmla="val 1459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18120" y="118383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9374" y="1876327"/>
            <a:ext cx="38302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412750" hangingPunct="0">
              <a:buFont typeface="Wingdings" panose="05000000000000000000" pitchFamily="2" charset="2"/>
              <a:buChar char="§"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Danh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từ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chung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là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danh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từ</a:t>
            </a:r>
            <a:r>
              <a:rPr lang="en-US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gọi</a:t>
            </a:r>
            <a:r>
              <a:rPr lang="en-US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tên</a:t>
            </a:r>
            <a:r>
              <a:rPr lang="en-US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một</a:t>
            </a:r>
            <a:r>
              <a:rPr lang="en-US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loại</a:t>
            </a:r>
            <a:r>
              <a:rPr lang="en-US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sự</a:t>
            </a:r>
            <a:r>
              <a:rPr lang="en-US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vật</a:t>
            </a:r>
            <a:r>
              <a:rPr lang="en-US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.</a:t>
            </a:r>
            <a:endParaRPr lang="en-US" sz="2800" b="1" kern="0" dirty="0">
              <a:latin typeface="Cambria" panose="02040503050406030204" pitchFamily="18" charset="0"/>
              <a:ea typeface="Cambria" panose="02040503050406030204" pitchFamily="18" charset="0"/>
              <a:sym typeface="Roboto Light" panose="02000000000000000000"/>
            </a:endParaRPr>
          </a:p>
          <a:p>
            <a:pPr marL="457200" lvl="0" indent="-457200" algn="just" defTabSz="412750" hangingPunct="0">
              <a:buFont typeface="Wingdings" panose="05000000000000000000" pitchFamily="2" charset="2"/>
              <a:buChar char="§"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Danh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từ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riêng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là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danh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từ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gọi</a:t>
            </a:r>
            <a:r>
              <a:rPr lang="en-US" altLang="zh-CN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tên</a:t>
            </a:r>
            <a:r>
              <a:rPr lang="en-US" altLang="zh-CN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một</a:t>
            </a:r>
            <a:r>
              <a:rPr lang="en-US" altLang="zh-CN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sự</a:t>
            </a:r>
            <a:r>
              <a:rPr lang="en-US" altLang="zh-CN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vật</a:t>
            </a:r>
            <a:r>
              <a:rPr lang="en-US" altLang="zh-CN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cụ</a:t>
            </a:r>
            <a:r>
              <a:rPr lang="en-US" altLang="zh-CN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thể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,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riêng</a:t>
            </a:r>
            <a:r>
              <a:rPr lang="en-US" altLang="zh-CN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biệt</a:t>
            </a:r>
            <a:r>
              <a:rPr lang="en-US" altLang="zh-CN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.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Danh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từ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riêng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được</a:t>
            </a:r>
            <a:r>
              <a:rPr lang="en-US" altLang="zh-CN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viết</a:t>
            </a:r>
            <a:r>
              <a:rPr lang="en-US" altLang="zh-CN" sz="2800" b="1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2800" b="1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hoa</a:t>
            </a:r>
            <a:r>
              <a:rPr lang="en-US" altLang="zh-CN" sz="28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.</a:t>
            </a:r>
            <a:endParaRPr lang="en-US" altLang="zh-CN" sz="2800" kern="0" dirty="0">
              <a:latin typeface="Cambria" panose="02040503050406030204" pitchFamily="18" charset="0"/>
              <a:ea typeface="Cambria" panose="02040503050406030204" pitchFamily="18" charset="0"/>
              <a:sym typeface="Roboto Light" panose="0200000000000000000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2"/>
          <p:cNvSpPr/>
          <p:nvPr/>
        </p:nvSpPr>
        <p:spPr>
          <a:xfrm>
            <a:off x="565107" y="1770927"/>
            <a:ext cx="11287753" cy="4514126"/>
          </a:xfrm>
          <a:custGeom>
            <a:avLst/>
            <a:gdLst>
              <a:gd name="connsiteX0" fmla="*/ 0 w 11003346"/>
              <a:gd name="connsiteY0" fmla="*/ 627034 h 5283843"/>
              <a:gd name="connsiteX1" fmla="*/ 627034 w 11003346"/>
              <a:gd name="connsiteY1" fmla="*/ 0 h 5283843"/>
              <a:gd name="connsiteX2" fmla="*/ 10376312 w 11003346"/>
              <a:gd name="connsiteY2" fmla="*/ 0 h 5283843"/>
              <a:gd name="connsiteX3" fmla="*/ 11003346 w 11003346"/>
              <a:gd name="connsiteY3" fmla="*/ 627034 h 5283843"/>
              <a:gd name="connsiteX4" fmla="*/ 11003346 w 11003346"/>
              <a:gd name="connsiteY4" fmla="*/ 4656809 h 5283843"/>
              <a:gd name="connsiteX5" fmla="*/ 10376312 w 11003346"/>
              <a:gd name="connsiteY5" fmla="*/ 5283843 h 5283843"/>
              <a:gd name="connsiteX6" fmla="*/ 627034 w 11003346"/>
              <a:gd name="connsiteY6" fmla="*/ 5283843 h 5283843"/>
              <a:gd name="connsiteX7" fmla="*/ 0 w 11003346"/>
              <a:gd name="connsiteY7" fmla="*/ 4656809 h 5283843"/>
              <a:gd name="connsiteX8" fmla="*/ 0 w 11003346"/>
              <a:gd name="connsiteY8" fmla="*/ 627034 h 5283843"/>
              <a:gd name="connsiteX0-1" fmla="*/ 42061 w 11045407"/>
              <a:gd name="connsiteY0-2" fmla="*/ 627034 h 5283843"/>
              <a:gd name="connsiteX1-3" fmla="*/ 669095 w 11045407"/>
              <a:gd name="connsiteY1-4" fmla="*/ 0 h 5283843"/>
              <a:gd name="connsiteX2-5" fmla="*/ 10418373 w 11045407"/>
              <a:gd name="connsiteY2-6" fmla="*/ 0 h 5283843"/>
              <a:gd name="connsiteX3-7" fmla="*/ 11045407 w 11045407"/>
              <a:gd name="connsiteY3-8" fmla="*/ 627034 h 5283843"/>
              <a:gd name="connsiteX4-9" fmla="*/ 11045407 w 11045407"/>
              <a:gd name="connsiteY4-10" fmla="*/ 4656809 h 5283843"/>
              <a:gd name="connsiteX5-11" fmla="*/ 10418373 w 11045407"/>
              <a:gd name="connsiteY5-12" fmla="*/ 5283843 h 5283843"/>
              <a:gd name="connsiteX6-13" fmla="*/ 669095 w 11045407"/>
              <a:gd name="connsiteY6-14" fmla="*/ 5283843 h 5283843"/>
              <a:gd name="connsiteX7-15" fmla="*/ 42061 w 11045407"/>
              <a:gd name="connsiteY7-16" fmla="*/ 4656809 h 5283843"/>
              <a:gd name="connsiteX8-17" fmla="*/ 42061 w 11045407"/>
              <a:gd name="connsiteY8-18" fmla="*/ 627034 h 5283843"/>
              <a:gd name="connsiteX0-19" fmla="*/ 113174 w 11116520"/>
              <a:gd name="connsiteY0-20" fmla="*/ 627034 h 5283843"/>
              <a:gd name="connsiteX1-21" fmla="*/ 740208 w 11116520"/>
              <a:gd name="connsiteY1-22" fmla="*/ 0 h 5283843"/>
              <a:gd name="connsiteX2-23" fmla="*/ 10489486 w 11116520"/>
              <a:gd name="connsiteY2-24" fmla="*/ 0 h 5283843"/>
              <a:gd name="connsiteX3-25" fmla="*/ 11116520 w 11116520"/>
              <a:gd name="connsiteY3-26" fmla="*/ 627034 h 5283843"/>
              <a:gd name="connsiteX4-27" fmla="*/ 11116520 w 11116520"/>
              <a:gd name="connsiteY4-28" fmla="*/ 4656809 h 5283843"/>
              <a:gd name="connsiteX5-29" fmla="*/ 10489486 w 11116520"/>
              <a:gd name="connsiteY5-30" fmla="*/ 5283843 h 5283843"/>
              <a:gd name="connsiteX6-31" fmla="*/ 740208 w 11116520"/>
              <a:gd name="connsiteY6-32" fmla="*/ 5283843 h 5283843"/>
              <a:gd name="connsiteX7-33" fmla="*/ 113174 w 11116520"/>
              <a:gd name="connsiteY7-34" fmla="*/ 4656809 h 5283843"/>
              <a:gd name="connsiteX8-35" fmla="*/ 113174 w 11116520"/>
              <a:gd name="connsiteY8-36" fmla="*/ 627034 h 5283843"/>
              <a:gd name="connsiteX0-37" fmla="*/ 186666 w 11190012"/>
              <a:gd name="connsiteY0-38" fmla="*/ 627034 h 5283843"/>
              <a:gd name="connsiteX1-39" fmla="*/ 813700 w 11190012"/>
              <a:gd name="connsiteY1-40" fmla="*/ 0 h 5283843"/>
              <a:gd name="connsiteX2-41" fmla="*/ 10562978 w 11190012"/>
              <a:gd name="connsiteY2-42" fmla="*/ 0 h 5283843"/>
              <a:gd name="connsiteX3-43" fmla="*/ 11190012 w 11190012"/>
              <a:gd name="connsiteY3-44" fmla="*/ 627034 h 5283843"/>
              <a:gd name="connsiteX4-45" fmla="*/ 11190012 w 11190012"/>
              <a:gd name="connsiteY4-46" fmla="*/ 4656809 h 5283843"/>
              <a:gd name="connsiteX5-47" fmla="*/ 10562978 w 11190012"/>
              <a:gd name="connsiteY5-48" fmla="*/ 5283843 h 5283843"/>
              <a:gd name="connsiteX6-49" fmla="*/ 813700 w 11190012"/>
              <a:gd name="connsiteY6-50" fmla="*/ 5283843 h 5283843"/>
              <a:gd name="connsiteX7-51" fmla="*/ 186666 w 11190012"/>
              <a:gd name="connsiteY7-52" fmla="*/ 4656809 h 5283843"/>
              <a:gd name="connsiteX8-53" fmla="*/ 186666 w 11190012"/>
              <a:gd name="connsiteY8-54" fmla="*/ 627034 h 5283843"/>
              <a:gd name="connsiteX0-55" fmla="*/ 186666 w 11190012"/>
              <a:gd name="connsiteY0-56" fmla="*/ 627034 h 5283843"/>
              <a:gd name="connsiteX1-57" fmla="*/ 813700 w 11190012"/>
              <a:gd name="connsiteY1-58" fmla="*/ 0 h 5283843"/>
              <a:gd name="connsiteX2-59" fmla="*/ 10562978 w 11190012"/>
              <a:gd name="connsiteY2-60" fmla="*/ 0 h 5283843"/>
              <a:gd name="connsiteX3-61" fmla="*/ 11190012 w 11190012"/>
              <a:gd name="connsiteY3-62" fmla="*/ 627034 h 5283843"/>
              <a:gd name="connsiteX4-63" fmla="*/ 11190012 w 11190012"/>
              <a:gd name="connsiteY4-64" fmla="*/ 4656809 h 5283843"/>
              <a:gd name="connsiteX5-65" fmla="*/ 10562978 w 11190012"/>
              <a:gd name="connsiteY5-66" fmla="*/ 5283843 h 5283843"/>
              <a:gd name="connsiteX6-67" fmla="*/ 813700 w 11190012"/>
              <a:gd name="connsiteY6-68" fmla="*/ 5283843 h 5283843"/>
              <a:gd name="connsiteX7-69" fmla="*/ 186666 w 11190012"/>
              <a:gd name="connsiteY7-70" fmla="*/ 4656809 h 5283843"/>
              <a:gd name="connsiteX8-71" fmla="*/ 186666 w 11190012"/>
              <a:gd name="connsiteY8-72" fmla="*/ 627034 h 5283843"/>
              <a:gd name="connsiteX0-73" fmla="*/ 186666 w 11287753"/>
              <a:gd name="connsiteY0-74" fmla="*/ 627034 h 5283843"/>
              <a:gd name="connsiteX1-75" fmla="*/ 813700 w 11287753"/>
              <a:gd name="connsiteY1-76" fmla="*/ 0 h 5283843"/>
              <a:gd name="connsiteX2-77" fmla="*/ 10562978 w 11287753"/>
              <a:gd name="connsiteY2-78" fmla="*/ 0 h 5283843"/>
              <a:gd name="connsiteX3-79" fmla="*/ 11190012 w 11287753"/>
              <a:gd name="connsiteY3-80" fmla="*/ 627034 h 5283843"/>
              <a:gd name="connsiteX4-81" fmla="*/ 11190012 w 11287753"/>
              <a:gd name="connsiteY4-82" fmla="*/ 4656809 h 5283843"/>
              <a:gd name="connsiteX5-83" fmla="*/ 10562978 w 11287753"/>
              <a:gd name="connsiteY5-84" fmla="*/ 5283843 h 5283843"/>
              <a:gd name="connsiteX6-85" fmla="*/ 813700 w 11287753"/>
              <a:gd name="connsiteY6-86" fmla="*/ 5283843 h 5283843"/>
              <a:gd name="connsiteX7-87" fmla="*/ 186666 w 11287753"/>
              <a:gd name="connsiteY7-88" fmla="*/ 4656809 h 5283843"/>
              <a:gd name="connsiteX8-89" fmla="*/ 186666 w 11287753"/>
              <a:gd name="connsiteY8-90" fmla="*/ 627034 h 5283843"/>
              <a:gd name="connsiteX0-91" fmla="*/ 186666 w 11287753"/>
              <a:gd name="connsiteY0-92" fmla="*/ 627034 h 5283843"/>
              <a:gd name="connsiteX1-93" fmla="*/ 813700 w 11287753"/>
              <a:gd name="connsiteY1-94" fmla="*/ 0 h 5283843"/>
              <a:gd name="connsiteX2-95" fmla="*/ 10562978 w 11287753"/>
              <a:gd name="connsiteY2-96" fmla="*/ 0 h 5283843"/>
              <a:gd name="connsiteX3-97" fmla="*/ 11190012 w 11287753"/>
              <a:gd name="connsiteY3-98" fmla="*/ 627034 h 5283843"/>
              <a:gd name="connsiteX4-99" fmla="*/ 11190012 w 11287753"/>
              <a:gd name="connsiteY4-100" fmla="*/ 4656809 h 5283843"/>
              <a:gd name="connsiteX5-101" fmla="*/ 10562978 w 11287753"/>
              <a:gd name="connsiteY5-102" fmla="*/ 5283843 h 5283843"/>
              <a:gd name="connsiteX6-103" fmla="*/ 813700 w 11287753"/>
              <a:gd name="connsiteY6-104" fmla="*/ 5283843 h 5283843"/>
              <a:gd name="connsiteX7-105" fmla="*/ 186666 w 11287753"/>
              <a:gd name="connsiteY7-106" fmla="*/ 4656809 h 5283843"/>
              <a:gd name="connsiteX8-107" fmla="*/ 186666 w 11287753"/>
              <a:gd name="connsiteY8-108" fmla="*/ 627034 h 5283843"/>
              <a:gd name="connsiteX0-109" fmla="*/ 186666 w 11287753"/>
              <a:gd name="connsiteY0-110" fmla="*/ 627034 h 5283843"/>
              <a:gd name="connsiteX1-111" fmla="*/ 813700 w 11287753"/>
              <a:gd name="connsiteY1-112" fmla="*/ 0 h 5283843"/>
              <a:gd name="connsiteX2-113" fmla="*/ 10562978 w 11287753"/>
              <a:gd name="connsiteY2-114" fmla="*/ 0 h 5283843"/>
              <a:gd name="connsiteX3-115" fmla="*/ 11190012 w 11287753"/>
              <a:gd name="connsiteY3-116" fmla="*/ 627034 h 5283843"/>
              <a:gd name="connsiteX4-117" fmla="*/ 11190012 w 11287753"/>
              <a:gd name="connsiteY4-118" fmla="*/ 4656809 h 5283843"/>
              <a:gd name="connsiteX5-119" fmla="*/ 10562978 w 11287753"/>
              <a:gd name="connsiteY5-120" fmla="*/ 5283843 h 5283843"/>
              <a:gd name="connsiteX6-121" fmla="*/ 813700 w 11287753"/>
              <a:gd name="connsiteY6-122" fmla="*/ 5283843 h 5283843"/>
              <a:gd name="connsiteX7-123" fmla="*/ 186666 w 11287753"/>
              <a:gd name="connsiteY7-124" fmla="*/ 4656809 h 5283843"/>
              <a:gd name="connsiteX8-125" fmla="*/ 186666 w 11287753"/>
              <a:gd name="connsiteY8-126" fmla="*/ 627034 h 528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287753" h="5283843">
                <a:moveTo>
                  <a:pt x="186666" y="627034"/>
                </a:moveTo>
                <a:cubicBezTo>
                  <a:pt x="1471" y="408055"/>
                  <a:pt x="467399" y="0"/>
                  <a:pt x="813700" y="0"/>
                </a:cubicBezTo>
                <a:cubicBezTo>
                  <a:pt x="4063459" y="0"/>
                  <a:pt x="6271498" y="196770"/>
                  <a:pt x="10562978" y="0"/>
                </a:cubicBezTo>
                <a:cubicBezTo>
                  <a:pt x="10909279" y="0"/>
                  <a:pt x="11190012" y="280733"/>
                  <a:pt x="11190012" y="627034"/>
                </a:cubicBezTo>
                <a:cubicBezTo>
                  <a:pt x="11190012" y="1970292"/>
                  <a:pt x="11409931" y="3452447"/>
                  <a:pt x="11190012" y="4656809"/>
                </a:cubicBezTo>
                <a:cubicBezTo>
                  <a:pt x="11190012" y="5003110"/>
                  <a:pt x="10909279" y="5283843"/>
                  <a:pt x="10562978" y="5283843"/>
                </a:cubicBezTo>
                <a:cubicBezTo>
                  <a:pt x="8053999" y="5133372"/>
                  <a:pt x="3901414" y="5040775"/>
                  <a:pt x="813700" y="5283843"/>
                </a:cubicBezTo>
                <a:cubicBezTo>
                  <a:pt x="467399" y="5283843"/>
                  <a:pt x="186666" y="5003110"/>
                  <a:pt x="186666" y="4656809"/>
                </a:cubicBezTo>
                <a:cubicBezTo>
                  <a:pt x="-56402" y="3498746"/>
                  <a:pt x="-67977" y="1866120"/>
                  <a:pt x="186666" y="62703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2660" y="2306884"/>
            <a:ext cx="982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4000" b="1" i="0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zh-CN" sz="4000" b="1" i="0" u="none" strike="noStrike" kern="12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5"/>
          <p:cNvSpPr txBox="1"/>
          <p:nvPr/>
        </p:nvSpPr>
        <p:spPr>
          <a:xfrm>
            <a:off x="875973" y="4394720"/>
            <a:ext cx="3467072" cy="1430179"/>
          </a:xfrm>
          <a:custGeom>
            <a:avLst/>
            <a:gdLst>
              <a:gd name="connsiteX0" fmla="*/ 0 w 3467072"/>
              <a:gd name="connsiteY0" fmla="*/ 238368 h 1430179"/>
              <a:gd name="connsiteX1" fmla="*/ 238368 w 3467072"/>
              <a:gd name="connsiteY1" fmla="*/ 0 h 1430179"/>
              <a:gd name="connsiteX2" fmla="*/ 3228704 w 3467072"/>
              <a:gd name="connsiteY2" fmla="*/ 0 h 1430179"/>
              <a:gd name="connsiteX3" fmla="*/ 3467072 w 3467072"/>
              <a:gd name="connsiteY3" fmla="*/ 238368 h 1430179"/>
              <a:gd name="connsiteX4" fmla="*/ 3467072 w 3467072"/>
              <a:gd name="connsiteY4" fmla="*/ 1191811 h 1430179"/>
              <a:gd name="connsiteX5" fmla="*/ 3228704 w 3467072"/>
              <a:gd name="connsiteY5" fmla="*/ 1430179 h 1430179"/>
              <a:gd name="connsiteX6" fmla="*/ 238368 w 3467072"/>
              <a:gd name="connsiteY6" fmla="*/ 1430179 h 1430179"/>
              <a:gd name="connsiteX7" fmla="*/ 0 w 3467072"/>
              <a:gd name="connsiteY7" fmla="*/ 1191811 h 1430179"/>
              <a:gd name="connsiteX8" fmla="*/ 0 w 3467072"/>
              <a:gd name="connsiteY8" fmla="*/ 238368 h 1430179"/>
              <a:gd name="connsiteX0-1" fmla="*/ 0 w 3467072"/>
              <a:gd name="connsiteY0-2" fmla="*/ 238368 h 1430179"/>
              <a:gd name="connsiteX1-3" fmla="*/ 238368 w 3467072"/>
              <a:gd name="connsiteY1-4" fmla="*/ 0 h 1430179"/>
              <a:gd name="connsiteX2-5" fmla="*/ 3228704 w 3467072"/>
              <a:gd name="connsiteY2-6" fmla="*/ 0 h 1430179"/>
              <a:gd name="connsiteX3-7" fmla="*/ 3467072 w 3467072"/>
              <a:gd name="connsiteY3-8" fmla="*/ 238368 h 1430179"/>
              <a:gd name="connsiteX4-9" fmla="*/ 3467072 w 3467072"/>
              <a:gd name="connsiteY4-10" fmla="*/ 1191811 h 1430179"/>
              <a:gd name="connsiteX5-11" fmla="*/ 3228704 w 3467072"/>
              <a:gd name="connsiteY5-12" fmla="*/ 1430179 h 1430179"/>
              <a:gd name="connsiteX6-13" fmla="*/ 238368 w 3467072"/>
              <a:gd name="connsiteY6-14" fmla="*/ 1430179 h 1430179"/>
              <a:gd name="connsiteX7-15" fmla="*/ 0 w 3467072"/>
              <a:gd name="connsiteY7-16" fmla="*/ 1191811 h 1430179"/>
              <a:gd name="connsiteX8-17" fmla="*/ 0 w 3467072"/>
              <a:gd name="connsiteY8-18" fmla="*/ 238368 h 1430179"/>
              <a:gd name="connsiteX0-19" fmla="*/ 0 w 3467072"/>
              <a:gd name="connsiteY0-20" fmla="*/ 238368 h 1430179"/>
              <a:gd name="connsiteX1-21" fmla="*/ 238368 w 3467072"/>
              <a:gd name="connsiteY1-22" fmla="*/ 0 h 1430179"/>
              <a:gd name="connsiteX2-23" fmla="*/ 3228704 w 3467072"/>
              <a:gd name="connsiteY2-24" fmla="*/ 0 h 1430179"/>
              <a:gd name="connsiteX3-25" fmla="*/ 3467072 w 3467072"/>
              <a:gd name="connsiteY3-26" fmla="*/ 238368 h 1430179"/>
              <a:gd name="connsiteX4-27" fmla="*/ 3467072 w 3467072"/>
              <a:gd name="connsiteY4-28" fmla="*/ 1191811 h 1430179"/>
              <a:gd name="connsiteX5-29" fmla="*/ 3228704 w 3467072"/>
              <a:gd name="connsiteY5-30" fmla="*/ 1430179 h 1430179"/>
              <a:gd name="connsiteX6-31" fmla="*/ 238368 w 3467072"/>
              <a:gd name="connsiteY6-32" fmla="*/ 1430179 h 1430179"/>
              <a:gd name="connsiteX7-33" fmla="*/ 0 w 3467072"/>
              <a:gd name="connsiteY7-34" fmla="*/ 1191811 h 1430179"/>
              <a:gd name="connsiteX8-35" fmla="*/ 0 w 3467072"/>
              <a:gd name="connsiteY8-36" fmla="*/ 238368 h 1430179"/>
              <a:gd name="connsiteX0-37" fmla="*/ 0 w 3467072"/>
              <a:gd name="connsiteY0-38" fmla="*/ 238368 h 1430179"/>
              <a:gd name="connsiteX1-39" fmla="*/ 238368 w 3467072"/>
              <a:gd name="connsiteY1-40" fmla="*/ 0 h 1430179"/>
              <a:gd name="connsiteX2-41" fmla="*/ 3228704 w 3467072"/>
              <a:gd name="connsiteY2-42" fmla="*/ 0 h 1430179"/>
              <a:gd name="connsiteX3-43" fmla="*/ 3467072 w 3467072"/>
              <a:gd name="connsiteY3-44" fmla="*/ 238368 h 1430179"/>
              <a:gd name="connsiteX4-45" fmla="*/ 3467072 w 3467072"/>
              <a:gd name="connsiteY4-46" fmla="*/ 1191811 h 1430179"/>
              <a:gd name="connsiteX5-47" fmla="*/ 3228704 w 3467072"/>
              <a:gd name="connsiteY5-48" fmla="*/ 1430179 h 1430179"/>
              <a:gd name="connsiteX6-49" fmla="*/ 238368 w 3467072"/>
              <a:gd name="connsiteY6-50" fmla="*/ 1430179 h 1430179"/>
              <a:gd name="connsiteX7-51" fmla="*/ 0 w 3467072"/>
              <a:gd name="connsiteY7-52" fmla="*/ 1191811 h 1430179"/>
              <a:gd name="connsiteX8-53" fmla="*/ 0 w 3467072"/>
              <a:gd name="connsiteY8-54" fmla="*/ 238368 h 1430179"/>
              <a:gd name="connsiteX0-55" fmla="*/ 0 w 3467072"/>
              <a:gd name="connsiteY0-56" fmla="*/ 238368 h 1430179"/>
              <a:gd name="connsiteX1-57" fmla="*/ 238368 w 3467072"/>
              <a:gd name="connsiteY1-58" fmla="*/ 0 h 1430179"/>
              <a:gd name="connsiteX2-59" fmla="*/ 3228704 w 3467072"/>
              <a:gd name="connsiteY2-60" fmla="*/ 0 h 1430179"/>
              <a:gd name="connsiteX3-61" fmla="*/ 3467072 w 3467072"/>
              <a:gd name="connsiteY3-62" fmla="*/ 238368 h 1430179"/>
              <a:gd name="connsiteX4-63" fmla="*/ 3467072 w 3467072"/>
              <a:gd name="connsiteY4-64" fmla="*/ 1191811 h 1430179"/>
              <a:gd name="connsiteX5-65" fmla="*/ 3228704 w 3467072"/>
              <a:gd name="connsiteY5-66" fmla="*/ 1430179 h 1430179"/>
              <a:gd name="connsiteX6-67" fmla="*/ 238368 w 3467072"/>
              <a:gd name="connsiteY6-68" fmla="*/ 1430179 h 1430179"/>
              <a:gd name="connsiteX7-69" fmla="*/ 0 w 3467072"/>
              <a:gd name="connsiteY7-70" fmla="*/ 1191811 h 1430179"/>
              <a:gd name="connsiteX8-71" fmla="*/ 0 w 3467072"/>
              <a:gd name="connsiteY8-72" fmla="*/ 238368 h 1430179"/>
              <a:gd name="connsiteX0-73" fmla="*/ 0 w 3467072"/>
              <a:gd name="connsiteY0-74" fmla="*/ 238368 h 1430179"/>
              <a:gd name="connsiteX1-75" fmla="*/ 238368 w 3467072"/>
              <a:gd name="connsiteY1-76" fmla="*/ 0 h 1430179"/>
              <a:gd name="connsiteX2-77" fmla="*/ 3228704 w 3467072"/>
              <a:gd name="connsiteY2-78" fmla="*/ 0 h 1430179"/>
              <a:gd name="connsiteX3-79" fmla="*/ 3467072 w 3467072"/>
              <a:gd name="connsiteY3-80" fmla="*/ 238368 h 1430179"/>
              <a:gd name="connsiteX4-81" fmla="*/ 3467072 w 3467072"/>
              <a:gd name="connsiteY4-82" fmla="*/ 1191811 h 1430179"/>
              <a:gd name="connsiteX5-83" fmla="*/ 3228704 w 3467072"/>
              <a:gd name="connsiteY5-84" fmla="*/ 1430179 h 1430179"/>
              <a:gd name="connsiteX6-85" fmla="*/ 238368 w 3467072"/>
              <a:gd name="connsiteY6-86" fmla="*/ 1430179 h 1430179"/>
              <a:gd name="connsiteX7-87" fmla="*/ 0 w 3467072"/>
              <a:gd name="connsiteY7-88" fmla="*/ 1191811 h 1430179"/>
              <a:gd name="connsiteX8-89" fmla="*/ 0 w 3467072"/>
              <a:gd name="connsiteY8-90" fmla="*/ 238368 h 1430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467072" h="1430179">
                <a:moveTo>
                  <a:pt x="0" y="238368"/>
                </a:moveTo>
                <a:cubicBezTo>
                  <a:pt x="0" y="106721"/>
                  <a:pt x="106721" y="0"/>
                  <a:pt x="238368" y="0"/>
                </a:cubicBezTo>
                <a:cubicBezTo>
                  <a:pt x="1235147" y="0"/>
                  <a:pt x="2800885" y="111760"/>
                  <a:pt x="3228704" y="0"/>
                </a:cubicBezTo>
                <a:cubicBezTo>
                  <a:pt x="3360351" y="0"/>
                  <a:pt x="3467072" y="106721"/>
                  <a:pt x="3467072" y="238368"/>
                </a:cubicBezTo>
                <a:cubicBezTo>
                  <a:pt x="3304512" y="505382"/>
                  <a:pt x="3324832" y="1046717"/>
                  <a:pt x="3467072" y="1191811"/>
                </a:cubicBezTo>
                <a:cubicBezTo>
                  <a:pt x="3467072" y="1323458"/>
                  <a:pt x="3360351" y="1430179"/>
                  <a:pt x="3228704" y="1430179"/>
                </a:cubicBezTo>
                <a:cubicBezTo>
                  <a:pt x="2231925" y="1430179"/>
                  <a:pt x="950667" y="1308259"/>
                  <a:pt x="238368" y="1430179"/>
                </a:cubicBezTo>
                <a:cubicBezTo>
                  <a:pt x="106721" y="1430179"/>
                  <a:pt x="0" y="1323458"/>
                  <a:pt x="0" y="1191811"/>
                </a:cubicBezTo>
                <a:cubicBezTo>
                  <a:pt x="0" y="873997"/>
                  <a:pt x="142240" y="393622"/>
                  <a:pt x="0" y="238368"/>
                </a:cubicBezTo>
                <a:close/>
              </a:path>
            </a:pathLst>
          </a:cu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zh-CN" sz="2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con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11" name="TextBox 85"/>
          <p:cNvSpPr txBox="1"/>
          <p:nvPr/>
        </p:nvSpPr>
        <p:spPr>
          <a:xfrm>
            <a:off x="971171" y="3202082"/>
            <a:ext cx="3462088" cy="1054612"/>
          </a:xfrm>
          <a:custGeom>
            <a:avLst/>
            <a:gdLst>
              <a:gd name="connsiteX0" fmla="*/ 0 w 3462088"/>
              <a:gd name="connsiteY0" fmla="*/ 158912 h 953453"/>
              <a:gd name="connsiteX1" fmla="*/ 158912 w 3462088"/>
              <a:gd name="connsiteY1" fmla="*/ 0 h 953453"/>
              <a:gd name="connsiteX2" fmla="*/ 3303176 w 3462088"/>
              <a:gd name="connsiteY2" fmla="*/ 0 h 953453"/>
              <a:gd name="connsiteX3" fmla="*/ 3462088 w 3462088"/>
              <a:gd name="connsiteY3" fmla="*/ 158912 h 953453"/>
              <a:gd name="connsiteX4" fmla="*/ 3462088 w 3462088"/>
              <a:gd name="connsiteY4" fmla="*/ 794541 h 953453"/>
              <a:gd name="connsiteX5" fmla="*/ 3303176 w 3462088"/>
              <a:gd name="connsiteY5" fmla="*/ 953453 h 953453"/>
              <a:gd name="connsiteX6" fmla="*/ 158912 w 3462088"/>
              <a:gd name="connsiteY6" fmla="*/ 953453 h 953453"/>
              <a:gd name="connsiteX7" fmla="*/ 0 w 3462088"/>
              <a:gd name="connsiteY7" fmla="*/ 794541 h 953453"/>
              <a:gd name="connsiteX8" fmla="*/ 0 w 3462088"/>
              <a:gd name="connsiteY8" fmla="*/ 158912 h 953453"/>
              <a:gd name="connsiteX0-1" fmla="*/ 0 w 3462088"/>
              <a:gd name="connsiteY0-2" fmla="*/ 158912 h 998608"/>
              <a:gd name="connsiteX1-3" fmla="*/ 158912 w 3462088"/>
              <a:gd name="connsiteY1-4" fmla="*/ 0 h 998608"/>
              <a:gd name="connsiteX2-5" fmla="*/ 3303176 w 3462088"/>
              <a:gd name="connsiteY2-6" fmla="*/ 0 h 998608"/>
              <a:gd name="connsiteX3-7" fmla="*/ 3462088 w 3462088"/>
              <a:gd name="connsiteY3-8" fmla="*/ 158912 h 998608"/>
              <a:gd name="connsiteX4-9" fmla="*/ 3462088 w 3462088"/>
              <a:gd name="connsiteY4-10" fmla="*/ 794541 h 998608"/>
              <a:gd name="connsiteX5-11" fmla="*/ 3303176 w 3462088"/>
              <a:gd name="connsiteY5-12" fmla="*/ 953453 h 998608"/>
              <a:gd name="connsiteX6-13" fmla="*/ 158912 w 3462088"/>
              <a:gd name="connsiteY6-14" fmla="*/ 953453 h 998608"/>
              <a:gd name="connsiteX7-15" fmla="*/ 0 w 3462088"/>
              <a:gd name="connsiteY7-16" fmla="*/ 794541 h 998608"/>
              <a:gd name="connsiteX8-17" fmla="*/ 0 w 3462088"/>
              <a:gd name="connsiteY8-18" fmla="*/ 158912 h 998608"/>
              <a:gd name="connsiteX0-19" fmla="*/ 0 w 3462088"/>
              <a:gd name="connsiteY0-20" fmla="*/ 158912 h 1025893"/>
              <a:gd name="connsiteX1-21" fmla="*/ 158912 w 3462088"/>
              <a:gd name="connsiteY1-22" fmla="*/ 0 h 1025893"/>
              <a:gd name="connsiteX2-23" fmla="*/ 3303176 w 3462088"/>
              <a:gd name="connsiteY2-24" fmla="*/ 0 h 1025893"/>
              <a:gd name="connsiteX3-25" fmla="*/ 3462088 w 3462088"/>
              <a:gd name="connsiteY3-26" fmla="*/ 158912 h 1025893"/>
              <a:gd name="connsiteX4-27" fmla="*/ 3462088 w 3462088"/>
              <a:gd name="connsiteY4-28" fmla="*/ 794541 h 1025893"/>
              <a:gd name="connsiteX5-29" fmla="*/ 3303176 w 3462088"/>
              <a:gd name="connsiteY5-30" fmla="*/ 953453 h 1025893"/>
              <a:gd name="connsiteX6-31" fmla="*/ 158912 w 3462088"/>
              <a:gd name="connsiteY6-32" fmla="*/ 953453 h 1025893"/>
              <a:gd name="connsiteX7-33" fmla="*/ 0 w 3462088"/>
              <a:gd name="connsiteY7-34" fmla="*/ 794541 h 1025893"/>
              <a:gd name="connsiteX8-35" fmla="*/ 0 w 3462088"/>
              <a:gd name="connsiteY8-36" fmla="*/ 158912 h 1025893"/>
              <a:gd name="connsiteX0-37" fmla="*/ 0 w 3462088"/>
              <a:gd name="connsiteY0-38" fmla="*/ 199552 h 1066533"/>
              <a:gd name="connsiteX1-39" fmla="*/ 158912 w 3462088"/>
              <a:gd name="connsiteY1-40" fmla="*/ 40640 h 1066533"/>
              <a:gd name="connsiteX2-41" fmla="*/ 3303176 w 3462088"/>
              <a:gd name="connsiteY2-42" fmla="*/ 40640 h 1066533"/>
              <a:gd name="connsiteX3-43" fmla="*/ 3462088 w 3462088"/>
              <a:gd name="connsiteY3-44" fmla="*/ 199552 h 1066533"/>
              <a:gd name="connsiteX4-45" fmla="*/ 3462088 w 3462088"/>
              <a:gd name="connsiteY4-46" fmla="*/ 835181 h 1066533"/>
              <a:gd name="connsiteX5-47" fmla="*/ 3303176 w 3462088"/>
              <a:gd name="connsiteY5-48" fmla="*/ 994093 h 1066533"/>
              <a:gd name="connsiteX6-49" fmla="*/ 158912 w 3462088"/>
              <a:gd name="connsiteY6-50" fmla="*/ 994093 h 1066533"/>
              <a:gd name="connsiteX7-51" fmla="*/ 0 w 3462088"/>
              <a:gd name="connsiteY7-52" fmla="*/ 835181 h 1066533"/>
              <a:gd name="connsiteX8-53" fmla="*/ 0 w 3462088"/>
              <a:gd name="connsiteY8-54" fmla="*/ 199552 h 1066533"/>
              <a:gd name="connsiteX0-55" fmla="*/ 0 w 3462088"/>
              <a:gd name="connsiteY0-56" fmla="*/ 187631 h 1054612"/>
              <a:gd name="connsiteX1-57" fmla="*/ 158912 w 3462088"/>
              <a:gd name="connsiteY1-58" fmla="*/ 28719 h 1054612"/>
              <a:gd name="connsiteX2-59" fmla="*/ 3303176 w 3462088"/>
              <a:gd name="connsiteY2-60" fmla="*/ 28719 h 1054612"/>
              <a:gd name="connsiteX3-61" fmla="*/ 3462088 w 3462088"/>
              <a:gd name="connsiteY3-62" fmla="*/ 187631 h 1054612"/>
              <a:gd name="connsiteX4-63" fmla="*/ 3462088 w 3462088"/>
              <a:gd name="connsiteY4-64" fmla="*/ 823260 h 1054612"/>
              <a:gd name="connsiteX5-65" fmla="*/ 3303176 w 3462088"/>
              <a:gd name="connsiteY5-66" fmla="*/ 982172 h 1054612"/>
              <a:gd name="connsiteX6-67" fmla="*/ 158912 w 3462088"/>
              <a:gd name="connsiteY6-68" fmla="*/ 982172 h 1054612"/>
              <a:gd name="connsiteX7-69" fmla="*/ 0 w 3462088"/>
              <a:gd name="connsiteY7-70" fmla="*/ 823260 h 1054612"/>
              <a:gd name="connsiteX8-71" fmla="*/ 0 w 3462088"/>
              <a:gd name="connsiteY8-72" fmla="*/ 187631 h 1054612"/>
              <a:gd name="connsiteX0-73" fmla="*/ 0 w 3462088"/>
              <a:gd name="connsiteY0-74" fmla="*/ 187631 h 1054612"/>
              <a:gd name="connsiteX1-75" fmla="*/ 158912 w 3462088"/>
              <a:gd name="connsiteY1-76" fmla="*/ 28719 h 1054612"/>
              <a:gd name="connsiteX2-77" fmla="*/ 3303176 w 3462088"/>
              <a:gd name="connsiteY2-78" fmla="*/ 28719 h 1054612"/>
              <a:gd name="connsiteX3-79" fmla="*/ 3462088 w 3462088"/>
              <a:gd name="connsiteY3-80" fmla="*/ 187631 h 1054612"/>
              <a:gd name="connsiteX4-81" fmla="*/ 3462088 w 3462088"/>
              <a:gd name="connsiteY4-82" fmla="*/ 823260 h 1054612"/>
              <a:gd name="connsiteX5-83" fmla="*/ 3303176 w 3462088"/>
              <a:gd name="connsiteY5-84" fmla="*/ 982172 h 1054612"/>
              <a:gd name="connsiteX6-85" fmla="*/ 158912 w 3462088"/>
              <a:gd name="connsiteY6-86" fmla="*/ 982172 h 1054612"/>
              <a:gd name="connsiteX7-87" fmla="*/ 0 w 3462088"/>
              <a:gd name="connsiteY7-88" fmla="*/ 823260 h 1054612"/>
              <a:gd name="connsiteX8-89" fmla="*/ 0 w 3462088"/>
              <a:gd name="connsiteY8-90" fmla="*/ 187631 h 1054612"/>
              <a:gd name="connsiteX0-91" fmla="*/ 0 w 3462088"/>
              <a:gd name="connsiteY0-92" fmla="*/ 187631 h 1054612"/>
              <a:gd name="connsiteX1-93" fmla="*/ 158912 w 3462088"/>
              <a:gd name="connsiteY1-94" fmla="*/ 28719 h 1054612"/>
              <a:gd name="connsiteX2-95" fmla="*/ 3303176 w 3462088"/>
              <a:gd name="connsiteY2-96" fmla="*/ 28719 h 1054612"/>
              <a:gd name="connsiteX3-97" fmla="*/ 3462088 w 3462088"/>
              <a:gd name="connsiteY3-98" fmla="*/ 187631 h 1054612"/>
              <a:gd name="connsiteX4-99" fmla="*/ 3462088 w 3462088"/>
              <a:gd name="connsiteY4-100" fmla="*/ 823260 h 1054612"/>
              <a:gd name="connsiteX5-101" fmla="*/ 3303176 w 3462088"/>
              <a:gd name="connsiteY5-102" fmla="*/ 982172 h 1054612"/>
              <a:gd name="connsiteX6-103" fmla="*/ 158912 w 3462088"/>
              <a:gd name="connsiteY6-104" fmla="*/ 982172 h 1054612"/>
              <a:gd name="connsiteX7-105" fmla="*/ 0 w 3462088"/>
              <a:gd name="connsiteY7-106" fmla="*/ 823260 h 1054612"/>
              <a:gd name="connsiteX8-107" fmla="*/ 0 w 3462088"/>
              <a:gd name="connsiteY8-108" fmla="*/ 187631 h 10546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462088" h="1054612">
                <a:moveTo>
                  <a:pt x="0" y="187631"/>
                </a:moveTo>
                <a:cubicBezTo>
                  <a:pt x="0" y="99866"/>
                  <a:pt x="71147" y="28719"/>
                  <a:pt x="158912" y="28719"/>
                </a:cubicBezTo>
                <a:cubicBezTo>
                  <a:pt x="810760" y="99839"/>
                  <a:pt x="2244928" y="-62721"/>
                  <a:pt x="3303176" y="28719"/>
                </a:cubicBezTo>
                <a:cubicBezTo>
                  <a:pt x="3390941" y="28719"/>
                  <a:pt x="3462088" y="99866"/>
                  <a:pt x="3462088" y="187631"/>
                </a:cubicBezTo>
                <a:cubicBezTo>
                  <a:pt x="3462088" y="399507"/>
                  <a:pt x="3340168" y="560584"/>
                  <a:pt x="3462088" y="823260"/>
                </a:cubicBezTo>
                <a:cubicBezTo>
                  <a:pt x="3462088" y="911025"/>
                  <a:pt x="3390941" y="982172"/>
                  <a:pt x="3303176" y="982172"/>
                </a:cubicBezTo>
                <a:cubicBezTo>
                  <a:pt x="2326208" y="1073612"/>
                  <a:pt x="1217160" y="1083772"/>
                  <a:pt x="158912" y="982172"/>
                </a:cubicBezTo>
                <a:cubicBezTo>
                  <a:pt x="71147" y="982172"/>
                  <a:pt x="0" y="911025"/>
                  <a:pt x="0" y="823260"/>
                </a:cubicBezTo>
                <a:cubicBezTo>
                  <a:pt x="132080" y="550424"/>
                  <a:pt x="0" y="399507"/>
                  <a:pt x="0" y="18763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zh-CN" sz="2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12" name="TextBox 85"/>
          <p:cNvSpPr txBox="1"/>
          <p:nvPr/>
        </p:nvSpPr>
        <p:spPr>
          <a:xfrm>
            <a:off x="4466220" y="4364240"/>
            <a:ext cx="3657601" cy="1460659"/>
          </a:xfrm>
          <a:custGeom>
            <a:avLst/>
            <a:gdLst>
              <a:gd name="connsiteX0" fmla="*/ 0 w 3657601"/>
              <a:gd name="connsiteY0" fmla="*/ 238368 h 1430179"/>
              <a:gd name="connsiteX1" fmla="*/ 238368 w 3657601"/>
              <a:gd name="connsiteY1" fmla="*/ 0 h 1430179"/>
              <a:gd name="connsiteX2" fmla="*/ 3419233 w 3657601"/>
              <a:gd name="connsiteY2" fmla="*/ 0 h 1430179"/>
              <a:gd name="connsiteX3" fmla="*/ 3657601 w 3657601"/>
              <a:gd name="connsiteY3" fmla="*/ 238368 h 1430179"/>
              <a:gd name="connsiteX4" fmla="*/ 3657601 w 3657601"/>
              <a:gd name="connsiteY4" fmla="*/ 1191811 h 1430179"/>
              <a:gd name="connsiteX5" fmla="*/ 3419233 w 3657601"/>
              <a:gd name="connsiteY5" fmla="*/ 1430179 h 1430179"/>
              <a:gd name="connsiteX6" fmla="*/ 238368 w 3657601"/>
              <a:gd name="connsiteY6" fmla="*/ 1430179 h 1430179"/>
              <a:gd name="connsiteX7" fmla="*/ 0 w 3657601"/>
              <a:gd name="connsiteY7" fmla="*/ 1191811 h 1430179"/>
              <a:gd name="connsiteX8" fmla="*/ 0 w 3657601"/>
              <a:gd name="connsiteY8" fmla="*/ 238368 h 1430179"/>
              <a:gd name="connsiteX0-1" fmla="*/ 0 w 3657601"/>
              <a:gd name="connsiteY0-2" fmla="*/ 268848 h 1460659"/>
              <a:gd name="connsiteX1-3" fmla="*/ 299328 w 3657601"/>
              <a:gd name="connsiteY1-4" fmla="*/ 0 h 1460659"/>
              <a:gd name="connsiteX2-5" fmla="*/ 3419233 w 3657601"/>
              <a:gd name="connsiteY2-6" fmla="*/ 30480 h 1460659"/>
              <a:gd name="connsiteX3-7" fmla="*/ 3657601 w 3657601"/>
              <a:gd name="connsiteY3-8" fmla="*/ 268848 h 1460659"/>
              <a:gd name="connsiteX4-9" fmla="*/ 3657601 w 3657601"/>
              <a:gd name="connsiteY4-10" fmla="*/ 1222291 h 1460659"/>
              <a:gd name="connsiteX5-11" fmla="*/ 3419233 w 3657601"/>
              <a:gd name="connsiteY5-12" fmla="*/ 1460659 h 1460659"/>
              <a:gd name="connsiteX6-13" fmla="*/ 238368 w 3657601"/>
              <a:gd name="connsiteY6-14" fmla="*/ 1460659 h 1460659"/>
              <a:gd name="connsiteX7-15" fmla="*/ 0 w 3657601"/>
              <a:gd name="connsiteY7-16" fmla="*/ 1222291 h 1460659"/>
              <a:gd name="connsiteX8-17" fmla="*/ 0 w 3657601"/>
              <a:gd name="connsiteY8-18" fmla="*/ 268848 h 1460659"/>
              <a:gd name="connsiteX0-19" fmla="*/ 0 w 3657601"/>
              <a:gd name="connsiteY0-20" fmla="*/ 268848 h 1460659"/>
              <a:gd name="connsiteX1-21" fmla="*/ 299328 w 3657601"/>
              <a:gd name="connsiteY1-22" fmla="*/ 0 h 1460659"/>
              <a:gd name="connsiteX2-23" fmla="*/ 3419233 w 3657601"/>
              <a:gd name="connsiteY2-24" fmla="*/ 30480 h 1460659"/>
              <a:gd name="connsiteX3-25" fmla="*/ 3657601 w 3657601"/>
              <a:gd name="connsiteY3-26" fmla="*/ 268848 h 1460659"/>
              <a:gd name="connsiteX4-27" fmla="*/ 3657601 w 3657601"/>
              <a:gd name="connsiteY4-28" fmla="*/ 1222291 h 1460659"/>
              <a:gd name="connsiteX5-29" fmla="*/ 3419233 w 3657601"/>
              <a:gd name="connsiteY5-30" fmla="*/ 1460659 h 1460659"/>
              <a:gd name="connsiteX6-31" fmla="*/ 238368 w 3657601"/>
              <a:gd name="connsiteY6-32" fmla="*/ 1460659 h 1460659"/>
              <a:gd name="connsiteX7-33" fmla="*/ 0 w 3657601"/>
              <a:gd name="connsiteY7-34" fmla="*/ 1222291 h 1460659"/>
              <a:gd name="connsiteX8-35" fmla="*/ 0 w 3657601"/>
              <a:gd name="connsiteY8-36" fmla="*/ 268848 h 1460659"/>
              <a:gd name="connsiteX0-37" fmla="*/ 0 w 3657601"/>
              <a:gd name="connsiteY0-38" fmla="*/ 268848 h 1460659"/>
              <a:gd name="connsiteX1-39" fmla="*/ 299328 w 3657601"/>
              <a:gd name="connsiteY1-40" fmla="*/ 0 h 1460659"/>
              <a:gd name="connsiteX2-41" fmla="*/ 3419233 w 3657601"/>
              <a:gd name="connsiteY2-42" fmla="*/ 30480 h 1460659"/>
              <a:gd name="connsiteX3-43" fmla="*/ 3657601 w 3657601"/>
              <a:gd name="connsiteY3-44" fmla="*/ 268848 h 1460659"/>
              <a:gd name="connsiteX4-45" fmla="*/ 3657601 w 3657601"/>
              <a:gd name="connsiteY4-46" fmla="*/ 1222291 h 1460659"/>
              <a:gd name="connsiteX5-47" fmla="*/ 3419233 w 3657601"/>
              <a:gd name="connsiteY5-48" fmla="*/ 1460659 h 1460659"/>
              <a:gd name="connsiteX6-49" fmla="*/ 238368 w 3657601"/>
              <a:gd name="connsiteY6-50" fmla="*/ 1460659 h 1460659"/>
              <a:gd name="connsiteX7-51" fmla="*/ 0 w 3657601"/>
              <a:gd name="connsiteY7-52" fmla="*/ 1222291 h 1460659"/>
              <a:gd name="connsiteX8-53" fmla="*/ 0 w 3657601"/>
              <a:gd name="connsiteY8-54" fmla="*/ 268848 h 1460659"/>
              <a:gd name="connsiteX0-55" fmla="*/ 0 w 3657601"/>
              <a:gd name="connsiteY0-56" fmla="*/ 268848 h 1460659"/>
              <a:gd name="connsiteX1-57" fmla="*/ 299328 w 3657601"/>
              <a:gd name="connsiteY1-58" fmla="*/ 0 h 1460659"/>
              <a:gd name="connsiteX2-59" fmla="*/ 3419233 w 3657601"/>
              <a:gd name="connsiteY2-60" fmla="*/ 30480 h 1460659"/>
              <a:gd name="connsiteX3-61" fmla="*/ 3657601 w 3657601"/>
              <a:gd name="connsiteY3-62" fmla="*/ 268848 h 1460659"/>
              <a:gd name="connsiteX4-63" fmla="*/ 3657601 w 3657601"/>
              <a:gd name="connsiteY4-64" fmla="*/ 1222291 h 1460659"/>
              <a:gd name="connsiteX5-65" fmla="*/ 3419233 w 3657601"/>
              <a:gd name="connsiteY5-66" fmla="*/ 1460659 h 1460659"/>
              <a:gd name="connsiteX6-67" fmla="*/ 268848 w 3657601"/>
              <a:gd name="connsiteY6-68" fmla="*/ 1460659 h 1460659"/>
              <a:gd name="connsiteX7-69" fmla="*/ 0 w 3657601"/>
              <a:gd name="connsiteY7-70" fmla="*/ 1222291 h 1460659"/>
              <a:gd name="connsiteX8-71" fmla="*/ 0 w 3657601"/>
              <a:gd name="connsiteY8-72" fmla="*/ 268848 h 1460659"/>
              <a:gd name="connsiteX0-73" fmla="*/ 0 w 3657601"/>
              <a:gd name="connsiteY0-74" fmla="*/ 268848 h 1460659"/>
              <a:gd name="connsiteX1-75" fmla="*/ 299328 w 3657601"/>
              <a:gd name="connsiteY1-76" fmla="*/ 0 h 1460659"/>
              <a:gd name="connsiteX2-77" fmla="*/ 3419233 w 3657601"/>
              <a:gd name="connsiteY2-78" fmla="*/ 30480 h 1460659"/>
              <a:gd name="connsiteX3-79" fmla="*/ 3657601 w 3657601"/>
              <a:gd name="connsiteY3-80" fmla="*/ 268848 h 1460659"/>
              <a:gd name="connsiteX4-81" fmla="*/ 3657601 w 3657601"/>
              <a:gd name="connsiteY4-82" fmla="*/ 1222291 h 1460659"/>
              <a:gd name="connsiteX5-83" fmla="*/ 3419233 w 3657601"/>
              <a:gd name="connsiteY5-84" fmla="*/ 1460659 h 1460659"/>
              <a:gd name="connsiteX6-85" fmla="*/ 268848 w 3657601"/>
              <a:gd name="connsiteY6-86" fmla="*/ 1460659 h 1460659"/>
              <a:gd name="connsiteX7-87" fmla="*/ 0 w 3657601"/>
              <a:gd name="connsiteY7-88" fmla="*/ 1222291 h 1460659"/>
              <a:gd name="connsiteX8-89" fmla="*/ 0 w 3657601"/>
              <a:gd name="connsiteY8-90" fmla="*/ 268848 h 1460659"/>
              <a:gd name="connsiteX0-91" fmla="*/ 0 w 3657601"/>
              <a:gd name="connsiteY0-92" fmla="*/ 268848 h 1460659"/>
              <a:gd name="connsiteX1-93" fmla="*/ 299328 w 3657601"/>
              <a:gd name="connsiteY1-94" fmla="*/ 0 h 1460659"/>
              <a:gd name="connsiteX2-95" fmla="*/ 3419233 w 3657601"/>
              <a:gd name="connsiteY2-96" fmla="*/ 30480 h 1460659"/>
              <a:gd name="connsiteX3-97" fmla="*/ 3657601 w 3657601"/>
              <a:gd name="connsiteY3-98" fmla="*/ 268848 h 1460659"/>
              <a:gd name="connsiteX4-99" fmla="*/ 3657601 w 3657601"/>
              <a:gd name="connsiteY4-100" fmla="*/ 1222291 h 1460659"/>
              <a:gd name="connsiteX5-101" fmla="*/ 3419233 w 3657601"/>
              <a:gd name="connsiteY5-102" fmla="*/ 1460659 h 1460659"/>
              <a:gd name="connsiteX6-103" fmla="*/ 268848 w 3657601"/>
              <a:gd name="connsiteY6-104" fmla="*/ 1460659 h 1460659"/>
              <a:gd name="connsiteX7-105" fmla="*/ 0 w 3657601"/>
              <a:gd name="connsiteY7-106" fmla="*/ 1222291 h 1460659"/>
              <a:gd name="connsiteX8-107" fmla="*/ 0 w 3657601"/>
              <a:gd name="connsiteY8-108" fmla="*/ 268848 h 1460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657601" h="1460659">
                <a:moveTo>
                  <a:pt x="0" y="268848"/>
                </a:moveTo>
                <a:cubicBezTo>
                  <a:pt x="0" y="137201"/>
                  <a:pt x="167681" y="0"/>
                  <a:pt x="299328" y="0"/>
                </a:cubicBezTo>
                <a:cubicBezTo>
                  <a:pt x="963376" y="81280"/>
                  <a:pt x="2379265" y="20320"/>
                  <a:pt x="3419233" y="30480"/>
                </a:cubicBezTo>
                <a:cubicBezTo>
                  <a:pt x="3550880" y="30480"/>
                  <a:pt x="3657601" y="137201"/>
                  <a:pt x="3657601" y="268848"/>
                </a:cubicBezTo>
                <a:cubicBezTo>
                  <a:pt x="3657601" y="586662"/>
                  <a:pt x="3525521" y="914637"/>
                  <a:pt x="3657601" y="1222291"/>
                </a:cubicBezTo>
                <a:cubicBezTo>
                  <a:pt x="3657601" y="1353938"/>
                  <a:pt x="3550880" y="1460659"/>
                  <a:pt x="3419233" y="1460659"/>
                </a:cubicBezTo>
                <a:cubicBezTo>
                  <a:pt x="2369105" y="1460659"/>
                  <a:pt x="831296" y="1308259"/>
                  <a:pt x="268848" y="1460659"/>
                </a:cubicBezTo>
                <a:cubicBezTo>
                  <a:pt x="137201" y="1460659"/>
                  <a:pt x="0" y="1353938"/>
                  <a:pt x="0" y="1222291"/>
                </a:cubicBezTo>
                <a:cubicBezTo>
                  <a:pt x="142240" y="833357"/>
                  <a:pt x="0" y="586662"/>
                  <a:pt x="0" y="26884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zh-CN" sz="2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zh-CN" sz="2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13" name="TextBox 85"/>
          <p:cNvSpPr txBox="1"/>
          <p:nvPr/>
        </p:nvSpPr>
        <p:spPr>
          <a:xfrm>
            <a:off x="4595754" y="3212602"/>
            <a:ext cx="3588928" cy="1012311"/>
          </a:xfrm>
          <a:custGeom>
            <a:avLst/>
            <a:gdLst>
              <a:gd name="connsiteX0" fmla="*/ 0 w 3588928"/>
              <a:gd name="connsiteY0" fmla="*/ 158912 h 953453"/>
              <a:gd name="connsiteX1" fmla="*/ 158912 w 3588928"/>
              <a:gd name="connsiteY1" fmla="*/ 0 h 953453"/>
              <a:gd name="connsiteX2" fmla="*/ 3430016 w 3588928"/>
              <a:gd name="connsiteY2" fmla="*/ 0 h 953453"/>
              <a:gd name="connsiteX3" fmla="*/ 3588928 w 3588928"/>
              <a:gd name="connsiteY3" fmla="*/ 158912 h 953453"/>
              <a:gd name="connsiteX4" fmla="*/ 3588928 w 3588928"/>
              <a:gd name="connsiteY4" fmla="*/ 794541 h 953453"/>
              <a:gd name="connsiteX5" fmla="*/ 3430016 w 3588928"/>
              <a:gd name="connsiteY5" fmla="*/ 953453 h 953453"/>
              <a:gd name="connsiteX6" fmla="*/ 158912 w 3588928"/>
              <a:gd name="connsiteY6" fmla="*/ 953453 h 953453"/>
              <a:gd name="connsiteX7" fmla="*/ 0 w 3588928"/>
              <a:gd name="connsiteY7" fmla="*/ 794541 h 953453"/>
              <a:gd name="connsiteX8" fmla="*/ 0 w 3588928"/>
              <a:gd name="connsiteY8" fmla="*/ 158912 h 953453"/>
              <a:gd name="connsiteX0-1" fmla="*/ 0 w 3588928"/>
              <a:gd name="connsiteY0-2" fmla="*/ 186005 h 980546"/>
              <a:gd name="connsiteX1-3" fmla="*/ 158912 w 3588928"/>
              <a:gd name="connsiteY1-4" fmla="*/ 27093 h 980546"/>
              <a:gd name="connsiteX2-5" fmla="*/ 3430016 w 3588928"/>
              <a:gd name="connsiteY2-6" fmla="*/ 27093 h 980546"/>
              <a:gd name="connsiteX3-7" fmla="*/ 3588928 w 3588928"/>
              <a:gd name="connsiteY3-8" fmla="*/ 186005 h 980546"/>
              <a:gd name="connsiteX4-9" fmla="*/ 3588928 w 3588928"/>
              <a:gd name="connsiteY4-10" fmla="*/ 821634 h 980546"/>
              <a:gd name="connsiteX5-11" fmla="*/ 3430016 w 3588928"/>
              <a:gd name="connsiteY5-12" fmla="*/ 980546 h 980546"/>
              <a:gd name="connsiteX6-13" fmla="*/ 158912 w 3588928"/>
              <a:gd name="connsiteY6-14" fmla="*/ 980546 h 980546"/>
              <a:gd name="connsiteX7-15" fmla="*/ 0 w 3588928"/>
              <a:gd name="connsiteY7-16" fmla="*/ 821634 h 980546"/>
              <a:gd name="connsiteX8-17" fmla="*/ 0 w 3588928"/>
              <a:gd name="connsiteY8-18" fmla="*/ 186005 h 980546"/>
              <a:gd name="connsiteX0-19" fmla="*/ 0 w 3588928"/>
              <a:gd name="connsiteY0-20" fmla="*/ 171737 h 966278"/>
              <a:gd name="connsiteX1-21" fmla="*/ 158912 w 3588928"/>
              <a:gd name="connsiteY1-22" fmla="*/ 12825 h 966278"/>
              <a:gd name="connsiteX2-23" fmla="*/ 3430016 w 3588928"/>
              <a:gd name="connsiteY2-24" fmla="*/ 12825 h 966278"/>
              <a:gd name="connsiteX3-25" fmla="*/ 3588928 w 3588928"/>
              <a:gd name="connsiteY3-26" fmla="*/ 171737 h 966278"/>
              <a:gd name="connsiteX4-27" fmla="*/ 3588928 w 3588928"/>
              <a:gd name="connsiteY4-28" fmla="*/ 807366 h 966278"/>
              <a:gd name="connsiteX5-29" fmla="*/ 3430016 w 3588928"/>
              <a:gd name="connsiteY5-30" fmla="*/ 966278 h 966278"/>
              <a:gd name="connsiteX6-31" fmla="*/ 158912 w 3588928"/>
              <a:gd name="connsiteY6-32" fmla="*/ 966278 h 966278"/>
              <a:gd name="connsiteX7-33" fmla="*/ 0 w 3588928"/>
              <a:gd name="connsiteY7-34" fmla="*/ 807366 h 966278"/>
              <a:gd name="connsiteX8-35" fmla="*/ 0 w 3588928"/>
              <a:gd name="connsiteY8-36" fmla="*/ 171737 h 966278"/>
              <a:gd name="connsiteX0-37" fmla="*/ 0 w 3588928"/>
              <a:gd name="connsiteY0-38" fmla="*/ 171737 h 997886"/>
              <a:gd name="connsiteX1-39" fmla="*/ 158912 w 3588928"/>
              <a:gd name="connsiteY1-40" fmla="*/ 12825 h 997886"/>
              <a:gd name="connsiteX2-41" fmla="*/ 3430016 w 3588928"/>
              <a:gd name="connsiteY2-42" fmla="*/ 12825 h 997886"/>
              <a:gd name="connsiteX3-43" fmla="*/ 3588928 w 3588928"/>
              <a:gd name="connsiteY3-44" fmla="*/ 171737 h 997886"/>
              <a:gd name="connsiteX4-45" fmla="*/ 3588928 w 3588928"/>
              <a:gd name="connsiteY4-46" fmla="*/ 807366 h 997886"/>
              <a:gd name="connsiteX5-47" fmla="*/ 3430016 w 3588928"/>
              <a:gd name="connsiteY5-48" fmla="*/ 966278 h 997886"/>
              <a:gd name="connsiteX6-49" fmla="*/ 158912 w 3588928"/>
              <a:gd name="connsiteY6-50" fmla="*/ 966278 h 997886"/>
              <a:gd name="connsiteX7-51" fmla="*/ 0 w 3588928"/>
              <a:gd name="connsiteY7-52" fmla="*/ 807366 h 997886"/>
              <a:gd name="connsiteX8-53" fmla="*/ 0 w 3588928"/>
              <a:gd name="connsiteY8-54" fmla="*/ 171737 h 997886"/>
              <a:gd name="connsiteX0-55" fmla="*/ 0 w 3588928"/>
              <a:gd name="connsiteY0-56" fmla="*/ 171737 h 1012311"/>
              <a:gd name="connsiteX1-57" fmla="*/ 158912 w 3588928"/>
              <a:gd name="connsiteY1-58" fmla="*/ 12825 h 1012311"/>
              <a:gd name="connsiteX2-59" fmla="*/ 3430016 w 3588928"/>
              <a:gd name="connsiteY2-60" fmla="*/ 12825 h 1012311"/>
              <a:gd name="connsiteX3-61" fmla="*/ 3588928 w 3588928"/>
              <a:gd name="connsiteY3-62" fmla="*/ 171737 h 1012311"/>
              <a:gd name="connsiteX4-63" fmla="*/ 3588928 w 3588928"/>
              <a:gd name="connsiteY4-64" fmla="*/ 807366 h 1012311"/>
              <a:gd name="connsiteX5-65" fmla="*/ 3430016 w 3588928"/>
              <a:gd name="connsiteY5-66" fmla="*/ 966278 h 1012311"/>
              <a:gd name="connsiteX6-67" fmla="*/ 158912 w 3588928"/>
              <a:gd name="connsiteY6-68" fmla="*/ 966278 h 1012311"/>
              <a:gd name="connsiteX7-69" fmla="*/ 0 w 3588928"/>
              <a:gd name="connsiteY7-70" fmla="*/ 807366 h 1012311"/>
              <a:gd name="connsiteX8-71" fmla="*/ 0 w 3588928"/>
              <a:gd name="connsiteY8-72" fmla="*/ 171737 h 1012311"/>
              <a:gd name="connsiteX0-73" fmla="*/ 0 w 3588928"/>
              <a:gd name="connsiteY0-74" fmla="*/ 171737 h 1012311"/>
              <a:gd name="connsiteX1-75" fmla="*/ 158912 w 3588928"/>
              <a:gd name="connsiteY1-76" fmla="*/ 12825 h 1012311"/>
              <a:gd name="connsiteX2-77" fmla="*/ 3430016 w 3588928"/>
              <a:gd name="connsiteY2-78" fmla="*/ 12825 h 1012311"/>
              <a:gd name="connsiteX3-79" fmla="*/ 3588928 w 3588928"/>
              <a:gd name="connsiteY3-80" fmla="*/ 171737 h 1012311"/>
              <a:gd name="connsiteX4-81" fmla="*/ 3588928 w 3588928"/>
              <a:gd name="connsiteY4-82" fmla="*/ 807366 h 1012311"/>
              <a:gd name="connsiteX5-83" fmla="*/ 3430016 w 3588928"/>
              <a:gd name="connsiteY5-84" fmla="*/ 966278 h 1012311"/>
              <a:gd name="connsiteX6-85" fmla="*/ 158912 w 3588928"/>
              <a:gd name="connsiteY6-86" fmla="*/ 966278 h 1012311"/>
              <a:gd name="connsiteX7-87" fmla="*/ 0 w 3588928"/>
              <a:gd name="connsiteY7-88" fmla="*/ 807366 h 1012311"/>
              <a:gd name="connsiteX8-89" fmla="*/ 0 w 3588928"/>
              <a:gd name="connsiteY8-90" fmla="*/ 171737 h 1012311"/>
              <a:gd name="connsiteX0-91" fmla="*/ 0 w 3588928"/>
              <a:gd name="connsiteY0-92" fmla="*/ 171737 h 1012311"/>
              <a:gd name="connsiteX1-93" fmla="*/ 158912 w 3588928"/>
              <a:gd name="connsiteY1-94" fmla="*/ 12825 h 1012311"/>
              <a:gd name="connsiteX2-95" fmla="*/ 3430016 w 3588928"/>
              <a:gd name="connsiteY2-96" fmla="*/ 12825 h 1012311"/>
              <a:gd name="connsiteX3-97" fmla="*/ 3588928 w 3588928"/>
              <a:gd name="connsiteY3-98" fmla="*/ 171737 h 1012311"/>
              <a:gd name="connsiteX4-99" fmla="*/ 3588928 w 3588928"/>
              <a:gd name="connsiteY4-100" fmla="*/ 807366 h 1012311"/>
              <a:gd name="connsiteX5-101" fmla="*/ 3430016 w 3588928"/>
              <a:gd name="connsiteY5-102" fmla="*/ 966278 h 1012311"/>
              <a:gd name="connsiteX6-103" fmla="*/ 158912 w 3588928"/>
              <a:gd name="connsiteY6-104" fmla="*/ 966278 h 1012311"/>
              <a:gd name="connsiteX7-105" fmla="*/ 0 w 3588928"/>
              <a:gd name="connsiteY7-106" fmla="*/ 807366 h 1012311"/>
              <a:gd name="connsiteX8-107" fmla="*/ 0 w 3588928"/>
              <a:gd name="connsiteY8-108" fmla="*/ 171737 h 10123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588928" h="1012311">
                <a:moveTo>
                  <a:pt x="0" y="171737"/>
                </a:moveTo>
                <a:cubicBezTo>
                  <a:pt x="0" y="83972"/>
                  <a:pt x="71147" y="12825"/>
                  <a:pt x="158912" y="12825"/>
                </a:cubicBezTo>
                <a:cubicBezTo>
                  <a:pt x="700640" y="-48135"/>
                  <a:pt x="3121968" y="134745"/>
                  <a:pt x="3430016" y="12825"/>
                </a:cubicBezTo>
                <a:cubicBezTo>
                  <a:pt x="3517781" y="12825"/>
                  <a:pt x="3588928" y="83972"/>
                  <a:pt x="3588928" y="171737"/>
                </a:cubicBezTo>
                <a:cubicBezTo>
                  <a:pt x="3436528" y="424253"/>
                  <a:pt x="3588928" y="595490"/>
                  <a:pt x="3588928" y="807366"/>
                </a:cubicBezTo>
                <a:cubicBezTo>
                  <a:pt x="3588928" y="895131"/>
                  <a:pt x="3517781" y="966278"/>
                  <a:pt x="3430016" y="966278"/>
                </a:cubicBezTo>
                <a:cubicBezTo>
                  <a:pt x="2390448" y="1037398"/>
                  <a:pt x="822560" y="1017078"/>
                  <a:pt x="158912" y="966278"/>
                </a:cubicBezTo>
                <a:cubicBezTo>
                  <a:pt x="71147" y="966278"/>
                  <a:pt x="0" y="895131"/>
                  <a:pt x="0" y="807366"/>
                </a:cubicBezTo>
                <a:cubicBezTo>
                  <a:pt x="111760" y="422770"/>
                  <a:pt x="0" y="383613"/>
                  <a:pt x="0" y="1717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zh-CN" sz="2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14" name="TextBox 85"/>
          <p:cNvSpPr txBox="1"/>
          <p:nvPr/>
        </p:nvSpPr>
        <p:spPr>
          <a:xfrm>
            <a:off x="8246996" y="4394719"/>
            <a:ext cx="3281680" cy="1430179"/>
          </a:xfrm>
          <a:custGeom>
            <a:avLst/>
            <a:gdLst>
              <a:gd name="connsiteX0" fmla="*/ 0 w 3281680"/>
              <a:gd name="connsiteY0" fmla="*/ 238368 h 1430179"/>
              <a:gd name="connsiteX1" fmla="*/ 238368 w 3281680"/>
              <a:gd name="connsiteY1" fmla="*/ 0 h 1430179"/>
              <a:gd name="connsiteX2" fmla="*/ 3043312 w 3281680"/>
              <a:gd name="connsiteY2" fmla="*/ 0 h 1430179"/>
              <a:gd name="connsiteX3" fmla="*/ 3281680 w 3281680"/>
              <a:gd name="connsiteY3" fmla="*/ 238368 h 1430179"/>
              <a:gd name="connsiteX4" fmla="*/ 3281680 w 3281680"/>
              <a:gd name="connsiteY4" fmla="*/ 1191811 h 1430179"/>
              <a:gd name="connsiteX5" fmla="*/ 3043312 w 3281680"/>
              <a:gd name="connsiteY5" fmla="*/ 1430179 h 1430179"/>
              <a:gd name="connsiteX6" fmla="*/ 238368 w 3281680"/>
              <a:gd name="connsiteY6" fmla="*/ 1430179 h 1430179"/>
              <a:gd name="connsiteX7" fmla="*/ 0 w 3281680"/>
              <a:gd name="connsiteY7" fmla="*/ 1191811 h 1430179"/>
              <a:gd name="connsiteX8" fmla="*/ 0 w 3281680"/>
              <a:gd name="connsiteY8" fmla="*/ 238368 h 1430179"/>
              <a:gd name="connsiteX0-1" fmla="*/ 152400 w 3281680"/>
              <a:gd name="connsiteY0-2" fmla="*/ 299328 h 1430179"/>
              <a:gd name="connsiteX1-3" fmla="*/ 238368 w 3281680"/>
              <a:gd name="connsiteY1-4" fmla="*/ 0 h 1430179"/>
              <a:gd name="connsiteX2-5" fmla="*/ 3043312 w 3281680"/>
              <a:gd name="connsiteY2-6" fmla="*/ 0 h 1430179"/>
              <a:gd name="connsiteX3-7" fmla="*/ 3281680 w 3281680"/>
              <a:gd name="connsiteY3-8" fmla="*/ 238368 h 1430179"/>
              <a:gd name="connsiteX4-9" fmla="*/ 3281680 w 3281680"/>
              <a:gd name="connsiteY4-10" fmla="*/ 1191811 h 1430179"/>
              <a:gd name="connsiteX5-11" fmla="*/ 3043312 w 3281680"/>
              <a:gd name="connsiteY5-12" fmla="*/ 1430179 h 1430179"/>
              <a:gd name="connsiteX6-13" fmla="*/ 238368 w 3281680"/>
              <a:gd name="connsiteY6-14" fmla="*/ 1430179 h 1430179"/>
              <a:gd name="connsiteX7-15" fmla="*/ 0 w 3281680"/>
              <a:gd name="connsiteY7-16" fmla="*/ 1191811 h 1430179"/>
              <a:gd name="connsiteX8-17" fmla="*/ 152400 w 3281680"/>
              <a:gd name="connsiteY8-18" fmla="*/ 299328 h 1430179"/>
              <a:gd name="connsiteX0-19" fmla="*/ 152400 w 3281680"/>
              <a:gd name="connsiteY0-20" fmla="*/ 299328 h 1430179"/>
              <a:gd name="connsiteX1-21" fmla="*/ 238368 w 3281680"/>
              <a:gd name="connsiteY1-22" fmla="*/ 0 h 1430179"/>
              <a:gd name="connsiteX2-23" fmla="*/ 3043312 w 3281680"/>
              <a:gd name="connsiteY2-24" fmla="*/ 0 h 1430179"/>
              <a:gd name="connsiteX3-25" fmla="*/ 3281680 w 3281680"/>
              <a:gd name="connsiteY3-26" fmla="*/ 238368 h 1430179"/>
              <a:gd name="connsiteX4-27" fmla="*/ 3281680 w 3281680"/>
              <a:gd name="connsiteY4-28" fmla="*/ 1191811 h 1430179"/>
              <a:gd name="connsiteX5-29" fmla="*/ 3043312 w 3281680"/>
              <a:gd name="connsiteY5-30" fmla="*/ 1430179 h 1430179"/>
              <a:gd name="connsiteX6-31" fmla="*/ 238368 w 3281680"/>
              <a:gd name="connsiteY6-32" fmla="*/ 1430179 h 1430179"/>
              <a:gd name="connsiteX7-33" fmla="*/ 0 w 3281680"/>
              <a:gd name="connsiteY7-34" fmla="*/ 1191811 h 1430179"/>
              <a:gd name="connsiteX8-35" fmla="*/ 152400 w 3281680"/>
              <a:gd name="connsiteY8-36" fmla="*/ 299328 h 1430179"/>
              <a:gd name="connsiteX0-37" fmla="*/ 152400 w 3281680"/>
              <a:gd name="connsiteY0-38" fmla="*/ 299328 h 1430179"/>
              <a:gd name="connsiteX1-39" fmla="*/ 238368 w 3281680"/>
              <a:gd name="connsiteY1-40" fmla="*/ 0 h 1430179"/>
              <a:gd name="connsiteX2-41" fmla="*/ 3043312 w 3281680"/>
              <a:gd name="connsiteY2-42" fmla="*/ 0 h 1430179"/>
              <a:gd name="connsiteX3-43" fmla="*/ 3281680 w 3281680"/>
              <a:gd name="connsiteY3-44" fmla="*/ 238368 h 1430179"/>
              <a:gd name="connsiteX4-45" fmla="*/ 3281680 w 3281680"/>
              <a:gd name="connsiteY4-46" fmla="*/ 1191811 h 1430179"/>
              <a:gd name="connsiteX5-47" fmla="*/ 3043312 w 3281680"/>
              <a:gd name="connsiteY5-48" fmla="*/ 1430179 h 1430179"/>
              <a:gd name="connsiteX6-49" fmla="*/ 238368 w 3281680"/>
              <a:gd name="connsiteY6-50" fmla="*/ 1430179 h 1430179"/>
              <a:gd name="connsiteX7-51" fmla="*/ 0 w 3281680"/>
              <a:gd name="connsiteY7-52" fmla="*/ 1191811 h 1430179"/>
              <a:gd name="connsiteX8-53" fmla="*/ 152400 w 3281680"/>
              <a:gd name="connsiteY8-54" fmla="*/ 299328 h 1430179"/>
              <a:gd name="connsiteX0-55" fmla="*/ 152400 w 3281680"/>
              <a:gd name="connsiteY0-56" fmla="*/ 299328 h 1430179"/>
              <a:gd name="connsiteX1-57" fmla="*/ 238368 w 3281680"/>
              <a:gd name="connsiteY1-58" fmla="*/ 0 h 1430179"/>
              <a:gd name="connsiteX2-59" fmla="*/ 3043312 w 3281680"/>
              <a:gd name="connsiteY2-60" fmla="*/ 0 h 1430179"/>
              <a:gd name="connsiteX3-61" fmla="*/ 3281680 w 3281680"/>
              <a:gd name="connsiteY3-62" fmla="*/ 238368 h 1430179"/>
              <a:gd name="connsiteX4-63" fmla="*/ 3281680 w 3281680"/>
              <a:gd name="connsiteY4-64" fmla="*/ 1191811 h 1430179"/>
              <a:gd name="connsiteX5-65" fmla="*/ 3043312 w 3281680"/>
              <a:gd name="connsiteY5-66" fmla="*/ 1430179 h 1430179"/>
              <a:gd name="connsiteX6-67" fmla="*/ 238368 w 3281680"/>
              <a:gd name="connsiteY6-68" fmla="*/ 1430179 h 1430179"/>
              <a:gd name="connsiteX7-69" fmla="*/ 0 w 3281680"/>
              <a:gd name="connsiteY7-70" fmla="*/ 1191811 h 1430179"/>
              <a:gd name="connsiteX8-71" fmla="*/ 152400 w 3281680"/>
              <a:gd name="connsiteY8-72" fmla="*/ 299328 h 1430179"/>
              <a:gd name="connsiteX0-73" fmla="*/ 152400 w 3281680"/>
              <a:gd name="connsiteY0-74" fmla="*/ 299328 h 1430179"/>
              <a:gd name="connsiteX1-75" fmla="*/ 238368 w 3281680"/>
              <a:gd name="connsiteY1-76" fmla="*/ 0 h 1430179"/>
              <a:gd name="connsiteX2-77" fmla="*/ 3043312 w 3281680"/>
              <a:gd name="connsiteY2-78" fmla="*/ 0 h 1430179"/>
              <a:gd name="connsiteX3-79" fmla="*/ 3281680 w 3281680"/>
              <a:gd name="connsiteY3-80" fmla="*/ 238368 h 1430179"/>
              <a:gd name="connsiteX4-81" fmla="*/ 3281680 w 3281680"/>
              <a:gd name="connsiteY4-82" fmla="*/ 1191811 h 1430179"/>
              <a:gd name="connsiteX5-83" fmla="*/ 3043312 w 3281680"/>
              <a:gd name="connsiteY5-84" fmla="*/ 1430179 h 1430179"/>
              <a:gd name="connsiteX6-85" fmla="*/ 238368 w 3281680"/>
              <a:gd name="connsiteY6-86" fmla="*/ 1430179 h 1430179"/>
              <a:gd name="connsiteX7-87" fmla="*/ 0 w 3281680"/>
              <a:gd name="connsiteY7-88" fmla="*/ 1191811 h 1430179"/>
              <a:gd name="connsiteX8-89" fmla="*/ 152400 w 3281680"/>
              <a:gd name="connsiteY8-90" fmla="*/ 299328 h 1430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281680" h="1430179">
                <a:moveTo>
                  <a:pt x="152400" y="299328"/>
                </a:moveTo>
                <a:cubicBezTo>
                  <a:pt x="152400" y="167681"/>
                  <a:pt x="106721" y="0"/>
                  <a:pt x="238368" y="0"/>
                </a:cubicBezTo>
                <a:cubicBezTo>
                  <a:pt x="1173349" y="0"/>
                  <a:pt x="2148971" y="91440"/>
                  <a:pt x="3043312" y="0"/>
                </a:cubicBezTo>
                <a:cubicBezTo>
                  <a:pt x="3174959" y="0"/>
                  <a:pt x="3281680" y="106721"/>
                  <a:pt x="3281680" y="238368"/>
                </a:cubicBezTo>
                <a:cubicBezTo>
                  <a:pt x="3281680" y="556182"/>
                  <a:pt x="3088640" y="863837"/>
                  <a:pt x="3281680" y="1191811"/>
                </a:cubicBezTo>
                <a:cubicBezTo>
                  <a:pt x="3281680" y="1323458"/>
                  <a:pt x="3174959" y="1430179"/>
                  <a:pt x="3043312" y="1430179"/>
                </a:cubicBezTo>
                <a:cubicBezTo>
                  <a:pt x="2555371" y="1338739"/>
                  <a:pt x="1173349" y="1430179"/>
                  <a:pt x="238368" y="1430179"/>
                </a:cubicBezTo>
                <a:cubicBezTo>
                  <a:pt x="106721" y="1430179"/>
                  <a:pt x="203200" y="1140578"/>
                  <a:pt x="0" y="1191811"/>
                </a:cubicBezTo>
                <a:cubicBezTo>
                  <a:pt x="0" y="873997"/>
                  <a:pt x="152400" y="617142"/>
                  <a:pt x="152400" y="29932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zh-CN" sz="2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zh-CN" sz="2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15" name="TextBox 85"/>
          <p:cNvSpPr txBox="1"/>
          <p:nvPr/>
        </p:nvSpPr>
        <p:spPr>
          <a:xfrm>
            <a:off x="8251979" y="3183430"/>
            <a:ext cx="3098832" cy="1031573"/>
          </a:xfrm>
          <a:custGeom>
            <a:avLst/>
            <a:gdLst>
              <a:gd name="connsiteX0" fmla="*/ 0 w 3098832"/>
              <a:gd name="connsiteY0" fmla="*/ 158912 h 953453"/>
              <a:gd name="connsiteX1" fmla="*/ 158912 w 3098832"/>
              <a:gd name="connsiteY1" fmla="*/ 0 h 953453"/>
              <a:gd name="connsiteX2" fmla="*/ 2939920 w 3098832"/>
              <a:gd name="connsiteY2" fmla="*/ 0 h 953453"/>
              <a:gd name="connsiteX3" fmla="*/ 3098832 w 3098832"/>
              <a:gd name="connsiteY3" fmla="*/ 158912 h 953453"/>
              <a:gd name="connsiteX4" fmla="*/ 3098832 w 3098832"/>
              <a:gd name="connsiteY4" fmla="*/ 794541 h 953453"/>
              <a:gd name="connsiteX5" fmla="*/ 2939920 w 3098832"/>
              <a:gd name="connsiteY5" fmla="*/ 953453 h 953453"/>
              <a:gd name="connsiteX6" fmla="*/ 158912 w 3098832"/>
              <a:gd name="connsiteY6" fmla="*/ 953453 h 953453"/>
              <a:gd name="connsiteX7" fmla="*/ 0 w 3098832"/>
              <a:gd name="connsiteY7" fmla="*/ 794541 h 953453"/>
              <a:gd name="connsiteX8" fmla="*/ 0 w 3098832"/>
              <a:gd name="connsiteY8" fmla="*/ 158912 h 953453"/>
              <a:gd name="connsiteX0-1" fmla="*/ 0 w 3098832"/>
              <a:gd name="connsiteY0-2" fmla="*/ 158912 h 953453"/>
              <a:gd name="connsiteX1-3" fmla="*/ 158912 w 3098832"/>
              <a:gd name="connsiteY1-4" fmla="*/ 0 h 953453"/>
              <a:gd name="connsiteX2-5" fmla="*/ 2939920 w 3098832"/>
              <a:gd name="connsiteY2-6" fmla="*/ 0 h 953453"/>
              <a:gd name="connsiteX3-7" fmla="*/ 3098832 w 3098832"/>
              <a:gd name="connsiteY3-8" fmla="*/ 158912 h 953453"/>
              <a:gd name="connsiteX4-9" fmla="*/ 3098832 w 3098832"/>
              <a:gd name="connsiteY4-10" fmla="*/ 794541 h 953453"/>
              <a:gd name="connsiteX5-11" fmla="*/ 2939920 w 3098832"/>
              <a:gd name="connsiteY5-12" fmla="*/ 953453 h 953453"/>
              <a:gd name="connsiteX6-13" fmla="*/ 158912 w 3098832"/>
              <a:gd name="connsiteY6-14" fmla="*/ 953453 h 953453"/>
              <a:gd name="connsiteX7-15" fmla="*/ 0 w 3098832"/>
              <a:gd name="connsiteY7-16" fmla="*/ 794541 h 953453"/>
              <a:gd name="connsiteX8-17" fmla="*/ 0 w 3098832"/>
              <a:gd name="connsiteY8-18" fmla="*/ 158912 h 953453"/>
              <a:gd name="connsiteX0-19" fmla="*/ 0 w 3098832"/>
              <a:gd name="connsiteY0-20" fmla="*/ 158912 h 953453"/>
              <a:gd name="connsiteX1-21" fmla="*/ 158912 w 3098832"/>
              <a:gd name="connsiteY1-22" fmla="*/ 0 h 953453"/>
              <a:gd name="connsiteX2-23" fmla="*/ 2939920 w 3098832"/>
              <a:gd name="connsiteY2-24" fmla="*/ 0 h 953453"/>
              <a:gd name="connsiteX3-25" fmla="*/ 3098832 w 3098832"/>
              <a:gd name="connsiteY3-26" fmla="*/ 158912 h 953453"/>
              <a:gd name="connsiteX4-27" fmla="*/ 3098832 w 3098832"/>
              <a:gd name="connsiteY4-28" fmla="*/ 794541 h 953453"/>
              <a:gd name="connsiteX5-29" fmla="*/ 2939920 w 3098832"/>
              <a:gd name="connsiteY5-30" fmla="*/ 953453 h 953453"/>
              <a:gd name="connsiteX6-31" fmla="*/ 158912 w 3098832"/>
              <a:gd name="connsiteY6-32" fmla="*/ 953453 h 953453"/>
              <a:gd name="connsiteX7-33" fmla="*/ 0 w 3098832"/>
              <a:gd name="connsiteY7-34" fmla="*/ 794541 h 953453"/>
              <a:gd name="connsiteX8-35" fmla="*/ 0 w 3098832"/>
              <a:gd name="connsiteY8-36" fmla="*/ 158912 h 953453"/>
              <a:gd name="connsiteX0-37" fmla="*/ 0 w 3098832"/>
              <a:gd name="connsiteY0-38" fmla="*/ 158912 h 953453"/>
              <a:gd name="connsiteX1-39" fmla="*/ 158912 w 3098832"/>
              <a:gd name="connsiteY1-40" fmla="*/ 0 h 953453"/>
              <a:gd name="connsiteX2-41" fmla="*/ 2939920 w 3098832"/>
              <a:gd name="connsiteY2-42" fmla="*/ 0 h 953453"/>
              <a:gd name="connsiteX3-43" fmla="*/ 3098832 w 3098832"/>
              <a:gd name="connsiteY3-44" fmla="*/ 158912 h 953453"/>
              <a:gd name="connsiteX4-45" fmla="*/ 3098832 w 3098832"/>
              <a:gd name="connsiteY4-46" fmla="*/ 794541 h 953453"/>
              <a:gd name="connsiteX5-47" fmla="*/ 2939920 w 3098832"/>
              <a:gd name="connsiteY5-48" fmla="*/ 953453 h 953453"/>
              <a:gd name="connsiteX6-49" fmla="*/ 158912 w 3098832"/>
              <a:gd name="connsiteY6-50" fmla="*/ 953453 h 953453"/>
              <a:gd name="connsiteX7-51" fmla="*/ 0 w 3098832"/>
              <a:gd name="connsiteY7-52" fmla="*/ 794541 h 953453"/>
              <a:gd name="connsiteX8-53" fmla="*/ 0 w 3098832"/>
              <a:gd name="connsiteY8-54" fmla="*/ 158912 h 953453"/>
              <a:gd name="connsiteX0-55" fmla="*/ 0 w 3098832"/>
              <a:gd name="connsiteY0-56" fmla="*/ 186005 h 980546"/>
              <a:gd name="connsiteX1-57" fmla="*/ 158912 w 3098832"/>
              <a:gd name="connsiteY1-58" fmla="*/ 27093 h 980546"/>
              <a:gd name="connsiteX2-59" fmla="*/ 2939920 w 3098832"/>
              <a:gd name="connsiteY2-60" fmla="*/ 27093 h 980546"/>
              <a:gd name="connsiteX3-61" fmla="*/ 3098832 w 3098832"/>
              <a:gd name="connsiteY3-62" fmla="*/ 186005 h 980546"/>
              <a:gd name="connsiteX4-63" fmla="*/ 3098832 w 3098832"/>
              <a:gd name="connsiteY4-64" fmla="*/ 821634 h 980546"/>
              <a:gd name="connsiteX5-65" fmla="*/ 2939920 w 3098832"/>
              <a:gd name="connsiteY5-66" fmla="*/ 980546 h 980546"/>
              <a:gd name="connsiteX6-67" fmla="*/ 158912 w 3098832"/>
              <a:gd name="connsiteY6-68" fmla="*/ 980546 h 980546"/>
              <a:gd name="connsiteX7-69" fmla="*/ 0 w 3098832"/>
              <a:gd name="connsiteY7-70" fmla="*/ 821634 h 980546"/>
              <a:gd name="connsiteX8-71" fmla="*/ 0 w 3098832"/>
              <a:gd name="connsiteY8-72" fmla="*/ 186005 h 980546"/>
              <a:gd name="connsiteX0-73" fmla="*/ 0 w 3098832"/>
              <a:gd name="connsiteY0-74" fmla="*/ 200908 h 995449"/>
              <a:gd name="connsiteX1-75" fmla="*/ 158912 w 3098832"/>
              <a:gd name="connsiteY1-76" fmla="*/ 41996 h 995449"/>
              <a:gd name="connsiteX2-77" fmla="*/ 2939920 w 3098832"/>
              <a:gd name="connsiteY2-78" fmla="*/ 41996 h 995449"/>
              <a:gd name="connsiteX3-79" fmla="*/ 3098832 w 3098832"/>
              <a:gd name="connsiteY3-80" fmla="*/ 200908 h 995449"/>
              <a:gd name="connsiteX4-81" fmla="*/ 3098832 w 3098832"/>
              <a:gd name="connsiteY4-82" fmla="*/ 836537 h 995449"/>
              <a:gd name="connsiteX5-83" fmla="*/ 2939920 w 3098832"/>
              <a:gd name="connsiteY5-84" fmla="*/ 995449 h 995449"/>
              <a:gd name="connsiteX6-85" fmla="*/ 158912 w 3098832"/>
              <a:gd name="connsiteY6-86" fmla="*/ 995449 h 995449"/>
              <a:gd name="connsiteX7-87" fmla="*/ 0 w 3098832"/>
              <a:gd name="connsiteY7-88" fmla="*/ 836537 h 995449"/>
              <a:gd name="connsiteX8-89" fmla="*/ 0 w 3098832"/>
              <a:gd name="connsiteY8-90" fmla="*/ 200908 h 995449"/>
              <a:gd name="connsiteX0-91" fmla="*/ 0 w 3098832"/>
              <a:gd name="connsiteY0-92" fmla="*/ 200908 h 1031573"/>
              <a:gd name="connsiteX1-93" fmla="*/ 158912 w 3098832"/>
              <a:gd name="connsiteY1-94" fmla="*/ 41996 h 1031573"/>
              <a:gd name="connsiteX2-95" fmla="*/ 2939920 w 3098832"/>
              <a:gd name="connsiteY2-96" fmla="*/ 41996 h 1031573"/>
              <a:gd name="connsiteX3-97" fmla="*/ 3098832 w 3098832"/>
              <a:gd name="connsiteY3-98" fmla="*/ 200908 h 1031573"/>
              <a:gd name="connsiteX4-99" fmla="*/ 3098832 w 3098832"/>
              <a:gd name="connsiteY4-100" fmla="*/ 836537 h 1031573"/>
              <a:gd name="connsiteX5-101" fmla="*/ 2939920 w 3098832"/>
              <a:gd name="connsiteY5-102" fmla="*/ 995449 h 1031573"/>
              <a:gd name="connsiteX6-103" fmla="*/ 158912 w 3098832"/>
              <a:gd name="connsiteY6-104" fmla="*/ 995449 h 1031573"/>
              <a:gd name="connsiteX7-105" fmla="*/ 0 w 3098832"/>
              <a:gd name="connsiteY7-106" fmla="*/ 836537 h 1031573"/>
              <a:gd name="connsiteX8-107" fmla="*/ 0 w 3098832"/>
              <a:gd name="connsiteY8-108" fmla="*/ 200908 h 10315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098832" h="1031573">
                <a:moveTo>
                  <a:pt x="0" y="200908"/>
                </a:moveTo>
                <a:cubicBezTo>
                  <a:pt x="0" y="113143"/>
                  <a:pt x="71147" y="41996"/>
                  <a:pt x="158912" y="41996"/>
                </a:cubicBezTo>
                <a:cubicBezTo>
                  <a:pt x="781115" y="-8804"/>
                  <a:pt x="1830037" y="-18964"/>
                  <a:pt x="2939920" y="41996"/>
                </a:cubicBezTo>
                <a:cubicBezTo>
                  <a:pt x="3027685" y="41996"/>
                  <a:pt x="3098832" y="113143"/>
                  <a:pt x="3098832" y="200908"/>
                </a:cubicBezTo>
                <a:cubicBezTo>
                  <a:pt x="3098832" y="412784"/>
                  <a:pt x="2976912" y="624661"/>
                  <a:pt x="3098832" y="836537"/>
                </a:cubicBezTo>
                <a:cubicBezTo>
                  <a:pt x="3098832" y="924302"/>
                  <a:pt x="3027685" y="995449"/>
                  <a:pt x="2939920" y="995449"/>
                </a:cubicBezTo>
                <a:cubicBezTo>
                  <a:pt x="2012917" y="995449"/>
                  <a:pt x="1157035" y="1076729"/>
                  <a:pt x="158912" y="995449"/>
                </a:cubicBezTo>
                <a:cubicBezTo>
                  <a:pt x="71147" y="995449"/>
                  <a:pt x="81280" y="863342"/>
                  <a:pt x="0" y="836537"/>
                </a:cubicBezTo>
                <a:cubicBezTo>
                  <a:pt x="0" y="624661"/>
                  <a:pt x="132080" y="483904"/>
                  <a:pt x="0" y="20090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zh-CN" sz="2800" b="0" i="0" u="none" strike="noStrike" kern="1200" cap="none" spc="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730" y="788848"/>
            <a:ext cx="3292125" cy="1518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2"/>
          <p:cNvSpPr/>
          <p:nvPr/>
        </p:nvSpPr>
        <p:spPr>
          <a:xfrm>
            <a:off x="1869958" y="151383"/>
            <a:ext cx="7801336" cy="901019"/>
          </a:xfrm>
          <a:custGeom>
            <a:avLst/>
            <a:gdLst>
              <a:gd name="connsiteX0" fmla="*/ 0 w 11003346"/>
              <a:gd name="connsiteY0" fmla="*/ 627034 h 5283843"/>
              <a:gd name="connsiteX1" fmla="*/ 627034 w 11003346"/>
              <a:gd name="connsiteY1" fmla="*/ 0 h 5283843"/>
              <a:gd name="connsiteX2" fmla="*/ 10376312 w 11003346"/>
              <a:gd name="connsiteY2" fmla="*/ 0 h 5283843"/>
              <a:gd name="connsiteX3" fmla="*/ 11003346 w 11003346"/>
              <a:gd name="connsiteY3" fmla="*/ 627034 h 5283843"/>
              <a:gd name="connsiteX4" fmla="*/ 11003346 w 11003346"/>
              <a:gd name="connsiteY4" fmla="*/ 4656809 h 5283843"/>
              <a:gd name="connsiteX5" fmla="*/ 10376312 w 11003346"/>
              <a:gd name="connsiteY5" fmla="*/ 5283843 h 5283843"/>
              <a:gd name="connsiteX6" fmla="*/ 627034 w 11003346"/>
              <a:gd name="connsiteY6" fmla="*/ 5283843 h 5283843"/>
              <a:gd name="connsiteX7" fmla="*/ 0 w 11003346"/>
              <a:gd name="connsiteY7" fmla="*/ 4656809 h 5283843"/>
              <a:gd name="connsiteX8" fmla="*/ 0 w 11003346"/>
              <a:gd name="connsiteY8" fmla="*/ 627034 h 5283843"/>
              <a:gd name="connsiteX0-1" fmla="*/ 42061 w 11045407"/>
              <a:gd name="connsiteY0-2" fmla="*/ 627034 h 5283843"/>
              <a:gd name="connsiteX1-3" fmla="*/ 669095 w 11045407"/>
              <a:gd name="connsiteY1-4" fmla="*/ 0 h 5283843"/>
              <a:gd name="connsiteX2-5" fmla="*/ 10418373 w 11045407"/>
              <a:gd name="connsiteY2-6" fmla="*/ 0 h 5283843"/>
              <a:gd name="connsiteX3-7" fmla="*/ 11045407 w 11045407"/>
              <a:gd name="connsiteY3-8" fmla="*/ 627034 h 5283843"/>
              <a:gd name="connsiteX4-9" fmla="*/ 11045407 w 11045407"/>
              <a:gd name="connsiteY4-10" fmla="*/ 4656809 h 5283843"/>
              <a:gd name="connsiteX5-11" fmla="*/ 10418373 w 11045407"/>
              <a:gd name="connsiteY5-12" fmla="*/ 5283843 h 5283843"/>
              <a:gd name="connsiteX6-13" fmla="*/ 669095 w 11045407"/>
              <a:gd name="connsiteY6-14" fmla="*/ 5283843 h 5283843"/>
              <a:gd name="connsiteX7-15" fmla="*/ 42061 w 11045407"/>
              <a:gd name="connsiteY7-16" fmla="*/ 4656809 h 5283843"/>
              <a:gd name="connsiteX8-17" fmla="*/ 42061 w 11045407"/>
              <a:gd name="connsiteY8-18" fmla="*/ 627034 h 5283843"/>
              <a:gd name="connsiteX0-19" fmla="*/ 113174 w 11116520"/>
              <a:gd name="connsiteY0-20" fmla="*/ 627034 h 5283843"/>
              <a:gd name="connsiteX1-21" fmla="*/ 740208 w 11116520"/>
              <a:gd name="connsiteY1-22" fmla="*/ 0 h 5283843"/>
              <a:gd name="connsiteX2-23" fmla="*/ 10489486 w 11116520"/>
              <a:gd name="connsiteY2-24" fmla="*/ 0 h 5283843"/>
              <a:gd name="connsiteX3-25" fmla="*/ 11116520 w 11116520"/>
              <a:gd name="connsiteY3-26" fmla="*/ 627034 h 5283843"/>
              <a:gd name="connsiteX4-27" fmla="*/ 11116520 w 11116520"/>
              <a:gd name="connsiteY4-28" fmla="*/ 4656809 h 5283843"/>
              <a:gd name="connsiteX5-29" fmla="*/ 10489486 w 11116520"/>
              <a:gd name="connsiteY5-30" fmla="*/ 5283843 h 5283843"/>
              <a:gd name="connsiteX6-31" fmla="*/ 740208 w 11116520"/>
              <a:gd name="connsiteY6-32" fmla="*/ 5283843 h 5283843"/>
              <a:gd name="connsiteX7-33" fmla="*/ 113174 w 11116520"/>
              <a:gd name="connsiteY7-34" fmla="*/ 4656809 h 5283843"/>
              <a:gd name="connsiteX8-35" fmla="*/ 113174 w 11116520"/>
              <a:gd name="connsiteY8-36" fmla="*/ 627034 h 5283843"/>
              <a:gd name="connsiteX0-37" fmla="*/ 186666 w 11190012"/>
              <a:gd name="connsiteY0-38" fmla="*/ 627034 h 5283843"/>
              <a:gd name="connsiteX1-39" fmla="*/ 813700 w 11190012"/>
              <a:gd name="connsiteY1-40" fmla="*/ 0 h 5283843"/>
              <a:gd name="connsiteX2-41" fmla="*/ 10562978 w 11190012"/>
              <a:gd name="connsiteY2-42" fmla="*/ 0 h 5283843"/>
              <a:gd name="connsiteX3-43" fmla="*/ 11190012 w 11190012"/>
              <a:gd name="connsiteY3-44" fmla="*/ 627034 h 5283843"/>
              <a:gd name="connsiteX4-45" fmla="*/ 11190012 w 11190012"/>
              <a:gd name="connsiteY4-46" fmla="*/ 4656809 h 5283843"/>
              <a:gd name="connsiteX5-47" fmla="*/ 10562978 w 11190012"/>
              <a:gd name="connsiteY5-48" fmla="*/ 5283843 h 5283843"/>
              <a:gd name="connsiteX6-49" fmla="*/ 813700 w 11190012"/>
              <a:gd name="connsiteY6-50" fmla="*/ 5283843 h 5283843"/>
              <a:gd name="connsiteX7-51" fmla="*/ 186666 w 11190012"/>
              <a:gd name="connsiteY7-52" fmla="*/ 4656809 h 5283843"/>
              <a:gd name="connsiteX8-53" fmla="*/ 186666 w 11190012"/>
              <a:gd name="connsiteY8-54" fmla="*/ 627034 h 5283843"/>
              <a:gd name="connsiteX0-55" fmla="*/ 186666 w 11190012"/>
              <a:gd name="connsiteY0-56" fmla="*/ 627034 h 5283843"/>
              <a:gd name="connsiteX1-57" fmla="*/ 813700 w 11190012"/>
              <a:gd name="connsiteY1-58" fmla="*/ 0 h 5283843"/>
              <a:gd name="connsiteX2-59" fmla="*/ 10562978 w 11190012"/>
              <a:gd name="connsiteY2-60" fmla="*/ 0 h 5283843"/>
              <a:gd name="connsiteX3-61" fmla="*/ 11190012 w 11190012"/>
              <a:gd name="connsiteY3-62" fmla="*/ 627034 h 5283843"/>
              <a:gd name="connsiteX4-63" fmla="*/ 11190012 w 11190012"/>
              <a:gd name="connsiteY4-64" fmla="*/ 4656809 h 5283843"/>
              <a:gd name="connsiteX5-65" fmla="*/ 10562978 w 11190012"/>
              <a:gd name="connsiteY5-66" fmla="*/ 5283843 h 5283843"/>
              <a:gd name="connsiteX6-67" fmla="*/ 813700 w 11190012"/>
              <a:gd name="connsiteY6-68" fmla="*/ 5283843 h 5283843"/>
              <a:gd name="connsiteX7-69" fmla="*/ 186666 w 11190012"/>
              <a:gd name="connsiteY7-70" fmla="*/ 4656809 h 5283843"/>
              <a:gd name="connsiteX8-71" fmla="*/ 186666 w 11190012"/>
              <a:gd name="connsiteY8-72" fmla="*/ 627034 h 5283843"/>
              <a:gd name="connsiteX0-73" fmla="*/ 186666 w 11287753"/>
              <a:gd name="connsiteY0-74" fmla="*/ 627034 h 5283843"/>
              <a:gd name="connsiteX1-75" fmla="*/ 813700 w 11287753"/>
              <a:gd name="connsiteY1-76" fmla="*/ 0 h 5283843"/>
              <a:gd name="connsiteX2-77" fmla="*/ 10562978 w 11287753"/>
              <a:gd name="connsiteY2-78" fmla="*/ 0 h 5283843"/>
              <a:gd name="connsiteX3-79" fmla="*/ 11190012 w 11287753"/>
              <a:gd name="connsiteY3-80" fmla="*/ 627034 h 5283843"/>
              <a:gd name="connsiteX4-81" fmla="*/ 11190012 w 11287753"/>
              <a:gd name="connsiteY4-82" fmla="*/ 4656809 h 5283843"/>
              <a:gd name="connsiteX5-83" fmla="*/ 10562978 w 11287753"/>
              <a:gd name="connsiteY5-84" fmla="*/ 5283843 h 5283843"/>
              <a:gd name="connsiteX6-85" fmla="*/ 813700 w 11287753"/>
              <a:gd name="connsiteY6-86" fmla="*/ 5283843 h 5283843"/>
              <a:gd name="connsiteX7-87" fmla="*/ 186666 w 11287753"/>
              <a:gd name="connsiteY7-88" fmla="*/ 4656809 h 5283843"/>
              <a:gd name="connsiteX8-89" fmla="*/ 186666 w 11287753"/>
              <a:gd name="connsiteY8-90" fmla="*/ 627034 h 5283843"/>
              <a:gd name="connsiteX0-91" fmla="*/ 186666 w 11287753"/>
              <a:gd name="connsiteY0-92" fmla="*/ 627034 h 5283843"/>
              <a:gd name="connsiteX1-93" fmla="*/ 813700 w 11287753"/>
              <a:gd name="connsiteY1-94" fmla="*/ 0 h 5283843"/>
              <a:gd name="connsiteX2-95" fmla="*/ 10562978 w 11287753"/>
              <a:gd name="connsiteY2-96" fmla="*/ 0 h 5283843"/>
              <a:gd name="connsiteX3-97" fmla="*/ 11190012 w 11287753"/>
              <a:gd name="connsiteY3-98" fmla="*/ 627034 h 5283843"/>
              <a:gd name="connsiteX4-99" fmla="*/ 11190012 w 11287753"/>
              <a:gd name="connsiteY4-100" fmla="*/ 4656809 h 5283843"/>
              <a:gd name="connsiteX5-101" fmla="*/ 10562978 w 11287753"/>
              <a:gd name="connsiteY5-102" fmla="*/ 5283843 h 5283843"/>
              <a:gd name="connsiteX6-103" fmla="*/ 813700 w 11287753"/>
              <a:gd name="connsiteY6-104" fmla="*/ 5283843 h 5283843"/>
              <a:gd name="connsiteX7-105" fmla="*/ 186666 w 11287753"/>
              <a:gd name="connsiteY7-106" fmla="*/ 4656809 h 5283843"/>
              <a:gd name="connsiteX8-107" fmla="*/ 186666 w 11287753"/>
              <a:gd name="connsiteY8-108" fmla="*/ 627034 h 5283843"/>
              <a:gd name="connsiteX0-109" fmla="*/ 186666 w 11287753"/>
              <a:gd name="connsiteY0-110" fmla="*/ 627034 h 5283843"/>
              <a:gd name="connsiteX1-111" fmla="*/ 813700 w 11287753"/>
              <a:gd name="connsiteY1-112" fmla="*/ 0 h 5283843"/>
              <a:gd name="connsiteX2-113" fmla="*/ 10562978 w 11287753"/>
              <a:gd name="connsiteY2-114" fmla="*/ 0 h 5283843"/>
              <a:gd name="connsiteX3-115" fmla="*/ 11190012 w 11287753"/>
              <a:gd name="connsiteY3-116" fmla="*/ 627034 h 5283843"/>
              <a:gd name="connsiteX4-117" fmla="*/ 11190012 w 11287753"/>
              <a:gd name="connsiteY4-118" fmla="*/ 4656809 h 5283843"/>
              <a:gd name="connsiteX5-119" fmla="*/ 10562978 w 11287753"/>
              <a:gd name="connsiteY5-120" fmla="*/ 5283843 h 5283843"/>
              <a:gd name="connsiteX6-121" fmla="*/ 813700 w 11287753"/>
              <a:gd name="connsiteY6-122" fmla="*/ 5283843 h 5283843"/>
              <a:gd name="connsiteX7-123" fmla="*/ 186666 w 11287753"/>
              <a:gd name="connsiteY7-124" fmla="*/ 4656809 h 5283843"/>
              <a:gd name="connsiteX8-125" fmla="*/ 186666 w 11287753"/>
              <a:gd name="connsiteY8-126" fmla="*/ 627034 h 528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287753" h="5283843">
                <a:moveTo>
                  <a:pt x="186666" y="627034"/>
                </a:moveTo>
                <a:cubicBezTo>
                  <a:pt x="1471" y="408055"/>
                  <a:pt x="467399" y="0"/>
                  <a:pt x="813700" y="0"/>
                </a:cubicBezTo>
                <a:cubicBezTo>
                  <a:pt x="4063459" y="0"/>
                  <a:pt x="6271498" y="196770"/>
                  <a:pt x="10562978" y="0"/>
                </a:cubicBezTo>
                <a:cubicBezTo>
                  <a:pt x="10909279" y="0"/>
                  <a:pt x="11190012" y="280733"/>
                  <a:pt x="11190012" y="627034"/>
                </a:cubicBezTo>
                <a:cubicBezTo>
                  <a:pt x="11190012" y="1970292"/>
                  <a:pt x="11409931" y="3452447"/>
                  <a:pt x="11190012" y="4656809"/>
                </a:cubicBezTo>
                <a:cubicBezTo>
                  <a:pt x="11190012" y="5003110"/>
                  <a:pt x="10909279" y="5283843"/>
                  <a:pt x="10562978" y="5283843"/>
                </a:cubicBezTo>
                <a:cubicBezTo>
                  <a:pt x="8053999" y="5133372"/>
                  <a:pt x="3901414" y="5040775"/>
                  <a:pt x="813700" y="5283843"/>
                </a:cubicBezTo>
                <a:cubicBezTo>
                  <a:pt x="467399" y="5283843"/>
                  <a:pt x="186666" y="5003110"/>
                  <a:pt x="186666" y="4656809"/>
                </a:cubicBezTo>
                <a:cubicBezTo>
                  <a:pt x="-56402" y="3498746"/>
                  <a:pt x="-67977" y="1866120"/>
                  <a:pt x="186666" y="62703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91061" y="322334"/>
            <a:ext cx="982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1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zh-CN" sz="32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10619" cy="120378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9360" y="1211636"/>
          <a:ext cx="1133856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/>
                <a:gridCol w="5669280"/>
              </a:tblGrid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cụ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tập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Thước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bút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cặp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vở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bạn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Vũ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Nguyễn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Hưng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nghề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Giáo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sĩ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kĩ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sư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y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 con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đường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con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phố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Kim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Mã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Hoàng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Thám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Hùng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Vương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chỉ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đình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đĩa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chảo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nồi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máy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giặt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Danh</a:t>
                      </a:r>
                      <a:r>
                        <a:rPr kumimoji="0" lang="en-US" altLang="zh-C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riêng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gọi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đất</a:t>
                      </a:r>
                      <a:r>
                        <a:rPr kumimoji="0" lang="en-US" altLang="zh-CN" sz="28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kumimoji="0" lang="en-US" altLang="zh-CN" sz="2800" b="0" i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nước</a:t>
                      </a:r>
                      <a:endParaRPr kumimoji="0" lang="zh-CN" alt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思源黑体 CN Heavy" panose="020B0A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Mỹ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Pháp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Ba Lan,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Quốc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Nhật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,…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109399" y="1213834"/>
            <a:ext cx="5678522" cy="815933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08592" y="2025461"/>
            <a:ext cx="5678522" cy="948851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08592" y="2974312"/>
            <a:ext cx="5678522" cy="936695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08592" y="3908809"/>
            <a:ext cx="5678522" cy="966839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09398" y="4875648"/>
            <a:ext cx="5678522" cy="936695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09398" y="5810145"/>
            <a:ext cx="5678522" cy="946743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 rot="745185">
            <a:off x="8152082" y="-327664"/>
            <a:ext cx="5656152" cy="2469546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Khi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viết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từ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riêng</a:t>
            </a:r>
            <a:r>
              <a:rPr lang="en-US" sz="2800" b="1" dirty="0">
                <a:solidFill>
                  <a:schemeClr val="tx1"/>
                </a:solidFill>
              </a:rPr>
              <a:t> ta </a:t>
            </a:r>
            <a:r>
              <a:rPr lang="en-US" sz="2800" b="1" dirty="0" err="1">
                <a:solidFill>
                  <a:schemeClr val="tx1"/>
                </a:solidFill>
              </a:rPr>
              <a:t>cần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lưu</a:t>
            </a:r>
            <a:r>
              <a:rPr lang="en-US" sz="2800" b="1" dirty="0">
                <a:solidFill>
                  <a:schemeClr val="tx1"/>
                </a:solidFill>
              </a:rPr>
              <a:t> ý </a:t>
            </a:r>
            <a:r>
              <a:rPr lang="en-US" sz="2800" b="1" dirty="0" err="1">
                <a:solidFill>
                  <a:schemeClr val="tx1"/>
                </a:solidFill>
              </a:rPr>
              <a:t>điều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gì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04173" y="-1296365"/>
            <a:ext cx="12558531" cy="7882360"/>
            <a:chOff x="834764" y="380993"/>
            <a:chExt cx="5959576" cy="456236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>
              <a:fillRect/>
            </a:stretch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8" name="矩形: 圆角 7"/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6" t="418"/>
          <a:stretch>
            <a:fillRect/>
          </a:stretch>
        </p:blipFill>
        <p:spPr>
          <a:xfrm>
            <a:off x="-81990" y="3042361"/>
            <a:ext cx="2036642" cy="37807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767" y="2944257"/>
            <a:ext cx="3279932" cy="32738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833" y="1410301"/>
            <a:ext cx="3279932" cy="32799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7 -0.11666 L 0.55651 -0.1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5" y="35595"/>
            <a:ext cx="11833185" cy="65735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68751" y="800999"/>
            <a:ext cx="96924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altLang="zh-CN" sz="4400" b="1" i="0" u="none" strike="noStrike" kern="1200" cap="none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zh-CN" sz="4400" b="1" i="0" u="none" strike="noStrike" kern="1200" cap="none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kumimoji="0" lang="en-US" altLang="zh-CN" sz="4400" b="1" i="0" u="none" strike="noStrike" kern="1200" cap="none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文本框 4"/>
          <p:cNvSpPr txBox="1"/>
          <p:nvPr/>
        </p:nvSpPr>
        <p:spPr>
          <a:xfrm>
            <a:off x="1168752" y="3109323"/>
            <a:ext cx="96924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1" u="none" strike="noStrike" kern="1200" cap="none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kumimoji="0" lang="en-US" altLang="zh-CN" sz="4400" i="1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i="1" u="none" strike="noStrike" kern="1200" cap="none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kumimoji="0" lang="en-US" altLang="zh-CN" sz="4400" i="1" u="none" strike="noStrike" kern="1200" cap="none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altLang="zh-CN" sz="4400" i="1" u="none" strike="noStrike" kern="1200" cap="none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kumimoji="0" lang="en-US" altLang="zh-CN" sz="4400" i="0" u="sng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kumimoji="0" lang="en-US" altLang="zh-CN" sz="44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Cửu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Long </a:t>
            </a:r>
            <a:r>
              <a:rPr kumimoji="0" lang="en-US" altLang="zh-CN" sz="44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44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zh-CN" sz="44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4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altLang="zh-CN" sz="44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i="0" u="sng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kumimoji="0" lang="en-US" altLang="zh-CN" sz="4400" i="0" u="sng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kumimoji="0" lang="en-US" altLang="zh-CN" sz="4400" i="0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kumimoji="0" lang="en-US" altLang="zh-CN" sz="44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400" i="0" u="none" strike="noStrike" kern="1200" cap="none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altLang="zh-CN" sz="4400" i="0" u="none" strike="noStrike" kern="1200" cap="none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zh-CN" sz="4400" b="1" i="0" u="none" strike="noStrike" kern="1200" cap="none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kumimoji="0" lang="en-US" altLang="zh-CN" sz="4400" b="1" i="0" u="none" strike="noStrike" kern="1200" cap="none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zh-CN" sz="44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l="87473" b="45211"/>
          <a:stretch>
            <a:fillRect/>
          </a:stretch>
        </p:blipFill>
        <p:spPr>
          <a:xfrm>
            <a:off x="2090057" y="1277643"/>
            <a:ext cx="8338457" cy="427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516156" y="-1336559"/>
            <a:ext cx="12558531" cy="7882360"/>
            <a:chOff x="834764" y="380993"/>
            <a:chExt cx="5959576" cy="456236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>
              <a:fillRect/>
            </a:stretch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8" name="矩形: 圆角 7"/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1" y="906224"/>
            <a:ext cx="6298982" cy="1389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54" y="3818374"/>
            <a:ext cx="3746946" cy="3170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9719" y="2375068"/>
            <a:ext cx="89816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    </a:t>
            </a:r>
            <a:r>
              <a:rPr lang="en-US" sz="3200" b="1" dirty="0" err="1"/>
              <a:t>Biết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biệt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chung</a:t>
            </a:r>
            <a:r>
              <a:rPr lang="en-US" sz="3200" b="1" dirty="0"/>
              <a:t>,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riêng</a:t>
            </a:r>
            <a:r>
              <a:rPr lang="en-US" sz="3200" b="1" dirty="0"/>
              <a:t>;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viết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riêng</a:t>
            </a:r>
            <a:r>
              <a:rPr lang="en-US" sz="3200" b="1" dirty="0"/>
              <a:t>.</a:t>
            </a:r>
            <a:endParaRPr lang="en-US" sz="3200" b="1" dirty="0"/>
          </a:p>
          <a:p>
            <a:r>
              <a:rPr lang="en-US" sz="3200" b="1" dirty="0"/>
              <a:t>-    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danh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chung</a:t>
            </a:r>
            <a:r>
              <a:rPr lang="en-US" sz="3200" b="1" dirty="0"/>
              <a:t> </a:t>
            </a:r>
            <a:r>
              <a:rPr lang="en-US" sz="3200" b="1" dirty="0" err="1"/>
              <a:t>theo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.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04173" y="-1296365"/>
            <a:ext cx="12558531" cy="7882360"/>
            <a:chOff x="834764" y="380993"/>
            <a:chExt cx="5959576" cy="456236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>
              <a:fillRect/>
            </a:stretch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8" name="矩形: 圆角 7"/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6" t="418"/>
          <a:stretch>
            <a:fillRect/>
          </a:stretch>
        </p:blipFill>
        <p:spPr>
          <a:xfrm>
            <a:off x="-81990" y="3042361"/>
            <a:ext cx="2036642" cy="378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82" y="2501472"/>
            <a:ext cx="3273836" cy="3273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452" y="1491290"/>
            <a:ext cx="3279932" cy="32738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767" y="2944257"/>
            <a:ext cx="3279932" cy="32738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833" y="1410301"/>
            <a:ext cx="3279932" cy="32799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849 -0.0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2"/>
          <p:cNvSpPr/>
          <p:nvPr/>
        </p:nvSpPr>
        <p:spPr>
          <a:xfrm>
            <a:off x="683757" y="783193"/>
            <a:ext cx="11046583" cy="569380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85"/>
          <p:cNvSpPr txBox="1"/>
          <p:nvPr/>
        </p:nvSpPr>
        <p:spPr>
          <a:xfrm>
            <a:off x="1138778" y="1133133"/>
            <a:ext cx="9692640" cy="6469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Xếp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từ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hoa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vào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nhóm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thích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hợp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012083" y="4111220"/>
            <a:ext cx="1946030" cy="1992923"/>
            <a:chOff x="5012083" y="4111220"/>
            <a:chExt cx="1946030" cy="19929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20154" b="37615" l="65692" r="82462"/>
                      </a14:imgEffect>
                    </a14:imgLayer>
                  </a14:imgProps>
                </a:ext>
              </a:extLst>
            </a:blip>
            <a:srcRect l="64201" t="23254" r="20083" b="60651"/>
            <a:stretch>
              <a:fillRect/>
            </a:stretch>
          </p:blipFill>
          <p:spPr>
            <a:xfrm>
              <a:off x="5012083" y="4111220"/>
              <a:ext cx="1946030" cy="199292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82310" y="4765089"/>
              <a:ext cx="1532147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Thơ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97127" y="3894507"/>
            <a:ext cx="2039816" cy="2579077"/>
            <a:chOff x="2997127" y="3894507"/>
            <a:chExt cx="2039816" cy="25790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61266" b="78114" l="51073" r="64398"/>
                      </a14:imgEffect>
                    </a14:imgLayer>
                  </a14:imgProps>
                </a:ext>
              </a:extLst>
            </a:blip>
            <a:srcRect l="49407" t="59160" r="33936" b="19780"/>
            <a:stretch>
              <a:fillRect/>
            </a:stretch>
          </p:blipFill>
          <p:spPr>
            <a:xfrm>
              <a:off x="2997127" y="3894507"/>
              <a:ext cx="2039816" cy="25790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83241" y="4773371"/>
              <a:ext cx="170757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Cửu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Long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811298" y="1780472"/>
            <a:ext cx="2073409" cy="2180493"/>
            <a:chOff x="2811298" y="1780472"/>
            <a:chExt cx="2073409" cy="21804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3000" b="57077" l="50154" r="65923"/>
                      </a14:imgEffect>
                    </a14:imgLayer>
                  </a14:imgProps>
                </a:ext>
              </a:extLst>
            </a:blip>
            <a:srcRect l="50568" t="41242" r="34284" b="41148"/>
            <a:stretch>
              <a:fillRect/>
            </a:stretch>
          </p:blipFill>
          <p:spPr>
            <a:xfrm>
              <a:off x="3009014" y="1780472"/>
              <a:ext cx="1875693" cy="21804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11298" y="2592878"/>
              <a:ext cx="203193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Chu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Văn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An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428029" y="4059999"/>
            <a:ext cx="3177815" cy="2248095"/>
            <a:chOff x="8428029" y="4059999"/>
            <a:chExt cx="3177815" cy="224809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31" b="9593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28029" y="4059999"/>
              <a:ext cx="3177815" cy="224809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920921" y="5337505"/>
              <a:ext cx="2482845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thành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phố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882146" y="1581198"/>
            <a:ext cx="2723698" cy="2320519"/>
            <a:chOff x="8882146" y="1581198"/>
            <a:chExt cx="2723698" cy="232051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9211" r="9440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82146" y="1581198"/>
              <a:ext cx="2723698" cy="232051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552822" y="2963577"/>
              <a:ext cx="1487594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người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22099" y="2522977"/>
            <a:ext cx="2705923" cy="2537909"/>
            <a:chOff x="6309580" y="2324720"/>
            <a:chExt cx="2705923" cy="253790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408" b="100000" l="980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09580" y="2324720"/>
              <a:ext cx="2705923" cy="253790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229738" y="3772293"/>
              <a:ext cx="1235043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sông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0534" y="4039237"/>
            <a:ext cx="1945013" cy="2162418"/>
            <a:chOff x="1084439" y="3936106"/>
            <a:chExt cx="1945013" cy="21624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439" y="3936106"/>
              <a:ext cx="1937167" cy="21624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38781" y="4603103"/>
              <a:ext cx="1890671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Bạch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Đằng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15719" y="1596348"/>
            <a:ext cx="1990463" cy="2238370"/>
            <a:chOff x="5015719" y="1596348"/>
            <a:chExt cx="1990463" cy="223837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36" b="89754" l="981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719" y="1596348"/>
              <a:ext cx="1963160" cy="22383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118877" y="2475835"/>
              <a:ext cx="188730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Trần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Thị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Lý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2612" y="-38005"/>
            <a:ext cx="2999492" cy="138391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998901" y="1862498"/>
            <a:ext cx="1969477" cy="1992923"/>
            <a:chOff x="998901" y="1862498"/>
            <a:chExt cx="1969477" cy="19929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0462" b="58154" l="77846" r="97462"/>
                      </a14:imgEffect>
                    </a14:imgLayer>
                  </a14:imgProps>
                </a:ext>
              </a:extLst>
            </a:blip>
            <a:srcRect l="79538" t="41621" r="4557" b="42284"/>
            <a:stretch>
              <a:fillRect/>
            </a:stretch>
          </p:blipFill>
          <p:spPr>
            <a:xfrm>
              <a:off x="998901" y="1862498"/>
              <a:ext cx="1969477" cy="199292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69667" y="2657110"/>
              <a:ext cx="1284059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Hà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Nội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2"/>
          <p:cNvSpPr/>
          <p:nvPr/>
        </p:nvSpPr>
        <p:spPr>
          <a:xfrm>
            <a:off x="683757" y="783193"/>
            <a:ext cx="11046583" cy="569380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85"/>
          <p:cNvSpPr txBox="1"/>
          <p:nvPr/>
        </p:nvSpPr>
        <p:spPr>
          <a:xfrm>
            <a:off x="1138778" y="1133133"/>
            <a:ext cx="9692640" cy="6469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Xếp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từ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hoa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vào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nhóm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thích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hợp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408391" y="4692120"/>
            <a:ext cx="3177815" cy="2248095"/>
            <a:chOff x="8428029" y="4059999"/>
            <a:chExt cx="3177815" cy="224809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9831" b="9593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28029" y="4059999"/>
              <a:ext cx="3177815" cy="224809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920921" y="5337505"/>
              <a:ext cx="2482845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thành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phố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38660" y="4506421"/>
            <a:ext cx="2723698" cy="2320519"/>
            <a:chOff x="8882146" y="1581198"/>
            <a:chExt cx="2723698" cy="232051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9211" r="9440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82146" y="1581198"/>
              <a:ext cx="2723698" cy="232051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552822" y="2963577"/>
              <a:ext cx="1487594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người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21342" y="4335853"/>
            <a:ext cx="2705923" cy="2537909"/>
            <a:chOff x="6309580" y="2324720"/>
            <a:chExt cx="2705923" cy="253790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08" b="100000" l="980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09580" y="2324720"/>
              <a:ext cx="2705923" cy="253790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229738" y="3772293"/>
              <a:ext cx="1235043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sông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2612" y="-38005"/>
            <a:ext cx="2999492" cy="1383912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689381" y="1657780"/>
            <a:ext cx="1946030" cy="1992923"/>
            <a:chOff x="5012083" y="4111220"/>
            <a:chExt cx="1946030" cy="19929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154" b="37615" l="65692" r="82462"/>
                      </a14:imgEffect>
                    </a14:imgLayer>
                  </a14:imgProps>
                </a:ext>
              </a:extLst>
            </a:blip>
            <a:srcRect l="64201" t="23254" r="20083" b="60651"/>
            <a:stretch>
              <a:fillRect/>
            </a:stretch>
          </p:blipFill>
          <p:spPr>
            <a:xfrm>
              <a:off x="5012083" y="4111220"/>
              <a:ext cx="1946030" cy="199292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282310" y="4765089"/>
              <a:ext cx="1532147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Thơ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590773" y="2511627"/>
            <a:ext cx="2039816" cy="2579077"/>
            <a:chOff x="2997127" y="3894507"/>
            <a:chExt cx="2039816" cy="25790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1266" b="78114" l="51073" r="64398"/>
                      </a14:imgEffect>
                    </a14:imgLayer>
                  </a14:imgProps>
                </a:ext>
              </a:extLst>
            </a:blip>
            <a:srcRect l="49407" t="59160" r="33936" b="19780"/>
            <a:stretch>
              <a:fillRect/>
            </a:stretch>
          </p:blipFill>
          <p:spPr>
            <a:xfrm>
              <a:off x="2997127" y="3894507"/>
              <a:ext cx="2039816" cy="257907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83241" y="4773371"/>
              <a:ext cx="170757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Cửu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Long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00628" y="2511627"/>
            <a:ext cx="2073409" cy="2180493"/>
            <a:chOff x="2811298" y="1780472"/>
            <a:chExt cx="2073409" cy="218049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00" b="57077" l="50154" r="65923"/>
                      </a14:imgEffect>
                    </a14:imgLayer>
                  </a14:imgProps>
                </a:ext>
              </a:extLst>
            </a:blip>
            <a:srcRect l="50568" t="41242" r="34284" b="41148"/>
            <a:stretch>
              <a:fillRect/>
            </a:stretch>
          </p:blipFill>
          <p:spPr>
            <a:xfrm>
              <a:off x="3009014" y="1780472"/>
              <a:ext cx="1875693" cy="21804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11298" y="2592878"/>
              <a:ext cx="203193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Chu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Văn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An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46351" y="2765791"/>
            <a:ext cx="1945013" cy="2162418"/>
            <a:chOff x="1084439" y="3936106"/>
            <a:chExt cx="1945013" cy="21624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439" y="3936106"/>
              <a:ext cx="1937167" cy="21624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38781" y="4603103"/>
              <a:ext cx="1890671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Bạch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Đằng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12476" y="1456587"/>
            <a:ext cx="1990463" cy="2238370"/>
            <a:chOff x="5015719" y="1596348"/>
            <a:chExt cx="1990463" cy="223837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36" b="89754" l="981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719" y="1596348"/>
              <a:ext cx="1963160" cy="22383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118877" y="2475835"/>
              <a:ext cx="188730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Trần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Thị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Lý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1461" y="1637173"/>
            <a:ext cx="1969477" cy="1992923"/>
            <a:chOff x="998901" y="1862498"/>
            <a:chExt cx="1969477" cy="19929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462" b="58154" l="77846" r="97462"/>
                      </a14:imgEffect>
                    </a14:imgLayer>
                  </a14:imgProps>
                </a:ext>
              </a:extLst>
            </a:blip>
            <a:srcRect l="79538" t="41621" r="4557" b="42284"/>
            <a:stretch>
              <a:fillRect/>
            </a:stretch>
          </p:blipFill>
          <p:spPr>
            <a:xfrm>
              <a:off x="998901" y="1862498"/>
              <a:ext cx="1969477" cy="199292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69667" y="2657110"/>
              <a:ext cx="1284059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Hà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Nội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05017" y="1004100"/>
            <a:ext cx="6669602" cy="6663506"/>
            <a:chOff x="2705017" y="1004100"/>
            <a:chExt cx="6669602" cy="66635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017" y="1004100"/>
              <a:ext cx="6669602" cy="6663506"/>
            </a:xfrm>
            <a:prstGeom prst="rect">
              <a:avLst/>
            </a:prstGeom>
          </p:spPr>
        </p:pic>
        <p:sp>
          <p:nvSpPr>
            <p:cNvPr id="4" name="Cloud 3"/>
            <p:cNvSpPr/>
            <p:nvPr/>
          </p:nvSpPr>
          <p:spPr>
            <a:xfrm>
              <a:off x="3937940" y="1627858"/>
              <a:ext cx="3549409" cy="1767537"/>
            </a:xfrm>
            <a:prstGeom prst="cloud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4629 L 0.30651 0.391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0.04028 L 0.41719 0.2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5649 L 0.38269 0.366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0.0213 L -0.41654 0.23241 " pathEditMode="relative" ptsTypes="AA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2986 L -0.15352 0.39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3773 L -0.58828 0.22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3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117233" y="398585"/>
            <a:ext cx="11915664" cy="6283569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33405" y="-208735"/>
            <a:ext cx="2999492" cy="1383912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3028455" y="917356"/>
            <a:ext cx="5584440" cy="4500156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ở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15677" y="578734"/>
            <a:ext cx="3977516" cy="5693808"/>
            <a:chOff x="753765" y="783193"/>
            <a:chExt cx="3977516" cy="5693808"/>
          </a:xfrm>
        </p:grpSpPr>
        <p:sp>
          <p:nvSpPr>
            <p:cNvPr id="9" name="Rounded Rectangle 8"/>
            <p:cNvSpPr/>
            <p:nvPr/>
          </p:nvSpPr>
          <p:spPr>
            <a:xfrm>
              <a:off x="898828" y="990907"/>
              <a:ext cx="3832453" cy="53498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603299" y="990907"/>
              <a:ext cx="1950665" cy="2014473"/>
              <a:chOff x="5012083" y="4111220"/>
              <a:chExt cx="1946030" cy="199292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154" b="37615" l="65692" r="82462"/>
                        </a14:imgEffect>
                      </a14:imgLayer>
                    </a14:imgProps>
                  </a:ext>
                </a:extLst>
              </a:blip>
              <a:srcRect l="64201" t="23254" r="20083" b="60651"/>
              <a:stretch>
                <a:fillRect/>
              </a:stretch>
            </p:blipFill>
            <p:spPr>
              <a:xfrm>
                <a:off x="5012083" y="4111220"/>
                <a:ext cx="1946030" cy="1992923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282310" y="4765089"/>
                <a:ext cx="1532147" cy="61293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Cần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 </a:t>
                </a:r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Thơ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08250" y="856728"/>
              <a:ext cx="2039816" cy="2579077"/>
              <a:chOff x="2997127" y="3894507"/>
              <a:chExt cx="2039816" cy="257907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1266" b="78114" l="51073" r="64398"/>
                        </a14:imgEffect>
                      </a14:imgLayer>
                    </a14:imgProps>
                  </a:ext>
                </a:extLst>
              </a:blip>
              <a:srcRect l="49407" t="59160" r="33936" b="19780"/>
              <a:stretch>
                <a:fillRect/>
              </a:stretch>
            </p:blipFill>
            <p:spPr>
              <a:xfrm>
                <a:off x="2997127" y="3894507"/>
                <a:ext cx="2039816" cy="2579077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183241" y="4773371"/>
                <a:ext cx="1707575" cy="61293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Cửu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 Long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53765" y="4370043"/>
              <a:ext cx="2073409" cy="2106958"/>
              <a:chOff x="2811298" y="1780472"/>
              <a:chExt cx="2073409" cy="218049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3000" b="57077" l="50154" r="65923"/>
                        </a14:imgEffect>
                      </a14:imgLayer>
                    </a14:imgProps>
                  </a:ext>
                </a:extLst>
              </a:blip>
              <a:srcRect l="50568" t="41242" r="34284" b="41148"/>
              <a:stretch>
                <a:fillRect/>
              </a:stretch>
            </p:blipFill>
            <p:spPr>
              <a:xfrm>
                <a:off x="3009014" y="1780472"/>
                <a:ext cx="1875693" cy="2180493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811298" y="2592878"/>
                <a:ext cx="2031935" cy="61293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Chu </a:t>
                </a:r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Văn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 An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859576" y="2626364"/>
              <a:ext cx="1783452" cy="2127779"/>
              <a:chOff x="1084439" y="3936106"/>
              <a:chExt cx="1945013" cy="2162418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084439" y="3936106"/>
                <a:ext cx="1937167" cy="216241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138781" y="4603103"/>
                <a:ext cx="1890671" cy="61293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Bạch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 </a:t>
                </a:r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Đằng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741487" y="4385906"/>
              <a:ext cx="1852026" cy="2011433"/>
              <a:chOff x="5015719" y="1596348"/>
              <a:chExt cx="1990463" cy="2238370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836" b="89754" l="9813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15719" y="1596348"/>
                <a:ext cx="1963160" cy="223837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5118877" y="2475835"/>
                <a:ext cx="1887305" cy="61293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Trần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 Thị </a:t>
                </a:r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Lý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654675" y="2618498"/>
              <a:ext cx="1755291" cy="1948249"/>
              <a:chOff x="998901" y="1862498"/>
              <a:chExt cx="1969477" cy="199292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0462" b="58154" l="77846" r="97462"/>
                        </a14:imgEffect>
                      </a14:imgLayer>
                    </a14:imgProps>
                  </a:ext>
                </a:extLst>
              </a:blip>
              <a:srcRect l="79538" t="41621" r="4557" b="42284"/>
              <a:stretch>
                <a:fillRect/>
              </a:stretch>
            </p:blipFill>
            <p:spPr>
              <a:xfrm>
                <a:off x="998901" y="1862498"/>
                <a:ext cx="1969477" cy="1992923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369667" y="2657110"/>
                <a:ext cx="1284059" cy="61293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Hà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 </a:t>
                </a:r>
                <a:r>
                  <a:rPr lang="en-US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78000"/>
                        </a:schemeClr>
                      </a:glow>
                    </a:effectLst>
                  </a:rPr>
                  <a:t>Nội</a:t>
                </a:r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2368062" y="783193"/>
              <a:ext cx="844061" cy="56271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B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1685" y="657181"/>
            <a:ext cx="2882358" cy="5498947"/>
            <a:chOff x="8777258" y="821198"/>
            <a:chExt cx="2882358" cy="5498947"/>
          </a:xfrm>
        </p:grpSpPr>
        <p:sp>
          <p:nvSpPr>
            <p:cNvPr id="46" name="Rounded Rectangle 45"/>
            <p:cNvSpPr/>
            <p:nvPr/>
          </p:nvSpPr>
          <p:spPr>
            <a:xfrm>
              <a:off x="8884823" y="970330"/>
              <a:ext cx="2774793" cy="53498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8925169" y="2469225"/>
              <a:ext cx="2652875" cy="2127779"/>
              <a:chOff x="8428029" y="4059999"/>
              <a:chExt cx="3177815" cy="2248095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831" b="95932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428029" y="4059999"/>
                <a:ext cx="3177815" cy="2248095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8920921" y="5337505"/>
                <a:ext cx="2482845" cy="78319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a:rPr>
                  <a:t>thành</a:t>
                </a:r>
                <a:r>
                  <a:rPr lang="en-US" sz="4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a:rPr>
                  <a:t>phố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135331" y="4048998"/>
              <a:ext cx="2274016" cy="2109763"/>
              <a:chOff x="8906978" y="1462361"/>
              <a:chExt cx="2723698" cy="2320519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9211" r="94408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906978" y="1462361"/>
                <a:ext cx="2723698" cy="2320519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9552822" y="2963577"/>
                <a:ext cx="1487594" cy="78319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a:rPr>
                  <a:t>người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8777258" y="1175177"/>
              <a:ext cx="2679400" cy="1914197"/>
              <a:chOff x="6309580" y="2324720"/>
              <a:chExt cx="2705923" cy="253790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408" b="100000" l="9804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09580" y="2324720"/>
                <a:ext cx="2705923" cy="2537909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7229738" y="3772293"/>
                <a:ext cx="1235043" cy="78319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4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</a:effectLst>
                  </a:rPr>
                  <a:t>sông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9927590" y="821198"/>
              <a:ext cx="844061" cy="56271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A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Pentagon 12"/>
          <p:cNvSpPr/>
          <p:nvPr/>
        </p:nvSpPr>
        <p:spPr>
          <a:xfrm flipH="1">
            <a:off x="7417663" y="5811614"/>
            <a:ext cx="4521960" cy="1019233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ysClr val="windowText" lastClr="000000"/>
                </a:solidFill>
              </a:rPr>
              <a:t>Được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viết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hoa</a:t>
            </a:r>
            <a:r>
              <a:rPr lang="en-US" sz="2400" b="1" dirty="0">
                <a:solidFill>
                  <a:sysClr val="windowText" lastClr="000000"/>
                </a:solidFill>
              </a:rPr>
              <a:t>.</a:t>
            </a:r>
            <a:endParaRPr lang="en-US" sz="2400" b="1" dirty="0">
              <a:solidFill>
                <a:sysClr val="windowText" lastClr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ysClr val="windowText" lastClr="000000"/>
                </a:solidFill>
              </a:rPr>
              <a:t>Chỉ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tên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riêng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của</a:t>
            </a:r>
            <a:r>
              <a:rPr lang="en-US" sz="2400" b="1" dirty="0">
                <a:solidFill>
                  <a:sysClr val="windowText" lastClr="000000"/>
                </a:solidFill>
              </a:rPr>
              <a:t> 1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dòng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sông</a:t>
            </a:r>
            <a:r>
              <a:rPr lang="en-US" sz="2400" b="1" dirty="0">
                <a:solidFill>
                  <a:sysClr val="windowText" lastClr="000000"/>
                </a:solidFill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thành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phố</a:t>
            </a:r>
            <a:r>
              <a:rPr lang="en-US" sz="2400" b="1" dirty="0">
                <a:solidFill>
                  <a:sysClr val="windowText" lastClr="000000"/>
                </a:solidFill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người</a:t>
            </a:r>
            <a:r>
              <a:rPr lang="en-US" sz="2400" b="1" dirty="0">
                <a:solidFill>
                  <a:sysClr val="windowText" lastClr="000000"/>
                </a:solidFill>
              </a:rPr>
              <a:t>.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351685" y="5896194"/>
            <a:ext cx="4093394" cy="94303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ysClr val="windowText" lastClr="000000"/>
                </a:solidFill>
              </a:rPr>
              <a:t>Không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viết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hoa</a:t>
            </a:r>
            <a:r>
              <a:rPr lang="en-US" sz="2400" b="1" dirty="0">
                <a:solidFill>
                  <a:sysClr val="windowText" lastClr="000000"/>
                </a:solidFill>
              </a:rPr>
              <a:t>.</a:t>
            </a:r>
            <a:endParaRPr lang="en-US" sz="2400" b="1" dirty="0">
              <a:solidFill>
                <a:sysClr val="windowText" lastClr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ysClr val="windowText" lastClr="000000"/>
                </a:solidFill>
              </a:rPr>
              <a:t>Tên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chung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chỉ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dòng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nước</a:t>
            </a:r>
            <a:r>
              <a:rPr lang="en-US" sz="2400" b="1" dirty="0">
                <a:solidFill>
                  <a:sysClr val="windowText" lastClr="000000"/>
                </a:solidFill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thành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phố</a:t>
            </a:r>
            <a:r>
              <a:rPr lang="en-US" sz="2400" b="1" dirty="0">
                <a:solidFill>
                  <a:sysClr val="windowText" lastClr="000000"/>
                </a:solidFill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người</a:t>
            </a:r>
            <a:r>
              <a:rPr lang="en-US" sz="2400" b="1" dirty="0">
                <a:solidFill>
                  <a:sysClr val="windowText" lastClr="000000"/>
                </a:solidFill>
              </a:rPr>
              <a:t>.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2"/>
          <p:cNvSpPr/>
          <p:nvPr/>
        </p:nvSpPr>
        <p:spPr>
          <a:xfrm>
            <a:off x="683757" y="783193"/>
            <a:ext cx="11046583" cy="5942922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238" y="901339"/>
            <a:ext cx="1042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9587" y="1371951"/>
            <a:ext cx="10441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04051" y="3004896"/>
            <a:ext cx="601975" cy="641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  <a:endParaRPr lang="en-US" sz="3200" dirty="0">
              <a:solidFill>
                <a:schemeClr val="bg1"/>
              </a:solidFill>
              <a:latin typeface="#9Slide03 Bebas Neue Bold" panose="020B0606020202050201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85932" y="2418445"/>
            <a:ext cx="4078757" cy="4065605"/>
            <a:chOff x="498119" y="2059755"/>
            <a:chExt cx="4078757" cy="4065605"/>
          </a:xfrm>
        </p:grpSpPr>
        <p:grpSp>
          <p:nvGrpSpPr>
            <p:cNvPr id="49" name="Group 48"/>
            <p:cNvGrpSpPr/>
            <p:nvPr/>
          </p:nvGrpSpPr>
          <p:grpSpPr>
            <a:xfrm>
              <a:off x="498119" y="2059755"/>
              <a:ext cx="4078757" cy="4065605"/>
              <a:chOff x="504383" y="2279095"/>
              <a:chExt cx="4078757" cy="361878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9867" b="100000" l="9855" r="89855"/>
                        </a14:imgEffect>
                      </a14:imgLayer>
                    </a14:imgProps>
                  </a:ext>
                </a:extLst>
              </a:blip>
              <a:srcRect b="13668"/>
              <a:stretch>
                <a:fillRect/>
              </a:stretch>
            </p:blipFill>
            <p:spPr>
              <a:xfrm>
                <a:off x="504383" y="2279095"/>
                <a:ext cx="4078757" cy="3618785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273620" y="2729275"/>
                <a:ext cx="601975" cy="64133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#9Slide03 Bebas Neue Bold" panose="020B0606020202050201" pitchFamily="34" charset="0"/>
                  </a:rPr>
                  <a:t>A</a:t>
                </a:r>
                <a:endParaRPr lang="en-US" sz="3200" dirty="0">
                  <a:solidFill>
                    <a:schemeClr val="bg1"/>
                  </a:solidFill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98643" y="4516131"/>
                <a:ext cx="576952" cy="627497"/>
              </a:xfrm>
              <a:prstGeom prst="rect">
                <a:avLst/>
              </a:prstGeom>
              <a:solidFill>
                <a:srgbClr val="F44A6E"/>
              </a:solidFill>
              <a:ln>
                <a:solidFill>
                  <a:srgbClr val="F44A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452125" y="4063712"/>
              <a:ext cx="2237054" cy="1532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sông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người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thành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phố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971959" y="2523218"/>
            <a:ext cx="4078757" cy="4017289"/>
            <a:chOff x="8194397" y="2108071"/>
            <a:chExt cx="4078757" cy="4017289"/>
          </a:xfrm>
        </p:grpSpPr>
        <p:grpSp>
          <p:nvGrpSpPr>
            <p:cNvPr id="51" name="Group 50"/>
            <p:cNvGrpSpPr/>
            <p:nvPr/>
          </p:nvGrpSpPr>
          <p:grpSpPr>
            <a:xfrm>
              <a:off x="8194397" y="2108071"/>
              <a:ext cx="4078757" cy="4017289"/>
              <a:chOff x="8113243" y="2321850"/>
              <a:chExt cx="4078757" cy="3552859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8113243" y="2321850"/>
                <a:ext cx="4078757" cy="3552859"/>
                <a:chOff x="8113243" y="2321850"/>
                <a:chExt cx="4078757" cy="3552859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 rotWithShape="1">
                <a:blip r:embed="rId1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backgroundRemoval t="9867" b="100000" l="9855" r="89855"/>
                          </a14:imgEffect>
                        </a14:imgLayer>
                      </a14:imgProps>
                    </a:ext>
                  </a:extLst>
                </a:blip>
                <a:srcRect b="15240"/>
                <a:stretch>
                  <a:fillRect/>
                </a:stretch>
              </p:blipFill>
              <p:spPr>
                <a:xfrm>
                  <a:off x="8113243" y="2321850"/>
                  <a:ext cx="4078757" cy="3552859"/>
                </a:xfrm>
                <a:prstGeom prst="rect">
                  <a:avLst/>
                </a:prstGeom>
              </p:spPr>
            </p:pic>
            <p:sp>
              <p:nvSpPr>
                <p:cNvPr id="48" name="Rectangle 47"/>
                <p:cNvSpPr/>
                <p:nvPr/>
              </p:nvSpPr>
              <p:spPr>
                <a:xfrm>
                  <a:off x="9915527" y="4622992"/>
                  <a:ext cx="576952" cy="627497"/>
                </a:xfrm>
                <a:prstGeom prst="rect">
                  <a:avLst/>
                </a:prstGeom>
                <a:solidFill>
                  <a:srgbClr val="83B8C6"/>
                </a:solidFill>
                <a:ln>
                  <a:solidFill>
                    <a:srgbClr val="83B8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9924076" y="2735985"/>
                <a:ext cx="601975" cy="64133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#9Slide03 Bebas Neue Bold" panose="020B0606020202050201" pitchFamily="34" charset="0"/>
                  </a:rPr>
                  <a:t>B</a:t>
                </a:r>
                <a:endParaRPr lang="en-US" sz="3200" dirty="0">
                  <a:solidFill>
                    <a:schemeClr val="bg1"/>
                  </a:solidFill>
                  <a:latin typeface="#9Slide03 Bebas Neue Bold" panose="020B0606020202050201" pitchFamily="34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9147096" y="4116716"/>
              <a:ext cx="2237054" cy="1532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Cửu</a:t>
              </a:r>
              <a:r>
                <a:rPr lang="en-US" sz="2800" dirty="0">
                  <a:solidFill>
                    <a:schemeClr val="bg1"/>
                  </a:solidFill>
                </a:rPr>
                <a:t> Long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Chu </a:t>
              </a:r>
              <a:r>
                <a:rPr lang="en-US" sz="2800" dirty="0" err="1">
                  <a:solidFill>
                    <a:schemeClr val="bg1"/>
                  </a:solidFill>
                </a:rPr>
                <a:t>Văn</a:t>
              </a:r>
              <a:r>
                <a:rPr lang="en-US" sz="2800" dirty="0">
                  <a:solidFill>
                    <a:schemeClr val="bg1"/>
                  </a:solidFill>
                </a:rPr>
                <a:t> An</a:t>
              </a:r>
              <a:endParaRPr lang="en-US" sz="28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Hà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Nội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02451" y="2661977"/>
            <a:ext cx="3231688" cy="1219632"/>
            <a:chOff x="4680164" y="2578086"/>
            <a:chExt cx="3231688" cy="12936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>
              <a:fillRect/>
            </a:stretch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gọi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tên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sự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vật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cụ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</a:rPr>
                <a:t>riêng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biệt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479587" y="4094417"/>
            <a:ext cx="3663575" cy="1039555"/>
            <a:chOff x="4680164" y="2578086"/>
            <a:chExt cx="3231688" cy="129368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>
              <a:fillRect/>
            </a:stretch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gọi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tên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loại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sự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vật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88895" y="5338396"/>
            <a:ext cx="2094760" cy="1072972"/>
            <a:chOff x="4680164" y="2578086"/>
            <a:chExt cx="3231688" cy="129368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>
              <a:fillRect/>
            </a:stretch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viết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thường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04680" y="5338396"/>
            <a:ext cx="2094760" cy="1072972"/>
            <a:chOff x="4680164" y="2578086"/>
            <a:chExt cx="3231688" cy="1293681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>
              <a:fillRect/>
            </a:stretch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viết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hoa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605" y="-4884"/>
            <a:ext cx="2993395" cy="139000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192" y="348"/>
            <a:ext cx="5425910" cy="10364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33529 0.079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30313 -0.1215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91 0.01598 L -0.22682 -0.28634 " pathEditMode="relative" ptsTypes="AA">
                                      <p:cBhvr>
                                        <p:cTn id="8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16 0.0007 L 0.19427 -0.28634 " pathEditMode="relative" ptsTypes="AA">
                                      <p:cBhvr>
                                        <p:cTn id="10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2"/>
          <p:cNvSpPr/>
          <p:nvPr/>
        </p:nvSpPr>
        <p:spPr>
          <a:xfrm>
            <a:off x="683757" y="783193"/>
            <a:ext cx="11046583" cy="5942922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238" y="901339"/>
            <a:ext cx="1042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04051" y="3004896"/>
            <a:ext cx="601975" cy="641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B</a:t>
            </a:r>
            <a:endParaRPr lang="en-US" sz="3200" dirty="0">
              <a:solidFill>
                <a:schemeClr val="bg1"/>
              </a:solidFill>
              <a:latin typeface="#9Slide03 Bebas Neue Bold" panose="020B0606020202050201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85932" y="2460009"/>
            <a:ext cx="4078757" cy="4065605"/>
            <a:chOff x="498119" y="2101319"/>
            <a:chExt cx="4078757" cy="4065605"/>
          </a:xfrm>
        </p:grpSpPr>
        <p:grpSp>
          <p:nvGrpSpPr>
            <p:cNvPr id="49" name="Group 48"/>
            <p:cNvGrpSpPr/>
            <p:nvPr/>
          </p:nvGrpSpPr>
          <p:grpSpPr>
            <a:xfrm>
              <a:off x="498119" y="2101319"/>
              <a:ext cx="4078757" cy="4065605"/>
              <a:chOff x="504383" y="2316091"/>
              <a:chExt cx="4078757" cy="361878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9867" b="100000" l="9855" r="89855"/>
                        </a14:imgEffect>
                      </a14:imgLayer>
                    </a14:imgProps>
                  </a:ext>
                </a:extLst>
              </a:blip>
              <a:srcRect b="13668"/>
              <a:stretch>
                <a:fillRect/>
              </a:stretch>
            </p:blipFill>
            <p:spPr>
              <a:xfrm>
                <a:off x="504383" y="2316091"/>
                <a:ext cx="4078757" cy="3618785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273620" y="2729275"/>
                <a:ext cx="601975" cy="64133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#9Slide03 Bebas Neue Bold" panose="020B0606020202050201" pitchFamily="34" charset="0"/>
                  </a:rPr>
                  <a:t>A</a:t>
                </a:r>
                <a:endParaRPr lang="en-US" sz="3200" dirty="0">
                  <a:solidFill>
                    <a:schemeClr val="bg1"/>
                  </a:solidFill>
                  <a:latin typeface="#9Slide03 Bebas Neue Bold" panose="020B0606020202050201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98643" y="4516131"/>
                <a:ext cx="576952" cy="627497"/>
              </a:xfrm>
              <a:prstGeom prst="rect">
                <a:avLst/>
              </a:prstGeom>
              <a:solidFill>
                <a:srgbClr val="F44A6E"/>
              </a:solidFill>
              <a:ln>
                <a:solidFill>
                  <a:srgbClr val="F44A6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452125" y="4063712"/>
              <a:ext cx="2237054" cy="1532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sông</a:t>
              </a:r>
              <a:endParaRPr lang="en-US" sz="28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người</a:t>
              </a:r>
              <a:endParaRPr lang="en-US" sz="28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phố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971959" y="2523218"/>
            <a:ext cx="4078757" cy="4017289"/>
            <a:chOff x="8194397" y="2108071"/>
            <a:chExt cx="4078757" cy="4017289"/>
          </a:xfrm>
        </p:grpSpPr>
        <p:grpSp>
          <p:nvGrpSpPr>
            <p:cNvPr id="51" name="Group 50"/>
            <p:cNvGrpSpPr/>
            <p:nvPr/>
          </p:nvGrpSpPr>
          <p:grpSpPr>
            <a:xfrm>
              <a:off x="8194397" y="2108071"/>
              <a:ext cx="4078757" cy="4017289"/>
              <a:chOff x="8113243" y="2321850"/>
              <a:chExt cx="4078757" cy="3552859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8113243" y="2321850"/>
                <a:ext cx="4078757" cy="3552859"/>
                <a:chOff x="8113243" y="2321850"/>
                <a:chExt cx="4078757" cy="3552859"/>
              </a:xfrm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 rotWithShape="1">
                <a:blip r:embed="rId1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backgroundRemoval t="9867" b="100000" l="9855" r="89855"/>
                          </a14:imgEffect>
                        </a14:imgLayer>
                      </a14:imgProps>
                    </a:ext>
                  </a:extLst>
                </a:blip>
                <a:srcRect b="15240"/>
                <a:stretch>
                  <a:fillRect/>
                </a:stretch>
              </p:blipFill>
              <p:spPr>
                <a:xfrm>
                  <a:off x="8113243" y="2321850"/>
                  <a:ext cx="4078757" cy="3552859"/>
                </a:xfrm>
                <a:prstGeom prst="rect">
                  <a:avLst/>
                </a:prstGeom>
              </p:spPr>
            </p:pic>
            <p:sp>
              <p:nvSpPr>
                <p:cNvPr id="48" name="Rectangle 47"/>
                <p:cNvSpPr/>
                <p:nvPr/>
              </p:nvSpPr>
              <p:spPr>
                <a:xfrm>
                  <a:off x="9915527" y="4622992"/>
                  <a:ext cx="576952" cy="627497"/>
                </a:xfrm>
                <a:prstGeom prst="rect">
                  <a:avLst/>
                </a:prstGeom>
                <a:solidFill>
                  <a:srgbClr val="83B8C6"/>
                </a:solidFill>
                <a:ln>
                  <a:solidFill>
                    <a:srgbClr val="83B8C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9924076" y="2735985"/>
                <a:ext cx="601975" cy="64133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#9Slide03 Bebas Neue Bold" panose="020B0606020202050201" pitchFamily="34" charset="0"/>
                  </a:rPr>
                  <a:t>B</a:t>
                </a:r>
                <a:endParaRPr lang="en-US" sz="3200" dirty="0">
                  <a:solidFill>
                    <a:schemeClr val="bg1"/>
                  </a:solidFill>
                  <a:latin typeface="#9Slide03 Bebas Neue Bold" panose="020B0606020202050201" pitchFamily="34" charset="0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9147096" y="4116716"/>
              <a:ext cx="2237054" cy="15323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Cửu</a:t>
              </a:r>
              <a:r>
                <a:rPr lang="en-US" sz="2800" b="1" dirty="0">
                  <a:solidFill>
                    <a:schemeClr val="bg1"/>
                  </a:solidFill>
                </a:rPr>
                <a:t> Long</a:t>
              </a:r>
              <a:endParaRPr lang="en-US" sz="28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Chu </a:t>
              </a:r>
              <a:r>
                <a:rPr lang="en-US" sz="2800" b="1" dirty="0" err="1">
                  <a:solidFill>
                    <a:schemeClr val="bg1"/>
                  </a:solidFill>
                </a:rPr>
                <a:t>Văn</a:t>
              </a:r>
              <a:r>
                <a:rPr lang="en-US" sz="2800" b="1" dirty="0">
                  <a:solidFill>
                    <a:schemeClr val="bg1"/>
                  </a:solidFill>
                </a:rPr>
                <a:t> An</a:t>
              </a:r>
              <a:endParaRPr lang="en-US" sz="28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Hà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Nội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446875" y="1446540"/>
            <a:ext cx="3231688" cy="1219632"/>
            <a:chOff x="4680164" y="2578086"/>
            <a:chExt cx="3231688" cy="12936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>
              <a:fillRect/>
            </a:stretch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gọi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tên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sự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vật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cụ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</a:rPr>
                <a:t>riêng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biệt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2962" y="1526779"/>
            <a:ext cx="3663575" cy="1039555"/>
            <a:chOff x="4680164" y="2578086"/>
            <a:chExt cx="3231688" cy="129368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>
              <a:fillRect/>
            </a:stretch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gọi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tên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loại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sự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vật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473987" y="2602194"/>
            <a:ext cx="2094760" cy="1072972"/>
            <a:chOff x="4680164" y="2578086"/>
            <a:chExt cx="3231688" cy="129368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>
              <a:fillRect/>
            </a:stretch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viết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thường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963957" y="2632431"/>
            <a:ext cx="2094760" cy="1072972"/>
            <a:chOff x="4680164" y="2578086"/>
            <a:chExt cx="3231688" cy="1293681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55" b="96864" l="2982" r="96860"/>
                      </a14:imgEffect>
                    </a14:imgLayer>
                  </a14:imgProps>
                </a:ext>
              </a:extLst>
            </a:blip>
            <a:srcRect l="2561" t="5638" r="2701" b="4363"/>
            <a:stretch>
              <a:fillRect/>
            </a:stretch>
          </p:blipFill>
          <p:spPr>
            <a:xfrm>
              <a:off x="4680164" y="2578086"/>
              <a:ext cx="3231688" cy="1293681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4778055" y="2652135"/>
              <a:ext cx="3030921" cy="11517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viết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hoa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605" y="-4884"/>
            <a:ext cx="2993395" cy="139000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192" y="348"/>
            <a:ext cx="5425910" cy="10364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7238" y="6141027"/>
            <a:ext cx="2997562" cy="716973"/>
          </a:xfrm>
          <a:prstGeom prst="rect">
            <a:avLst/>
          </a:prstGeom>
          <a:solidFill>
            <a:srgbClr val="F44A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DANH TỪ CHUNG</a:t>
            </a:r>
            <a:endParaRPr lang="en-US" sz="2800" b="1" dirty="0"/>
          </a:p>
        </p:txBody>
      </p:sp>
      <p:sp>
        <p:nvSpPr>
          <p:cNvPr id="36" name="Rectangle 35"/>
          <p:cNvSpPr/>
          <p:nvPr/>
        </p:nvSpPr>
        <p:spPr>
          <a:xfrm>
            <a:off x="8510940" y="6134583"/>
            <a:ext cx="2997562" cy="716973"/>
          </a:xfrm>
          <a:prstGeom prst="rect">
            <a:avLst/>
          </a:prstGeom>
          <a:solidFill>
            <a:srgbClr val="83B8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DANH TỪ RIÊNG</a:t>
            </a:r>
            <a:endParaRPr lang="en-US" sz="28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551367" y="0"/>
            <a:ext cx="1640633" cy="578734"/>
          </a:xfrm>
          <a:prstGeom prst="rect">
            <a:avLst/>
          </a:prstGeom>
          <a:solidFill>
            <a:srgbClr val="32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3"/>
          <p:cNvGrpSpPr/>
          <p:nvPr/>
        </p:nvGrpSpPr>
        <p:grpSpPr>
          <a:xfrm>
            <a:off x="-358815" y="-209687"/>
            <a:ext cx="12732152" cy="6668359"/>
            <a:chOff x="834764" y="380993"/>
            <a:chExt cx="5959576" cy="456236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38" b="25158"/>
            <a:stretch>
              <a:fillRect/>
            </a:stretch>
          </p:blipFill>
          <p:spPr>
            <a:xfrm>
              <a:off x="834764" y="380993"/>
              <a:ext cx="5959576" cy="4562367"/>
            </a:xfrm>
            <a:prstGeom prst="rect">
              <a:avLst/>
            </a:prstGeom>
          </p:spPr>
        </p:pic>
        <p:sp>
          <p:nvSpPr>
            <p:cNvPr id="6" name="矩形: 圆角 5"/>
            <p:cNvSpPr/>
            <p:nvPr/>
          </p:nvSpPr>
          <p:spPr>
            <a:xfrm>
              <a:off x="1574157" y="2107258"/>
              <a:ext cx="4621620" cy="2463531"/>
            </a:xfrm>
            <a:prstGeom prst="roundRect">
              <a:avLst>
                <a:gd name="adj" fmla="val 124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endParaRPr>
            </a:p>
          </p:txBody>
        </p:sp>
      </p:grpSp>
      <p:sp>
        <p:nvSpPr>
          <p:cNvPr id="8" name="Synergistically utilize technically sound portals with frictionless chains. Dramatically customize…"/>
          <p:cNvSpPr txBox="1"/>
          <p:nvPr/>
        </p:nvSpPr>
        <p:spPr>
          <a:xfrm>
            <a:off x="1377387" y="2304821"/>
            <a:ext cx="9569437" cy="307776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457200" marR="0" lvl="0" indent="-457200" algn="just" defTabSz="41275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Danh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từ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chung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là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danh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từ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gọi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tên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một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loại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sự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vật</a:t>
            </a:r>
            <a:endParaRPr kumimoji="0" lang="en-US" sz="4000" b="0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Roboto Light" panose="02000000000000000000"/>
            </a:endParaRPr>
          </a:p>
          <a:p>
            <a:pPr marL="457200" marR="0" lvl="0" indent="-457200" algn="just" defTabSz="41275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4000" kern="0" baseline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Danh</a:t>
            </a:r>
            <a:r>
              <a:rPr lang="en-US" altLang="zh-CN" sz="4000" kern="0" baseline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baseline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từ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riêng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là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danh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từ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gọi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tên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một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sự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vật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cụ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thể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,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riêng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biệt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.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Danh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từ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riêng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được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viết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 </a:t>
            </a:r>
            <a:r>
              <a:rPr lang="en-US" altLang="zh-CN" sz="4000" kern="0" dirty="0" err="1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hoa</a:t>
            </a:r>
            <a:r>
              <a:rPr lang="en-US" altLang="zh-CN" sz="4000" kern="0" dirty="0">
                <a:latin typeface="Cambria" panose="02040503050406030204" pitchFamily="18" charset="0"/>
                <a:ea typeface="Cambria" panose="02040503050406030204" pitchFamily="18" charset="0"/>
                <a:sym typeface="Roboto Light" panose="02000000000000000000"/>
              </a:rPr>
              <a:t>.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Roboto Light" panose="0200000000000000000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40" y="805621"/>
            <a:ext cx="5072312" cy="1926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6073" y="-310798"/>
            <a:ext cx="2494781" cy="286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1673" y="7025640"/>
            <a:ext cx="11709113" cy="28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3727</Words>
  <Application>WPS Presentation</Application>
  <PresentationFormat>Widescreen</PresentationFormat>
  <Paragraphs>216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SimSun</vt:lpstr>
      <vt:lpstr>Wingdings</vt:lpstr>
      <vt:lpstr>SVN-Newton</vt:lpstr>
      <vt:lpstr>Segoe Print</vt:lpstr>
      <vt:lpstr>Times New Roman</vt:lpstr>
      <vt:lpstr>#9Slide07 HoneyCream</vt:lpstr>
      <vt:lpstr>Calibri</vt:lpstr>
      <vt:lpstr>等线</vt:lpstr>
      <vt:lpstr>思源黑体 CN Heavy</vt:lpstr>
      <vt:lpstr>Cambria</vt:lpstr>
      <vt:lpstr>#9Slide03 Bebas Neue Bold</vt:lpstr>
      <vt:lpstr>Microsoft YaHei</vt:lpstr>
      <vt:lpstr>Arial Unicode MS</vt:lpstr>
      <vt:lpstr>Roboto Bold</vt:lpstr>
      <vt:lpstr>Roboto</vt:lpstr>
      <vt:lpstr>Roboto Light</vt:lpstr>
      <vt:lpstr>Calibri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Thị Linh Phuong 30-Nguyen</cp:lastModifiedBy>
  <cp:revision>38</cp:revision>
  <dcterms:created xsi:type="dcterms:W3CDTF">2023-06-29T03:07:00Z</dcterms:created>
  <dcterms:modified xsi:type="dcterms:W3CDTF">2023-09-23T03:44:35Z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9A9CA5101040466286CFF98FB8A9823D_12</vt:lpwstr>
  </property>
  <property fmtid="{D5CDD505-2E9C-101B-9397-08002B2CF9AE}" pid="3" name="KSOProductBuildVer">
    <vt:lpwstr>1033-12.2.0.13215</vt:lpwstr>
  </property>
</Properties>
</file>