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3"/>
    <p:sldId id="276" r:id="rId4"/>
    <p:sldId id="277" r:id="rId5"/>
    <p:sldId id="278" r:id="rId6"/>
    <p:sldId id="274" r:id="rId7"/>
    <p:sldId id="275" r:id="rId8"/>
    <p:sldId id="260" r:id="rId9"/>
    <p:sldId id="262" r:id="rId10"/>
    <p:sldId id="263" r:id="rId11"/>
    <p:sldId id="271" r:id="rId12"/>
    <p:sldId id="265" r:id="rId13"/>
    <p:sldId id="259" r:id="rId14"/>
    <p:sldId id="266" r:id="rId15"/>
    <p:sldId id="267" r:id="rId16"/>
    <p:sldId id="268" r:id="rId17"/>
    <p:sldId id="272" r:id="rId18"/>
  </p:sldIdLst>
  <p:sldSz cx="12192000" cy="6858000"/>
  <p:notesSz cx="6858000" cy="9144000"/>
  <p:embeddedFontLst>
    <p:embeddedFont>
      <p:font typeface="#9Slide07 HoneyCream" pitchFamily="2" charset="0"/>
      <p:regular r:id="rId22"/>
    </p:embeddedFont>
    <p:embeddedFont>
      <p:font typeface="#9Slide05 Aphrodite Pro" panose="02000000000000000000" pitchFamily="2" charset="0"/>
      <p:regular r:id="rId23"/>
    </p:embeddedFont>
    <p:embeddedFont>
      <p:font typeface="Amazone" panose="03020702060507090A04" pitchFamily="66" charset="0"/>
      <p:regular r:id="rId24"/>
    </p:embeddedFont>
    <p:embeddedFont>
      <p:font typeface="#9Slide05 Fourth Medium" panose="00000600000000000000" pitchFamily="2" charset="0"/>
      <p:regular r:id="rId25"/>
    </p:embeddedFont>
    <p:embeddedFont>
      <p:font typeface="Open Sans" panose="020B0606030504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9E64"/>
    <a:srgbClr val="3F7D6C"/>
    <a:srgbClr val="84AE6F"/>
    <a:srgbClr val="447697"/>
    <a:srgbClr val="387B6D"/>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2606" y="12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panose="020B0604020202020204"/>
            </a:endParaRPr>
          </a:p>
        </p:txBody>
      </p:sp>
      <p:sp>
        <p:nvSpPr>
          <p:cNvPr id="9"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a:fillRect/>
          </a:stretch>
        </p:blipFill>
        <p:spPr>
          <a:xfrm>
            <a:off x="0" y="2407920"/>
            <a:ext cx="12192000" cy="4450080"/>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a:fillRect/>
          </a:stretch>
        </p:blipFill>
        <p:spPr>
          <a:xfrm>
            <a:off x="0" y="4663440"/>
            <a:ext cx="12192000" cy="2194560"/>
          </a:xfrm>
          <a:prstGeom prst="rect">
            <a:avLst/>
          </a:prstGeom>
        </p:spPr>
      </p:pic>
      <p:pic>
        <p:nvPicPr>
          <p:cNvPr id="8" name="图片 7"/>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a:fillRect/>
          </a:stretch>
        </p:blipFill>
        <p:spPr>
          <a:xfrm>
            <a:off x="-1" y="0"/>
            <a:ext cx="3383281" cy="6858000"/>
          </a:xfrm>
          <a:prstGeom prst="rect">
            <a:avLst/>
          </a:prstGeom>
        </p:spPr>
      </p:pic>
      <p:pic>
        <p:nvPicPr>
          <p:cNvPr id="9" name="图片 8"/>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a:fillRect/>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
        <p:nvSpPr>
          <p:cNvPr id="11"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hyperlink" Target="https://www.facebook.com/groups/629898828017053"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a:fillRect/>
          </a:stretch>
        </p:blipFill>
        <p:spPr>
          <a:xfrm>
            <a:off x="-2186245" y="-194947"/>
            <a:ext cx="2186247" cy="2317405"/>
          </a:xfrm>
          <a:prstGeom prst="rect">
            <a:avLst/>
          </a:prstGeom>
        </p:spPr>
      </p:pic>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a:fillRect/>
          </a:stretch>
        </p:blipFill>
        <p:spPr>
          <a:xfrm>
            <a:off x="1482092" y="7817580"/>
            <a:ext cx="1824009" cy="2002485"/>
          </a:xfrm>
          <a:prstGeom prst="rect">
            <a:avLst/>
          </a:prstGeom>
        </p:spPr>
      </p:pic>
      <p:sp>
        <p:nvSpPr>
          <p:cNvPr id="9" name="TextBox 3"/>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p:cNvSpPr txBox="1"/>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
        <p:nvSpPr>
          <p:cNvPr id="13"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1.xml"/><Relationship Id="rId12" Type="http://schemas.openxmlformats.org/officeDocument/2006/relationships/tags" Target="../tags/tag1.xml"/><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6.png"/><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4.png"/><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png"/><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1.xml"/><Relationship Id="rId12" Type="http://schemas.openxmlformats.org/officeDocument/2006/relationships/tags" Target="../tags/tag2.xml"/><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9.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0.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9.png"/><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7.png"/><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4.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6667"/>
          <a:stretch>
            <a:fillRect/>
          </a:stretch>
        </p:blipFill>
        <p:spPr>
          <a:xfrm>
            <a:off x="0" y="0"/>
            <a:ext cx="12192000" cy="685800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t="22133"/>
          <a:stretch>
            <a:fillRect/>
          </a:stretch>
        </p:blipFill>
        <p:spPr>
          <a:xfrm>
            <a:off x="0" y="2407920"/>
            <a:ext cx="12192000" cy="445008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61600"/>
          <a:stretch>
            <a:fillRect/>
          </a:stretch>
        </p:blipFill>
        <p:spPr>
          <a:xfrm>
            <a:off x="0" y="4663440"/>
            <a:ext cx="12192000" cy="2194560"/>
          </a:xfrm>
          <a:prstGeom prst="rect">
            <a:avLst/>
          </a:prstGeom>
        </p:spPr>
      </p:pic>
      <p:sp>
        <p:nvSpPr>
          <p:cNvPr id="2" name="矩形: 圆角 1"/>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r="76875"/>
          <a:stretch>
            <a:fillRect/>
          </a:stretch>
        </p:blipFill>
        <p:spPr>
          <a:xfrm>
            <a:off x="-1" y="0"/>
            <a:ext cx="3383281" cy="685800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6667" r="208"/>
          <a:stretch>
            <a:fillRect/>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p:cNvPicPr>
            <a:picLocks noChangeAspect="1"/>
          </p:cNvPicPr>
          <p:nvPr/>
        </p:nvPicPr>
        <p:blipFill>
          <a:blip r:embed="rId8"/>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20" name="Google Shape;1910;p31"/>
            <p:cNvSpPr txBox="1"/>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grpSp>
        <p:nvGrpSpPr>
          <p:cNvPr id="3" name="Group 2"/>
          <p:cNvGrpSpPr/>
          <p:nvPr/>
        </p:nvGrpSpPr>
        <p:grpSpPr>
          <a:xfrm>
            <a:off x="4575569" y="103151"/>
            <a:ext cx="3539261" cy="1751184"/>
            <a:chOff x="4645247" y="928048"/>
            <a:chExt cx="3539261" cy="1751184"/>
          </a:xfrm>
        </p:grpSpPr>
        <p:grpSp>
          <p:nvGrpSpPr>
            <p:cNvPr id="18" name="组合 17"/>
            <p:cNvGrpSpPr/>
            <p:nvPr/>
          </p:nvGrpSpPr>
          <p:grpSpPr>
            <a:xfrm>
              <a:off x="4645247" y="928048"/>
              <a:ext cx="3539261" cy="1591203"/>
              <a:chOff x="4575569" y="710037"/>
              <a:chExt cx="3539261" cy="1591203"/>
            </a:xfrm>
          </p:grpSpPr>
          <p:sp>
            <p:nvSpPr>
              <p:cNvPr id="16" name="矩形: 圆角 15"/>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p:cNvPicPr>
                <a:picLocks noChangeAspect="1"/>
              </p:cNvPicPr>
              <p:nvPr/>
            </p:nvPicPr>
            <p:blipFill rotWithShape="1">
              <a:blip r:embed="rId9">
                <a:extLst>
                  <a:ext uri="{28A0092B-C50C-407E-A947-70E740481C1C}">
                    <a14:useLocalDpi xmlns:a14="http://schemas.microsoft.com/office/drawing/2010/main" val="0"/>
                  </a:ext>
                </a:extLst>
              </a:blip>
              <a:srcRect l="78241" t="59751" r="7435" b="16066"/>
              <a:stretch>
                <a:fillRect/>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endParaRPr lang="en-US" sz="4000" b="1">
              <a:latin typeface="Amazone" panose="03020702060507090A04" pitchFamily="66" charset="0"/>
            </a:endParaRPr>
          </a:p>
        </p:txBody>
      </p:sp>
      <p:pic>
        <p:nvPicPr>
          <p:cNvPr id="8" name="Picture 7"/>
          <p:cNvPicPr>
            <a:picLocks noChangeAspect="1"/>
          </p:cNvPicPr>
          <p:nvPr/>
        </p:nvPicPr>
        <p:blipFill rotWithShape="1">
          <a:blip r:embed="rId10"/>
          <a:srcRect l="87191" b="53015"/>
          <a:stretch>
            <a:fillRect/>
          </a:stretch>
        </p:blipFill>
        <p:spPr>
          <a:xfrm>
            <a:off x="2286017" y="1985343"/>
            <a:ext cx="9204960" cy="3638217"/>
          </a:xfrm>
          <a:prstGeom prst="rect">
            <a:avLst/>
          </a:prstGeom>
        </p:spPr>
      </p:pic>
      <p:pic>
        <p:nvPicPr>
          <p:cNvPr id="21" name="Picture 20"/>
          <p:cNvPicPr>
            <a:picLocks noChangeAspect="1"/>
          </p:cNvPicPr>
          <p:nvPr/>
        </p:nvPicPr>
        <p:blipFill>
          <a:blip r:embed="rId11"/>
          <a:stretch>
            <a:fillRect/>
          </a:stretch>
        </p:blipFill>
        <p:spPr>
          <a:xfrm>
            <a:off x="-218136" y="7641644"/>
            <a:ext cx="11709113" cy="2860109"/>
          </a:xfrm>
          <a:prstGeom prst="rect">
            <a:avLst/>
          </a:prstGeom>
        </p:spPr>
      </p:pic>
      <p:pic>
        <p:nvPicPr>
          <p:cNvPr id="23" name="Picture 22"/>
          <p:cNvPicPr>
            <a:picLocks noChangeAspect="1"/>
          </p:cNvPicPr>
          <p:nvPr/>
        </p:nvPicPr>
        <p:blipFill>
          <a:blip r:embed="rId11"/>
          <a:stretch>
            <a:fillRect/>
          </a:stretch>
        </p:blipFill>
        <p:spPr>
          <a:xfrm>
            <a:off x="-3142464" y="-259884"/>
            <a:ext cx="2980123" cy="2860109"/>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28"/>
          <p:cNvPicPr>
            <a:picLocks noChangeAspect="1"/>
          </p:cNvPicPr>
          <p:nvPr/>
        </p:nvPicPr>
        <p:blipFill>
          <a:blip r:embed="rId2"/>
          <a:stretch>
            <a:fillRect/>
          </a:stretch>
        </p:blipFill>
        <p:spPr>
          <a:xfrm>
            <a:off x="4353636" y="-1370141"/>
            <a:ext cx="7110484" cy="874595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endPar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endParaRPr>
          </a:p>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endPar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endParaRPr>
          </a:p>
        </p:txBody>
      </p:sp>
      <p:pic>
        <p:nvPicPr>
          <p:cNvPr id="5" name="Picture 4"/>
          <p:cNvPicPr>
            <a:picLocks noChangeAspect="1"/>
          </p:cNvPicPr>
          <p:nvPr/>
        </p:nvPicPr>
        <p:blipFill rotWithShape="1">
          <a:blip r:embed="rId5"/>
          <a:srcRect l="58777" t="54902"/>
          <a:stretch>
            <a:fillRect/>
          </a:stretch>
        </p:blipFill>
        <p:spPr>
          <a:xfrm flipH="1">
            <a:off x="0" y="6492240"/>
            <a:ext cx="1271016" cy="365760"/>
          </a:xfrm>
          <a:prstGeom prst="rect">
            <a:avLst/>
          </a:prstGeom>
        </p:spPr>
      </p:pic>
      <p:pic>
        <p:nvPicPr>
          <p:cNvPr id="6" name="Picture 5"/>
          <p:cNvPicPr>
            <a:picLocks noChangeAspect="1"/>
          </p:cNvPicPr>
          <p:nvPr/>
        </p:nvPicPr>
        <p:blipFill rotWithShape="1">
          <a:blip r:embed="rId6"/>
          <a:srcRect b="63158"/>
          <a:stretch>
            <a:fillRect/>
          </a:stretch>
        </p:blipFill>
        <p:spPr>
          <a:xfrm flipH="1">
            <a:off x="10444478" y="-1"/>
            <a:ext cx="1630865" cy="528321"/>
          </a:xfrm>
          <a:prstGeom prst="rect">
            <a:avLst/>
          </a:prstGeom>
        </p:spPr>
      </p:pic>
      <p:pic>
        <p:nvPicPr>
          <p:cNvPr id="7" name="Picture 6"/>
          <p:cNvPicPr>
            <a:picLocks noChangeAspect="1"/>
          </p:cNvPicPr>
          <p:nvPr/>
        </p:nvPicPr>
        <p:blipFill>
          <a:blip r:embed="rId7"/>
          <a:stretch>
            <a:fillRect/>
          </a:stretch>
        </p:blipFill>
        <p:spPr>
          <a:xfrm>
            <a:off x="-162341" y="7532239"/>
            <a:ext cx="11709113" cy="2860109"/>
          </a:xfrm>
          <a:prstGeom prst="rect">
            <a:avLst/>
          </a:prstGeom>
        </p:spPr>
      </p:pic>
      <p:pic>
        <p:nvPicPr>
          <p:cNvPr id="8" name="Picture 7"/>
          <p:cNvPicPr>
            <a:picLocks noChangeAspect="1"/>
          </p:cNvPicPr>
          <p:nvPr/>
        </p:nvPicPr>
        <p:blipFill>
          <a:blip r:embed="rId7"/>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b="63158"/>
          <a:stretch>
            <a:fillRect/>
          </a:stretch>
        </p:blipFill>
        <p:spPr>
          <a:xfrm flipH="1">
            <a:off x="10444478" y="-1"/>
            <a:ext cx="1630865" cy="528321"/>
          </a:xfrm>
          <a:prstGeom prst="rect">
            <a:avLst/>
          </a:prstGeom>
        </p:spPr>
      </p:pic>
      <p:pic>
        <p:nvPicPr>
          <p:cNvPr id="9" name="Picture 8"/>
          <p:cNvPicPr>
            <a:picLocks noChangeAspect="1"/>
          </p:cNvPicPr>
          <p:nvPr/>
        </p:nvPicPr>
        <p:blipFill rotWithShape="1">
          <a:blip r:embed="rId3"/>
          <a:srcRect l="58777" t="54902"/>
          <a:stretch>
            <a:fillRect/>
          </a:stretch>
        </p:blipFill>
        <p:spPr>
          <a:xfrm flipH="1">
            <a:off x="0" y="6502400"/>
            <a:ext cx="1271016" cy="355600"/>
          </a:xfrm>
          <a:prstGeom prst="rect">
            <a:avLst/>
          </a:prstGeom>
        </p:spPr>
      </p:pic>
      <p:sp>
        <p:nvSpPr>
          <p:cNvPr id="4" name="矩形: 圆角 37"/>
          <p:cNvSpPr/>
          <p:nvPr/>
        </p:nvSpPr>
        <p:spPr>
          <a:xfrm>
            <a:off x="136478" y="136477"/>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4"/>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a:solidFill>
                    <a:schemeClr val="bg1"/>
                  </a:solidFill>
                  <a:latin typeface="UTM Avo" panose="02040603050506020204" pitchFamily="18" charset="0"/>
                </a:rPr>
                <a:t>Ví</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dụ</a:t>
              </a:r>
              <a:r>
                <a:rPr lang="en-US"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sp>
        <p:nvSpPr>
          <p:cNvPr id="7" name="TextBox 650"/>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5"/>
          <a:stretch>
            <a:fillRect/>
          </a:stretch>
        </p:blipFill>
        <p:spPr>
          <a:xfrm>
            <a:off x="-162341" y="7532239"/>
            <a:ext cx="11709113" cy="2860109"/>
          </a:xfrm>
          <a:prstGeom prst="rect">
            <a:avLst/>
          </a:prstGeom>
        </p:spPr>
      </p:pic>
      <p:pic>
        <p:nvPicPr>
          <p:cNvPr id="12" name="Picture 11"/>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endPar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endParaRPr>
          </a:p>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endPar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endParaRPr>
          </a:p>
        </p:txBody>
      </p:sp>
      <p:pic>
        <p:nvPicPr>
          <p:cNvPr id="4" name="Picture 3"/>
          <p:cNvPicPr>
            <a:picLocks noChangeAspect="1"/>
          </p:cNvPicPr>
          <p:nvPr/>
        </p:nvPicPr>
        <p:blipFill rotWithShape="1">
          <a:blip r:embed="rId3"/>
          <a:srcRect b="63158"/>
          <a:stretch>
            <a:fillRect/>
          </a:stretch>
        </p:blipFill>
        <p:spPr>
          <a:xfrm flipH="1">
            <a:off x="10495279" y="-1"/>
            <a:ext cx="1580063" cy="528321"/>
          </a:xfrm>
          <a:prstGeom prst="rect">
            <a:avLst/>
          </a:prstGeom>
        </p:spPr>
      </p:pic>
      <p:pic>
        <p:nvPicPr>
          <p:cNvPr id="5" name="Picture 4"/>
          <p:cNvPicPr>
            <a:picLocks noChangeAspect="1"/>
          </p:cNvPicPr>
          <p:nvPr/>
        </p:nvPicPr>
        <p:blipFill rotWithShape="1">
          <a:blip r:embed="rId4"/>
          <a:srcRect l="58777" t="54902"/>
          <a:stretch>
            <a:fillRect/>
          </a:stretch>
        </p:blipFill>
        <p:spPr>
          <a:xfrm flipH="1">
            <a:off x="0" y="6502400"/>
            <a:ext cx="1271016" cy="355600"/>
          </a:xfrm>
          <a:prstGeom prst="rect">
            <a:avLst/>
          </a:prstGeom>
        </p:spPr>
      </p:pic>
      <p:pic>
        <p:nvPicPr>
          <p:cNvPr id="6" name="Picture 5"/>
          <p:cNvPicPr>
            <a:picLocks noChangeAspect="1"/>
          </p:cNvPicPr>
          <p:nvPr/>
        </p:nvPicPr>
        <p:blipFill>
          <a:blip r:embed="rId5"/>
          <a:stretch>
            <a:fillRect/>
          </a:stretch>
        </p:blipFill>
        <p:spPr>
          <a:xfrm>
            <a:off x="-162341" y="7532239"/>
            <a:ext cx="11709113" cy="2860109"/>
          </a:xfrm>
          <a:prstGeom prst="rect">
            <a:avLst/>
          </a:prstGeom>
        </p:spPr>
      </p:pic>
      <p:pic>
        <p:nvPicPr>
          <p:cNvPr id="7" name="Picture 6"/>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63158"/>
          <a:stretch>
            <a:fillRect/>
          </a:stretch>
        </p:blipFill>
        <p:spPr>
          <a:xfrm flipH="1">
            <a:off x="10495279" y="-1"/>
            <a:ext cx="1580063" cy="528321"/>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3. Góp ý và chỉnh sửa.</a:t>
            </a:r>
            <a:endParaRPr lang="en-US" sz="3600" b="1">
              <a:solidFill>
                <a:srgbClr val="002060"/>
              </a:solidFill>
              <a:latin typeface="UTM Avo" panose="02040603050506020204" pitchFamily="18" charset="0"/>
            </a:endParaRP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a:solidFill>
                  <a:srgbClr val="000000"/>
                </a:solidFill>
                <a:latin typeface="OpenSans"/>
              </a:rPr>
              <a:t>ủ.</a:t>
            </a:r>
            <a:endParaRPr lang="vi-VN" sz="3600">
              <a:solidFill>
                <a:srgbClr val="000000"/>
              </a:solidFill>
              <a:latin typeface="OpenSans"/>
            </a:endParaRP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pic>
        <p:nvPicPr>
          <p:cNvPr id="4" name="Picture 3"/>
          <p:cNvPicPr>
            <a:picLocks noChangeAspect="1"/>
          </p:cNvPicPr>
          <p:nvPr/>
        </p:nvPicPr>
        <p:blipFill rotWithShape="1">
          <a:blip r:embed="rId3"/>
          <a:srcRect l="58777" t="54902"/>
          <a:stretch>
            <a:fillRect/>
          </a:stretch>
        </p:blipFill>
        <p:spPr>
          <a:xfrm flipH="1">
            <a:off x="0" y="6492240"/>
            <a:ext cx="1271016" cy="365760"/>
          </a:xfrm>
          <a:prstGeom prst="rect">
            <a:avLst/>
          </a:prstGeom>
        </p:spPr>
      </p:pic>
      <p:pic>
        <p:nvPicPr>
          <p:cNvPr id="6" name="Picture 5"/>
          <p:cNvPicPr>
            <a:picLocks noChangeAspect="1"/>
          </p:cNvPicPr>
          <p:nvPr/>
        </p:nvPicPr>
        <p:blipFill>
          <a:blip r:embed="rId4"/>
          <a:stretch>
            <a:fillRect/>
          </a:stretch>
        </p:blipFill>
        <p:spPr>
          <a:xfrm>
            <a:off x="-162341" y="7532239"/>
            <a:ext cx="11709113" cy="2860109"/>
          </a:xfrm>
          <a:prstGeom prst="rect">
            <a:avLst/>
          </a:prstGeom>
        </p:spPr>
      </p:pic>
      <p:pic>
        <p:nvPicPr>
          <p:cNvPr id="7" name="Picture 6"/>
          <p:cNvPicPr>
            <a:picLocks noChangeAspect="1"/>
          </p:cNvPicPr>
          <p:nvPr/>
        </p:nvPicPr>
        <p:blipFill>
          <a:blip r:embed="rId4"/>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endPar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endPar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pic>
        <p:nvPicPr>
          <p:cNvPr id="6" name="Picture 5"/>
          <p:cNvPicPr>
            <a:picLocks noChangeAspect="1"/>
          </p:cNvPicPr>
          <p:nvPr/>
        </p:nvPicPr>
        <p:blipFill rotWithShape="1">
          <a:blip r:embed="rId3"/>
          <a:srcRect l="58777" t="54902"/>
          <a:stretch>
            <a:fillRect/>
          </a:stretch>
        </p:blipFill>
        <p:spPr>
          <a:xfrm flipH="1">
            <a:off x="0" y="6492240"/>
            <a:ext cx="1271016" cy="365760"/>
          </a:xfrm>
          <a:prstGeom prst="rect">
            <a:avLst/>
          </a:prstGeom>
        </p:spPr>
      </p:pic>
      <p:pic>
        <p:nvPicPr>
          <p:cNvPr id="7" name="Picture 6"/>
          <p:cNvPicPr>
            <a:picLocks noChangeAspect="1"/>
          </p:cNvPicPr>
          <p:nvPr/>
        </p:nvPicPr>
        <p:blipFill rotWithShape="1">
          <a:blip r:embed="rId4"/>
          <a:srcRect b="63158"/>
          <a:stretch>
            <a:fillRect/>
          </a:stretch>
        </p:blipFill>
        <p:spPr>
          <a:xfrm flipH="1">
            <a:off x="10495279" y="-1"/>
            <a:ext cx="1580063" cy="52832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vẽ,...lên một tấm bìa c</a:t>
            </a:r>
            <a:r>
              <a:rPr lang="en-US" sz="3600"/>
              <a:t>ứ</a:t>
            </a:r>
            <a:r>
              <a:rPr lang="vi-VN" sz="3600"/>
              <a:t>ng để giới thiệu bản thân.</a:t>
            </a:r>
            <a:endParaRPr lang="vi-VN" sz="3600"/>
          </a:p>
          <a:p>
            <a:pPr algn="just">
              <a:spcBef>
                <a:spcPts val="600"/>
              </a:spcBef>
              <a:spcAft>
                <a:spcPts val="600"/>
              </a:spcAft>
            </a:pPr>
            <a:r>
              <a:rPr lang="vi-VN" sz="3600"/>
              <a:t>- Chú ý tạo sự độc đáo để nêu bật được những nét riêng của mình.</a:t>
            </a:r>
            <a:endParaRPr lang="vi-VN" sz="3600"/>
          </a:p>
          <a:p>
            <a:pPr algn="just">
              <a:spcBef>
                <a:spcPts val="600"/>
              </a:spcBef>
              <a:spcAft>
                <a:spcPts val="600"/>
              </a:spcAft>
            </a:pPr>
            <a:r>
              <a:rPr lang="vi-VN" sz="3600"/>
              <a:t>- Nhớ viết hoa danh từ riêng (nếu có).</a:t>
            </a:r>
            <a:endParaRPr lang="vi-VN" sz="3600"/>
          </a:p>
        </p:txBody>
      </p:sp>
      <p:pic>
        <p:nvPicPr>
          <p:cNvPr id="5" name="Picture 4"/>
          <p:cNvPicPr>
            <a:picLocks noChangeAspect="1"/>
          </p:cNvPicPr>
          <p:nvPr/>
        </p:nvPicPr>
        <p:blipFill rotWithShape="1">
          <a:blip r:embed="rId2"/>
          <a:srcRect l="58777" t="54902"/>
          <a:stretch>
            <a:fillRect/>
          </a:stretch>
        </p:blipFill>
        <p:spPr>
          <a:xfrm flipH="1">
            <a:off x="0" y="6492240"/>
            <a:ext cx="1271016" cy="365760"/>
          </a:xfrm>
          <a:prstGeom prst="rect">
            <a:avLst/>
          </a:prstGeom>
        </p:spPr>
      </p:pic>
      <p:pic>
        <p:nvPicPr>
          <p:cNvPr id="6" name="Picture 5"/>
          <p:cNvPicPr>
            <a:picLocks noChangeAspect="1"/>
          </p:cNvPicPr>
          <p:nvPr/>
        </p:nvPicPr>
        <p:blipFill rotWithShape="1">
          <a:blip r:embed="rId3"/>
          <a:srcRect b="63158"/>
          <a:stretch>
            <a:fillRect/>
          </a:stretch>
        </p:blipFill>
        <p:spPr>
          <a:xfrm flipH="1">
            <a:off x="10495279" y="-1"/>
            <a:ext cx="1580063" cy="528321"/>
          </a:xfrm>
          <a:prstGeom prst="rect">
            <a:avLst/>
          </a:prstGeom>
        </p:spPr>
      </p:pic>
      <p:pic>
        <p:nvPicPr>
          <p:cNvPr id="7" name="Picture 6"/>
          <p:cNvPicPr>
            <a:picLocks noChangeAspect="1"/>
          </p:cNvPicPr>
          <p:nvPr/>
        </p:nvPicPr>
        <p:blipFill>
          <a:blip r:embed="rId4"/>
          <a:stretch>
            <a:fillRect/>
          </a:stretch>
        </p:blipFill>
        <p:spPr>
          <a:xfrm>
            <a:off x="-162341" y="7532239"/>
            <a:ext cx="11709113" cy="2860109"/>
          </a:xfrm>
          <a:prstGeom prst="rect">
            <a:avLst/>
          </a:prstGeom>
        </p:spPr>
      </p:pic>
      <p:pic>
        <p:nvPicPr>
          <p:cNvPr id="8" name="Picture 7"/>
          <p:cNvPicPr>
            <a:picLocks noChangeAspect="1"/>
          </p:cNvPicPr>
          <p:nvPr/>
        </p:nvPicPr>
        <p:blipFill>
          <a:blip r:embed="rId4"/>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5" name="Picture 4"/>
          <p:cNvPicPr>
            <a:picLocks noChangeAspect="1"/>
          </p:cNvPicPr>
          <p:nvPr/>
        </p:nvPicPr>
        <p:blipFill rotWithShape="1">
          <a:blip r:embed="rId3"/>
          <a:srcRect l="88235" b="54912"/>
          <a:stretch>
            <a:fillRect/>
          </a:stretch>
        </p:blipFill>
        <p:spPr>
          <a:xfrm>
            <a:off x="1159851" y="2140656"/>
            <a:ext cx="8942092" cy="4082139"/>
          </a:xfrm>
          <a:prstGeom prst="rect">
            <a:avLst/>
          </a:prstGeom>
        </p:spPr>
      </p:pic>
      <p:pic>
        <p:nvPicPr>
          <p:cNvPr id="4" name="Picture 3"/>
          <p:cNvPicPr>
            <a:picLocks noChangeAspect="1"/>
          </p:cNvPicPr>
          <p:nvPr/>
        </p:nvPicPr>
        <p:blipFill rotWithShape="1">
          <a:blip r:embed="rId4"/>
          <a:srcRect l="58777" t="54902"/>
          <a:stretch>
            <a:fillRect/>
          </a:stretch>
        </p:blipFill>
        <p:spPr>
          <a:xfrm flipH="1">
            <a:off x="0" y="6492240"/>
            <a:ext cx="1271016" cy="365760"/>
          </a:xfrm>
          <a:prstGeom prst="rect">
            <a:avLst/>
          </a:prstGeom>
        </p:spPr>
      </p:pic>
      <p:pic>
        <p:nvPicPr>
          <p:cNvPr id="6" name="Picture 5"/>
          <p:cNvPicPr>
            <a:picLocks noChangeAspect="1"/>
          </p:cNvPicPr>
          <p:nvPr/>
        </p:nvPicPr>
        <p:blipFill rotWithShape="1">
          <a:blip r:embed="rId5"/>
          <a:srcRect b="63158"/>
          <a:stretch>
            <a:fillRect/>
          </a:stretch>
        </p:blipFill>
        <p:spPr>
          <a:xfrm flipH="1">
            <a:off x="10495279" y="-1"/>
            <a:ext cx="1580063" cy="528321"/>
          </a:xfrm>
          <a:prstGeom prst="rect">
            <a:avLst/>
          </a:prstGeom>
        </p:spPr>
      </p:pic>
      <p:pic>
        <p:nvPicPr>
          <p:cNvPr id="7" name="Picture 6"/>
          <p:cNvPicPr>
            <a:picLocks noChangeAspect="1"/>
          </p:cNvPicPr>
          <p:nvPr/>
        </p:nvPicPr>
        <p:blipFill>
          <a:blip r:embed="rId6"/>
          <a:stretch>
            <a:fillRect/>
          </a:stretch>
        </p:blipFill>
        <p:spPr>
          <a:xfrm>
            <a:off x="-162341" y="7532239"/>
            <a:ext cx="11709113" cy="2860109"/>
          </a:xfrm>
          <a:prstGeom prst="rect">
            <a:avLst/>
          </a:prstGeom>
        </p:spPr>
      </p:pic>
      <p:pic>
        <p:nvPicPr>
          <p:cNvPr id="8" name="Picture 7"/>
          <p:cNvPicPr>
            <a:picLocks noChangeAspect="1"/>
          </p:cNvPicPr>
          <p:nvPr/>
        </p:nvPicPr>
        <p:blipFill>
          <a:blip r:embed="rId6"/>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1786" y="2409061"/>
            <a:ext cx="8703383" cy="1569660"/>
            <a:chOff x="1879407" y="2006415"/>
            <a:chExt cx="8713278" cy="1569660"/>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dirty="0" smtClean="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KHỞI ĐỘNG</a:t>
              </a:r>
              <a:endParaRPr lang="en-US" sz="9600" dirty="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9407" y="2006415"/>
              <a:ext cx="8713278" cy="1569660"/>
            </a:xfrm>
            <a:prstGeom prst="rect">
              <a:avLst/>
            </a:prstGeom>
            <a:noFill/>
          </p:spPr>
          <p:txBody>
            <a:bodyPr wrap="square" rtlCol="0">
              <a:spAutoFit/>
            </a:bodyPr>
            <a:lstStyle/>
            <a:p>
              <a:pPr algn="ctr"/>
              <a:r>
                <a:rPr lang="en-US" sz="9600" dirty="0" smtClean="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KHỞI ĐỘNG</a:t>
              </a:r>
              <a:endParaRPr lang="en-US" sz="96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pic>
        <p:nvPicPr>
          <p:cNvPr id="6" name="Picture 5"/>
          <p:cNvPicPr>
            <a:picLocks noChangeAspect="1"/>
          </p:cNvPicPr>
          <p:nvPr/>
        </p:nvPicPr>
        <p:blipFill rotWithShape="1">
          <a:blip r:embed="rId3"/>
          <a:srcRect l="58777" t="54902"/>
          <a:stretch>
            <a:fillRect/>
          </a:stretch>
        </p:blipFill>
        <p:spPr>
          <a:xfrm flipH="1">
            <a:off x="0" y="6492240"/>
            <a:ext cx="1271016" cy="365760"/>
          </a:xfrm>
          <a:prstGeom prst="rect">
            <a:avLst/>
          </a:prstGeom>
        </p:spPr>
      </p:pic>
      <p:pic>
        <p:nvPicPr>
          <p:cNvPr id="7" name="Picture 6"/>
          <p:cNvPicPr>
            <a:picLocks noChangeAspect="1"/>
          </p:cNvPicPr>
          <p:nvPr/>
        </p:nvPicPr>
        <p:blipFill rotWithShape="1">
          <a:blip r:embed="rId4"/>
          <a:srcRect b="63158"/>
          <a:stretch>
            <a:fillRect/>
          </a:stretch>
        </p:blipFill>
        <p:spPr>
          <a:xfrm flipH="1">
            <a:off x="10495279" y="-1"/>
            <a:ext cx="1580063" cy="52832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a:fillRect/>
          </a:stretch>
        </p:blipFill>
        <p:spPr>
          <a:xfrm flipH="1">
            <a:off x="9403079" y="3473175"/>
            <a:ext cx="3032759" cy="3384825"/>
          </a:xfrm>
          <a:prstGeom prst="rect">
            <a:avLst/>
          </a:prstGeom>
        </p:spPr>
      </p:pic>
      <p:pic>
        <p:nvPicPr>
          <p:cNvPr id="6" name="Picture 5"/>
          <p:cNvPicPr>
            <a:picLocks noChangeAspect="1"/>
          </p:cNvPicPr>
          <p:nvPr/>
        </p:nvPicPr>
        <p:blipFill rotWithShape="1">
          <a:blip r:embed="rId3"/>
          <a:srcRect b="63158"/>
          <a:stretch>
            <a:fillRect/>
          </a:stretch>
        </p:blipFill>
        <p:spPr>
          <a:xfrm flipH="1">
            <a:off x="10322555" y="-1"/>
            <a:ext cx="1752791" cy="454661"/>
          </a:xfrm>
          <a:prstGeom prst="rect">
            <a:avLst/>
          </a:prstGeom>
        </p:spPr>
      </p:pic>
      <p:pic>
        <p:nvPicPr>
          <p:cNvPr id="5" name="Picture 4"/>
          <p:cNvPicPr>
            <a:picLocks noChangeAspect="1"/>
          </p:cNvPicPr>
          <p:nvPr/>
        </p:nvPicPr>
        <p:blipFill rotWithShape="1">
          <a:blip r:embed="rId4"/>
          <a:srcRect l="58777" t="54902"/>
          <a:stretch>
            <a:fillRect/>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pPr algn="ctr"/>
            <a:r>
              <a:rPr lang="en-US" sz="3600" b="1" dirty="0" err="1" smtClean="0">
                <a:solidFill>
                  <a:srgbClr val="FF0000"/>
                </a:solidFill>
                <a:latin typeface="UTM Avo" panose="02040603050506020204" pitchFamily="18" charset="0"/>
              </a:rPr>
              <a:t>Hãy</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cách</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viết</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đoạn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văn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ý </a:t>
            </a:r>
            <a:r>
              <a:rPr lang="en-US" sz="3600" b="1" dirty="0" err="1" smtClean="0">
                <a:solidFill>
                  <a:srgbClr val="FF0000"/>
                </a:solidFill>
                <a:latin typeface="UTM Avo" panose="02040603050506020204" pitchFamily="18" charset="0"/>
              </a:rPr>
              <a:t>kiến</a:t>
            </a:r>
            <a:r>
              <a:rPr lang="en-US" sz="3600" b="1" dirty="0" smtClean="0">
                <a:solidFill>
                  <a:srgbClr val="FF0000"/>
                </a:solidFill>
                <a:latin typeface="UTM Avo" panose="02040603050506020204" pitchFamily="18" charset="0"/>
              </a:rPr>
              <a:t>.</a:t>
            </a:r>
            <a:endParaRPr lang="en-US" sz="3600" b="1" dirty="0">
              <a:solidFill>
                <a:srgbClr val="FF0000"/>
              </a:solidFill>
              <a:latin typeface="UTM Avo" panose="02040603050506020204" pitchFamily="18" charset="0"/>
            </a:endParaRPr>
          </a:p>
        </p:txBody>
      </p:sp>
      <p:sp>
        <p:nvSpPr>
          <p:cNvPr id="3" name="TextBox 2"/>
          <p:cNvSpPr txBox="1"/>
          <p:nvPr/>
        </p:nvSpPr>
        <p:spPr>
          <a:xfrm>
            <a:off x="788426" y="1639652"/>
            <a:ext cx="10138654" cy="3108543"/>
          </a:xfrm>
          <a:prstGeom prst="rect">
            <a:avLst/>
          </a:prstGeom>
          <a:noFill/>
        </p:spPr>
        <p:txBody>
          <a:bodyPr wrap="square" rtlCol="0">
            <a:spAutoFit/>
          </a:bodyPr>
          <a:lstStyle/>
          <a:p>
            <a:r>
              <a:rPr lang="fr-FR" sz="2800" dirty="0"/>
              <a:t>+ </a:t>
            </a:r>
            <a:r>
              <a:rPr lang="fr-FR" sz="2800" dirty="0" err="1"/>
              <a:t>Đoạn</a:t>
            </a:r>
            <a:r>
              <a:rPr lang="fr-FR" sz="2800" dirty="0"/>
              <a:t> </a:t>
            </a:r>
            <a:r>
              <a:rPr lang="fr-FR" sz="2800" dirty="0" err="1"/>
              <a:t>văn</a:t>
            </a:r>
            <a:r>
              <a:rPr lang="fr-FR" sz="2800" dirty="0"/>
              <a:t> </a:t>
            </a:r>
            <a:r>
              <a:rPr lang="fr-FR" sz="2800" dirty="0" err="1"/>
              <a:t>thường</a:t>
            </a:r>
            <a:r>
              <a:rPr lang="fr-FR" sz="2800" dirty="0"/>
              <a:t> </a:t>
            </a:r>
            <a:r>
              <a:rPr lang="fr-FR" sz="2800" dirty="0" err="1"/>
              <a:t>mở</a:t>
            </a:r>
            <a:r>
              <a:rPr lang="fr-FR" sz="2800" dirty="0"/>
              <a:t> </a:t>
            </a:r>
            <a:r>
              <a:rPr lang="fr-FR" sz="2800" dirty="0" err="1"/>
              <a:t>đầu</a:t>
            </a:r>
            <a:r>
              <a:rPr lang="fr-FR" sz="2800" dirty="0"/>
              <a:t> </a:t>
            </a:r>
            <a:r>
              <a:rPr lang="fr-FR" sz="2800" dirty="0" err="1"/>
              <a:t>bằng</a:t>
            </a:r>
            <a:r>
              <a:rPr lang="fr-FR" sz="2800" dirty="0"/>
              <a:t> </a:t>
            </a:r>
            <a:r>
              <a:rPr lang="fr-FR" sz="2800" dirty="0" err="1"/>
              <a:t>lời</a:t>
            </a:r>
            <a:r>
              <a:rPr lang="fr-FR" sz="2800" dirty="0"/>
              <a:t> </a:t>
            </a:r>
            <a:r>
              <a:rPr lang="fr-FR" sz="2800" dirty="0" err="1"/>
              <a:t>khẳng</a:t>
            </a:r>
            <a:r>
              <a:rPr lang="fr-FR" sz="2800" dirty="0"/>
              <a:t> </a:t>
            </a:r>
            <a:r>
              <a:rPr lang="fr-FR" sz="2800" dirty="0" err="1"/>
              <a:t>định</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r>
              <a:rPr lang="fr-FR" sz="2800" dirty="0" err="1"/>
              <a:t>nêu</a:t>
            </a:r>
            <a:r>
              <a:rPr lang="fr-FR" sz="2800" dirty="0"/>
              <a:t> </a:t>
            </a:r>
            <a:r>
              <a:rPr lang="fr-FR" sz="2800" dirty="0" err="1"/>
              <a:t>rõ</a:t>
            </a:r>
            <a:r>
              <a:rPr lang="fr-FR" sz="2800" dirty="0"/>
              <a:t> </a:t>
            </a:r>
            <a:r>
              <a:rPr lang="fr-FR" sz="2800" dirty="0" err="1"/>
              <a:t>tên</a:t>
            </a:r>
            <a:r>
              <a:rPr lang="fr-FR" sz="2800" dirty="0"/>
              <a:t> </a:t>
            </a:r>
            <a:r>
              <a:rPr lang="fr-FR" sz="2800" dirty="0" err="1"/>
              <a:t>câu</a:t>
            </a:r>
            <a:r>
              <a:rPr lang="fr-FR" sz="2800" dirty="0"/>
              <a:t> </a:t>
            </a:r>
            <a:r>
              <a:rPr lang="fr-FR" sz="2800" dirty="0" err="1"/>
              <a:t>chuyện</a:t>
            </a:r>
            <a:r>
              <a:rPr lang="fr-FR" sz="2800" dirty="0"/>
              <a:t> </a:t>
            </a:r>
            <a:r>
              <a:rPr lang="fr-FR" sz="2800" dirty="0" err="1"/>
              <a:t>và</a:t>
            </a:r>
            <a:r>
              <a:rPr lang="fr-FR" sz="2800" dirty="0"/>
              <a:t> </a:t>
            </a:r>
            <a:r>
              <a:rPr lang="fr-FR" sz="2800" dirty="0" err="1"/>
              <a:t>nếu</a:t>
            </a:r>
            <a:r>
              <a:rPr lang="fr-FR" sz="2800" dirty="0"/>
              <a:t> </a:t>
            </a:r>
            <a:r>
              <a:rPr lang="fr-FR" sz="2800" dirty="0" err="1"/>
              <a:t>có</a:t>
            </a:r>
            <a:r>
              <a:rPr lang="fr-FR" sz="2800" dirty="0"/>
              <a:t> </a:t>
            </a:r>
            <a:r>
              <a:rPr lang="fr-FR" sz="2800" dirty="0" err="1"/>
              <a:t>thể</a:t>
            </a:r>
            <a:r>
              <a:rPr lang="fr-FR" sz="2800" dirty="0"/>
              <a:t> </a:t>
            </a:r>
            <a:r>
              <a:rPr lang="fr-FR" sz="2800" dirty="0" err="1"/>
              <a:t>thì</a:t>
            </a:r>
            <a:r>
              <a:rPr lang="fr-FR" sz="2800" dirty="0"/>
              <a:t> </a:t>
            </a:r>
            <a:r>
              <a:rPr lang="fr-FR" sz="2800" dirty="0" err="1"/>
              <a:t>nêu</a:t>
            </a:r>
            <a:r>
              <a:rPr lang="fr-FR" sz="2800" dirty="0"/>
              <a:t> </a:t>
            </a:r>
            <a:r>
              <a:rPr lang="fr-FR" sz="2800" dirty="0" err="1"/>
              <a:t>cả</a:t>
            </a:r>
            <a:r>
              <a:rPr lang="fr-FR" sz="2800" dirty="0"/>
              <a:t> </a:t>
            </a:r>
            <a:r>
              <a:rPr lang="fr-FR" sz="2800" dirty="0" err="1"/>
              <a:t>tên</a:t>
            </a:r>
            <a:r>
              <a:rPr lang="fr-FR" sz="2800" dirty="0"/>
              <a:t> </a:t>
            </a:r>
            <a:r>
              <a:rPr lang="fr-FR" sz="2800" dirty="0" err="1"/>
              <a:t>tác</a:t>
            </a:r>
            <a:r>
              <a:rPr lang="fr-FR" sz="2800" dirty="0"/>
              <a:t> </a:t>
            </a:r>
            <a:r>
              <a:rPr lang="fr-FR" sz="2800" dirty="0" err="1"/>
              <a:t>giả</a:t>
            </a:r>
            <a:r>
              <a:rPr lang="fr-FR" sz="2800" dirty="0"/>
              <a:t>).                        </a:t>
            </a:r>
            <a:endParaRPr lang="en-US" sz="2800" dirty="0"/>
          </a:p>
          <a:p>
            <a:r>
              <a:rPr lang="fr-FR" sz="2800" dirty="0"/>
              <a:t>+ </a:t>
            </a:r>
            <a:r>
              <a:rPr lang="fr-FR" sz="2800" dirty="0" err="1"/>
              <a:t>Các</a:t>
            </a:r>
            <a:r>
              <a:rPr lang="fr-FR" sz="2800" dirty="0"/>
              <a:t> </a:t>
            </a:r>
            <a:r>
              <a:rPr lang="fr-FR" sz="2800" dirty="0" err="1"/>
              <a:t>câu</a:t>
            </a:r>
            <a:r>
              <a:rPr lang="fr-FR" sz="2800" dirty="0"/>
              <a:t> </a:t>
            </a:r>
            <a:r>
              <a:rPr lang="fr-FR" sz="2800" dirty="0" err="1"/>
              <a:t>tiếp</a:t>
            </a:r>
            <a:r>
              <a:rPr lang="fr-FR" sz="2800" dirty="0"/>
              <a:t> </a:t>
            </a:r>
            <a:r>
              <a:rPr lang="fr-FR" sz="2800" dirty="0" err="1"/>
              <a:t>theo</a:t>
            </a:r>
            <a:r>
              <a:rPr lang="fr-FR" sz="2800" dirty="0"/>
              <a:t> </a:t>
            </a:r>
            <a:r>
              <a:rPr lang="fr-FR" sz="2800" dirty="0" err="1"/>
              <a:t>đưa</a:t>
            </a:r>
            <a:r>
              <a:rPr lang="fr-FR" sz="2800" dirty="0"/>
              <a:t> ra </a:t>
            </a:r>
            <a:r>
              <a:rPr lang="fr-FR" sz="2800" dirty="0" err="1"/>
              <a:t>một</a:t>
            </a:r>
            <a:r>
              <a:rPr lang="fr-FR" sz="2800" dirty="0"/>
              <a:t> </a:t>
            </a:r>
            <a:r>
              <a:rPr lang="fr-FR" sz="2800" dirty="0" err="1"/>
              <a:t>hoặc</a:t>
            </a:r>
            <a:r>
              <a:rPr lang="fr-FR" sz="2800" dirty="0"/>
              <a:t> </a:t>
            </a:r>
            <a:r>
              <a:rPr lang="fr-FR" sz="2800" dirty="0" err="1"/>
              <a:t>nhiều</a:t>
            </a:r>
            <a:r>
              <a:rPr lang="fr-FR" sz="2800" dirty="0"/>
              <a:t> </a:t>
            </a:r>
            <a:r>
              <a:rPr lang="fr-FR" sz="2800" dirty="0" err="1"/>
              <a:t>lí</a:t>
            </a:r>
            <a:r>
              <a:rPr lang="fr-FR" sz="2800" dirty="0"/>
              <a:t> do </a:t>
            </a:r>
            <a:r>
              <a:rPr lang="fr-FR" sz="2800" dirty="0" err="1"/>
              <a:t>yêu</a:t>
            </a:r>
            <a:r>
              <a:rPr lang="fr-FR" sz="2800" dirty="0"/>
              <a:t> </a:t>
            </a:r>
            <a:r>
              <a:rPr lang="fr-FR" sz="2800" dirty="0" err="1"/>
              <a:t>thích</a:t>
            </a:r>
            <a:r>
              <a:rPr lang="fr-FR" sz="2800" dirty="0"/>
              <a:t> </a:t>
            </a:r>
            <a:r>
              <a:rPr lang="fr-FR" sz="2800" dirty="0" err="1"/>
              <a:t>câu</a:t>
            </a:r>
            <a:r>
              <a:rPr lang="fr-FR" sz="2800" dirty="0"/>
              <a:t> </a:t>
            </a:r>
            <a:r>
              <a:rPr lang="fr-FR" sz="2800" dirty="0" err="1"/>
              <a:t>chuyện</a:t>
            </a:r>
            <a:r>
              <a:rPr lang="fr-FR" sz="2800" dirty="0"/>
              <a:t> </a:t>
            </a:r>
            <a:endParaRPr lang="en-US" sz="2800" dirty="0"/>
          </a:p>
          <a:p>
            <a:r>
              <a:rPr lang="fr-FR" sz="2800" dirty="0"/>
              <a:t>+ </a:t>
            </a:r>
            <a:r>
              <a:rPr lang="fr-FR" sz="2800" dirty="0" err="1"/>
              <a:t>Đoạn</a:t>
            </a:r>
            <a:r>
              <a:rPr lang="fr-FR" sz="2800" dirty="0"/>
              <a:t> </a:t>
            </a:r>
            <a:r>
              <a:rPr lang="fr-FR" sz="2800" dirty="0" err="1"/>
              <a:t>văn</a:t>
            </a:r>
            <a:r>
              <a:rPr lang="fr-FR" sz="2800" dirty="0"/>
              <a:t> </a:t>
            </a:r>
            <a:r>
              <a:rPr lang="fr-FR" sz="2800" dirty="0" err="1"/>
              <a:t>có</a:t>
            </a:r>
            <a:r>
              <a:rPr lang="fr-FR" sz="2800" dirty="0"/>
              <a:t> </a:t>
            </a:r>
            <a:r>
              <a:rPr lang="fr-FR" sz="2800" dirty="0" err="1"/>
              <a:t>thể</a:t>
            </a:r>
            <a:r>
              <a:rPr lang="fr-FR" sz="2800" dirty="0"/>
              <a:t> </a:t>
            </a:r>
            <a:r>
              <a:rPr lang="fr-FR" sz="2800" dirty="0" err="1"/>
              <a:t>có</a:t>
            </a:r>
            <a:r>
              <a:rPr lang="fr-FR" sz="2800" dirty="0"/>
              <a:t> </a:t>
            </a:r>
            <a:r>
              <a:rPr lang="fr-FR" sz="2800" dirty="0" err="1"/>
              <a:t>câu</a:t>
            </a:r>
            <a:r>
              <a:rPr lang="fr-FR" sz="2800" dirty="0"/>
              <a:t> </a:t>
            </a:r>
            <a:r>
              <a:rPr lang="fr-FR" sz="2800" dirty="0" err="1"/>
              <a:t>kết</a:t>
            </a:r>
            <a:r>
              <a:rPr lang="fr-FR" sz="2800" dirty="0"/>
              <a:t> </a:t>
            </a:r>
            <a:r>
              <a:rPr lang="fr-FR" sz="2800" dirty="0" err="1"/>
              <a:t>khẳng</a:t>
            </a:r>
            <a:r>
              <a:rPr lang="fr-FR" sz="2800" dirty="0"/>
              <a:t> </a:t>
            </a:r>
            <a:r>
              <a:rPr lang="fr-FR" sz="2800" dirty="0" err="1"/>
              <a:t>định</a:t>
            </a:r>
            <a:r>
              <a:rPr lang="fr-FR" sz="2800" dirty="0"/>
              <a:t> </a:t>
            </a:r>
            <a:r>
              <a:rPr lang="fr-FR" sz="2800" dirty="0" err="1"/>
              <a:t>một</a:t>
            </a:r>
            <a:r>
              <a:rPr lang="fr-FR" sz="2800" dirty="0"/>
              <a:t> </a:t>
            </a:r>
            <a:r>
              <a:rPr lang="fr-FR" sz="2800" dirty="0" err="1"/>
              <a:t>lần</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endParaRPr lang="en-US" sz="4800" b="1" dirty="0">
              <a:solidFill>
                <a:srgbClr val="002060"/>
              </a:solidFill>
              <a:latin typeface="UTM Avo" panose="02040603050506020204" pitchFamily="18" charset="0"/>
            </a:endParaRPr>
          </a:p>
        </p:txBody>
      </p:sp>
      <p:sp>
        <p:nvSpPr>
          <p:cNvPr id="7" name="TextBox 6"/>
          <p:cNvSpPr txBox="1"/>
          <p:nvPr/>
        </p:nvSpPr>
        <p:spPr>
          <a:xfrm>
            <a:off x="632848" y="804614"/>
            <a:ext cx="11085127" cy="646331"/>
          </a:xfrm>
          <a:prstGeom prst="rect">
            <a:avLst/>
          </a:prstGeom>
          <a:noFill/>
        </p:spPr>
        <p:txBody>
          <a:bodyPr wrap="square" rtlCol="0">
            <a:spAutoFit/>
          </a:bodyPr>
          <a:lstStyle/>
          <a:p>
            <a:pPr algn="ctr"/>
            <a:r>
              <a:rPr lang="en-US" sz="3600" b="1" dirty="0" err="1" smtClean="0">
                <a:solidFill>
                  <a:srgbClr val="FF0000"/>
                </a:solidFill>
                <a:latin typeface="UTM Avo" panose="02040603050506020204" pitchFamily="18" charset="0"/>
              </a:rPr>
              <a:t>Cách</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viết</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đoạn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văn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ý </a:t>
            </a:r>
            <a:r>
              <a:rPr lang="en-US" sz="3600" b="1" dirty="0" err="1" smtClean="0">
                <a:solidFill>
                  <a:srgbClr val="FF0000"/>
                </a:solidFill>
                <a:latin typeface="UTM Avo" panose="02040603050506020204" pitchFamily="18" charset="0"/>
              </a:rPr>
              <a:t>kiến</a:t>
            </a:r>
            <a:endParaRPr lang="en-US" sz="3600" b="1" dirty="0">
              <a:solidFill>
                <a:srgbClr val="FF0000"/>
              </a:solidFill>
              <a:latin typeface="UTM Avo" panose="02040603050506020204" pitchFamily="18" charset="0"/>
            </a:endParaRPr>
          </a:p>
        </p:txBody>
      </p:sp>
      <p:pic>
        <p:nvPicPr>
          <p:cNvPr id="9" name="Picture 8"/>
          <p:cNvPicPr>
            <a:picLocks noChangeAspect="1"/>
          </p:cNvPicPr>
          <p:nvPr/>
        </p:nvPicPr>
        <p:blipFill>
          <a:blip r:embed="rId5"/>
          <a:stretch>
            <a:fillRect/>
          </a:stretch>
        </p:blipFill>
        <p:spPr>
          <a:xfrm>
            <a:off x="-162341" y="7532239"/>
            <a:ext cx="11709113" cy="2860109"/>
          </a:xfrm>
          <a:prstGeom prst="rect">
            <a:avLst/>
          </a:prstGeom>
        </p:spPr>
      </p:pic>
      <p:pic>
        <p:nvPicPr>
          <p:cNvPr id="10" name="Picture 9"/>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6667"/>
          <a:stretch>
            <a:fillRect/>
          </a:stretch>
        </p:blipFill>
        <p:spPr>
          <a:xfrm>
            <a:off x="0" y="0"/>
            <a:ext cx="12192000" cy="685800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t="22133"/>
          <a:stretch>
            <a:fillRect/>
          </a:stretch>
        </p:blipFill>
        <p:spPr>
          <a:xfrm>
            <a:off x="0" y="2407920"/>
            <a:ext cx="12192000" cy="445008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61600"/>
          <a:stretch>
            <a:fillRect/>
          </a:stretch>
        </p:blipFill>
        <p:spPr>
          <a:xfrm>
            <a:off x="0" y="4663440"/>
            <a:ext cx="12192000" cy="2194560"/>
          </a:xfrm>
          <a:prstGeom prst="rect">
            <a:avLst/>
          </a:prstGeom>
        </p:spPr>
      </p:pic>
      <p:sp>
        <p:nvSpPr>
          <p:cNvPr id="2" name="矩形: 圆角 1"/>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r="76875"/>
          <a:stretch>
            <a:fillRect/>
          </a:stretch>
        </p:blipFill>
        <p:spPr>
          <a:xfrm>
            <a:off x="-1" y="0"/>
            <a:ext cx="3383281" cy="685800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6667" r="208"/>
          <a:stretch>
            <a:fillRect/>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p:cNvPicPr>
            <a:picLocks noChangeAspect="1"/>
          </p:cNvPicPr>
          <p:nvPr/>
        </p:nvPicPr>
        <p:blipFill>
          <a:blip r:embed="rId8"/>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20" name="Google Shape;1910;p31"/>
            <p:cNvSpPr txBox="1"/>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grpSp>
        <p:nvGrpSpPr>
          <p:cNvPr id="3" name="Group 2"/>
          <p:cNvGrpSpPr/>
          <p:nvPr/>
        </p:nvGrpSpPr>
        <p:grpSpPr>
          <a:xfrm>
            <a:off x="4575569" y="103151"/>
            <a:ext cx="3539261" cy="1751184"/>
            <a:chOff x="4645247" y="928048"/>
            <a:chExt cx="3539261" cy="1751184"/>
          </a:xfrm>
        </p:grpSpPr>
        <p:grpSp>
          <p:nvGrpSpPr>
            <p:cNvPr id="18" name="组合 17"/>
            <p:cNvGrpSpPr/>
            <p:nvPr/>
          </p:nvGrpSpPr>
          <p:grpSpPr>
            <a:xfrm>
              <a:off x="4645247" y="928048"/>
              <a:ext cx="3539261" cy="1591203"/>
              <a:chOff x="4575569" y="710037"/>
              <a:chExt cx="3539261" cy="1591203"/>
            </a:xfrm>
          </p:grpSpPr>
          <p:sp>
            <p:nvSpPr>
              <p:cNvPr id="16" name="矩形: 圆角 15"/>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p:cNvPicPr>
                <a:picLocks noChangeAspect="1"/>
              </p:cNvPicPr>
              <p:nvPr/>
            </p:nvPicPr>
            <p:blipFill rotWithShape="1">
              <a:blip r:embed="rId9">
                <a:extLst>
                  <a:ext uri="{28A0092B-C50C-407E-A947-70E740481C1C}">
                    <a14:useLocalDpi xmlns:a14="http://schemas.microsoft.com/office/drawing/2010/main" val="0"/>
                  </a:ext>
                </a:extLst>
              </a:blip>
              <a:srcRect l="78241" t="59751" r="7435" b="16066"/>
              <a:stretch>
                <a:fillRect/>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endParaRPr lang="en-US" sz="4000" b="1">
              <a:latin typeface="Amazone" panose="03020702060507090A04" pitchFamily="66" charset="0"/>
            </a:endParaRPr>
          </a:p>
        </p:txBody>
      </p:sp>
      <p:pic>
        <p:nvPicPr>
          <p:cNvPr id="8" name="Picture 7"/>
          <p:cNvPicPr>
            <a:picLocks noChangeAspect="1"/>
          </p:cNvPicPr>
          <p:nvPr/>
        </p:nvPicPr>
        <p:blipFill rotWithShape="1">
          <a:blip r:embed="rId10"/>
          <a:srcRect l="87191" b="53015"/>
          <a:stretch>
            <a:fillRect/>
          </a:stretch>
        </p:blipFill>
        <p:spPr>
          <a:xfrm>
            <a:off x="2286017" y="1985343"/>
            <a:ext cx="9204960" cy="3638217"/>
          </a:xfrm>
          <a:prstGeom prst="rect">
            <a:avLst/>
          </a:prstGeom>
        </p:spPr>
      </p:pic>
      <p:pic>
        <p:nvPicPr>
          <p:cNvPr id="21" name="Picture 20"/>
          <p:cNvPicPr>
            <a:picLocks noChangeAspect="1"/>
          </p:cNvPicPr>
          <p:nvPr/>
        </p:nvPicPr>
        <p:blipFill>
          <a:blip r:embed="rId11"/>
          <a:stretch>
            <a:fillRect/>
          </a:stretch>
        </p:blipFill>
        <p:spPr>
          <a:xfrm>
            <a:off x="-162341" y="7532239"/>
            <a:ext cx="11709113" cy="2860109"/>
          </a:xfrm>
          <a:prstGeom prst="rect">
            <a:avLst/>
          </a:prstGeom>
        </p:spPr>
      </p:pic>
      <p:pic>
        <p:nvPicPr>
          <p:cNvPr id="23" name="Picture 22"/>
          <p:cNvPicPr>
            <a:picLocks noChangeAspect="1"/>
          </p:cNvPicPr>
          <p:nvPr/>
        </p:nvPicPr>
        <p:blipFill>
          <a:blip r:embed="rId11"/>
          <a:stretch>
            <a:fillRect/>
          </a:stretch>
        </p:blipFill>
        <p:spPr>
          <a:xfrm>
            <a:off x="-3142464" y="-259884"/>
            <a:ext cx="2980123" cy="2860109"/>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58777" t="54902"/>
          <a:stretch>
            <a:fillRect/>
          </a:stretch>
        </p:blipFill>
        <p:spPr>
          <a:xfrm flipH="1">
            <a:off x="0" y="6227064"/>
            <a:ext cx="1271016" cy="630936"/>
          </a:xfrm>
          <a:prstGeom prst="rect">
            <a:avLst/>
          </a:prstGeom>
        </p:spPr>
      </p:pic>
      <p:pic>
        <p:nvPicPr>
          <p:cNvPr id="13" name="Picture 12"/>
          <p:cNvPicPr>
            <a:picLocks noChangeAspect="1"/>
          </p:cNvPicPr>
          <p:nvPr/>
        </p:nvPicPr>
        <p:blipFill>
          <a:blip r:embed="rId3"/>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4016" y="1210607"/>
            <a:ext cx="9721287" cy="646331"/>
          </a:xfrm>
          <a:prstGeom prst="rect">
            <a:avLst/>
          </a:prstGeom>
          <a:noFill/>
        </p:spPr>
        <p:txBody>
          <a:bodyPr wrap="square" rtlCol="0">
            <a:spAutoFit/>
          </a:bodyPr>
          <a:lstStyle/>
          <a:p>
            <a:pPr algn="ctr"/>
            <a:r>
              <a:rPr lang="en-US" sz="3600" b="1" u="sng" dirty="0" smtClean="0">
                <a:solidFill>
                  <a:srgbClr val="002060"/>
                </a:solidFill>
                <a:latin typeface="UTM Avo" panose="02040603050506020204" pitchFamily="18" charset="0"/>
              </a:rPr>
              <a:t>YÊU CẦU CẦN ĐẠT</a:t>
            </a:r>
            <a:endParaRPr lang="en-US" sz="3600" b="1" u="sng" dirty="0">
              <a:solidFill>
                <a:srgbClr val="002060"/>
              </a:solidFill>
              <a:latin typeface="UTM Avo" panose="02040603050506020204" pitchFamily="18" charset="0"/>
            </a:endParaRPr>
          </a:p>
        </p:txBody>
      </p:sp>
      <p:sp>
        <p:nvSpPr>
          <p:cNvPr id="6" name="TextBox 5"/>
          <p:cNvSpPr txBox="1"/>
          <p:nvPr/>
        </p:nvSpPr>
        <p:spPr>
          <a:xfrm>
            <a:off x="2926830" y="2166223"/>
            <a:ext cx="9882785" cy="584775"/>
          </a:xfrm>
          <a:prstGeom prst="rect">
            <a:avLst/>
          </a:prstGeom>
          <a:noFill/>
        </p:spPr>
        <p:txBody>
          <a:bodyPr wrap="square" rtlCol="0">
            <a:spAutoFit/>
          </a:bodyPr>
          <a:lstStyle/>
          <a:p>
            <a:pPr algn="just"/>
            <a:r>
              <a:rPr lang="en-US" sz="3200" b="1" dirty="0" err="1" smtClean="0">
                <a:solidFill>
                  <a:srgbClr val="000000"/>
                </a:solidFill>
                <a:latin typeface="UTM Avo" panose="02040603050506020204" pitchFamily="18" charset="0"/>
              </a:rPr>
              <a:t>Biết</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tìm</a:t>
            </a:r>
            <a:r>
              <a:rPr lang="en-US" sz="3200" b="1" dirty="0" smtClean="0">
                <a:solidFill>
                  <a:srgbClr val="000000"/>
                </a:solidFill>
                <a:latin typeface="UTM Avo" panose="02040603050506020204" pitchFamily="18" charset="0"/>
              </a:rPr>
              <a:t> ý </a:t>
            </a:r>
            <a:r>
              <a:rPr lang="en-US" sz="3200" b="1" dirty="0" err="1" smtClean="0">
                <a:solidFill>
                  <a:srgbClr val="000000"/>
                </a:solidFill>
                <a:latin typeface="UTM Avo" panose="02040603050506020204" pitchFamily="18" charset="0"/>
              </a:rPr>
              <a:t>cho</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đoạn</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văn</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nêu</a:t>
            </a:r>
            <a:r>
              <a:rPr lang="en-US" sz="3200" b="1" dirty="0" smtClean="0">
                <a:solidFill>
                  <a:srgbClr val="000000"/>
                </a:solidFill>
                <a:latin typeface="UTM Avo" panose="02040603050506020204" pitchFamily="18" charset="0"/>
              </a:rPr>
              <a:t> ý </a:t>
            </a:r>
            <a:r>
              <a:rPr lang="en-US" sz="3200" b="1" dirty="0" err="1" smtClean="0">
                <a:solidFill>
                  <a:srgbClr val="000000"/>
                </a:solidFill>
                <a:latin typeface="UTM Avo" panose="02040603050506020204" pitchFamily="18" charset="0"/>
              </a:rPr>
              <a:t>kiến</a:t>
            </a:r>
            <a:r>
              <a:rPr lang="en-US" sz="3200" b="1" dirty="0" smtClean="0">
                <a:solidFill>
                  <a:srgbClr val="000000"/>
                </a:solidFill>
                <a:latin typeface="UTM Avo" panose="02040603050506020204" pitchFamily="18" charset="0"/>
              </a:rPr>
              <a:t>.</a:t>
            </a:r>
            <a:endParaRPr lang="en-US" sz="3200" b="1" dirty="0">
              <a:solidFill>
                <a:srgbClr val="002060"/>
              </a:solidFill>
              <a:latin typeface="UTM Avo" panose="02040603050506020204" pitchFamily="18" charset="0"/>
            </a:endParaRPr>
          </a:p>
        </p:txBody>
      </p:sp>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a:fillRect/>
          </a:stretch>
        </p:blipFill>
        <p:spPr>
          <a:xfrm>
            <a:off x="-335123" y="2898204"/>
            <a:ext cx="3416598" cy="3959796"/>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58777" t="54902"/>
          <a:stretch>
            <a:fillRect/>
          </a:stretch>
        </p:blipFill>
        <p:spPr>
          <a:xfrm flipH="1">
            <a:off x="0" y="6227064"/>
            <a:ext cx="1271016" cy="630936"/>
          </a:xfrm>
          <a:prstGeom prst="rect">
            <a:avLst/>
          </a:prstGeom>
        </p:spPr>
      </p:pic>
      <p:pic>
        <p:nvPicPr>
          <p:cNvPr id="13" name="Picture 12"/>
          <p:cNvPicPr>
            <a:picLocks noChangeAspect="1"/>
          </p:cNvPicPr>
          <p:nvPr/>
        </p:nvPicPr>
        <p:blipFill>
          <a:blip r:embed="rId3"/>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39027" y="616393"/>
            <a:ext cx="972128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Chọn 1 trong 2 đề dưới đây:</a:t>
            </a:r>
            <a:endParaRPr lang="en-US" sz="3200" b="1">
              <a:solidFill>
                <a:srgbClr val="002060"/>
              </a:solidFill>
              <a:latin typeface="UTM Avo" panose="02040603050506020204" pitchFamily="18" charset="0"/>
            </a:endParaRP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pic>
        <p:nvPicPr>
          <p:cNvPr id="15" name="Picture 14"/>
          <p:cNvPicPr>
            <a:picLocks noChangeAspect="1"/>
          </p:cNvPicPr>
          <p:nvPr/>
        </p:nvPicPr>
        <p:blipFill>
          <a:blip r:embed="rId5"/>
          <a:stretch>
            <a:fillRect/>
          </a:stretch>
        </p:blipFill>
        <p:spPr>
          <a:xfrm>
            <a:off x="-162341" y="7532239"/>
            <a:ext cx="11709113" cy="2860109"/>
          </a:xfrm>
          <a:prstGeom prst="rect">
            <a:avLst/>
          </a:prstGeom>
        </p:spPr>
      </p:pic>
      <p:pic>
        <p:nvPicPr>
          <p:cNvPr id="16" name="Picture 15"/>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3158"/>
          <a:stretch>
            <a:fillRect/>
          </a:stretch>
        </p:blipFill>
        <p:spPr>
          <a:xfrm flipH="1">
            <a:off x="10322555" y="-1"/>
            <a:ext cx="1752791" cy="454661"/>
          </a:xfrm>
          <a:prstGeom prst="rect">
            <a:avLst/>
          </a:prstGeom>
        </p:spPr>
      </p:pic>
      <p:pic>
        <p:nvPicPr>
          <p:cNvPr id="5" name="Picture 4"/>
          <p:cNvPicPr>
            <a:picLocks noChangeAspect="1"/>
          </p:cNvPicPr>
          <p:nvPr/>
        </p:nvPicPr>
        <p:blipFill rotWithShape="1">
          <a:blip r:embed="rId3"/>
          <a:srcRect l="58777" t="54902"/>
          <a:stretch>
            <a:fillRect/>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1. Chuẩn bị</a:t>
            </a:r>
            <a:endParaRPr lang="en-US" sz="3600" b="1">
              <a:solidFill>
                <a:srgbClr val="002060"/>
              </a:solidFill>
              <a:latin typeface="UTM Avo" panose="02040603050506020204" pitchFamily="18" charset="0"/>
            </a:endParaRP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endParaRPr lang="vi-VN" sz="3600">
              <a:solidFill>
                <a:srgbClr val="000000"/>
              </a:solidFill>
              <a:latin typeface="OpenSans"/>
            </a:endParaRP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en-US" sz="3600">
                <a:solidFill>
                  <a:srgbClr val="000000"/>
                </a:solidFill>
                <a:latin typeface="OpenSans"/>
              </a:rPr>
              <a:t>)</a:t>
            </a:r>
            <a:r>
              <a:rPr lang="en-US" sz="3600" b="1">
                <a:solidFill>
                  <a:srgbClr val="002060"/>
                </a:solidFill>
                <a:latin typeface="UTM Avo" panose="02040603050506020204" pitchFamily="18" charset="0"/>
              </a:rPr>
              <a:t> </a:t>
            </a:r>
            <a:endParaRPr lang="en-US" sz="3600" b="1">
              <a:solidFill>
                <a:srgbClr val="002060"/>
              </a:solidFill>
              <a:latin typeface="UTM Avo" panose="02040603050506020204" pitchFamily="18" charset="0"/>
            </a:endParaRPr>
          </a:p>
        </p:txBody>
      </p:sp>
      <p:pic>
        <p:nvPicPr>
          <p:cNvPr id="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pic>
        <p:nvPicPr>
          <p:cNvPr id="7" name="Picture 6"/>
          <p:cNvPicPr>
            <a:picLocks noChangeAspect="1"/>
          </p:cNvPicPr>
          <p:nvPr/>
        </p:nvPicPr>
        <p:blipFill>
          <a:blip r:embed="rId5"/>
          <a:stretch>
            <a:fillRect/>
          </a:stretch>
        </p:blipFill>
        <p:spPr>
          <a:xfrm>
            <a:off x="-162341" y="7532239"/>
            <a:ext cx="11709113" cy="2860109"/>
          </a:xfrm>
          <a:prstGeom prst="rect">
            <a:avLst/>
          </a:prstGeom>
        </p:spPr>
      </p:pic>
      <p:pic>
        <p:nvPicPr>
          <p:cNvPr id="8" name="Picture 7"/>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8777" t="54902"/>
          <a:stretch>
            <a:fillRect/>
          </a:stretch>
        </p:blipFill>
        <p:spPr>
          <a:xfrm flipH="1">
            <a:off x="0" y="6492240"/>
            <a:ext cx="1271016" cy="365760"/>
          </a:xfrm>
          <a:prstGeom prst="rect">
            <a:avLst/>
          </a:prstGeom>
        </p:spPr>
      </p:pic>
      <p:pic>
        <p:nvPicPr>
          <p:cNvPr id="7" name="Picture 6"/>
          <p:cNvPicPr>
            <a:picLocks noChangeAspect="1"/>
          </p:cNvPicPr>
          <p:nvPr/>
        </p:nvPicPr>
        <p:blipFill>
          <a:blip r:embed="rId3"/>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a:solidFill>
                  <a:schemeClr val="bg1"/>
                </a:solidFill>
                <a:latin typeface="UTM Avo" panose="02040603050506020204" pitchFamily="18" charset="0"/>
              </a:rPr>
              <a:t>Ví</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dụ</a:t>
            </a:r>
            <a:r>
              <a:rPr lang="en-US" sz="3600" b="1" dirty="0">
                <a:solidFill>
                  <a:schemeClr val="bg1"/>
                </a:solidFill>
                <a:latin typeface="UTM Avo" panose="02040603050506020204" pitchFamily="18" charset="0"/>
              </a:rPr>
              <a:t>:</a:t>
            </a:r>
            <a:endParaRPr lang="en-US" sz="3600" b="1" dirty="0">
              <a:solidFill>
                <a:schemeClr val="bg1"/>
              </a:solidFill>
              <a:latin typeface="UTM Avo" panose="02040603050506020204" pitchFamily="18" charset="0"/>
            </a:endParaRP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dirty="0">
                <a:solidFill>
                  <a:srgbClr val="000000"/>
                </a:solidFill>
                <a:latin typeface="OpenSans"/>
              </a:rPr>
              <a:t>- Em thích câu chuyện: </a:t>
            </a:r>
            <a:r>
              <a:rPr lang="vi-VN" sz="2800" dirty="0">
                <a:solidFill>
                  <a:srgbClr val="002060"/>
                </a:solidFill>
                <a:latin typeface="OpenSans"/>
              </a:rPr>
              <a:t>Bó đũa</a:t>
            </a:r>
            <a:endParaRPr lang="vi-VN" sz="2800" dirty="0">
              <a:solidFill>
                <a:srgbClr val="002060"/>
              </a:solidFill>
              <a:latin typeface="OpenSans"/>
            </a:endParaRPr>
          </a:p>
          <a:p>
            <a:pPr algn="just">
              <a:spcBef>
                <a:spcPts val="600"/>
              </a:spcBef>
              <a:spcAft>
                <a:spcPts val="600"/>
              </a:spcAft>
            </a:pPr>
            <a:r>
              <a:rPr lang="vi-VN" sz="2800" dirty="0">
                <a:solidFill>
                  <a:srgbClr val="000000"/>
                </a:solidFill>
                <a:latin typeface="OpenSans"/>
              </a:rPr>
              <a:t>- Câu chuyện đó em được nghe mẹ kể.</a:t>
            </a:r>
            <a:endParaRPr lang="vi-VN" sz="2800" dirty="0">
              <a:solidFill>
                <a:srgbClr val="000000"/>
              </a:solidFill>
              <a:latin typeface="OpenSans"/>
            </a:endParaRPr>
          </a:p>
          <a:p>
            <a:pPr algn="just">
              <a:spcBef>
                <a:spcPts val="600"/>
              </a:spcBef>
              <a:spcAft>
                <a:spcPts val="600"/>
              </a:spcAft>
            </a:pPr>
            <a:r>
              <a:rPr lang="vi-VN" sz="2800" dirty="0">
                <a:solidFill>
                  <a:srgbClr val="000000"/>
                </a:solidFill>
                <a:latin typeface="OpenSans"/>
              </a:rPr>
              <a:t>- Em thích câu chuyện vì: </a:t>
            </a:r>
            <a:endParaRPr lang="vi-VN" sz="2800" dirty="0">
              <a:solidFill>
                <a:srgbClr val="000000"/>
              </a:solidFill>
              <a:latin typeface="OpenSans"/>
            </a:endParaRPr>
          </a:p>
          <a:p>
            <a:pPr algn="just">
              <a:spcBef>
                <a:spcPts val="600"/>
              </a:spcBef>
              <a:spcAft>
                <a:spcPts val="600"/>
              </a:spcAft>
            </a:pPr>
            <a:r>
              <a:rPr lang="vi-VN" sz="2800" dirty="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endParaRPr lang="vi-VN" sz="2800" dirty="0">
              <a:solidFill>
                <a:srgbClr val="000000"/>
              </a:solidFill>
              <a:latin typeface="OpenSans"/>
            </a:endParaRPr>
          </a:p>
          <a:p>
            <a:pPr algn="just">
              <a:spcBef>
                <a:spcPts val="600"/>
              </a:spcBef>
              <a:spcAft>
                <a:spcPts val="600"/>
              </a:spcAft>
            </a:pPr>
            <a:r>
              <a:rPr lang="vi-VN" sz="2800" dirty="0">
                <a:solidFill>
                  <a:srgbClr val="000000"/>
                </a:solidFill>
                <a:latin typeface="OpenSans"/>
              </a:rPr>
              <a:t>+ Nhân vật: Người cha trong câu chuyện là một nhân vật có vai trò rất quan trọng.</a:t>
            </a:r>
            <a:endParaRPr lang="vi-VN" sz="2800" dirty="0">
              <a:solidFill>
                <a:srgbClr val="000000"/>
              </a:solidFill>
              <a:latin typeface="OpenSans"/>
            </a:endParaRPr>
          </a:p>
          <a:p>
            <a:pPr algn="just">
              <a:spcBef>
                <a:spcPts val="600"/>
              </a:spcBef>
              <a:spcAft>
                <a:spcPts val="600"/>
              </a:spcAft>
            </a:pPr>
            <a:r>
              <a:rPr lang="vi-VN" sz="2800" dirty="0">
                <a:solidFill>
                  <a:srgbClr val="000000"/>
                </a:solidFill>
                <a:latin typeface="OpenSans"/>
              </a:rPr>
              <a:t>+ Chi tiết: “Người cha bèn cởi bó đũa ra, rồi thong thả bẻ gãy từng chiếc một cách dễ dàng.”</a:t>
            </a:r>
            <a:endParaRPr lang="vi-VN" sz="2800" b="0" i="0" dirty="0">
              <a:solidFill>
                <a:srgbClr val="000000"/>
              </a:solidFill>
              <a:effectLst/>
              <a:latin typeface="OpenSans"/>
            </a:endParaRPr>
          </a:p>
        </p:txBody>
      </p:sp>
      <p:pic>
        <p:nvPicPr>
          <p:cNvPr id="6" name="Picture 5"/>
          <p:cNvPicPr>
            <a:picLocks noChangeAspect="1"/>
          </p:cNvPicPr>
          <p:nvPr/>
        </p:nvPicPr>
        <p:blipFill rotWithShape="1">
          <a:blip r:embed="rId4"/>
          <a:srcRect b="63158"/>
          <a:stretch>
            <a:fillRect/>
          </a:stretch>
        </p:blipFill>
        <p:spPr>
          <a:xfrm flipH="1">
            <a:off x="10322555" y="-1"/>
            <a:ext cx="1752791" cy="45466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9941" y="7684639"/>
            <a:ext cx="11709113" cy="2860109"/>
          </a:xfrm>
          <a:prstGeom prst="rect">
            <a:avLst/>
          </a:prstGeom>
        </p:spPr>
      </p:pic>
      <p:pic>
        <p:nvPicPr>
          <p:cNvPr id="10" name="Picture 9"/>
          <p:cNvPicPr>
            <a:picLocks noChangeAspect="1"/>
          </p:cNvPicPr>
          <p:nvPr/>
        </p:nvPicPr>
        <p:blipFill>
          <a:blip r:embed="rId5"/>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2. Tìm ý</a:t>
            </a:r>
            <a:endParaRPr lang="en-US" sz="3600" b="1">
              <a:solidFill>
                <a:srgbClr val="002060"/>
              </a:solidFill>
              <a:latin typeface="UTM Avo" panose="02040603050506020204" pitchFamily="18" charset="0"/>
            </a:endParaRP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a:solidFill>
                  <a:srgbClr val="FF0066"/>
                </a:solidFill>
                <a:latin typeface="UTM Avo" panose="02040603050506020204" pitchFamily="18" charset="0"/>
              </a:rPr>
              <a:t>G:</a:t>
            </a:r>
            <a:endParaRPr lang="en-US" sz="3600">
              <a:solidFill>
                <a:srgbClr val="FF0066"/>
              </a:solidFill>
              <a:latin typeface="UTM Avo" panose="02040603050506020204" pitchFamily="18" charset="0"/>
            </a:endParaRPr>
          </a:p>
        </p:txBody>
      </p:sp>
      <p:graphicFrame>
        <p:nvGraphicFramePr>
          <p:cNvPr id="5" name="Table 4"/>
          <p:cNvGraphicFramePr>
            <a:graphicFrameLocks noGrp="1"/>
          </p:cNvGraphicFramePr>
          <p:nvPr/>
        </p:nvGraphicFramePr>
        <p:xfrm>
          <a:off x="883962" y="1833491"/>
          <a:ext cx="10279908" cy="4175760"/>
        </p:xfrm>
        <a:graphic>
          <a:graphicData uri="http://schemas.openxmlformats.org/drawingml/2006/table">
            <a:tbl>
              <a:tblPr firstRow="1" bandRow="1">
                <a:tableStyleId>{D7AC3CCA-C797-4891-BE02-D94E43425B78}</a:tableStyleId>
              </a:tblPr>
              <a:tblGrid>
                <a:gridCol w="2309616"/>
                <a:gridCol w="7970292"/>
              </a:tblGrid>
              <a:tr h="370840">
                <a:tc>
                  <a:txBody>
                    <a:bodyPr/>
                    <a:lstStyle/>
                    <a:p>
                      <a:pPr algn="ctr"/>
                      <a:r>
                        <a:rPr lang="en-US" sz="3200">
                          <a:latin typeface="UTM Avo" panose="02040603050506020204" pitchFamily="18" charset="0"/>
                        </a:rPr>
                        <a:t>Mở</a:t>
                      </a:r>
                      <a:r>
                        <a:rPr lang="en-US" sz="3200" baseline="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a:latin typeface="UTM Avo" panose="02040603050506020204" pitchFamily="18" charset="0"/>
                        </a:rPr>
                        <a:t>Giới thiệu</a:t>
                      </a:r>
                      <a:r>
                        <a:rPr lang="en-US" sz="3200" b="0" baseline="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tr>
              <a:tr h="370840">
                <a:tc>
                  <a:txBody>
                    <a:bodyPr/>
                    <a:lstStyle/>
                    <a:p>
                      <a:pPr algn="ctr"/>
                      <a:r>
                        <a:rPr lang="en-US" sz="3200" b="1">
                          <a:latin typeface="UTM Avo" panose="02040603050506020204" pitchFamily="18" charset="0"/>
                        </a:rPr>
                        <a:t>Triển khai</a:t>
                      </a:r>
                      <a:endParaRPr lang="en-US" sz="3200" b="1">
                        <a:latin typeface="UTM Avo" panose="02040603050506020204" pitchFamily="18" charset="0"/>
                      </a:endParaRPr>
                    </a:p>
                  </a:txBody>
                  <a:tcPr anchor="ctr">
                    <a:solidFill>
                      <a:srgbClr val="33CCCC"/>
                    </a:solidFill>
                  </a:tcPr>
                </a:tc>
                <a:tc>
                  <a:txBody>
                    <a:bodyPr/>
                    <a:lstStyle/>
                    <a:p>
                      <a:pPr algn="just"/>
                      <a:r>
                        <a:rPr lang="en-US" sz="3200">
                          <a:latin typeface="UTM Avo" panose="02040603050506020204" pitchFamily="18" charset="0"/>
                        </a:rPr>
                        <a:t>Nêu</a:t>
                      </a:r>
                      <a:r>
                        <a:rPr lang="en-US" sz="3200" baseline="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tr>
              <a:tr h="370840">
                <a:tc>
                  <a:txBody>
                    <a:bodyPr/>
                    <a:lstStyle/>
                    <a:p>
                      <a:pPr algn="ctr"/>
                      <a:r>
                        <a:rPr lang="en-US" sz="3200" b="1">
                          <a:latin typeface="UTM Avo" panose="02040603050506020204" pitchFamily="18" charset="0"/>
                        </a:rPr>
                        <a:t>Kết thúc</a:t>
                      </a:r>
                      <a:r>
                        <a:rPr lang="en-US" sz="3200" b="1" baseline="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a:latin typeface="UTM Avo" panose="02040603050506020204" pitchFamily="18" charset="0"/>
                        </a:rPr>
                        <a:t>Khẳng định</a:t>
                      </a:r>
                      <a:r>
                        <a:rPr lang="en-US" sz="3200" baseline="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tr>
            </a:tbl>
          </a:graphicData>
        </a:graphic>
      </p:graphicFrame>
      <p:pic>
        <p:nvPicPr>
          <p:cNvPr id="6" name="Picture 5"/>
          <p:cNvPicPr>
            <a:picLocks noChangeAspect="1"/>
          </p:cNvPicPr>
          <p:nvPr/>
        </p:nvPicPr>
        <p:blipFill rotWithShape="1">
          <a:blip r:embed="rId2"/>
          <a:srcRect l="58777" t="54902"/>
          <a:stretch>
            <a:fillRect/>
          </a:stretch>
        </p:blipFill>
        <p:spPr>
          <a:xfrm flipH="1">
            <a:off x="0" y="6492240"/>
            <a:ext cx="1271016" cy="365760"/>
          </a:xfrm>
          <a:prstGeom prst="rect">
            <a:avLst/>
          </a:prstGeom>
        </p:spPr>
      </p:pic>
      <p:pic>
        <p:nvPicPr>
          <p:cNvPr id="7" name="Picture 6"/>
          <p:cNvPicPr>
            <a:picLocks noChangeAspect="1"/>
          </p:cNvPicPr>
          <p:nvPr/>
        </p:nvPicPr>
        <p:blipFill rotWithShape="1">
          <a:blip r:embed="rId3"/>
          <a:srcRect b="63158"/>
          <a:stretch>
            <a:fillRect/>
          </a:stretch>
        </p:blipFill>
        <p:spPr>
          <a:xfrm flipH="1">
            <a:off x="10322554" y="-1"/>
            <a:ext cx="1752791" cy="406401"/>
          </a:xfrm>
          <a:prstGeom prst="rect">
            <a:avLst/>
          </a:prstGeom>
        </p:spPr>
      </p:pic>
      <p:pic>
        <p:nvPicPr>
          <p:cNvPr id="8" name="Picture 7"/>
          <p:cNvPicPr>
            <a:picLocks noChangeAspect="1"/>
          </p:cNvPicPr>
          <p:nvPr/>
        </p:nvPicPr>
        <p:blipFill>
          <a:blip r:embed="rId4"/>
          <a:stretch>
            <a:fillRect/>
          </a:stretch>
        </p:blipFill>
        <p:spPr>
          <a:xfrm>
            <a:off x="-162341" y="7532239"/>
            <a:ext cx="11709113" cy="2860109"/>
          </a:xfrm>
          <a:prstGeom prst="rect">
            <a:avLst/>
          </a:prstGeom>
        </p:spPr>
      </p:pic>
      <p:pic>
        <p:nvPicPr>
          <p:cNvPr id="9" name="Picture 8"/>
          <p:cNvPicPr>
            <a:picLocks noChangeAspect="1"/>
          </p:cNvPicPr>
          <p:nvPr/>
        </p:nvPicPr>
        <p:blipFill>
          <a:blip r:embed="rId4"/>
          <a:stretch>
            <a:fillRect/>
          </a:stretch>
        </p:blipFill>
        <p:spPr>
          <a:xfrm>
            <a:off x="-3142464" y="-259884"/>
            <a:ext cx="2980123" cy="2860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p="http://schemas.openxmlformats.org/presentationml/2006/main">
  <p:tag name="ISLIDE.ICON" val="#176907;#407080;"/>
</p:tagLst>
</file>

<file path=ppt/tags/tag2.xml><?xml version="1.0" encoding="utf-8"?>
<p:tagLst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3082</Words>
  <Application>WPS Presentation</Application>
  <PresentationFormat>Widescreen</PresentationFormat>
  <Paragraphs>96</Paragraphs>
  <Slides>16</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16</vt:i4>
      </vt:variant>
    </vt:vector>
  </HeadingPairs>
  <TitlesOfParts>
    <vt:vector size="40" baseType="lpstr">
      <vt:lpstr>Arial</vt:lpstr>
      <vt:lpstr>SimSun</vt:lpstr>
      <vt:lpstr>Wingdings</vt:lpstr>
      <vt:lpstr>SVN-Newton</vt:lpstr>
      <vt:lpstr>Segoe Print</vt:lpstr>
      <vt:lpstr>Times New Roman</vt:lpstr>
      <vt:lpstr>#9Slide07 HoneyCream</vt:lpstr>
      <vt:lpstr>Arial</vt:lpstr>
      <vt:lpstr>阿里巴巴普惠体</vt:lpstr>
      <vt:lpstr>Chango</vt:lpstr>
      <vt:lpstr>#9Slide05 Aphrodite Pro</vt:lpstr>
      <vt:lpstr>标小智龙珠体</vt:lpstr>
      <vt:lpstr>UTM Habano</vt:lpstr>
      <vt:lpstr>UTM Colossalis</vt:lpstr>
      <vt:lpstr>Amazone</vt:lpstr>
      <vt:lpstr>UTM Showcard</vt:lpstr>
      <vt:lpstr>UTM Avo</vt:lpstr>
      <vt:lpstr>OpenSans</vt:lpstr>
      <vt:lpstr>#9Slide05 Fourth Medium</vt:lpstr>
      <vt:lpstr>Open Sans</vt:lpstr>
      <vt:lpstr>Microsoft YaHei</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Thị Linh Phuong 30-Nguyen</cp:lastModifiedBy>
  <cp:revision>37</cp:revision>
  <dcterms:created xsi:type="dcterms:W3CDTF">2023-07-09T15:05:00Z</dcterms:created>
  <dcterms:modified xsi:type="dcterms:W3CDTF">2023-09-23T03:45:20Z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F205380395704697B31DD6DFD239DE69_12</vt:lpwstr>
  </property>
  <property fmtid="{D5CDD505-2E9C-101B-9397-08002B2CF9AE}" pid="3" name="KSOProductBuildVer">
    <vt:lpwstr>1033-12.2.0.13215</vt:lpwstr>
  </property>
</Properties>
</file>