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4"/>
  </p:notesMasterIdLst>
  <p:sldIdLst>
    <p:sldId id="258" r:id="rId3"/>
    <p:sldId id="259" r:id="rId4"/>
    <p:sldId id="268" r:id="rId5"/>
    <p:sldId id="320" r:id="rId6"/>
    <p:sldId id="295" r:id="rId7"/>
    <p:sldId id="261" r:id="rId8"/>
    <p:sldId id="321" r:id="rId9"/>
    <p:sldId id="322" r:id="rId10"/>
    <p:sldId id="315" r:id="rId11"/>
    <p:sldId id="289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F272A-A127-404A-B854-D051768EB685}" type="datetimeFigureOut">
              <a:rPr lang="en-US" smtClean="0"/>
              <a:t>22/09/2023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80DEC-D59C-40D5-8D1C-8540D8F3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3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F84BB-A3EF-48D6-A66B-A36F7BA55D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26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5794-CADB-98B7-F280-E61605A28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D698C-A1B9-74A5-F351-A5D6A856C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C5E25-DDEC-51E0-6F75-1CD76D1F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3CF4-4AA9-607C-79B9-E315F67C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7FAC1-BC86-D0F8-E06C-7BF272CF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335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4D28-6BB3-3249-1902-419E52C6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C0EB6-1C6E-E4D6-1E97-36088CE84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420E3-4AC4-E175-1BA3-89B08FA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5DC6A-B52E-FFF7-2097-E881B12F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7DD12-6FB1-8FCD-D986-90B72248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38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132C12-7CF6-86FB-AFB7-5EBEF00A2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50C85-EEAB-C858-CE7F-C1DF8A8E0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409B-37E1-42DC-06E4-770F4237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C64CC-C45B-9E92-4F09-03F992A1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3A75D-2877-E4B2-B652-F4276CA3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2321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07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088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268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7664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54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13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362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1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3A4B-4F1B-4846-A022-587DE8B7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B27AA-A490-F918-243F-A3B4044B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D180-2426-7C83-CFDC-4606B86C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A864F-8A1C-955E-512B-61EE8A8D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C72B-CD95-7237-07DE-E3DB0326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3540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9933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980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920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04C3-9BBC-39BF-9991-F68DD4C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97194-E996-5B10-AFF0-3B50E9108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A8D6E-C50E-CD04-754C-3621AB83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3D297-C29F-2DF4-5C88-5E6B9177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974E-D615-29E9-89C2-FD7055AC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145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9945-C613-EE74-1E95-A1B87062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84065-8340-E30F-0E56-A8227EA41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FEAE9-FEA2-70D0-DCD0-2970F3FE8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F132B-48C7-82F9-83DE-81C9181F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7A6E-ACB2-D140-9A71-D8F14952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AE76C-EEB4-988F-BD1C-10B002CE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878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710C-8755-F4F3-2052-54192751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9BD6F-CC07-D84D-0B2C-1A499DFD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5DD52-4EF8-CCE7-391E-D5790AC05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BDF55-394E-2C0C-FB56-088060AF6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06FF8-A2C4-56E9-9621-D3392658A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E0528-A1A9-03D9-C137-1F0391A9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FC97A-7FA7-126C-7B27-F57AD41A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E0C615-F6BD-CE7E-F4D5-D11B913B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88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E523-8DFD-BE73-F576-5345A3F0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F0D37-6BB6-917E-1583-5E2FF800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17970-94AD-EE99-BEF7-60C8FCE2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7B569-FF02-BDAB-F4F1-1C96E819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320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5DF74-C4DD-0AAE-85A9-A994A23D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CCDAB-34DB-B2F0-6C62-C864EC4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97093-6487-D630-9347-7BA2EDDB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339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DFF8-6530-268B-4714-6CA98FD0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06FCA-56AB-954A-73CA-DEC104FD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0F039-4573-9391-CCD1-DE28E54DA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B6BF8-B190-4FF1-5C36-9C5D9178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2EEA0-533F-D41C-6928-F8E78474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9D519-DD58-DD82-10A5-9BCA1C9E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09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992B-E24A-0164-7B62-43DA94D9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833C6-9F63-4EED-2CDC-FD23C0431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57EB9-D872-15DC-2E54-31CA838D0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FC5E4-C932-14F7-1AF9-0DF2F6BD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EB223-0F3D-3F55-7019-36A4874D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0EFAB-D0A7-48FB-204C-234CD102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025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26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962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7A51D327-3C85-FB84-A0AA-C21F03B09E27}"/>
              </a:ext>
            </a:extLst>
          </p:cNvPr>
          <p:cNvSpPr txBox="1"/>
          <p:nvPr/>
        </p:nvSpPr>
        <p:spPr>
          <a:xfrm>
            <a:off x="3128962" y="1600357"/>
            <a:ext cx="593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/>
                <a:sym typeface="Arial"/>
              </a:rPr>
              <a:t>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71CF4-7FD2-3706-F176-7174F7420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809" y="4118949"/>
            <a:ext cx="6090432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C966AB-6EB8-E6BD-89F3-84621A1A8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9834" y="2109541"/>
            <a:ext cx="6090432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06813A-77EB-0B2A-2132-A90F0280C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143" y="3083012"/>
            <a:ext cx="6120914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2D65-48A9-1B70-0A75-C4B583AADC7F}"/>
              </a:ext>
            </a:extLst>
          </p:cNvPr>
          <p:cNvSpPr txBox="1"/>
          <p:nvPr/>
        </p:nvSpPr>
        <p:spPr>
          <a:xfrm>
            <a:off x="3334812" y="420152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52137-814A-7450-388F-65C69D8C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4118875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C1CBD-1D6D-1424-AFE9-890C09B72ACF}"/>
              </a:ext>
            </a:extLst>
          </p:cNvPr>
          <p:cNvSpPr txBox="1"/>
          <p:nvPr/>
        </p:nvSpPr>
        <p:spPr>
          <a:xfrm>
            <a:off x="3334812" y="518253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F90EC-A698-1516-07C5-3271F44E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5099887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205" y="2379701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6A13D6-7A6A-2671-27DF-74CCD46F0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355" y="842723"/>
            <a:ext cx="5200339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76B70B-0554-E5E1-AB6F-958696813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8FBC2F-327E-7624-3B49-F18E2492E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475" y="1826466"/>
            <a:ext cx="588315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8D8FBA-A533-D6BF-DEC3-0F3DF031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82D659-440B-EC12-9318-308774A43B7E}"/>
              </a:ext>
            </a:extLst>
          </p:cNvPr>
          <p:cNvSpPr/>
          <p:nvPr/>
        </p:nvSpPr>
        <p:spPr>
          <a:xfrm>
            <a:off x="257175" y="228600"/>
            <a:ext cx="11591925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2AA937-CB8F-BE24-88CD-B7C9F902FE0C}"/>
              </a:ext>
            </a:extLst>
          </p:cNvPr>
          <p:cNvGrpSpPr/>
          <p:nvPr/>
        </p:nvGrpSpPr>
        <p:grpSpPr>
          <a:xfrm>
            <a:off x="919158" y="485245"/>
            <a:ext cx="721360" cy="822305"/>
            <a:chOff x="955040" y="413583"/>
            <a:chExt cx="721360" cy="822305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EC63DE2-C42E-51B7-1E68-B3D2F13D2350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FEEBBE-D1A7-D37B-CCD7-9E5E6D0EC18F}"/>
                </a:ext>
              </a:extLst>
            </p:cNvPr>
            <p:cNvSpPr txBox="1"/>
            <p:nvPr/>
          </p:nvSpPr>
          <p:spPr>
            <a:xfrm>
              <a:off x="1047115" y="413583"/>
              <a:ext cx="487680" cy="82230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A90E014-C201-CCB2-CA57-1811C8E98158}"/>
              </a:ext>
            </a:extLst>
          </p:cNvPr>
          <p:cNvSpPr txBox="1"/>
          <p:nvPr/>
        </p:nvSpPr>
        <p:spPr>
          <a:xfrm>
            <a:off x="1624643" y="521673"/>
            <a:ext cx="9376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0070C0"/>
                </a:solidFill>
              </a:rPr>
              <a:t>Viết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một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số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có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bốn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chữ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số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rồi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đó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bạn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số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đó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là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số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chẵn</a:t>
            </a:r>
            <a:r>
              <a:rPr lang="en-US" sz="4000" dirty="0">
                <a:solidFill>
                  <a:srgbClr val="0070C0"/>
                </a:solidFill>
              </a:rPr>
              <a:t> hay </a:t>
            </a:r>
            <a:r>
              <a:rPr lang="en-US" sz="4000" dirty="0" err="1">
                <a:solidFill>
                  <a:srgbClr val="0070C0"/>
                </a:solidFill>
              </a:rPr>
              <a:t>số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lẻ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801A5-8024-26E2-D7AB-82376A53D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49" y="2163615"/>
            <a:ext cx="7400925" cy="41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2.22222E-6 L 1.666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8D8FBA-A533-D6BF-DEC3-0F3DF031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82D659-440B-EC12-9318-308774A43B7E}"/>
              </a:ext>
            </a:extLst>
          </p:cNvPr>
          <p:cNvSpPr/>
          <p:nvPr/>
        </p:nvSpPr>
        <p:spPr>
          <a:xfrm>
            <a:off x="257175" y="228600"/>
            <a:ext cx="11591925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F415191-631B-DE68-9E73-63856E34C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93907" y="-555973"/>
            <a:ext cx="7765900" cy="6732086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8E38F031-C09F-1F0F-9081-0CF1228084C8}"/>
              </a:ext>
            </a:extLst>
          </p:cNvPr>
          <p:cNvSpPr txBox="1"/>
          <p:nvPr/>
        </p:nvSpPr>
        <p:spPr>
          <a:xfrm>
            <a:off x="2070890" y="494605"/>
            <a:ext cx="7550100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975BE-D40B-D46F-67E4-CA2D5ED0554D}"/>
              </a:ext>
            </a:extLst>
          </p:cNvPr>
          <p:cNvSpPr txBox="1"/>
          <p:nvPr/>
        </p:nvSpPr>
        <p:spPr>
          <a:xfrm>
            <a:off x="1982653" y="1913733"/>
            <a:ext cx="7247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 err="1">
                <a:solidFill>
                  <a:prstClr val="black"/>
                </a:solidFill>
              </a:rPr>
              <a:t>Một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bạn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một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số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có</a:t>
            </a:r>
            <a:r>
              <a:rPr lang="en-US" sz="3200" b="1" dirty="0">
                <a:solidFill>
                  <a:prstClr val="black"/>
                </a:solidFill>
              </a:rPr>
              <a:t> 4 </a:t>
            </a:r>
            <a:r>
              <a:rPr lang="en-US" sz="3200" b="1" dirty="0" err="1">
                <a:solidFill>
                  <a:prstClr val="black"/>
                </a:solidFill>
              </a:rPr>
              <a:t>chữ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số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tùy</a:t>
            </a:r>
            <a:r>
              <a:rPr lang="en-US" sz="3200" b="1" dirty="0">
                <a:solidFill>
                  <a:prstClr val="black"/>
                </a:solidFill>
              </a:rPr>
              <a:t> ý, </a:t>
            </a:r>
            <a:r>
              <a:rPr lang="en-US" sz="3200" b="1" dirty="0" err="1">
                <a:solidFill>
                  <a:prstClr val="black"/>
                </a:solidFill>
              </a:rPr>
              <a:t>chỉ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một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bạn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trong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nhóm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cho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biết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là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số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chẵn</a:t>
            </a:r>
            <a:r>
              <a:rPr lang="en-US" sz="3200" b="1" dirty="0">
                <a:solidFill>
                  <a:prstClr val="black"/>
                </a:solidFill>
              </a:rPr>
              <a:t> hay </a:t>
            </a:r>
            <a:r>
              <a:rPr lang="en-US" sz="3200" b="1" dirty="0" err="1">
                <a:solidFill>
                  <a:prstClr val="black"/>
                </a:solidFill>
              </a:rPr>
              <a:t>số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lẻ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 err="1">
                <a:solidFill>
                  <a:prstClr val="black"/>
                </a:solidFill>
              </a:rPr>
              <a:t>Bạn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trả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lời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đúng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thì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một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số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và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cầu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thành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viên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khác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trong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nhóm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trả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lời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 err="1">
                <a:solidFill>
                  <a:prstClr val="black"/>
                </a:solidFill>
              </a:rPr>
              <a:t>Cứ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thay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phiên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và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đến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khi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tất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cả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các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thành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viên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trong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nhóm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trả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lời</a:t>
            </a:r>
            <a:r>
              <a:rPr lang="en-US" sz="3200" b="1" dirty="0">
                <a:solidFill>
                  <a:prstClr val="black"/>
                </a:solidFill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Picture 26">
            <a:extLst>
              <a:ext uri="{FF2B5EF4-FFF2-40B4-BE49-F238E27FC236}">
                <a16:creationId xmlns:a16="http://schemas.microsoft.com/office/drawing/2014/main" id="{7DB56CAB-6A73-36DA-0B50-D97D50EA71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35124" y="2174381"/>
            <a:ext cx="3385866" cy="46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8D8FBA-A533-D6BF-DEC3-0F3DF031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82D659-440B-EC12-9318-308774A43B7E}"/>
              </a:ext>
            </a:extLst>
          </p:cNvPr>
          <p:cNvSpPr/>
          <p:nvPr/>
        </p:nvSpPr>
        <p:spPr>
          <a:xfrm>
            <a:off x="257175" y="228600"/>
            <a:ext cx="11591925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2AA937-CB8F-BE24-88CD-B7C9F902FE0C}"/>
              </a:ext>
            </a:extLst>
          </p:cNvPr>
          <p:cNvGrpSpPr/>
          <p:nvPr/>
        </p:nvGrpSpPr>
        <p:grpSpPr>
          <a:xfrm>
            <a:off x="671508" y="237595"/>
            <a:ext cx="721360" cy="822305"/>
            <a:chOff x="955040" y="413583"/>
            <a:chExt cx="721360" cy="822305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EC63DE2-C42E-51B7-1E68-B3D2F13D2350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FEEBBE-D1A7-D37B-CCD7-9E5E6D0EC18F}"/>
                </a:ext>
              </a:extLst>
            </p:cNvPr>
            <p:cNvSpPr txBox="1"/>
            <p:nvPr/>
          </p:nvSpPr>
          <p:spPr>
            <a:xfrm>
              <a:off x="1047115" y="413583"/>
              <a:ext cx="487680" cy="82230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A90E014-C201-CCB2-CA57-1811C8E98158}"/>
              </a:ext>
            </a:extLst>
          </p:cNvPr>
          <p:cNvSpPr txBox="1"/>
          <p:nvPr/>
        </p:nvSpPr>
        <p:spPr>
          <a:xfrm>
            <a:off x="1376993" y="274023"/>
            <a:ext cx="98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srgbClr val="0070C0"/>
                </a:solidFill>
                <a:latin typeface="Calibri" panose="020F0502020204030204"/>
              </a:rPr>
              <a:t>Em hãy chỉ đường giúp chú mèo tìm được cuộn len bị thất lạc bằng cách đi theo con đường ghi các số chẵn: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F7913-776B-A0C1-4D4A-0D6D639F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50" y="1400174"/>
            <a:ext cx="7691262" cy="511492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2FFB82-A018-95FC-7295-3608510C3B1E}"/>
              </a:ext>
            </a:extLst>
          </p:cNvPr>
          <p:cNvCxnSpPr/>
          <p:nvPr/>
        </p:nvCxnSpPr>
        <p:spPr>
          <a:xfrm>
            <a:off x="3638550" y="2381250"/>
            <a:ext cx="1019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884656-373D-ABCC-1E5F-5BB7445D0239}"/>
              </a:ext>
            </a:extLst>
          </p:cNvPr>
          <p:cNvCxnSpPr>
            <a:cxnSpLocks/>
          </p:cNvCxnSpPr>
          <p:nvPr/>
        </p:nvCxnSpPr>
        <p:spPr>
          <a:xfrm>
            <a:off x="4953000" y="2600325"/>
            <a:ext cx="0" cy="219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688EEA7-FA30-52A9-EF9C-B323938F44C5}"/>
              </a:ext>
            </a:extLst>
          </p:cNvPr>
          <p:cNvCxnSpPr>
            <a:cxnSpLocks/>
          </p:cNvCxnSpPr>
          <p:nvPr/>
        </p:nvCxnSpPr>
        <p:spPr>
          <a:xfrm flipH="1">
            <a:off x="5181600" y="2895600"/>
            <a:ext cx="26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9D4AF93-D78C-A89C-FB6F-E990EC055E99}"/>
              </a:ext>
            </a:extLst>
          </p:cNvPr>
          <p:cNvGrpSpPr/>
          <p:nvPr/>
        </p:nvGrpSpPr>
        <p:grpSpPr>
          <a:xfrm>
            <a:off x="4905375" y="3076575"/>
            <a:ext cx="752475" cy="466725"/>
            <a:chOff x="4905375" y="3076575"/>
            <a:chExt cx="752475" cy="46672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9CB758-7912-EF3A-E2C1-21079FF457E8}"/>
                </a:ext>
              </a:extLst>
            </p:cNvPr>
            <p:cNvCxnSpPr>
              <a:cxnSpLocks/>
            </p:cNvCxnSpPr>
            <p:nvPr/>
          </p:nvCxnSpPr>
          <p:spPr>
            <a:xfrm>
              <a:off x="5648325" y="3076575"/>
              <a:ext cx="0" cy="4667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CD51727-E7E5-D934-AC7D-DB2D79AA77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5375" y="3543300"/>
              <a:ext cx="7524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487BB88-D780-4842-171C-3CB7533980A9}"/>
              </a:ext>
            </a:extLst>
          </p:cNvPr>
          <p:cNvCxnSpPr>
            <a:cxnSpLocks/>
          </p:cNvCxnSpPr>
          <p:nvPr/>
        </p:nvCxnSpPr>
        <p:spPr>
          <a:xfrm>
            <a:off x="4667250" y="3733800"/>
            <a:ext cx="0" cy="219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A087AC-4098-9DFC-F17F-6926F2665610}"/>
              </a:ext>
            </a:extLst>
          </p:cNvPr>
          <p:cNvCxnSpPr>
            <a:cxnSpLocks/>
          </p:cNvCxnSpPr>
          <p:nvPr/>
        </p:nvCxnSpPr>
        <p:spPr>
          <a:xfrm flipH="1">
            <a:off x="4867275" y="4067175"/>
            <a:ext cx="26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1DD316F-9012-5AFA-FB1E-11AB6E8EA531}"/>
              </a:ext>
            </a:extLst>
          </p:cNvPr>
          <p:cNvCxnSpPr>
            <a:cxnSpLocks/>
          </p:cNvCxnSpPr>
          <p:nvPr/>
        </p:nvCxnSpPr>
        <p:spPr>
          <a:xfrm>
            <a:off x="5324475" y="4219575"/>
            <a:ext cx="0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EC6DA40-148E-2AC3-54B3-BED427225FA6}"/>
              </a:ext>
            </a:extLst>
          </p:cNvPr>
          <p:cNvCxnSpPr>
            <a:cxnSpLocks/>
          </p:cNvCxnSpPr>
          <p:nvPr/>
        </p:nvCxnSpPr>
        <p:spPr>
          <a:xfrm>
            <a:off x="5343525" y="4972050"/>
            <a:ext cx="0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5C62583-0783-2579-2E03-B6AFB89742AA}"/>
              </a:ext>
            </a:extLst>
          </p:cNvPr>
          <p:cNvCxnSpPr>
            <a:cxnSpLocks/>
          </p:cNvCxnSpPr>
          <p:nvPr/>
        </p:nvCxnSpPr>
        <p:spPr>
          <a:xfrm flipH="1">
            <a:off x="5591175" y="5562600"/>
            <a:ext cx="428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12236A3-D8D6-49C0-D4B4-99F628E2BA96}"/>
              </a:ext>
            </a:extLst>
          </p:cNvPr>
          <p:cNvCxnSpPr>
            <a:cxnSpLocks/>
          </p:cNvCxnSpPr>
          <p:nvPr/>
        </p:nvCxnSpPr>
        <p:spPr>
          <a:xfrm flipH="1">
            <a:off x="6515100" y="5553075"/>
            <a:ext cx="171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6EF6ECD-E342-2758-BAC8-65E8B6D89070}"/>
              </a:ext>
            </a:extLst>
          </p:cNvPr>
          <p:cNvGrpSpPr/>
          <p:nvPr/>
        </p:nvGrpSpPr>
        <p:grpSpPr>
          <a:xfrm>
            <a:off x="7162800" y="5553075"/>
            <a:ext cx="781050" cy="342900"/>
            <a:chOff x="7162800" y="5553075"/>
            <a:chExt cx="781050" cy="3429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66D7AB7-CCE9-4958-A5E4-5CCC1AB1F9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2800" y="5553075"/>
              <a:ext cx="7810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637BD22-3359-07A8-8A02-C577FBD26A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4800" y="5553075"/>
              <a:ext cx="0" cy="3429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ACD6A33-68C0-4D9F-136E-8E193F079E10}"/>
              </a:ext>
            </a:extLst>
          </p:cNvPr>
          <p:cNvCxnSpPr>
            <a:cxnSpLocks/>
          </p:cNvCxnSpPr>
          <p:nvPr/>
        </p:nvCxnSpPr>
        <p:spPr>
          <a:xfrm flipH="1">
            <a:off x="7058025" y="6115050"/>
            <a:ext cx="600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7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1.48148E-6 L 1.666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285751" y="219076"/>
            <a:ext cx="11668124" cy="6467474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CD972B-BED1-FE85-F8FB-BD15BDEBFCF2}"/>
              </a:ext>
            </a:extLst>
          </p:cNvPr>
          <p:cNvGrpSpPr/>
          <p:nvPr/>
        </p:nvGrpSpPr>
        <p:grpSpPr>
          <a:xfrm>
            <a:off x="838200" y="542092"/>
            <a:ext cx="782290" cy="707885"/>
            <a:chOff x="759165" y="692453"/>
            <a:chExt cx="609487" cy="5781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A68941-5076-0FFA-37AF-EA5B042B9CFB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8D9C44-FABD-0105-6CBA-FA9CFDC5B5B1}"/>
                </a:ext>
              </a:extLst>
            </p:cNvPr>
            <p:cNvSpPr txBox="1"/>
            <p:nvPr/>
          </p:nvSpPr>
          <p:spPr>
            <a:xfrm>
              <a:off x="844869" y="692453"/>
              <a:ext cx="523783" cy="578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5E696D-311B-E3E4-B1C0-5DFCF765C168}"/>
              </a:ext>
            </a:extLst>
          </p:cNvPr>
          <p:cNvSpPr txBox="1"/>
          <p:nvPr/>
        </p:nvSpPr>
        <p:spPr>
          <a:xfrm>
            <a:off x="1563340" y="298873"/>
            <a:ext cx="914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4400" b="1">
                <a:solidFill>
                  <a:srgbClr val="FF5050"/>
                </a:solidFill>
              </a:defRPr>
            </a:lvl1pPr>
          </a:lstStyle>
          <a:p>
            <a:pPr lvl="0">
              <a:defRPr/>
            </a:pP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Bảng dưới đây cho biết thông tin về dân số của một số tỉnh, thành phố ở nước ta năm 2020: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1752B-70FB-19D3-D1DC-3C485F67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233" y="1914525"/>
            <a:ext cx="5499054" cy="35290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1A2F10-63D4-325C-910D-5B9AF472381C}"/>
              </a:ext>
            </a:extLst>
          </p:cNvPr>
          <p:cNvSpPr txBox="1"/>
          <p:nvPr/>
        </p:nvSpPr>
        <p:spPr>
          <a:xfrm>
            <a:off x="457200" y="1876425"/>
            <a:ext cx="5791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2800" b="1" i="0" dirty="0">
                <a:solidFill>
                  <a:srgbClr val="002060"/>
                </a:solidFill>
                <a:effectLst/>
              </a:rPr>
              <a:t>a)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Em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hãy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đọc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số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dân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các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tỉnh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,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thành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phố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đó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theo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thứ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tự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tăng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dần</a:t>
            </a:r>
            <a:endParaRPr lang="en-US" sz="2800" b="1" i="0" dirty="0">
              <a:solidFill>
                <a:srgbClr val="002060"/>
              </a:solidFill>
              <a:effectLst/>
            </a:endParaRPr>
          </a:p>
          <a:p>
            <a:pPr marL="514350" indent="-514350" algn="just" latinLnBrk="0">
              <a:buAutoNum type="alphaLcParenR"/>
            </a:pPr>
            <a:endParaRPr lang="en-US" sz="2800" b="1" dirty="0">
              <a:solidFill>
                <a:srgbClr val="002060"/>
              </a:solidFill>
            </a:endParaRPr>
          </a:p>
          <a:p>
            <a:pPr algn="just" latinLnBrk="0"/>
            <a:endParaRPr lang="en-US" sz="2800" b="1" i="0" dirty="0">
              <a:solidFill>
                <a:srgbClr val="002060"/>
              </a:solidFill>
              <a:effectLst/>
            </a:endParaRPr>
          </a:p>
          <a:p>
            <a:pPr algn="just" latinLnBrk="0"/>
            <a:r>
              <a:rPr lang="en-US" sz="2800" b="1" i="0" dirty="0">
                <a:solidFill>
                  <a:srgbClr val="002060"/>
                </a:solidFill>
                <a:effectLst/>
              </a:rPr>
              <a:t>b)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Em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hãy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làm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tròn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số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dân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các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tỉnh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,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thành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phố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đó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đến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hàng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trăm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nghìn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285751" y="219076"/>
            <a:ext cx="11668124" cy="6467474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1752B-70FB-19D3-D1DC-3C485F67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058" y="304800"/>
            <a:ext cx="5499054" cy="35290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1A2F10-63D4-325C-910D-5B9AF472381C}"/>
              </a:ext>
            </a:extLst>
          </p:cNvPr>
          <p:cNvSpPr txBox="1"/>
          <p:nvPr/>
        </p:nvSpPr>
        <p:spPr>
          <a:xfrm>
            <a:off x="952500" y="4010025"/>
            <a:ext cx="1095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tỉnh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9C4A58-C7CC-C320-5F0B-CCF8FB2C9CBB}"/>
              </a:ext>
            </a:extLst>
          </p:cNvPr>
          <p:cNvSpPr/>
          <p:nvPr/>
        </p:nvSpPr>
        <p:spPr>
          <a:xfrm>
            <a:off x="990600" y="4914900"/>
            <a:ext cx="1962150" cy="1171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1 169 500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E4F8DE-3C65-9E02-67D3-22559A6A95C7}"/>
              </a:ext>
            </a:extLst>
          </p:cNvPr>
          <p:cNvSpPr/>
          <p:nvPr/>
        </p:nvSpPr>
        <p:spPr>
          <a:xfrm>
            <a:off x="3343275" y="4905375"/>
            <a:ext cx="2228850" cy="1171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Ninh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1 337 000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B238C6-77AA-7D3B-94E9-AA7C646CD4E9}"/>
              </a:ext>
            </a:extLst>
          </p:cNvPr>
          <p:cNvSpPr/>
          <p:nvPr/>
        </p:nvSpPr>
        <p:spPr>
          <a:xfrm>
            <a:off x="6038850" y="4905375"/>
            <a:ext cx="2228850" cy="1171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 Bình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1 870 000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8E06DB-D21B-243E-7DAB-1FBF93B366A4}"/>
              </a:ext>
            </a:extLst>
          </p:cNvPr>
          <p:cNvSpPr/>
          <p:nvPr/>
        </p:nvSpPr>
        <p:spPr>
          <a:xfrm>
            <a:off x="8648699" y="4876800"/>
            <a:ext cx="2543175" cy="1171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2 580 000</a:t>
            </a:r>
          </a:p>
        </p:txBody>
      </p:sp>
    </p:spTree>
    <p:extLst>
      <p:ext uri="{BB962C8B-B14F-4D97-AF65-F5344CB8AC3E}">
        <p14:creationId xmlns:p14="http://schemas.microsoft.com/office/powerpoint/2010/main" val="18340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285751" y="219076"/>
            <a:ext cx="11668124" cy="6467474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1752B-70FB-19D3-D1DC-3C485F67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4" y="304801"/>
            <a:ext cx="4600575" cy="29524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1A2F10-63D4-325C-910D-5B9AF472381C}"/>
              </a:ext>
            </a:extLst>
          </p:cNvPr>
          <p:cNvSpPr txBox="1"/>
          <p:nvPr/>
        </p:nvSpPr>
        <p:spPr>
          <a:xfrm>
            <a:off x="485776" y="3286125"/>
            <a:ext cx="1138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tỉnh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4FE766C-7655-62CE-FB1F-F34EFAFD6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84365"/>
              </p:ext>
            </p:extLst>
          </p:nvPr>
        </p:nvGraphicFramePr>
        <p:xfrm>
          <a:off x="1714500" y="3979861"/>
          <a:ext cx="9420225" cy="2403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8120">
                  <a:extLst>
                    <a:ext uri="{9D8B030D-6E8A-4147-A177-3AD203B41FA5}">
                      <a16:colId xmlns:a16="http://schemas.microsoft.com/office/drawing/2014/main" val="550291020"/>
                    </a:ext>
                  </a:extLst>
                </a:gridCol>
                <a:gridCol w="2730652">
                  <a:extLst>
                    <a:ext uri="{9D8B030D-6E8A-4147-A177-3AD203B41FA5}">
                      <a16:colId xmlns:a16="http://schemas.microsoft.com/office/drawing/2014/main" val="2775438472"/>
                    </a:ext>
                  </a:extLst>
                </a:gridCol>
                <a:gridCol w="3201453">
                  <a:extLst>
                    <a:ext uri="{9D8B030D-6E8A-4147-A177-3AD203B41FA5}">
                      <a16:colId xmlns:a16="http://schemas.microsoft.com/office/drawing/2014/main" val="106252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Tỉnh thành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dân (người)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tròn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257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Đà Nẵng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1 169 500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78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Quảng Ninh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1 3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</a:t>
                      </a:r>
                      <a:r>
                        <a:rPr lang="vi-VN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1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 Bình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1 870 200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09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 Dương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2 580 600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3582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62290EA-FA1F-032B-A71A-9C4416BA3E18}"/>
              </a:ext>
            </a:extLst>
          </p:cNvPr>
          <p:cNvSpPr txBox="1"/>
          <p:nvPr/>
        </p:nvSpPr>
        <p:spPr>
          <a:xfrm>
            <a:off x="8810625" y="442912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A0867-3574-9BA9-135A-B4D70C3DA6B1}"/>
              </a:ext>
            </a:extLst>
          </p:cNvPr>
          <p:cNvSpPr txBox="1"/>
          <p:nvPr/>
        </p:nvSpPr>
        <p:spPr>
          <a:xfrm>
            <a:off x="8848725" y="496252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1 300 000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37C431-84D3-5A81-71DA-A1B74E2DDFA5}"/>
              </a:ext>
            </a:extLst>
          </p:cNvPr>
          <p:cNvSpPr txBox="1"/>
          <p:nvPr/>
        </p:nvSpPr>
        <p:spPr>
          <a:xfrm>
            <a:off x="8839200" y="5410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1 900 000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A18E4B-8E5D-FDC0-D059-EE0B3CA0ADA1}"/>
              </a:ext>
            </a:extLst>
          </p:cNvPr>
          <p:cNvSpPr txBox="1"/>
          <p:nvPr/>
        </p:nvSpPr>
        <p:spPr>
          <a:xfrm>
            <a:off x="8867775" y="585787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2 600 000</a:t>
            </a:r>
          </a:p>
        </p:txBody>
      </p:sp>
    </p:spTree>
    <p:extLst>
      <p:ext uri="{BB962C8B-B14F-4D97-AF65-F5344CB8AC3E}">
        <p14:creationId xmlns:p14="http://schemas.microsoft.com/office/powerpoint/2010/main" val="99293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485775" y="171450"/>
            <a:ext cx="11544300" cy="6334125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CD972B-BED1-FE85-F8FB-BD15BDEBFCF2}"/>
              </a:ext>
            </a:extLst>
          </p:cNvPr>
          <p:cNvGrpSpPr/>
          <p:nvPr/>
        </p:nvGrpSpPr>
        <p:grpSpPr>
          <a:xfrm>
            <a:off x="890391" y="618293"/>
            <a:ext cx="587224" cy="646331"/>
            <a:chOff x="759165" y="645780"/>
            <a:chExt cx="587224" cy="6463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A68941-5076-0FFA-37AF-EA5B042B9CFB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8D9C44-FABD-0105-6CBA-FA9CFDC5B5B1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5E696D-311B-E3E4-B1C0-5DFCF765C168}"/>
              </a:ext>
            </a:extLst>
          </p:cNvPr>
          <p:cNvSpPr txBox="1"/>
          <p:nvPr/>
        </p:nvSpPr>
        <p:spPr>
          <a:xfrm>
            <a:off x="1581150" y="594148"/>
            <a:ext cx="10134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4400" b="1">
                <a:solidFill>
                  <a:srgbClr val="FF5050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A5FE0-C298-B2CC-911D-82CFD1C9C2EF}"/>
              </a:ext>
            </a:extLst>
          </p:cNvPr>
          <p:cNvSpPr txBox="1"/>
          <p:nvPr/>
        </p:nvSpPr>
        <p:spPr>
          <a:xfrm>
            <a:off x="2057400" y="2009775"/>
            <a:ext cx="944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tủ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23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750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59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367</Words>
  <Application>Microsoft Office PowerPoint</Application>
  <PresentationFormat>Widescreen</PresentationFormat>
  <Paragraphs>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UTM Duepuntozero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25</cp:revision>
  <dcterms:created xsi:type="dcterms:W3CDTF">2023-09-01T11:15:03Z</dcterms:created>
  <dcterms:modified xsi:type="dcterms:W3CDTF">2023-09-22T10:11:47Z</dcterms:modified>
</cp:coreProperties>
</file>