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5" r:id="rId3"/>
    <p:sldId id="273" r:id="rId4"/>
    <p:sldId id="305" r:id="rId5"/>
    <p:sldId id="275" r:id="rId6"/>
    <p:sldId id="306" r:id="rId7"/>
    <p:sldId id="302" r:id="rId8"/>
    <p:sldId id="307" r:id="rId9"/>
    <p:sldId id="308" r:id="rId10"/>
    <p:sldId id="309" r:id="rId11"/>
    <p:sldId id="304" r:id="rId12"/>
    <p:sldId id="303" r:id="rId13"/>
    <p:sldId id="280" r:id="rId14"/>
    <p:sldId id="281" r:id="rId15"/>
    <p:sldId id="310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Ôn tập củng cố, khái quát hóa một số kiến thức về số tự nhiên và dãy số tự nhiên.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Làm quen với yếu tố lịch sử Toán thông qua kiến thức về lịch sử phát sinh, phát triển khái niệm số tự nhiên.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Arial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Vận dụng được các kiến thức về số tự nhiên và dãy số tự nhiên vào thực tế cuộc sống.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683</Words>
  <Application>Microsoft Office PowerPoint</Application>
  <PresentationFormat>Widescreen</PresentationFormat>
  <Paragraphs>62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#9Slide03 AmpleSoft Bold</vt:lpstr>
      <vt:lpstr>#9Slide07 SVNZiclets</vt:lpstr>
      <vt:lpstr>Arial</vt:lpstr>
      <vt:lpstr>Calibri</vt:lpstr>
      <vt:lpstr>Cambria</vt:lpstr>
      <vt:lpstr>Times New Roman</vt:lpstr>
      <vt:lpstr>Wingdings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19</cp:revision>
  <dcterms:created xsi:type="dcterms:W3CDTF">2023-09-01T12:05:38Z</dcterms:created>
  <dcterms:modified xsi:type="dcterms:W3CDTF">2023-09-22T10:12:52Z</dcterms:modified>
</cp:coreProperties>
</file>