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9" r:id="rId3"/>
    <p:sldId id="263" r:id="rId4"/>
    <p:sldId id="260" r:id="rId5"/>
    <p:sldId id="265" r:id="rId6"/>
    <p:sldId id="266" r:id="rId7"/>
    <p:sldId id="273" r:id="rId8"/>
    <p:sldId id="274" r:id="rId9"/>
    <p:sldId id="267" r:id="rId10"/>
    <p:sldId id="276" r:id="rId11"/>
    <p:sldId id="268" r:id="rId12"/>
    <p:sldId id="277" r:id="rId13"/>
    <p:sldId id="262" r:id="rId14"/>
    <p:sldId id="272" r:id="rId15"/>
    <p:sldId id="2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91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75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36C924-D7F2-4BFD-9D8E-D166195DD29D}" type="datetimeFigureOut">
              <a:rPr lang="en-US" smtClean="0"/>
              <a:t>10/6/2024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2D9D06-81EE-4C7A-AB5A-5F3945FAF7CA}" type="slidenum">
              <a:rPr lang="en-US" smtClean="0"/>
              <a:t>‹#›</a:t>
            </a:fld>
            <a:endParaRPr lang="en-US"/>
          </a:p>
        </p:txBody>
      </p:sp>
    </p:spTree>
    <p:extLst>
      <p:ext uri="{BB962C8B-B14F-4D97-AF65-F5344CB8AC3E}">
        <p14:creationId xmlns:p14="http://schemas.microsoft.com/office/powerpoint/2010/main" val="4115204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1D7A7-B548-BE5A-B803-52E1AF7FBCC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BC0379A5-AAE2-D73D-3E71-36D12C3F92E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45D28FFB-9B60-5164-7C78-E1F4ECB6A72C}"/>
              </a:ext>
            </a:extLst>
          </p:cNvPr>
          <p:cNvSpPr>
            <a:spLocks noGrp="1"/>
          </p:cNvSpPr>
          <p:nvPr>
            <p:ph type="dt" sz="half" idx="10"/>
          </p:nvPr>
        </p:nvSpPr>
        <p:spPr>
          <a:xfrm>
            <a:off x="838200" y="6356350"/>
            <a:ext cx="2743200" cy="365125"/>
          </a:xfrm>
          <a:prstGeom prst="rect">
            <a:avLst/>
          </a:prstGeom>
        </p:spPr>
        <p:txBody>
          <a:bodyPr/>
          <a:lstStyle/>
          <a:p>
            <a:fld id="{5BCD285E-040A-4CAD-ACE7-5231B7B3025F}" type="datetimeFigureOut">
              <a:rPr lang="en-SG" smtClean="0"/>
              <a:t>6/10/2024</a:t>
            </a:fld>
            <a:endParaRPr lang="en-SG"/>
          </a:p>
        </p:txBody>
      </p:sp>
      <p:sp>
        <p:nvSpPr>
          <p:cNvPr id="5" name="Footer Placeholder 4">
            <a:extLst>
              <a:ext uri="{FF2B5EF4-FFF2-40B4-BE49-F238E27FC236}">
                <a16:creationId xmlns:a16="http://schemas.microsoft.com/office/drawing/2014/main" id="{39FCF6F7-312C-5CFF-16BE-D24ED7F8BDF8}"/>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44B9F2FB-2A4C-D9EF-1D19-0351C0B02A89}"/>
              </a:ext>
            </a:extLst>
          </p:cNvPr>
          <p:cNvSpPr>
            <a:spLocks noGrp="1"/>
          </p:cNvSpPr>
          <p:nvPr>
            <p:ph type="sldNum" sz="quarter" idx="12"/>
          </p:nvPr>
        </p:nvSpPr>
        <p:spPr>
          <a:xfrm>
            <a:off x="8610600" y="6356350"/>
            <a:ext cx="2743200" cy="365125"/>
          </a:xfrm>
          <a:prstGeom prst="rect">
            <a:avLst/>
          </a:prstGeom>
        </p:spPr>
        <p:txBody>
          <a:bodyPr/>
          <a:lstStyle/>
          <a:p>
            <a:fld id="{901A84BE-2B37-4CF5-AF89-11C96759D712}" type="slidenum">
              <a:rPr lang="en-SG" smtClean="0"/>
              <a:t>‹#›</a:t>
            </a:fld>
            <a:endParaRPr lang="en-SG"/>
          </a:p>
        </p:txBody>
      </p:sp>
    </p:spTree>
    <p:extLst>
      <p:ext uri="{BB962C8B-B14F-4D97-AF65-F5344CB8AC3E}">
        <p14:creationId xmlns:p14="http://schemas.microsoft.com/office/powerpoint/2010/main" val="1219501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89276-1C64-DFCA-A2F4-564AF1C072D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9D3229DF-840A-DDBA-AE53-6A72008AFDD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BF536AE7-287E-2B49-9B20-3B30865A6234}"/>
              </a:ext>
            </a:extLst>
          </p:cNvPr>
          <p:cNvSpPr>
            <a:spLocks noGrp="1"/>
          </p:cNvSpPr>
          <p:nvPr>
            <p:ph type="dt" sz="half" idx="10"/>
          </p:nvPr>
        </p:nvSpPr>
        <p:spPr>
          <a:xfrm>
            <a:off x="838200" y="6356350"/>
            <a:ext cx="2743200" cy="365125"/>
          </a:xfrm>
          <a:prstGeom prst="rect">
            <a:avLst/>
          </a:prstGeom>
        </p:spPr>
        <p:txBody>
          <a:bodyPr/>
          <a:lstStyle/>
          <a:p>
            <a:fld id="{5BCD285E-040A-4CAD-ACE7-5231B7B3025F}" type="datetimeFigureOut">
              <a:rPr lang="en-SG" smtClean="0"/>
              <a:t>6/10/2024</a:t>
            </a:fld>
            <a:endParaRPr lang="en-SG"/>
          </a:p>
        </p:txBody>
      </p:sp>
      <p:sp>
        <p:nvSpPr>
          <p:cNvPr id="5" name="Footer Placeholder 4">
            <a:extLst>
              <a:ext uri="{FF2B5EF4-FFF2-40B4-BE49-F238E27FC236}">
                <a16:creationId xmlns:a16="http://schemas.microsoft.com/office/drawing/2014/main" id="{8CFE89FB-E4F1-CF83-1003-9D44171CCF72}"/>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4A79720B-4005-8003-C039-58BFB8253D8B}"/>
              </a:ext>
            </a:extLst>
          </p:cNvPr>
          <p:cNvSpPr>
            <a:spLocks noGrp="1"/>
          </p:cNvSpPr>
          <p:nvPr>
            <p:ph type="sldNum" sz="quarter" idx="12"/>
          </p:nvPr>
        </p:nvSpPr>
        <p:spPr>
          <a:xfrm>
            <a:off x="8610600" y="6356350"/>
            <a:ext cx="2743200" cy="365125"/>
          </a:xfrm>
          <a:prstGeom prst="rect">
            <a:avLst/>
          </a:prstGeom>
        </p:spPr>
        <p:txBody>
          <a:bodyPr/>
          <a:lstStyle/>
          <a:p>
            <a:fld id="{901A84BE-2B37-4CF5-AF89-11C96759D712}" type="slidenum">
              <a:rPr lang="en-SG" smtClean="0"/>
              <a:t>‹#›</a:t>
            </a:fld>
            <a:endParaRPr lang="en-SG"/>
          </a:p>
        </p:txBody>
      </p:sp>
    </p:spTree>
    <p:extLst>
      <p:ext uri="{BB962C8B-B14F-4D97-AF65-F5344CB8AC3E}">
        <p14:creationId xmlns:p14="http://schemas.microsoft.com/office/powerpoint/2010/main" val="2316982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3852A60C-D05B-2D3B-8B6A-BDA22658A19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2B5D163-0B8C-B794-4DCA-C55D21CFD76F}"/>
              </a:ext>
            </a:extLst>
          </p:cNvPr>
          <p:cNvSpPr>
            <a:spLocks noGrp="1"/>
          </p:cNvSpPr>
          <p:nvPr>
            <p:ph type="dt" sz="half" idx="10"/>
          </p:nvPr>
        </p:nvSpPr>
        <p:spPr>
          <a:xfrm>
            <a:off x="838200" y="6356350"/>
            <a:ext cx="2743200" cy="365125"/>
          </a:xfrm>
          <a:prstGeom prst="rect">
            <a:avLst/>
          </a:prstGeom>
        </p:spPr>
        <p:txBody>
          <a:bodyPr/>
          <a:lstStyle/>
          <a:p>
            <a:fld id="{5BCD285E-040A-4CAD-ACE7-5231B7B3025F}" type="datetimeFigureOut">
              <a:rPr lang="en-SG" smtClean="0"/>
              <a:t>6/10/2024</a:t>
            </a:fld>
            <a:endParaRPr lang="en-SG"/>
          </a:p>
        </p:txBody>
      </p:sp>
    </p:spTree>
    <p:extLst>
      <p:ext uri="{BB962C8B-B14F-4D97-AF65-F5344CB8AC3E}">
        <p14:creationId xmlns:p14="http://schemas.microsoft.com/office/powerpoint/2010/main" val="2692433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CC6D-7EF0-4521-C3FD-F9AEA47F134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637FBFDC-2D1D-FBBA-69F2-63BA93975F7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4F75299E-47D6-04A7-F5CA-8CEB29DD8DC8}"/>
              </a:ext>
            </a:extLst>
          </p:cNvPr>
          <p:cNvSpPr>
            <a:spLocks noGrp="1"/>
          </p:cNvSpPr>
          <p:nvPr>
            <p:ph type="dt" sz="half" idx="10"/>
          </p:nvPr>
        </p:nvSpPr>
        <p:spPr>
          <a:xfrm>
            <a:off x="838200" y="6356350"/>
            <a:ext cx="2743200" cy="365125"/>
          </a:xfrm>
          <a:prstGeom prst="rect">
            <a:avLst/>
          </a:prstGeom>
        </p:spPr>
        <p:txBody>
          <a:bodyPr/>
          <a:lstStyle/>
          <a:p>
            <a:fld id="{5BCD285E-040A-4CAD-ACE7-5231B7B3025F}" type="datetimeFigureOut">
              <a:rPr lang="en-SG" smtClean="0"/>
              <a:t>6/10/2024</a:t>
            </a:fld>
            <a:endParaRPr lang="en-SG"/>
          </a:p>
        </p:txBody>
      </p:sp>
      <p:sp>
        <p:nvSpPr>
          <p:cNvPr id="5" name="Footer Placeholder 4">
            <a:extLst>
              <a:ext uri="{FF2B5EF4-FFF2-40B4-BE49-F238E27FC236}">
                <a16:creationId xmlns:a16="http://schemas.microsoft.com/office/drawing/2014/main" id="{3493A933-EE50-8A1C-15C5-26FDC07531AB}"/>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A7CBDA61-9A24-A64B-38F1-2027C996F672}"/>
              </a:ext>
            </a:extLst>
          </p:cNvPr>
          <p:cNvSpPr>
            <a:spLocks noGrp="1"/>
          </p:cNvSpPr>
          <p:nvPr>
            <p:ph type="sldNum" sz="quarter" idx="12"/>
          </p:nvPr>
        </p:nvSpPr>
        <p:spPr>
          <a:xfrm>
            <a:off x="8610600" y="6356350"/>
            <a:ext cx="2743200" cy="365125"/>
          </a:xfrm>
          <a:prstGeom prst="rect">
            <a:avLst/>
          </a:prstGeom>
        </p:spPr>
        <p:txBody>
          <a:bodyPr/>
          <a:lstStyle/>
          <a:p>
            <a:fld id="{901A84BE-2B37-4CF5-AF89-11C96759D712}" type="slidenum">
              <a:rPr lang="en-SG" smtClean="0"/>
              <a:t>‹#›</a:t>
            </a:fld>
            <a:endParaRPr lang="en-SG"/>
          </a:p>
        </p:txBody>
      </p:sp>
    </p:spTree>
    <p:extLst>
      <p:ext uri="{BB962C8B-B14F-4D97-AF65-F5344CB8AC3E}">
        <p14:creationId xmlns:p14="http://schemas.microsoft.com/office/powerpoint/2010/main" val="4022874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107B0-69AC-12AB-5352-2F15B2013AF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F5DEE09A-9569-EF87-5AF4-8D78BB0A4BB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E49931-8F15-72E4-FB19-837895B5FE65}"/>
              </a:ext>
            </a:extLst>
          </p:cNvPr>
          <p:cNvSpPr>
            <a:spLocks noGrp="1"/>
          </p:cNvSpPr>
          <p:nvPr>
            <p:ph type="dt" sz="half" idx="10"/>
          </p:nvPr>
        </p:nvSpPr>
        <p:spPr>
          <a:xfrm>
            <a:off x="838200" y="6356350"/>
            <a:ext cx="2743200" cy="365125"/>
          </a:xfrm>
          <a:prstGeom prst="rect">
            <a:avLst/>
          </a:prstGeom>
        </p:spPr>
        <p:txBody>
          <a:bodyPr/>
          <a:lstStyle/>
          <a:p>
            <a:fld id="{5BCD285E-040A-4CAD-ACE7-5231B7B3025F}" type="datetimeFigureOut">
              <a:rPr lang="en-SG" smtClean="0"/>
              <a:t>6/10/2024</a:t>
            </a:fld>
            <a:endParaRPr lang="en-SG"/>
          </a:p>
        </p:txBody>
      </p:sp>
      <p:sp>
        <p:nvSpPr>
          <p:cNvPr id="5" name="Footer Placeholder 4">
            <a:extLst>
              <a:ext uri="{FF2B5EF4-FFF2-40B4-BE49-F238E27FC236}">
                <a16:creationId xmlns:a16="http://schemas.microsoft.com/office/drawing/2014/main" id="{9F4944AF-7840-5E4D-FD08-0C44EDCC260C}"/>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481D131E-32A2-F4FE-0873-5ED8E512F4C7}"/>
              </a:ext>
            </a:extLst>
          </p:cNvPr>
          <p:cNvSpPr>
            <a:spLocks noGrp="1"/>
          </p:cNvSpPr>
          <p:nvPr>
            <p:ph type="sldNum" sz="quarter" idx="12"/>
          </p:nvPr>
        </p:nvSpPr>
        <p:spPr>
          <a:xfrm>
            <a:off x="8610600" y="6356350"/>
            <a:ext cx="2743200" cy="365125"/>
          </a:xfrm>
          <a:prstGeom prst="rect">
            <a:avLst/>
          </a:prstGeom>
        </p:spPr>
        <p:txBody>
          <a:bodyPr/>
          <a:lstStyle/>
          <a:p>
            <a:fld id="{901A84BE-2B37-4CF5-AF89-11C96759D712}" type="slidenum">
              <a:rPr lang="en-SG" smtClean="0"/>
              <a:t>‹#›</a:t>
            </a:fld>
            <a:endParaRPr lang="en-SG"/>
          </a:p>
        </p:txBody>
      </p:sp>
    </p:spTree>
    <p:extLst>
      <p:ext uri="{BB962C8B-B14F-4D97-AF65-F5344CB8AC3E}">
        <p14:creationId xmlns:p14="http://schemas.microsoft.com/office/powerpoint/2010/main" val="159643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E871D-CF81-1124-A0F7-1768742E9D0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6EC72AC4-3106-D1DF-6C40-B6DF7E6AD55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2DC2F771-D1ED-7885-15C2-69660AFC861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2298D269-CCEB-F967-CC48-6C8741FEB181}"/>
              </a:ext>
            </a:extLst>
          </p:cNvPr>
          <p:cNvSpPr>
            <a:spLocks noGrp="1"/>
          </p:cNvSpPr>
          <p:nvPr>
            <p:ph type="dt" sz="half" idx="10"/>
          </p:nvPr>
        </p:nvSpPr>
        <p:spPr>
          <a:xfrm>
            <a:off x="838200" y="6356350"/>
            <a:ext cx="2743200" cy="365125"/>
          </a:xfrm>
          <a:prstGeom prst="rect">
            <a:avLst/>
          </a:prstGeom>
        </p:spPr>
        <p:txBody>
          <a:bodyPr/>
          <a:lstStyle/>
          <a:p>
            <a:fld id="{5BCD285E-040A-4CAD-ACE7-5231B7B3025F}" type="datetimeFigureOut">
              <a:rPr lang="en-SG" smtClean="0"/>
              <a:t>6/10/2024</a:t>
            </a:fld>
            <a:endParaRPr lang="en-SG"/>
          </a:p>
        </p:txBody>
      </p:sp>
      <p:sp>
        <p:nvSpPr>
          <p:cNvPr id="6" name="Footer Placeholder 5">
            <a:extLst>
              <a:ext uri="{FF2B5EF4-FFF2-40B4-BE49-F238E27FC236}">
                <a16:creationId xmlns:a16="http://schemas.microsoft.com/office/drawing/2014/main" id="{6D332459-6CC4-EC06-7F5D-113A6E559E10}"/>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786560DE-9ABA-87D7-168F-9C53FE66C109}"/>
              </a:ext>
            </a:extLst>
          </p:cNvPr>
          <p:cNvSpPr>
            <a:spLocks noGrp="1"/>
          </p:cNvSpPr>
          <p:nvPr>
            <p:ph type="sldNum" sz="quarter" idx="12"/>
          </p:nvPr>
        </p:nvSpPr>
        <p:spPr>
          <a:xfrm>
            <a:off x="8610600" y="6356350"/>
            <a:ext cx="2743200" cy="365125"/>
          </a:xfrm>
          <a:prstGeom prst="rect">
            <a:avLst/>
          </a:prstGeom>
        </p:spPr>
        <p:txBody>
          <a:bodyPr/>
          <a:lstStyle/>
          <a:p>
            <a:fld id="{901A84BE-2B37-4CF5-AF89-11C96759D712}" type="slidenum">
              <a:rPr lang="en-SG" smtClean="0"/>
              <a:t>‹#›</a:t>
            </a:fld>
            <a:endParaRPr lang="en-SG"/>
          </a:p>
        </p:txBody>
      </p:sp>
    </p:spTree>
    <p:extLst>
      <p:ext uri="{BB962C8B-B14F-4D97-AF65-F5344CB8AC3E}">
        <p14:creationId xmlns:p14="http://schemas.microsoft.com/office/powerpoint/2010/main" val="181242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10C82-6389-C281-0D73-65A7D34FD82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682465BA-9C47-DDD9-985E-DBF53BDF17F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D04A2B-BE01-C942-A0B2-79F75515688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0810DC5D-73C3-5A8A-BDD3-322CB2235D6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E0AC03-5657-EEB1-50FD-2D3D2B4AAC7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3AAB9245-9C64-236D-95D5-42ADBF7B2930}"/>
              </a:ext>
            </a:extLst>
          </p:cNvPr>
          <p:cNvSpPr>
            <a:spLocks noGrp="1"/>
          </p:cNvSpPr>
          <p:nvPr>
            <p:ph type="dt" sz="half" idx="10"/>
          </p:nvPr>
        </p:nvSpPr>
        <p:spPr>
          <a:xfrm>
            <a:off x="838200" y="6356350"/>
            <a:ext cx="2743200" cy="365125"/>
          </a:xfrm>
          <a:prstGeom prst="rect">
            <a:avLst/>
          </a:prstGeom>
        </p:spPr>
        <p:txBody>
          <a:bodyPr/>
          <a:lstStyle/>
          <a:p>
            <a:fld id="{5BCD285E-040A-4CAD-ACE7-5231B7B3025F}" type="datetimeFigureOut">
              <a:rPr lang="en-SG" smtClean="0"/>
              <a:t>6/10/2024</a:t>
            </a:fld>
            <a:endParaRPr lang="en-SG"/>
          </a:p>
        </p:txBody>
      </p:sp>
      <p:sp>
        <p:nvSpPr>
          <p:cNvPr id="8" name="Footer Placeholder 7">
            <a:extLst>
              <a:ext uri="{FF2B5EF4-FFF2-40B4-BE49-F238E27FC236}">
                <a16:creationId xmlns:a16="http://schemas.microsoft.com/office/drawing/2014/main" id="{2ED4F8AF-6414-250B-6BDE-D14BA5449969}"/>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9" name="Slide Number Placeholder 8">
            <a:extLst>
              <a:ext uri="{FF2B5EF4-FFF2-40B4-BE49-F238E27FC236}">
                <a16:creationId xmlns:a16="http://schemas.microsoft.com/office/drawing/2014/main" id="{852AD572-B261-9B6A-D31E-629B83DDD8EC}"/>
              </a:ext>
            </a:extLst>
          </p:cNvPr>
          <p:cNvSpPr>
            <a:spLocks noGrp="1"/>
          </p:cNvSpPr>
          <p:nvPr>
            <p:ph type="sldNum" sz="quarter" idx="12"/>
          </p:nvPr>
        </p:nvSpPr>
        <p:spPr>
          <a:xfrm>
            <a:off x="8610600" y="6356350"/>
            <a:ext cx="2743200" cy="365125"/>
          </a:xfrm>
          <a:prstGeom prst="rect">
            <a:avLst/>
          </a:prstGeom>
        </p:spPr>
        <p:txBody>
          <a:bodyPr/>
          <a:lstStyle/>
          <a:p>
            <a:fld id="{901A84BE-2B37-4CF5-AF89-11C96759D712}" type="slidenum">
              <a:rPr lang="en-SG" smtClean="0"/>
              <a:t>‹#›</a:t>
            </a:fld>
            <a:endParaRPr lang="en-SG"/>
          </a:p>
        </p:txBody>
      </p:sp>
    </p:spTree>
    <p:extLst>
      <p:ext uri="{BB962C8B-B14F-4D97-AF65-F5344CB8AC3E}">
        <p14:creationId xmlns:p14="http://schemas.microsoft.com/office/powerpoint/2010/main" val="2953089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BB60F-CACB-999D-88AB-B9FC9A18E6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65E5F43A-F27F-5CB8-09EE-6FDAE26D1F1C}"/>
              </a:ext>
            </a:extLst>
          </p:cNvPr>
          <p:cNvSpPr>
            <a:spLocks noGrp="1"/>
          </p:cNvSpPr>
          <p:nvPr>
            <p:ph type="dt" sz="half" idx="10"/>
          </p:nvPr>
        </p:nvSpPr>
        <p:spPr>
          <a:xfrm>
            <a:off x="838200" y="6356350"/>
            <a:ext cx="2743200" cy="365125"/>
          </a:xfrm>
          <a:prstGeom prst="rect">
            <a:avLst/>
          </a:prstGeom>
        </p:spPr>
        <p:txBody>
          <a:bodyPr/>
          <a:lstStyle/>
          <a:p>
            <a:fld id="{5BCD285E-040A-4CAD-ACE7-5231B7B3025F}" type="datetimeFigureOut">
              <a:rPr lang="en-SG" smtClean="0"/>
              <a:t>6/10/2024</a:t>
            </a:fld>
            <a:endParaRPr lang="en-SG"/>
          </a:p>
        </p:txBody>
      </p:sp>
      <p:sp>
        <p:nvSpPr>
          <p:cNvPr id="4" name="Footer Placeholder 3">
            <a:extLst>
              <a:ext uri="{FF2B5EF4-FFF2-40B4-BE49-F238E27FC236}">
                <a16:creationId xmlns:a16="http://schemas.microsoft.com/office/drawing/2014/main" id="{0EBD949F-F2F6-2ED4-216A-0928F3B17746}"/>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5" name="Slide Number Placeholder 4">
            <a:extLst>
              <a:ext uri="{FF2B5EF4-FFF2-40B4-BE49-F238E27FC236}">
                <a16:creationId xmlns:a16="http://schemas.microsoft.com/office/drawing/2014/main" id="{4BFE8171-9DD6-41C7-7531-ADB4907BD38F}"/>
              </a:ext>
            </a:extLst>
          </p:cNvPr>
          <p:cNvSpPr>
            <a:spLocks noGrp="1"/>
          </p:cNvSpPr>
          <p:nvPr>
            <p:ph type="sldNum" sz="quarter" idx="12"/>
          </p:nvPr>
        </p:nvSpPr>
        <p:spPr>
          <a:xfrm>
            <a:off x="8610600" y="6356350"/>
            <a:ext cx="2743200" cy="365125"/>
          </a:xfrm>
          <a:prstGeom prst="rect">
            <a:avLst/>
          </a:prstGeom>
        </p:spPr>
        <p:txBody>
          <a:bodyPr/>
          <a:lstStyle/>
          <a:p>
            <a:fld id="{901A84BE-2B37-4CF5-AF89-11C96759D712}" type="slidenum">
              <a:rPr lang="en-SG" smtClean="0"/>
              <a:t>‹#›</a:t>
            </a:fld>
            <a:endParaRPr lang="en-SG"/>
          </a:p>
        </p:txBody>
      </p:sp>
    </p:spTree>
    <p:extLst>
      <p:ext uri="{BB962C8B-B14F-4D97-AF65-F5344CB8AC3E}">
        <p14:creationId xmlns:p14="http://schemas.microsoft.com/office/powerpoint/2010/main" val="2418347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86320A-13A1-4F1F-91C8-C96B5C06F880}"/>
              </a:ext>
            </a:extLst>
          </p:cNvPr>
          <p:cNvSpPr>
            <a:spLocks noGrp="1"/>
          </p:cNvSpPr>
          <p:nvPr>
            <p:ph type="dt" sz="half" idx="10"/>
          </p:nvPr>
        </p:nvSpPr>
        <p:spPr>
          <a:xfrm>
            <a:off x="838200" y="6356350"/>
            <a:ext cx="2743200" cy="365125"/>
          </a:xfrm>
          <a:prstGeom prst="rect">
            <a:avLst/>
          </a:prstGeom>
        </p:spPr>
        <p:txBody>
          <a:bodyPr/>
          <a:lstStyle/>
          <a:p>
            <a:fld id="{5BCD285E-040A-4CAD-ACE7-5231B7B3025F}" type="datetimeFigureOut">
              <a:rPr lang="en-SG" smtClean="0"/>
              <a:t>6/10/2024</a:t>
            </a:fld>
            <a:endParaRPr lang="en-SG"/>
          </a:p>
        </p:txBody>
      </p:sp>
      <p:sp>
        <p:nvSpPr>
          <p:cNvPr id="3" name="Footer Placeholder 2">
            <a:extLst>
              <a:ext uri="{FF2B5EF4-FFF2-40B4-BE49-F238E27FC236}">
                <a16:creationId xmlns:a16="http://schemas.microsoft.com/office/drawing/2014/main" id="{DC98987D-D829-F6E7-401F-01938A72AD36}"/>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4" name="Slide Number Placeholder 3">
            <a:extLst>
              <a:ext uri="{FF2B5EF4-FFF2-40B4-BE49-F238E27FC236}">
                <a16:creationId xmlns:a16="http://schemas.microsoft.com/office/drawing/2014/main" id="{41A9E9AE-EA31-2605-36AB-4908312621DE}"/>
              </a:ext>
            </a:extLst>
          </p:cNvPr>
          <p:cNvSpPr>
            <a:spLocks noGrp="1"/>
          </p:cNvSpPr>
          <p:nvPr>
            <p:ph type="sldNum" sz="quarter" idx="12"/>
          </p:nvPr>
        </p:nvSpPr>
        <p:spPr>
          <a:xfrm>
            <a:off x="8610600" y="6356350"/>
            <a:ext cx="2743200" cy="365125"/>
          </a:xfrm>
          <a:prstGeom prst="rect">
            <a:avLst/>
          </a:prstGeom>
        </p:spPr>
        <p:txBody>
          <a:bodyPr/>
          <a:lstStyle/>
          <a:p>
            <a:fld id="{901A84BE-2B37-4CF5-AF89-11C96759D712}" type="slidenum">
              <a:rPr lang="en-SG" smtClean="0"/>
              <a:t>‹#›</a:t>
            </a:fld>
            <a:endParaRPr lang="en-SG"/>
          </a:p>
        </p:txBody>
      </p:sp>
    </p:spTree>
    <p:extLst>
      <p:ext uri="{BB962C8B-B14F-4D97-AF65-F5344CB8AC3E}">
        <p14:creationId xmlns:p14="http://schemas.microsoft.com/office/powerpoint/2010/main" val="1887140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723AE-FE8A-E07B-6CD4-CB0BB79F05A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B0387CB3-C54B-F47F-B4BB-272104A6F50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14776156-6F8F-C869-8049-225CE7805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807706-4DBF-5A7D-96CF-8FD46463071F}"/>
              </a:ext>
            </a:extLst>
          </p:cNvPr>
          <p:cNvSpPr>
            <a:spLocks noGrp="1"/>
          </p:cNvSpPr>
          <p:nvPr>
            <p:ph type="dt" sz="half" idx="10"/>
          </p:nvPr>
        </p:nvSpPr>
        <p:spPr>
          <a:xfrm>
            <a:off x="838200" y="6356350"/>
            <a:ext cx="2743200" cy="365125"/>
          </a:xfrm>
          <a:prstGeom prst="rect">
            <a:avLst/>
          </a:prstGeom>
        </p:spPr>
        <p:txBody>
          <a:bodyPr/>
          <a:lstStyle/>
          <a:p>
            <a:fld id="{5BCD285E-040A-4CAD-ACE7-5231B7B3025F}" type="datetimeFigureOut">
              <a:rPr lang="en-SG" smtClean="0"/>
              <a:t>6/10/2024</a:t>
            </a:fld>
            <a:endParaRPr lang="en-SG"/>
          </a:p>
        </p:txBody>
      </p:sp>
      <p:sp>
        <p:nvSpPr>
          <p:cNvPr id="6" name="Footer Placeholder 5">
            <a:extLst>
              <a:ext uri="{FF2B5EF4-FFF2-40B4-BE49-F238E27FC236}">
                <a16:creationId xmlns:a16="http://schemas.microsoft.com/office/drawing/2014/main" id="{858C56D0-4845-218D-E6DB-71E5AB8B4E95}"/>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602366C8-2AF0-F8F0-46A0-C83869C501FF}"/>
              </a:ext>
            </a:extLst>
          </p:cNvPr>
          <p:cNvSpPr>
            <a:spLocks noGrp="1"/>
          </p:cNvSpPr>
          <p:nvPr>
            <p:ph type="sldNum" sz="quarter" idx="12"/>
          </p:nvPr>
        </p:nvSpPr>
        <p:spPr>
          <a:xfrm>
            <a:off x="8610600" y="6356350"/>
            <a:ext cx="2743200" cy="365125"/>
          </a:xfrm>
          <a:prstGeom prst="rect">
            <a:avLst/>
          </a:prstGeom>
        </p:spPr>
        <p:txBody>
          <a:bodyPr/>
          <a:lstStyle/>
          <a:p>
            <a:fld id="{901A84BE-2B37-4CF5-AF89-11C96759D712}" type="slidenum">
              <a:rPr lang="en-SG" smtClean="0"/>
              <a:t>‹#›</a:t>
            </a:fld>
            <a:endParaRPr lang="en-SG"/>
          </a:p>
        </p:txBody>
      </p:sp>
    </p:spTree>
    <p:extLst>
      <p:ext uri="{BB962C8B-B14F-4D97-AF65-F5344CB8AC3E}">
        <p14:creationId xmlns:p14="http://schemas.microsoft.com/office/powerpoint/2010/main" val="560802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2DA3-DF06-F9D7-0BED-6FA6B3F545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F93CD3D7-F633-60DE-7795-A5F96FB7FCA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C6A59C19-2FF2-B785-845A-13ADC5E02B4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356C18-68BF-6566-294D-4AE8BAFE5812}"/>
              </a:ext>
            </a:extLst>
          </p:cNvPr>
          <p:cNvSpPr>
            <a:spLocks noGrp="1"/>
          </p:cNvSpPr>
          <p:nvPr>
            <p:ph type="dt" sz="half" idx="10"/>
          </p:nvPr>
        </p:nvSpPr>
        <p:spPr>
          <a:xfrm>
            <a:off x="838200" y="6356350"/>
            <a:ext cx="2743200" cy="365125"/>
          </a:xfrm>
          <a:prstGeom prst="rect">
            <a:avLst/>
          </a:prstGeom>
        </p:spPr>
        <p:txBody>
          <a:bodyPr/>
          <a:lstStyle/>
          <a:p>
            <a:fld id="{5BCD285E-040A-4CAD-ACE7-5231B7B3025F}" type="datetimeFigureOut">
              <a:rPr lang="en-SG" smtClean="0"/>
              <a:t>6/10/2024</a:t>
            </a:fld>
            <a:endParaRPr lang="en-SG"/>
          </a:p>
        </p:txBody>
      </p:sp>
      <p:sp>
        <p:nvSpPr>
          <p:cNvPr id="6" name="Footer Placeholder 5">
            <a:extLst>
              <a:ext uri="{FF2B5EF4-FFF2-40B4-BE49-F238E27FC236}">
                <a16:creationId xmlns:a16="http://schemas.microsoft.com/office/drawing/2014/main" id="{FD82DA77-E076-10DA-5D0A-CE76D04AC437}"/>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0680FA82-013E-14FD-BCDE-780215116BA0}"/>
              </a:ext>
            </a:extLst>
          </p:cNvPr>
          <p:cNvSpPr>
            <a:spLocks noGrp="1"/>
          </p:cNvSpPr>
          <p:nvPr>
            <p:ph type="sldNum" sz="quarter" idx="12"/>
          </p:nvPr>
        </p:nvSpPr>
        <p:spPr>
          <a:xfrm>
            <a:off x="8610600" y="6356350"/>
            <a:ext cx="2743200" cy="365125"/>
          </a:xfrm>
          <a:prstGeom prst="rect">
            <a:avLst/>
          </a:prstGeom>
        </p:spPr>
        <p:txBody>
          <a:bodyPr/>
          <a:lstStyle/>
          <a:p>
            <a:fld id="{901A84BE-2B37-4CF5-AF89-11C96759D712}" type="slidenum">
              <a:rPr lang="en-SG" smtClean="0"/>
              <a:t>‹#›</a:t>
            </a:fld>
            <a:endParaRPr lang="en-SG"/>
          </a:p>
        </p:txBody>
      </p:sp>
    </p:spTree>
    <p:extLst>
      <p:ext uri="{BB962C8B-B14F-4D97-AF65-F5344CB8AC3E}">
        <p14:creationId xmlns:p14="http://schemas.microsoft.com/office/powerpoint/2010/main" val="135696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each with a lighthouse and a sailboat&#10;&#10;Description automatically generated">
            <a:extLst>
              <a:ext uri="{FF2B5EF4-FFF2-40B4-BE49-F238E27FC236}">
                <a16:creationId xmlns:a16="http://schemas.microsoft.com/office/drawing/2014/main" id="{F87326B5-6A27-17BA-E8D9-6DD1AA6EE1E5}"/>
              </a:ext>
            </a:extLst>
          </p:cNvPr>
          <p:cNvPicPr>
            <a:picLocks noChangeAspect="1"/>
          </p:cNvPicPr>
          <p:nvPr userDrawn="1"/>
        </p:nvPicPr>
        <p:blipFill>
          <a:blip r:embed="rId13" cstate="email">
            <a:extLst>
              <a:ext uri="{BEBA8EAE-BF5A-486C-A8C5-ECC9F3942E4B}">
                <a14:imgProps xmlns:a14="http://schemas.microsoft.com/office/drawing/2010/main">
                  <a14:imgLayer r:embed="rId14">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3">
            <a:extLst>
              <a:ext uri="{FF2B5EF4-FFF2-40B4-BE49-F238E27FC236}">
                <a16:creationId xmlns:a16="http://schemas.microsoft.com/office/drawing/2014/main" id="{263043A8-BE01-63F0-61BB-AE2E959907AF}"/>
              </a:ext>
            </a:extLst>
          </p:cNvPr>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6" name="Picture 15">
            <a:extLst>
              <a:ext uri="{FF2B5EF4-FFF2-40B4-BE49-F238E27FC236}">
                <a16:creationId xmlns:a16="http://schemas.microsoft.com/office/drawing/2014/main" id="{D64FEA7F-8ED2-B3DE-E1FE-42B6A9824216}"/>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pic>
        <p:nvPicPr>
          <p:cNvPr id="19" name="Picture 6">
            <a:extLst>
              <a:ext uri="{FF2B5EF4-FFF2-40B4-BE49-F238E27FC236}">
                <a16:creationId xmlns:a16="http://schemas.microsoft.com/office/drawing/2014/main" id="{CFFDA12C-571B-59F3-C40A-B3BF9E742427}"/>
              </a:ext>
            </a:extLst>
          </p:cNvPr>
          <p:cNvPicPr>
            <a:picLocks noChangeAspect="1"/>
          </p:cNvPicPr>
          <p:nvPr userDrawn="1"/>
        </p:nvPicPr>
        <p:blipFill rotWithShape="1">
          <a:blip r:embed="rId17"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20" name="Picture 6">
            <a:extLst>
              <a:ext uri="{FF2B5EF4-FFF2-40B4-BE49-F238E27FC236}">
                <a16:creationId xmlns:a16="http://schemas.microsoft.com/office/drawing/2014/main" id="{33702848-446A-9740-090D-21021A7C674D}"/>
              </a:ext>
            </a:extLst>
          </p:cNvPr>
          <p:cNvPicPr>
            <a:picLocks noChangeAspect="1"/>
          </p:cNvPicPr>
          <p:nvPr userDrawn="1"/>
        </p:nvPicPr>
        <p:blipFill rotWithShape="1">
          <a:blip r:embed="rId17"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21" name="Picture 6">
            <a:extLst>
              <a:ext uri="{FF2B5EF4-FFF2-40B4-BE49-F238E27FC236}">
                <a16:creationId xmlns:a16="http://schemas.microsoft.com/office/drawing/2014/main" id="{A3E114E4-8225-A537-D561-98544C3F72AD}"/>
              </a:ext>
            </a:extLst>
          </p:cNvPr>
          <p:cNvPicPr>
            <a:picLocks noChangeAspect="1"/>
          </p:cNvPicPr>
          <p:nvPr userDrawn="1"/>
        </p:nvPicPr>
        <p:blipFill rotWithShape="1">
          <a:blip r:embed="rId17"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22" name="Picture 6">
            <a:extLst>
              <a:ext uri="{FF2B5EF4-FFF2-40B4-BE49-F238E27FC236}">
                <a16:creationId xmlns:a16="http://schemas.microsoft.com/office/drawing/2014/main" id="{4C59528F-AA8B-FF29-6A9C-93E7A8B84DA1}"/>
              </a:ext>
            </a:extLst>
          </p:cNvPr>
          <p:cNvPicPr>
            <a:picLocks noChangeAspect="1"/>
          </p:cNvPicPr>
          <p:nvPr userDrawn="1"/>
        </p:nvPicPr>
        <p:blipFill rotWithShape="1">
          <a:blip r:embed="rId17"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23" name="Picture 6">
            <a:extLst>
              <a:ext uri="{FF2B5EF4-FFF2-40B4-BE49-F238E27FC236}">
                <a16:creationId xmlns:a16="http://schemas.microsoft.com/office/drawing/2014/main" id="{ED61A2F4-776B-65C5-90CE-436BEB3A931D}"/>
              </a:ext>
            </a:extLst>
          </p:cNvPr>
          <p:cNvPicPr>
            <a:picLocks noChangeAspect="1"/>
          </p:cNvPicPr>
          <p:nvPr userDrawn="1"/>
        </p:nvPicPr>
        <p:blipFill rotWithShape="1">
          <a:blip r:embed="rId17"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24" name="Picture 6">
            <a:extLst>
              <a:ext uri="{FF2B5EF4-FFF2-40B4-BE49-F238E27FC236}">
                <a16:creationId xmlns:a16="http://schemas.microsoft.com/office/drawing/2014/main" id="{5264D55E-786D-27AE-2B8B-657CFEAD6F86}"/>
              </a:ext>
            </a:extLst>
          </p:cNvPr>
          <p:cNvPicPr>
            <a:picLocks noChangeAspect="1"/>
          </p:cNvPicPr>
          <p:nvPr userDrawn="1"/>
        </p:nvPicPr>
        <p:blipFill rotWithShape="1">
          <a:blip r:embed="rId17"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25" name="Picture 6">
            <a:extLst>
              <a:ext uri="{FF2B5EF4-FFF2-40B4-BE49-F238E27FC236}">
                <a16:creationId xmlns:a16="http://schemas.microsoft.com/office/drawing/2014/main" id="{EDC7790F-1EDA-DDD0-189F-E2255CC003DC}"/>
              </a:ext>
            </a:extLst>
          </p:cNvPr>
          <p:cNvPicPr>
            <a:picLocks noChangeAspect="1"/>
          </p:cNvPicPr>
          <p:nvPr userDrawn="1"/>
        </p:nvPicPr>
        <p:blipFill rotWithShape="1">
          <a:blip r:embed="rId17"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26" name="Picture 6">
            <a:extLst>
              <a:ext uri="{FF2B5EF4-FFF2-40B4-BE49-F238E27FC236}">
                <a16:creationId xmlns:a16="http://schemas.microsoft.com/office/drawing/2014/main" id="{911C5BDD-C37F-9258-4D04-8B61DCDFA3EA}"/>
              </a:ext>
            </a:extLst>
          </p:cNvPr>
          <p:cNvPicPr>
            <a:picLocks noChangeAspect="1"/>
          </p:cNvPicPr>
          <p:nvPr userDrawn="1"/>
        </p:nvPicPr>
        <p:blipFill rotWithShape="1">
          <a:blip r:embed="rId17"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spTree>
    <p:extLst>
      <p:ext uri="{BB962C8B-B14F-4D97-AF65-F5344CB8AC3E}">
        <p14:creationId xmlns:p14="http://schemas.microsoft.com/office/powerpoint/2010/main" val="1591888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microsoft.com/office/2007/relationships/hdphoto" Target="../media/hdphoto2.wdp"/><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7" name="Picture 6" descr="A cartoon of a beach with a body of water and mountains&#10;&#10;Description automatically generated">
            <a:extLst>
              <a:ext uri="{FF2B5EF4-FFF2-40B4-BE49-F238E27FC236}">
                <a16:creationId xmlns:a16="http://schemas.microsoft.com/office/drawing/2014/main" id="{F19C6FBD-4AB6-737B-E5E4-54F9B1AF87CC}"/>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36650" b="63650" l="68600" r="98667">
                        <a14:foregroundMark x1="68633" y1="60300" x2="98667" y2="60950"/>
                        <a14:foregroundMark x1="67767" y1="62050" x2="79084" y2="63150"/>
                        <a14:foregroundMark x1="87306" y1="63292" x2="96667" y2="62200"/>
                        <a14:foregroundMark x1="76333" y1="37000" x2="83733" y2="36050"/>
                        <a14:foregroundMark x1="83733" y1="36050" x2="88533" y2="36650"/>
                        <a14:foregroundMark x1="88533" y1="36650" x2="88833" y2="37000"/>
                        <a14:backgroundMark x1="78767" y1="63950" x2="83433" y2="63150"/>
                        <a14:backgroundMark x1="83433" y1="63150" x2="87367" y2="63150"/>
                      </a14:backgroundRemoval>
                    </a14:imgEffect>
                  </a14:imgLayer>
                </a14:imgProps>
              </a:ext>
              <a:ext uri="{28A0092B-C50C-407E-A947-70E740481C1C}">
                <a14:useLocalDpi xmlns:a14="http://schemas.microsoft.com/office/drawing/2010/main" val="0"/>
              </a:ext>
            </a:extLst>
          </a:blip>
          <a:srcRect l="65979" t="33968" b="36984"/>
          <a:stretch/>
        </p:blipFill>
        <p:spPr>
          <a:xfrm>
            <a:off x="7706438" y="1485965"/>
            <a:ext cx="1997528" cy="1137007"/>
          </a:xfrm>
          <a:prstGeom prst="rect">
            <a:avLst/>
          </a:prstGeom>
        </p:spPr>
      </p:pic>
      <p:pic>
        <p:nvPicPr>
          <p:cNvPr id="8" name="Picture 7" descr="A flag on a hill&#10;&#10;Description automatically generated">
            <a:extLst>
              <a:ext uri="{FF2B5EF4-FFF2-40B4-BE49-F238E27FC236}">
                <a16:creationId xmlns:a16="http://schemas.microsoft.com/office/drawing/2014/main" id="{250D37AE-4C63-6D05-73B4-1FAA38253F7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9980" b="99232" l="9980" r="89980">
                        <a14:foregroundMark x1="76404" y1="91758" x2="88485" y2="99232"/>
                        <a14:backgroundMark x1="17333" y1="86505" x2="67556" y2="98020"/>
                        <a14:backgroundMark x1="35475" y1="33293" x2="43596" y2="51273"/>
                        <a14:backgroundMark x1="43596" y1="51273" x2="31556" y2="49939"/>
                        <a14:backgroundMark x1="31556" y1="49939" x2="28040" y2="48040"/>
                        <a14:backgroundMark x1="50020" y1="48444" x2="88970" y2="60242"/>
                        <a14:backgroundMark x1="88970" y1="60242" x2="89293" y2="60525"/>
                      </a14:backgroundRemoval>
                    </a14:imgEffect>
                  </a14:imgLayer>
                </a14:imgProps>
              </a:ext>
              <a:ext uri="{28A0092B-C50C-407E-A947-70E740481C1C}">
                <a14:useLocalDpi xmlns:a14="http://schemas.microsoft.com/office/drawing/2010/main" val="0"/>
              </a:ext>
            </a:extLst>
          </a:blip>
          <a:srcRect l="36198" t="4635" b="44723"/>
          <a:stretch/>
        </p:blipFill>
        <p:spPr>
          <a:xfrm>
            <a:off x="4299856" y="76365"/>
            <a:ext cx="1311729" cy="1131081"/>
          </a:xfrm>
          <a:prstGeom prst="rect">
            <a:avLst/>
          </a:prstGeom>
        </p:spPr>
      </p:pic>
      <p:pic>
        <p:nvPicPr>
          <p:cNvPr id="9" name="Picture 8">
            <a:extLst>
              <a:ext uri="{FF2B5EF4-FFF2-40B4-BE49-F238E27FC236}">
                <a16:creationId xmlns:a16="http://schemas.microsoft.com/office/drawing/2014/main" id="{A9CA89AD-53FC-799E-35A0-E23FBF2A4EB7}"/>
              </a:ext>
            </a:extLst>
          </p:cNvPr>
          <p:cNvPicPr>
            <a:picLocks noChangeAspect="1"/>
          </p:cNvPicPr>
          <p:nvPr/>
        </p:nvPicPr>
        <p:blipFill>
          <a:blip r:embed="rId7"/>
          <a:stretch>
            <a:fillRect/>
          </a:stretch>
        </p:blipFill>
        <p:spPr>
          <a:xfrm>
            <a:off x="5229290" y="895649"/>
            <a:ext cx="4249280" cy="969348"/>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07956" y="-214864"/>
            <a:ext cx="1403357" cy="1403357"/>
          </a:xfrm>
          <a:prstGeom prst="rect">
            <a:avLst/>
          </a:prstGeom>
        </p:spPr>
      </p:pic>
      <p:pic>
        <p:nvPicPr>
          <p:cNvPr id="14" name="Picture 13">
            <a:extLst>
              <a:ext uri="{FF2B5EF4-FFF2-40B4-BE49-F238E27FC236}">
                <a16:creationId xmlns:a16="http://schemas.microsoft.com/office/drawing/2014/main" id="{2CA9E224-6E25-B01B-8951-09C246D09522}"/>
              </a:ext>
            </a:extLst>
          </p:cNvPr>
          <p:cNvPicPr>
            <a:picLocks noChangeAspect="1"/>
          </p:cNvPicPr>
          <p:nvPr/>
        </p:nvPicPr>
        <p:blipFill>
          <a:blip r:embed="rId9"/>
          <a:stretch>
            <a:fillRect/>
          </a:stretch>
        </p:blipFill>
        <p:spPr>
          <a:xfrm>
            <a:off x="2520692" y="2102446"/>
            <a:ext cx="8765703" cy="2038235"/>
          </a:xfrm>
          <a:prstGeom prst="rect">
            <a:avLst/>
          </a:prstGeom>
        </p:spPr>
      </p:pic>
      <p:pic>
        <p:nvPicPr>
          <p:cNvPr id="17" name="Picture 16">
            <a:extLst>
              <a:ext uri="{FF2B5EF4-FFF2-40B4-BE49-F238E27FC236}">
                <a16:creationId xmlns:a16="http://schemas.microsoft.com/office/drawing/2014/main" id="{6DA2C867-7D50-E977-4C79-011AC76880A5}"/>
              </a:ext>
            </a:extLst>
          </p:cNvPr>
          <p:cNvPicPr>
            <a:picLocks noChangeAspect="1"/>
          </p:cNvPicPr>
          <p:nvPr/>
        </p:nvPicPr>
        <p:blipFill>
          <a:blip r:embed="rId10"/>
          <a:stretch>
            <a:fillRect/>
          </a:stretch>
        </p:blipFill>
        <p:spPr>
          <a:xfrm>
            <a:off x="6331715" y="4132190"/>
            <a:ext cx="7344512" cy="1862835"/>
          </a:xfrm>
          <a:prstGeom prst="rect">
            <a:avLst/>
          </a:prstGeom>
        </p:spPr>
      </p:pic>
      <p:sp>
        <p:nvSpPr>
          <p:cNvPr id="22" name="TextBox 21">
            <a:extLst>
              <a:ext uri="{FF2B5EF4-FFF2-40B4-BE49-F238E27FC236}">
                <a16:creationId xmlns:a16="http://schemas.microsoft.com/office/drawing/2014/main" id="{2BE81E8C-1F8A-C714-8E1D-3D70263D9B17}"/>
              </a:ext>
            </a:extLst>
          </p:cNvPr>
          <p:cNvSpPr txBox="1"/>
          <p:nvPr/>
        </p:nvSpPr>
        <p:spPr>
          <a:xfrm>
            <a:off x="3355440" y="4195732"/>
            <a:ext cx="6935790" cy="553998"/>
          </a:xfrm>
          <a:prstGeom prst="rect">
            <a:avLst/>
          </a:prstGeom>
          <a:noFill/>
        </p:spPr>
        <p:txBody>
          <a:bodyPr wrap="square">
            <a:spAutoFit/>
          </a:bodyPr>
          <a:lstStyle/>
          <a:p>
            <a:r>
              <a:rPr lang="vi-VN" altLang="en-GB" sz="3000" b="1" dirty="0">
                <a:ln>
                  <a:solidFill>
                    <a:schemeClr val="bg1"/>
                  </a:solidFill>
                </a:ln>
                <a:solidFill>
                  <a:schemeClr val="bg1"/>
                </a:solidFill>
                <a:latin typeface="#9Slide05 Great Vibes" panose="02000507080000020002" pitchFamily="2" charset="0"/>
                <a:cs typeface="Times New Roman" panose="02020603050405020304" pitchFamily="18" charset="0"/>
                <a:sym typeface="Arial"/>
              </a:rPr>
              <a:t>(Tiết 2 – Trang 17)</a:t>
            </a:r>
            <a:r>
              <a:rPr lang="en-US" altLang="en-GB" sz="3000" b="1" dirty="0">
                <a:ln>
                  <a:solidFill>
                    <a:schemeClr val="bg1"/>
                  </a:solidFill>
                </a:ln>
                <a:solidFill>
                  <a:schemeClr val="bg1"/>
                </a:solidFill>
                <a:latin typeface="#9Slide05 Great Vibes" panose="02000507080000020002" pitchFamily="2" charset="0"/>
                <a:cs typeface="Times New Roman" panose="02020603050405020304" pitchFamily="18" charset="0"/>
                <a:sym typeface="Arial"/>
              </a:rPr>
              <a:t> </a:t>
            </a:r>
            <a:endParaRPr lang="en-SG" sz="3000" dirty="0">
              <a:ln>
                <a:solidFill>
                  <a:schemeClr val="bg1"/>
                </a:solidFill>
              </a:ln>
              <a:solidFill>
                <a:schemeClr val="bg1"/>
              </a:solidFill>
              <a:latin typeface="#9Slide05 Great Vibes" panose="02000507080000020002" pitchFamily="2" charset="0"/>
            </a:endParaRPr>
          </a:p>
        </p:txBody>
      </p:sp>
      <p:pic>
        <p:nvPicPr>
          <p:cNvPr id="23" name="Picture 22">
            <a:extLst>
              <a:ext uri="{FF2B5EF4-FFF2-40B4-BE49-F238E27FC236}">
                <a16:creationId xmlns:a16="http://schemas.microsoft.com/office/drawing/2014/main" id="{EB053394-FB04-0272-2E98-30737B616118}"/>
              </a:ext>
            </a:extLst>
          </p:cNvPr>
          <p:cNvPicPr>
            <a:picLocks noChangeAspect="1"/>
          </p:cNvPicPr>
          <p:nvPr/>
        </p:nvPicPr>
        <p:blipFill rotWithShape="1">
          <a:blip r:embed="rId11" cstate="email">
            <a:extLst>
              <a:ext uri="{28A0092B-C50C-407E-A947-70E740481C1C}">
                <a14:useLocalDpi xmlns:a14="http://schemas.microsoft.com/office/drawing/2010/main" val="0"/>
              </a:ext>
            </a:extLst>
          </a:blip>
          <a:srcRect t="37667"/>
          <a:stretch/>
        </p:blipFill>
        <p:spPr>
          <a:xfrm>
            <a:off x="449060" y="3593566"/>
            <a:ext cx="483466" cy="512471"/>
          </a:xfrm>
          <a:prstGeom prst="rect">
            <a:avLst/>
          </a:prstGeom>
        </p:spPr>
      </p:pic>
    </p:spTree>
    <p:extLst>
      <p:ext uri="{BB962C8B-B14F-4D97-AF65-F5344CB8AC3E}">
        <p14:creationId xmlns:p14="http://schemas.microsoft.com/office/powerpoint/2010/main" val="251253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par>
                                <p:cTn id="15" presetID="22" presetClass="entr" presetSubtype="4"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17">
            <a:extLst>
              <a:ext uri="{FF2B5EF4-FFF2-40B4-BE49-F238E27FC236}">
                <a16:creationId xmlns:a16="http://schemas.microsoft.com/office/drawing/2014/main" id="{A6347765-6A24-CB03-FE20-607DB011F893}"/>
              </a:ext>
            </a:extLst>
          </p:cNvPr>
          <p:cNvSpPr/>
          <p:nvPr/>
        </p:nvSpPr>
        <p:spPr>
          <a:xfrm>
            <a:off x="1012373" y="1293672"/>
            <a:ext cx="10896600" cy="2659569"/>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pic>
        <p:nvPicPr>
          <p:cNvPr id="7" name="Picture 6">
            <a:extLst>
              <a:ext uri="{FF2B5EF4-FFF2-40B4-BE49-F238E27FC236}">
                <a16:creationId xmlns:a16="http://schemas.microsoft.com/office/drawing/2014/main" id="{8C21E857-2209-5C23-B413-B7C6AF6265C4}"/>
              </a:ext>
            </a:extLst>
          </p:cNvPr>
          <p:cNvPicPr>
            <a:picLocks noChangeAspect="1"/>
          </p:cNvPicPr>
          <p:nvPr/>
        </p:nvPicPr>
        <p:blipFill>
          <a:blip r:embed="rId2"/>
          <a:stretch>
            <a:fillRect/>
          </a:stretch>
        </p:blipFill>
        <p:spPr>
          <a:xfrm>
            <a:off x="3416423" y="247159"/>
            <a:ext cx="8231291" cy="983962"/>
          </a:xfrm>
          <a:prstGeom prst="rect">
            <a:avLst/>
          </a:prstGeom>
        </p:spPr>
      </p:pic>
      <p:sp>
        <p:nvSpPr>
          <p:cNvPr id="9" name="TextBox 8">
            <a:extLst>
              <a:ext uri="{FF2B5EF4-FFF2-40B4-BE49-F238E27FC236}">
                <a16:creationId xmlns:a16="http://schemas.microsoft.com/office/drawing/2014/main" id="{7F0A2F5D-99B2-29A6-5F24-BFA0410581C9}"/>
              </a:ext>
            </a:extLst>
          </p:cNvPr>
          <p:cNvSpPr txBox="1"/>
          <p:nvPr/>
        </p:nvSpPr>
        <p:spPr>
          <a:xfrm>
            <a:off x="1132114" y="1321751"/>
            <a:ext cx="10668000" cy="2631490"/>
          </a:xfrm>
          <a:prstGeom prst="rect">
            <a:avLst/>
          </a:prstGeom>
          <a:noFill/>
        </p:spPr>
        <p:txBody>
          <a:bodyPr wrap="square">
            <a:spAutoFit/>
          </a:bodyPr>
          <a:lstStyle/>
          <a:p>
            <a:pPr algn="just"/>
            <a:r>
              <a:rPr lang="en-SG" sz="3200" b="1" dirty="0" err="1">
                <a:solidFill>
                  <a:srgbClr val="002060"/>
                </a:solidFill>
                <a:latin typeface="Cambria" panose="02040503050406030204" pitchFamily="18" charset="0"/>
                <a:ea typeface="Cambria" panose="02040503050406030204" pitchFamily="18" charset="0"/>
              </a:rPr>
              <a:t>Các</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vua</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Triều</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Nguyễn</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tiếp</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tục</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xác</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lập</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và</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thực</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thi</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chủ</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quyền</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bằng</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C00000"/>
                </a:solidFill>
                <a:latin typeface="Cambria" panose="02040503050406030204" pitchFamily="18" charset="0"/>
                <a:ea typeface="Cambria" panose="02040503050406030204" pitchFamily="18" charset="0"/>
              </a:rPr>
              <a:t>việc</a:t>
            </a:r>
            <a:r>
              <a:rPr lang="en-SG" sz="3200" b="1" dirty="0">
                <a:solidFill>
                  <a:srgbClr val="C00000"/>
                </a:solidFill>
                <a:latin typeface="Cambria" panose="02040503050406030204" pitchFamily="18" charset="0"/>
                <a:ea typeface="Cambria" panose="02040503050406030204" pitchFamily="18" charset="0"/>
              </a:rPr>
              <a:t> </a:t>
            </a:r>
            <a:r>
              <a:rPr lang="en-SG" sz="3200" b="1" dirty="0" err="1">
                <a:solidFill>
                  <a:srgbClr val="C00000"/>
                </a:solidFill>
                <a:latin typeface="Cambria" panose="02040503050406030204" pitchFamily="18" charset="0"/>
                <a:ea typeface="Cambria" panose="02040503050406030204" pitchFamily="18" charset="0"/>
              </a:rPr>
              <a:t>cắm</a:t>
            </a:r>
            <a:r>
              <a:rPr lang="en-SG" sz="3200" b="1" dirty="0">
                <a:solidFill>
                  <a:srgbClr val="C00000"/>
                </a:solidFill>
                <a:latin typeface="Cambria" panose="02040503050406030204" pitchFamily="18" charset="0"/>
                <a:ea typeface="Cambria" panose="02040503050406030204" pitchFamily="18" charset="0"/>
              </a:rPr>
              <a:t> </a:t>
            </a:r>
            <a:r>
              <a:rPr lang="en-SG" sz="3200" b="1" dirty="0" err="1">
                <a:solidFill>
                  <a:srgbClr val="C00000"/>
                </a:solidFill>
                <a:latin typeface="Cambria" panose="02040503050406030204" pitchFamily="18" charset="0"/>
                <a:ea typeface="Cambria" panose="02040503050406030204" pitchFamily="18" charset="0"/>
              </a:rPr>
              <a:t>cờ</a:t>
            </a:r>
            <a:r>
              <a:rPr lang="en-SG" sz="3200" b="1" dirty="0">
                <a:solidFill>
                  <a:srgbClr val="C00000"/>
                </a:solidFill>
                <a:latin typeface="Cambria" panose="02040503050406030204" pitchFamily="18" charset="0"/>
                <a:ea typeface="Cambria" panose="02040503050406030204" pitchFamily="18" charset="0"/>
              </a:rPr>
              <a:t>, </a:t>
            </a:r>
            <a:r>
              <a:rPr lang="en-SG" sz="3200" b="1" dirty="0" err="1">
                <a:solidFill>
                  <a:srgbClr val="C00000"/>
                </a:solidFill>
                <a:latin typeface="Cambria" panose="02040503050406030204" pitchFamily="18" charset="0"/>
                <a:ea typeface="Cambria" panose="02040503050406030204" pitchFamily="18" charset="0"/>
              </a:rPr>
              <a:t>dựng</a:t>
            </a:r>
            <a:r>
              <a:rPr lang="en-SG" sz="3200" b="1" dirty="0">
                <a:solidFill>
                  <a:srgbClr val="C00000"/>
                </a:solidFill>
                <a:latin typeface="Cambria" panose="02040503050406030204" pitchFamily="18" charset="0"/>
                <a:ea typeface="Cambria" panose="02040503050406030204" pitchFamily="18" charset="0"/>
              </a:rPr>
              <a:t> </a:t>
            </a:r>
            <a:r>
              <a:rPr lang="en-SG" sz="3200" b="1" dirty="0" err="1">
                <a:solidFill>
                  <a:srgbClr val="C00000"/>
                </a:solidFill>
                <a:latin typeface="Cambria" panose="02040503050406030204" pitchFamily="18" charset="0"/>
                <a:ea typeface="Cambria" panose="02040503050406030204" pitchFamily="18" charset="0"/>
              </a:rPr>
              <a:t>cột</a:t>
            </a:r>
            <a:r>
              <a:rPr lang="en-SG" sz="3200" b="1" dirty="0">
                <a:solidFill>
                  <a:srgbClr val="C00000"/>
                </a:solidFill>
                <a:latin typeface="Cambria" panose="02040503050406030204" pitchFamily="18" charset="0"/>
                <a:ea typeface="Cambria" panose="02040503050406030204" pitchFamily="18" charset="0"/>
              </a:rPr>
              <a:t> </a:t>
            </a:r>
            <a:r>
              <a:rPr lang="en-SG" sz="3200" b="1" dirty="0" err="1">
                <a:solidFill>
                  <a:srgbClr val="C00000"/>
                </a:solidFill>
                <a:latin typeface="Cambria" panose="02040503050406030204" pitchFamily="18" charset="0"/>
                <a:ea typeface="Cambria" panose="02040503050406030204" pitchFamily="18" charset="0"/>
              </a:rPr>
              <a:t>mốc</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trên</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quần</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đảo</a:t>
            </a:r>
            <a:r>
              <a:rPr lang="en-SG" sz="3200" b="1" dirty="0">
                <a:solidFill>
                  <a:srgbClr val="002060"/>
                </a:solidFill>
                <a:latin typeface="Cambria" panose="02040503050406030204" pitchFamily="18" charset="0"/>
                <a:ea typeface="Cambria" panose="02040503050406030204" pitchFamily="18" charset="0"/>
              </a:rPr>
              <a:t> Hoàng Sa. </a:t>
            </a:r>
            <a:r>
              <a:rPr lang="en-SG" sz="3200" b="1" dirty="0" err="1">
                <a:solidFill>
                  <a:srgbClr val="002060"/>
                </a:solidFill>
                <a:latin typeface="Cambria" panose="02040503050406030204" pitchFamily="18" charset="0"/>
                <a:ea typeface="Cambria" panose="02040503050406030204" pitchFamily="18" charset="0"/>
              </a:rPr>
              <a:t>Vua</a:t>
            </a:r>
            <a:r>
              <a:rPr lang="en-SG" sz="3200" b="1" dirty="0">
                <a:solidFill>
                  <a:srgbClr val="002060"/>
                </a:solidFill>
                <a:latin typeface="Cambria" panose="02040503050406030204" pitchFamily="18" charset="0"/>
                <a:ea typeface="Cambria" panose="02040503050406030204" pitchFamily="18" charset="0"/>
              </a:rPr>
              <a:t> Minh </a:t>
            </a:r>
            <a:r>
              <a:rPr lang="en-SG" sz="3200" b="1" dirty="0" err="1">
                <a:solidFill>
                  <a:srgbClr val="002060"/>
                </a:solidFill>
                <a:latin typeface="Cambria" panose="02040503050406030204" pitchFamily="18" charset="0"/>
                <a:ea typeface="Cambria" panose="02040503050406030204" pitchFamily="18" charset="0"/>
              </a:rPr>
              <a:t>Mạng</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cho</a:t>
            </a:r>
            <a:r>
              <a:rPr lang="en-SG" sz="3200" b="1" dirty="0">
                <a:solidFill>
                  <a:srgbClr val="002060"/>
                </a:solidFill>
                <a:latin typeface="Cambria" panose="02040503050406030204" pitchFamily="18" charset="0"/>
                <a:ea typeface="Cambria" panose="02040503050406030204" pitchFamily="18" charset="0"/>
              </a:rPr>
              <a:t> </a:t>
            </a:r>
            <a:r>
              <a:rPr lang="vi-VN" sz="3200" b="1" dirty="0">
                <a:solidFill>
                  <a:srgbClr val="002060"/>
                </a:solidFill>
                <a:latin typeface="Cambria" panose="02040503050406030204" pitchFamily="18" charset="0"/>
                <a:ea typeface="Cambria" panose="02040503050406030204" pitchFamily="18" charset="0"/>
              </a:rPr>
              <a:t>vẽ</a:t>
            </a:r>
            <a:r>
              <a:rPr lang="en-SG" sz="3200" b="1" dirty="0">
                <a:solidFill>
                  <a:srgbClr val="C00000"/>
                </a:solidFill>
                <a:latin typeface="Cambria" panose="02040503050406030204" pitchFamily="18" charset="0"/>
                <a:ea typeface="Cambria" panose="02040503050406030204" pitchFamily="18" charset="0"/>
              </a:rPr>
              <a:t> </a:t>
            </a:r>
            <a:r>
              <a:rPr lang="en-SG" sz="3200" b="1" i="1" dirty="0" err="1">
                <a:solidFill>
                  <a:srgbClr val="C00000"/>
                </a:solidFill>
                <a:latin typeface="Cambria" panose="02040503050406030204" pitchFamily="18" charset="0"/>
                <a:ea typeface="Cambria" panose="02040503050406030204" pitchFamily="18" charset="0"/>
              </a:rPr>
              <a:t>Đại</a:t>
            </a:r>
            <a:r>
              <a:rPr lang="en-SG" sz="3200" b="1" i="1" dirty="0">
                <a:solidFill>
                  <a:srgbClr val="C00000"/>
                </a:solidFill>
                <a:latin typeface="Cambria" panose="02040503050406030204" pitchFamily="18" charset="0"/>
                <a:ea typeface="Cambria" panose="02040503050406030204" pitchFamily="18" charset="0"/>
              </a:rPr>
              <a:t> Nam </a:t>
            </a:r>
            <a:r>
              <a:rPr lang="en-SG" sz="3200" b="1" i="1" dirty="0" err="1">
                <a:solidFill>
                  <a:srgbClr val="C00000"/>
                </a:solidFill>
                <a:latin typeface="Cambria" panose="02040503050406030204" pitchFamily="18" charset="0"/>
                <a:ea typeface="Cambria" panose="02040503050406030204" pitchFamily="18" charset="0"/>
              </a:rPr>
              <a:t>nhất</a:t>
            </a:r>
            <a:r>
              <a:rPr lang="en-SG" sz="3200" b="1" i="1" dirty="0">
                <a:solidFill>
                  <a:srgbClr val="C00000"/>
                </a:solidFill>
                <a:latin typeface="Cambria" panose="02040503050406030204" pitchFamily="18" charset="0"/>
                <a:ea typeface="Cambria" panose="02040503050406030204" pitchFamily="18" charset="0"/>
              </a:rPr>
              <a:t> </a:t>
            </a:r>
            <a:r>
              <a:rPr lang="en-SG" sz="3200" b="1" i="1" dirty="0" err="1">
                <a:solidFill>
                  <a:srgbClr val="C00000"/>
                </a:solidFill>
                <a:latin typeface="Cambria" panose="02040503050406030204" pitchFamily="18" charset="0"/>
                <a:ea typeface="Cambria" panose="02040503050406030204" pitchFamily="18" charset="0"/>
              </a:rPr>
              <a:t>thống</a:t>
            </a:r>
            <a:r>
              <a:rPr lang="en-SG" sz="3200" b="1" i="1" dirty="0">
                <a:solidFill>
                  <a:srgbClr val="C00000"/>
                </a:solidFill>
                <a:latin typeface="Cambria" panose="02040503050406030204" pitchFamily="18" charset="0"/>
                <a:ea typeface="Cambria" panose="02040503050406030204" pitchFamily="18" charset="0"/>
              </a:rPr>
              <a:t> </a:t>
            </a:r>
            <a:r>
              <a:rPr lang="en-SG" sz="3200" b="1" i="1" dirty="0" err="1">
                <a:solidFill>
                  <a:srgbClr val="C00000"/>
                </a:solidFill>
                <a:latin typeface="Cambria" panose="02040503050406030204" pitchFamily="18" charset="0"/>
                <a:ea typeface="Cambria" panose="02040503050406030204" pitchFamily="18" charset="0"/>
              </a:rPr>
              <a:t>toàn</a:t>
            </a:r>
            <a:r>
              <a:rPr lang="en-SG" sz="3200" b="1" i="1" dirty="0">
                <a:solidFill>
                  <a:srgbClr val="C00000"/>
                </a:solidFill>
                <a:latin typeface="Cambria" panose="02040503050406030204" pitchFamily="18" charset="0"/>
                <a:ea typeface="Cambria" panose="02040503050406030204" pitchFamily="18" charset="0"/>
              </a:rPr>
              <a:t> </a:t>
            </a:r>
            <a:r>
              <a:rPr lang="vi-VN" sz="3200" b="1" i="1" dirty="0">
                <a:solidFill>
                  <a:srgbClr val="C00000"/>
                </a:solidFill>
                <a:latin typeface="Cambria" panose="02040503050406030204" pitchFamily="18" charset="0"/>
                <a:ea typeface="Cambria" panose="02040503050406030204" pitchFamily="18" charset="0"/>
              </a:rPr>
              <a:t>đồ</a:t>
            </a:r>
            <a:r>
              <a:rPr lang="vi-VN" sz="3200" b="1" i="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thể</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hiện</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rõ</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quần</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đảo</a:t>
            </a:r>
            <a:r>
              <a:rPr lang="en-SG" sz="3200" b="1" dirty="0">
                <a:solidFill>
                  <a:srgbClr val="002060"/>
                </a:solidFill>
                <a:latin typeface="Cambria" panose="02040503050406030204" pitchFamily="18" charset="0"/>
                <a:ea typeface="Cambria" panose="02040503050406030204" pitchFamily="18" charset="0"/>
              </a:rPr>
              <a:t> Hoàng Sa </a:t>
            </a:r>
            <a:r>
              <a:rPr lang="en-SG" sz="3200" b="1" dirty="0" err="1">
                <a:solidFill>
                  <a:srgbClr val="002060"/>
                </a:solidFill>
                <a:latin typeface="Cambria" panose="02040503050406030204" pitchFamily="18" charset="0"/>
                <a:ea typeface="Cambria" panose="02040503050406030204" pitchFamily="18" charset="0"/>
              </a:rPr>
              <a:t>và</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quần</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đảo</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Trường</a:t>
            </a:r>
            <a:r>
              <a:rPr lang="en-SG" sz="3200" b="1" dirty="0">
                <a:solidFill>
                  <a:srgbClr val="002060"/>
                </a:solidFill>
                <a:latin typeface="Cambria" panose="02040503050406030204" pitchFamily="18" charset="0"/>
                <a:ea typeface="Cambria" panose="02040503050406030204" pitchFamily="18" charset="0"/>
              </a:rPr>
              <a:t> Sa </a:t>
            </a:r>
            <a:r>
              <a:rPr lang="en-SG" sz="3200" b="1" dirty="0" err="1">
                <a:solidFill>
                  <a:srgbClr val="002060"/>
                </a:solidFill>
                <a:latin typeface="Cambria" panose="02040503050406030204" pitchFamily="18" charset="0"/>
                <a:ea typeface="Cambria" panose="02040503050406030204" pitchFamily="18" charset="0"/>
              </a:rPr>
              <a:t>thuộc</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chủ</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quyền</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của</a:t>
            </a:r>
            <a:r>
              <a:rPr lang="en-SG" sz="3200" b="1" dirty="0">
                <a:solidFill>
                  <a:srgbClr val="002060"/>
                </a:solidFill>
                <a:latin typeface="Cambria" panose="02040503050406030204" pitchFamily="18" charset="0"/>
                <a:ea typeface="Cambria" panose="02040503050406030204" pitchFamily="18" charset="0"/>
              </a:rPr>
              <a:t> </a:t>
            </a:r>
            <a:r>
              <a:rPr lang="en-SG" sz="3200" b="1" dirty="0" err="1">
                <a:solidFill>
                  <a:srgbClr val="002060"/>
                </a:solidFill>
                <a:latin typeface="Cambria" panose="02040503050406030204" pitchFamily="18" charset="0"/>
                <a:ea typeface="Cambria" panose="02040503050406030204" pitchFamily="18" charset="0"/>
              </a:rPr>
              <a:t>Việt</a:t>
            </a:r>
            <a:r>
              <a:rPr lang="en-SG" sz="3200" b="1" dirty="0">
                <a:solidFill>
                  <a:srgbClr val="002060"/>
                </a:solidFill>
                <a:latin typeface="Cambria" panose="02040503050406030204" pitchFamily="18" charset="0"/>
                <a:ea typeface="Cambria" panose="02040503050406030204" pitchFamily="18" charset="0"/>
              </a:rPr>
              <a:t> Nam.</a:t>
            </a:r>
          </a:p>
        </p:txBody>
      </p:sp>
      <p:sp>
        <p:nvSpPr>
          <p:cNvPr id="11" name="圆角矩形 17">
            <a:extLst>
              <a:ext uri="{FF2B5EF4-FFF2-40B4-BE49-F238E27FC236}">
                <a16:creationId xmlns:a16="http://schemas.microsoft.com/office/drawing/2014/main" id="{07AB3A4F-5BA5-A630-344C-14ED1416877B}"/>
              </a:ext>
            </a:extLst>
          </p:cNvPr>
          <p:cNvSpPr/>
          <p:nvPr/>
        </p:nvSpPr>
        <p:spPr>
          <a:xfrm>
            <a:off x="2177142" y="4234542"/>
            <a:ext cx="9579429" cy="2317259"/>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12" name="TextBox 11">
            <a:extLst>
              <a:ext uri="{FF2B5EF4-FFF2-40B4-BE49-F238E27FC236}">
                <a16:creationId xmlns:a16="http://schemas.microsoft.com/office/drawing/2014/main" id="{8E438398-B783-A1E8-A3EB-D3B238AEBE0A}"/>
              </a:ext>
            </a:extLst>
          </p:cNvPr>
          <p:cNvSpPr txBox="1"/>
          <p:nvPr/>
        </p:nvSpPr>
        <p:spPr>
          <a:xfrm>
            <a:off x="2373085" y="4300564"/>
            <a:ext cx="9187542" cy="2185214"/>
          </a:xfrm>
          <a:prstGeom prst="rect">
            <a:avLst/>
          </a:prstGeom>
          <a:noFill/>
        </p:spPr>
        <p:txBody>
          <a:bodyPr wrap="square">
            <a:spAutoFit/>
          </a:bodyPr>
          <a:lstStyle/>
          <a:p>
            <a:pPr algn="just"/>
            <a:r>
              <a:rPr lang="vi-VN" sz="3400" b="1" dirty="0">
                <a:solidFill>
                  <a:srgbClr val="002060"/>
                </a:solidFill>
                <a:latin typeface="Cambria" panose="02040503050406030204" pitchFamily="18" charset="0"/>
                <a:ea typeface="Cambria" panose="02040503050406030204" pitchFamily="18" charset="0"/>
              </a:rPr>
              <a:t>Năm 1836, vua Minh Mạng cử Phạm Hữu Nhật chỉ huy đội bình thuyền ra quần đảo Hoàng Sa, mang theo 10 cái bài gỗ (cột mốc) khắc chữ lưu dấu để ghi nhớ.</a:t>
            </a:r>
            <a:endParaRPr lang="en-SG" sz="34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4453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7">
            <a:extLst>
              <a:ext uri="{FF2B5EF4-FFF2-40B4-BE49-F238E27FC236}">
                <a16:creationId xmlns:a16="http://schemas.microsoft.com/office/drawing/2014/main" id="{F9753649-7297-34D7-8792-7BC8C9D7F15A}"/>
              </a:ext>
            </a:extLst>
          </p:cNvPr>
          <p:cNvSpPr/>
          <p:nvPr/>
        </p:nvSpPr>
        <p:spPr>
          <a:xfrm>
            <a:off x="3929743" y="1084428"/>
            <a:ext cx="8262257" cy="5780315"/>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5" name="TextBox 4">
            <a:extLst>
              <a:ext uri="{FF2B5EF4-FFF2-40B4-BE49-F238E27FC236}">
                <a16:creationId xmlns:a16="http://schemas.microsoft.com/office/drawing/2014/main" id="{75438EC2-FB5C-FA3C-2493-7D948B648C46}"/>
              </a:ext>
            </a:extLst>
          </p:cNvPr>
          <p:cNvSpPr txBox="1"/>
          <p:nvPr/>
        </p:nvSpPr>
        <p:spPr>
          <a:xfrm>
            <a:off x="4265385" y="1217557"/>
            <a:ext cx="7761516" cy="5509200"/>
          </a:xfrm>
          <a:prstGeom prst="rect">
            <a:avLst/>
          </a:prstGeom>
          <a:noFill/>
        </p:spPr>
        <p:txBody>
          <a:bodyPr wrap="square">
            <a:spAutoFit/>
          </a:bodyPr>
          <a:lstStyle/>
          <a:p>
            <a:pPr algn="just"/>
            <a:r>
              <a:rPr lang="en-SG" sz="3200" b="1" dirty="0" err="1">
                <a:latin typeface="Cambria" panose="02040503050406030204" pitchFamily="18" charset="0"/>
                <a:ea typeface="Cambria" panose="02040503050406030204" pitchFamily="18" charset="0"/>
              </a:rPr>
              <a:t>Hình</a:t>
            </a:r>
            <a:r>
              <a:rPr lang="en-SG" sz="3200" b="1" dirty="0">
                <a:latin typeface="Cambria" panose="02040503050406030204" pitchFamily="18" charset="0"/>
                <a:ea typeface="Cambria" panose="02040503050406030204" pitchFamily="18" charset="0"/>
              </a:rPr>
              <a:t> 6. </a:t>
            </a:r>
            <a:r>
              <a:rPr lang="en-SG" sz="3200" b="1" dirty="0">
                <a:solidFill>
                  <a:schemeClr val="accent2">
                    <a:lumMod val="75000"/>
                  </a:schemeClr>
                </a:solidFill>
                <a:latin typeface="Cambria" panose="02040503050406030204" pitchFamily="18" charset="0"/>
                <a:ea typeface="Cambria" panose="02040503050406030204" pitchFamily="18" charset="0"/>
              </a:rPr>
              <a:t>Bia </a:t>
            </a:r>
            <a:r>
              <a:rPr lang="en-SG" sz="3200" b="1" dirty="0" err="1">
                <a:solidFill>
                  <a:schemeClr val="accent2">
                    <a:lumMod val="75000"/>
                  </a:schemeClr>
                </a:solidFill>
                <a:latin typeface="Cambria" panose="02040503050406030204" pitchFamily="18" charset="0"/>
                <a:ea typeface="Cambria" panose="02040503050406030204" pitchFamily="18" charset="0"/>
              </a:rPr>
              <a:t>chủ</a:t>
            </a:r>
            <a:r>
              <a:rPr lang="en-SG" sz="3200" b="1" dirty="0">
                <a:solidFill>
                  <a:schemeClr val="accent2">
                    <a:lumMod val="75000"/>
                  </a:schemeClr>
                </a:solidFill>
                <a:latin typeface="Cambria" panose="02040503050406030204" pitchFamily="18" charset="0"/>
                <a:ea typeface="Cambria" panose="02040503050406030204" pitchFamily="18" charset="0"/>
              </a:rPr>
              <a:t> </a:t>
            </a:r>
            <a:r>
              <a:rPr lang="en-SG" sz="3200" b="1" dirty="0" err="1">
                <a:solidFill>
                  <a:schemeClr val="accent2">
                    <a:lumMod val="75000"/>
                  </a:schemeClr>
                </a:solidFill>
                <a:latin typeface="Cambria" panose="02040503050406030204" pitchFamily="18" charset="0"/>
                <a:ea typeface="Cambria" panose="02040503050406030204" pitchFamily="18" charset="0"/>
              </a:rPr>
              <a:t>quyền</a:t>
            </a:r>
            <a:r>
              <a:rPr lang="en-SG" sz="3200" b="1" dirty="0">
                <a:solidFill>
                  <a:schemeClr val="accent2">
                    <a:lumMod val="75000"/>
                  </a:schemeClr>
                </a:solidFill>
                <a:latin typeface="Cambria" panose="02040503050406030204" pitchFamily="18" charset="0"/>
                <a:ea typeface="Cambria" panose="02040503050406030204" pitchFamily="18" charset="0"/>
              </a:rPr>
              <a:t> </a:t>
            </a:r>
            <a:r>
              <a:rPr lang="en-SG" sz="3200" b="1" dirty="0" err="1">
                <a:solidFill>
                  <a:schemeClr val="accent2">
                    <a:lumMod val="75000"/>
                  </a:schemeClr>
                </a:solidFill>
                <a:latin typeface="Cambria" panose="02040503050406030204" pitchFamily="18" charset="0"/>
                <a:ea typeface="Cambria" panose="02040503050406030204" pitchFamily="18" charset="0"/>
              </a:rPr>
              <a:t>của</a:t>
            </a:r>
            <a:r>
              <a:rPr lang="en-SG" sz="3200" b="1" dirty="0">
                <a:solidFill>
                  <a:schemeClr val="accent2">
                    <a:lumMod val="75000"/>
                  </a:schemeClr>
                </a:solidFill>
                <a:latin typeface="Cambria" panose="02040503050406030204" pitchFamily="18" charset="0"/>
                <a:ea typeface="Cambria" panose="02040503050406030204" pitchFamily="18" charset="0"/>
              </a:rPr>
              <a:t> </a:t>
            </a:r>
            <a:r>
              <a:rPr lang="en-SG" sz="3200" b="1" dirty="0" err="1">
                <a:solidFill>
                  <a:schemeClr val="accent2">
                    <a:lumMod val="75000"/>
                  </a:schemeClr>
                </a:solidFill>
                <a:latin typeface="Cambria" panose="02040503050406030204" pitchFamily="18" charset="0"/>
                <a:ea typeface="Cambria" panose="02040503050406030204" pitchFamily="18" charset="0"/>
              </a:rPr>
              <a:t>Việt</a:t>
            </a:r>
            <a:r>
              <a:rPr lang="en-SG" sz="3200" b="1" dirty="0">
                <a:solidFill>
                  <a:schemeClr val="accent2">
                    <a:lumMod val="75000"/>
                  </a:schemeClr>
                </a:solidFill>
                <a:latin typeface="Cambria" panose="02040503050406030204" pitchFamily="18" charset="0"/>
                <a:ea typeface="Cambria" panose="02040503050406030204" pitchFamily="18" charset="0"/>
              </a:rPr>
              <a:t> Nam </a:t>
            </a:r>
            <a:r>
              <a:rPr lang="en-SG" sz="3200" b="1" dirty="0" err="1">
                <a:solidFill>
                  <a:schemeClr val="accent2">
                    <a:lumMod val="75000"/>
                  </a:schemeClr>
                </a:solidFill>
                <a:latin typeface="Cambria" panose="02040503050406030204" pitchFamily="18" charset="0"/>
                <a:ea typeface="Cambria" panose="02040503050406030204" pitchFamily="18" charset="0"/>
              </a:rPr>
              <a:t>trên</a:t>
            </a:r>
            <a:r>
              <a:rPr lang="en-SG" sz="3200" b="1" dirty="0">
                <a:solidFill>
                  <a:schemeClr val="accent2">
                    <a:lumMod val="75000"/>
                  </a:schemeClr>
                </a:solidFill>
                <a:latin typeface="Cambria" panose="02040503050406030204" pitchFamily="18" charset="0"/>
                <a:ea typeface="Cambria" panose="02040503050406030204" pitchFamily="18" charset="0"/>
              </a:rPr>
              <a:t> </a:t>
            </a:r>
            <a:r>
              <a:rPr lang="en-SG" sz="3200" b="1" dirty="0" err="1">
                <a:solidFill>
                  <a:schemeClr val="accent2">
                    <a:lumMod val="75000"/>
                  </a:schemeClr>
                </a:solidFill>
                <a:latin typeface="Cambria" panose="02040503050406030204" pitchFamily="18" charset="0"/>
                <a:ea typeface="Cambria" panose="02040503050406030204" pitchFamily="18" charset="0"/>
              </a:rPr>
              <a:t>đảo</a:t>
            </a:r>
            <a:r>
              <a:rPr lang="en-SG" sz="3200" b="1" dirty="0">
                <a:solidFill>
                  <a:schemeClr val="accent2">
                    <a:lumMod val="75000"/>
                  </a:schemeClr>
                </a:solidFill>
                <a:latin typeface="Cambria" panose="02040503050406030204" pitchFamily="18" charset="0"/>
                <a:ea typeface="Cambria" panose="02040503050406030204" pitchFamily="18" charset="0"/>
              </a:rPr>
              <a:t> Hoàng Sa </a:t>
            </a:r>
            <a:r>
              <a:rPr lang="en-SG" sz="3200" b="1" dirty="0" err="1">
                <a:solidFill>
                  <a:schemeClr val="accent2">
                    <a:lumMod val="75000"/>
                  </a:schemeClr>
                </a:solidFill>
                <a:latin typeface="Cambria" panose="02040503050406030204" pitchFamily="18" charset="0"/>
                <a:ea typeface="Cambria" panose="02040503050406030204" pitchFamily="18" charset="0"/>
              </a:rPr>
              <a:t>được</a:t>
            </a:r>
            <a:r>
              <a:rPr lang="en-SG" sz="3200" b="1" dirty="0">
                <a:solidFill>
                  <a:schemeClr val="accent2">
                    <a:lumMod val="75000"/>
                  </a:schemeClr>
                </a:solidFill>
                <a:latin typeface="Cambria" panose="02040503050406030204" pitchFamily="18" charset="0"/>
                <a:ea typeface="Cambria" panose="02040503050406030204" pitchFamily="18" charset="0"/>
              </a:rPr>
              <a:t> </a:t>
            </a:r>
            <a:r>
              <a:rPr lang="en-SG" sz="3200" b="1" dirty="0" err="1">
                <a:solidFill>
                  <a:schemeClr val="accent2">
                    <a:lumMod val="75000"/>
                  </a:schemeClr>
                </a:solidFill>
                <a:latin typeface="Cambria" panose="02040503050406030204" pitchFamily="18" charset="0"/>
                <a:ea typeface="Cambria" panose="02040503050406030204" pitchFamily="18" charset="0"/>
              </a:rPr>
              <a:t>xây</a:t>
            </a:r>
            <a:r>
              <a:rPr lang="en-SG" sz="3200" b="1" dirty="0">
                <a:solidFill>
                  <a:schemeClr val="accent2">
                    <a:lumMod val="75000"/>
                  </a:schemeClr>
                </a:solidFill>
                <a:latin typeface="Cambria" panose="02040503050406030204" pitchFamily="18" charset="0"/>
                <a:ea typeface="Cambria" panose="02040503050406030204" pitchFamily="18" charset="0"/>
              </a:rPr>
              <a:t> </a:t>
            </a:r>
            <a:r>
              <a:rPr lang="en-SG" sz="3200" b="1" dirty="0" err="1">
                <a:solidFill>
                  <a:schemeClr val="accent2">
                    <a:lumMod val="75000"/>
                  </a:schemeClr>
                </a:solidFill>
                <a:latin typeface="Cambria" panose="02040503050406030204" pitchFamily="18" charset="0"/>
                <a:ea typeface="Cambria" panose="02040503050406030204" pitchFamily="18" charset="0"/>
              </a:rPr>
              <a:t>dựng</a:t>
            </a:r>
            <a:r>
              <a:rPr lang="en-SG" sz="3200" b="1" dirty="0">
                <a:solidFill>
                  <a:schemeClr val="accent2">
                    <a:lumMod val="75000"/>
                  </a:schemeClr>
                </a:solidFill>
                <a:latin typeface="Cambria" panose="02040503050406030204" pitchFamily="18" charset="0"/>
                <a:ea typeface="Cambria" panose="02040503050406030204" pitchFamily="18" charset="0"/>
              </a:rPr>
              <a:t> </a:t>
            </a:r>
            <a:r>
              <a:rPr lang="en-SG" sz="3200" b="1" dirty="0" err="1">
                <a:solidFill>
                  <a:schemeClr val="accent2">
                    <a:lumMod val="75000"/>
                  </a:schemeClr>
                </a:solidFill>
                <a:latin typeface="Cambria" panose="02040503050406030204" pitchFamily="18" charset="0"/>
                <a:ea typeface="Cambria" panose="02040503050406030204" pitchFamily="18" charset="0"/>
              </a:rPr>
              <a:t>năm</a:t>
            </a:r>
            <a:r>
              <a:rPr lang="en-SG" sz="3200" b="1" dirty="0">
                <a:solidFill>
                  <a:schemeClr val="accent2">
                    <a:lumMod val="75000"/>
                  </a:schemeClr>
                </a:solidFill>
                <a:latin typeface="Cambria" panose="02040503050406030204" pitchFamily="18" charset="0"/>
                <a:ea typeface="Cambria" panose="02040503050406030204" pitchFamily="18" charset="0"/>
              </a:rPr>
              <a:t> 1938</a:t>
            </a:r>
            <a:r>
              <a:rPr lang="en-SG" sz="3200" b="1" dirty="0">
                <a:latin typeface="Cambria" panose="02040503050406030204" pitchFamily="18" charset="0"/>
                <a:ea typeface="Cambria" panose="02040503050406030204" pitchFamily="18" charset="0"/>
              </a:rPr>
              <a:t>: Bia </a:t>
            </a:r>
            <a:r>
              <a:rPr lang="en-SG" sz="3200" b="1" dirty="0" err="1">
                <a:latin typeface="Cambria" panose="02040503050406030204" pitchFamily="18" charset="0"/>
                <a:ea typeface="Cambria" panose="02040503050406030204" pitchFamily="18" charset="0"/>
              </a:rPr>
              <a:t>chủ</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quyền</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viết</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bằng</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tiếng</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Pháp</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République</a:t>
            </a:r>
            <a:r>
              <a:rPr lang="en-SG" sz="3200" b="1" dirty="0">
                <a:latin typeface="Cambria" panose="02040503050406030204" pitchFamily="18" charset="0"/>
                <a:ea typeface="Cambria" panose="02040503050406030204" pitchFamily="18" charset="0"/>
              </a:rPr>
              <a:t> Française. Empire </a:t>
            </a:r>
            <a:r>
              <a:rPr lang="en-SG" sz="3200" b="1" dirty="0" err="1">
                <a:latin typeface="Cambria" panose="02040503050406030204" pitchFamily="18" charset="0"/>
                <a:ea typeface="Cambria" panose="02040503050406030204" pitchFamily="18" charset="0"/>
              </a:rPr>
              <a:t>d'Annam</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Archipel</a:t>
            </a:r>
            <a:r>
              <a:rPr lang="en-SG" sz="3200" b="1" dirty="0">
                <a:latin typeface="Cambria" panose="02040503050406030204" pitchFamily="18" charset="0"/>
                <a:ea typeface="Cambria" panose="02040503050406030204" pitchFamily="18" charset="0"/>
              </a:rPr>
              <a:t> des Paracels. 1816 </a:t>
            </a:r>
            <a:r>
              <a:rPr lang="en-SG" sz="3200" b="1" dirty="0" err="1">
                <a:latin typeface="Cambria" panose="02040503050406030204" pitchFamily="18" charset="0"/>
                <a:ea typeface="Cambria" panose="02040503050406030204" pitchFamily="18" charset="0"/>
              </a:rPr>
              <a:t>ile</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Pattle</a:t>
            </a:r>
            <a:r>
              <a:rPr lang="en-SG" sz="3200" b="1" dirty="0">
                <a:latin typeface="Cambria" panose="02040503050406030204" pitchFamily="18" charset="0"/>
                <a:ea typeface="Cambria" panose="02040503050406030204" pitchFamily="18" charset="0"/>
              </a:rPr>
              <a:t> 1938" (</a:t>
            </a:r>
            <a:r>
              <a:rPr lang="en-SG" sz="3200" b="1" dirty="0" err="1">
                <a:latin typeface="Cambria" panose="02040503050406030204" pitchFamily="18" charset="0"/>
                <a:ea typeface="Cambria" panose="02040503050406030204" pitchFamily="18" charset="0"/>
              </a:rPr>
              <a:t>dịch</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nghĩa</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Cộng</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hoà</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Pháp</a:t>
            </a:r>
            <a:r>
              <a:rPr lang="en-SG" sz="3200" b="1" dirty="0">
                <a:latin typeface="Cambria" panose="02040503050406030204" pitchFamily="18" charset="0"/>
                <a:ea typeface="Cambria" panose="02040503050406030204" pitchFamily="18" charset="0"/>
              </a:rPr>
              <a:t> – </a:t>
            </a:r>
            <a:r>
              <a:rPr lang="en-SG" sz="3200" b="1" dirty="0" err="1">
                <a:latin typeface="Cambria" panose="02040503050406030204" pitchFamily="18" charset="0"/>
                <a:ea typeface="Cambria" panose="02040503050406030204" pitchFamily="18" charset="0"/>
              </a:rPr>
              <a:t>Vương</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quốc</a:t>
            </a:r>
            <a:r>
              <a:rPr lang="en-SG" sz="3200" b="1" dirty="0">
                <a:latin typeface="Cambria" panose="02040503050406030204" pitchFamily="18" charset="0"/>
                <a:ea typeface="Cambria" panose="02040503050406030204" pitchFamily="18" charset="0"/>
              </a:rPr>
              <a:t> An Nam – </a:t>
            </a:r>
            <a:r>
              <a:rPr lang="en-SG" sz="3200" b="1" dirty="0" err="1">
                <a:latin typeface="Cambria" panose="02040503050406030204" pitchFamily="18" charset="0"/>
                <a:ea typeface="Cambria" panose="02040503050406030204" pitchFamily="18" charset="0"/>
              </a:rPr>
              <a:t>quần</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đảo</a:t>
            </a:r>
            <a:r>
              <a:rPr lang="en-SG" sz="3200" b="1" dirty="0">
                <a:latin typeface="Cambria" panose="02040503050406030204" pitchFamily="18" charset="0"/>
                <a:ea typeface="Cambria" panose="02040503050406030204" pitchFamily="18" charset="0"/>
              </a:rPr>
              <a:t> Hoàng Sa 1816 - </a:t>
            </a:r>
            <a:r>
              <a:rPr lang="en-SG" sz="3200" b="1" dirty="0" err="1">
                <a:latin typeface="Cambria" panose="02040503050406030204" pitchFamily="18" charset="0"/>
                <a:ea typeface="Cambria" panose="02040503050406030204" pitchFamily="18" charset="0"/>
              </a:rPr>
              <a:t>đảo</a:t>
            </a:r>
            <a:r>
              <a:rPr lang="en-SG" sz="3200" b="1" dirty="0">
                <a:latin typeface="Cambria" panose="02040503050406030204" pitchFamily="18" charset="0"/>
                <a:ea typeface="Cambria" panose="02040503050406030204" pitchFamily="18" charset="0"/>
              </a:rPr>
              <a:t> Hoàng Sa 1938). </a:t>
            </a:r>
            <a:r>
              <a:rPr lang="en-SG" sz="3200" b="1" dirty="0" err="1">
                <a:latin typeface="Cambria" panose="02040503050406030204" pitchFamily="18" charset="0"/>
                <a:ea typeface="Cambria" panose="02040503050406030204" pitchFamily="18" charset="0"/>
              </a:rPr>
              <a:t>Đây</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là</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bằng</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chứng</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chứng</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minh</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hoạt</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động</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thực</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thi</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chủ</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quyền</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của</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Việt</a:t>
            </a:r>
            <a:r>
              <a:rPr lang="en-SG" sz="3200" b="1" dirty="0">
                <a:latin typeface="Cambria" panose="02040503050406030204" pitchFamily="18" charset="0"/>
                <a:ea typeface="Cambria" panose="02040503050406030204" pitchFamily="18" charset="0"/>
              </a:rPr>
              <a:t> Nam </a:t>
            </a:r>
            <a:r>
              <a:rPr lang="en-SG" sz="3200" b="1" dirty="0" err="1">
                <a:latin typeface="Cambria" panose="02040503050406030204" pitchFamily="18" charset="0"/>
                <a:ea typeface="Cambria" panose="02040503050406030204" pitchFamily="18" charset="0"/>
              </a:rPr>
              <a:t>trên</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quần</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đảo</a:t>
            </a:r>
            <a:r>
              <a:rPr lang="en-SG" sz="3200" b="1" dirty="0">
                <a:latin typeface="Cambria" panose="02040503050406030204" pitchFamily="18" charset="0"/>
                <a:ea typeface="Cambria" panose="02040503050406030204" pitchFamily="18" charset="0"/>
              </a:rPr>
              <a:t> Hoàng Sa </a:t>
            </a:r>
            <a:r>
              <a:rPr lang="en-SG" sz="3200" b="1" dirty="0" err="1">
                <a:latin typeface="Cambria" panose="02040503050406030204" pitchFamily="18" charset="0"/>
                <a:ea typeface="Cambria" panose="02040503050406030204" pitchFamily="18" charset="0"/>
              </a:rPr>
              <a:t>thời</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Pháp</a:t>
            </a:r>
            <a:r>
              <a:rPr lang="en-SG" sz="3200" b="1" dirty="0">
                <a:latin typeface="Cambria" panose="02040503050406030204" pitchFamily="18" charset="0"/>
                <a:ea typeface="Cambria" panose="02040503050406030204" pitchFamily="18" charset="0"/>
              </a:rPr>
              <a:t> </a:t>
            </a:r>
            <a:r>
              <a:rPr lang="en-SG" sz="3200" b="1" dirty="0" err="1">
                <a:latin typeface="Cambria" panose="02040503050406030204" pitchFamily="18" charset="0"/>
                <a:ea typeface="Cambria" panose="02040503050406030204" pitchFamily="18" charset="0"/>
              </a:rPr>
              <a:t>thuộc</a:t>
            </a:r>
            <a:r>
              <a:rPr lang="en-SG" sz="3200" b="1" dirty="0">
                <a:latin typeface="Cambria" panose="02040503050406030204" pitchFamily="18" charset="0"/>
                <a:ea typeface="Cambria" panose="02040503050406030204" pitchFamily="18" charset="0"/>
              </a:rPr>
              <a:t>.</a:t>
            </a:r>
          </a:p>
        </p:txBody>
      </p:sp>
      <p:pic>
        <p:nvPicPr>
          <p:cNvPr id="7" name="Picture 6" descr="A cartoon of a child raising his hand and holding a pencil and a book&#10;&#10;Description automatically generated">
            <a:extLst>
              <a:ext uri="{FF2B5EF4-FFF2-40B4-BE49-F238E27FC236}">
                <a16:creationId xmlns:a16="http://schemas.microsoft.com/office/drawing/2014/main" id="{99D8D245-2A65-FAD8-7B70-425ABFA7238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4314885"/>
            <a:ext cx="2246084" cy="2290126"/>
          </a:xfrm>
          <a:prstGeom prst="rect">
            <a:avLst/>
          </a:prstGeom>
        </p:spPr>
      </p:pic>
      <p:pic>
        <p:nvPicPr>
          <p:cNvPr id="8" name="Picture 7">
            <a:extLst>
              <a:ext uri="{FF2B5EF4-FFF2-40B4-BE49-F238E27FC236}">
                <a16:creationId xmlns:a16="http://schemas.microsoft.com/office/drawing/2014/main" id="{1C948F49-A424-39BE-88D4-752F56E6F5BF}"/>
              </a:ext>
            </a:extLst>
          </p:cNvPr>
          <p:cNvPicPr>
            <a:picLocks noChangeAspect="1"/>
          </p:cNvPicPr>
          <p:nvPr/>
        </p:nvPicPr>
        <p:blipFill>
          <a:blip r:embed="rId3"/>
          <a:stretch>
            <a:fillRect/>
          </a:stretch>
        </p:blipFill>
        <p:spPr>
          <a:xfrm>
            <a:off x="600202" y="960574"/>
            <a:ext cx="3161720" cy="3354311"/>
          </a:xfrm>
          <a:prstGeom prst="rect">
            <a:avLst/>
          </a:prstGeom>
        </p:spPr>
      </p:pic>
      <p:pic>
        <p:nvPicPr>
          <p:cNvPr id="12" name="Picture 11">
            <a:extLst>
              <a:ext uri="{FF2B5EF4-FFF2-40B4-BE49-F238E27FC236}">
                <a16:creationId xmlns:a16="http://schemas.microsoft.com/office/drawing/2014/main" id="{2BEBE5F1-54E4-3792-8D5D-590B7E1A675E}"/>
              </a:ext>
            </a:extLst>
          </p:cNvPr>
          <p:cNvPicPr>
            <a:picLocks noChangeAspect="1"/>
          </p:cNvPicPr>
          <p:nvPr/>
        </p:nvPicPr>
        <p:blipFill>
          <a:blip r:embed="rId4"/>
          <a:stretch>
            <a:fillRect/>
          </a:stretch>
        </p:blipFill>
        <p:spPr>
          <a:xfrm>
            <a:off x="234893" y="0"/>
            <a:ext cx="9429226" cy="1024915"/>
          </a:xfrm>
          <a:prstGeom prst="rect">
            <a:avLst/>
          </a:prstGeom>
        </p:spPr>
      </p:pic>
    </p:spTree>
    <p:extLst>
      <p:ext uri="{BB962C8B-B14F-4D97-AF65-F5344CB8AC3E}">
        <p14:creationId xmlns:p14="http://schemas.microsoft.com/office/powerpoint/2010/main" val="364989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5353E7C3-C370-C7F9-AF81-AB0841DCFBA5}"/>
              </a:ext>
            </a:extLst>
          </p:cNvPr>
          <p:cNvSpPr/>
          <p:nvPr/>
        </p:nvSpPr>
        <p:spPr>
          <a:xfrm>
            <a:off x="1208315" y="1017235"/>
            <a:ext cx="10722428" cy="5663431"/>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rPr>
              <a:t>Thời Pháp thuộc, người Pháp cho dThời Pháp thuộc, người Pháp cho dựng bia chủ quyền, lập đơn vị hành chính ở quần đảo Hoàng Sa và quần đảo Trường Sa,...ựng bia chủ quyền, lập đơn vị hành chính ở quần đảo Hoàng Sa và quần đảo Trường Sa,...</a:t>
            </a: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5" name="TextBox 4">
            <a:extLst>
              <a:ext uri="{FF2B5EF4-FFF2-40B4-BE49-F238E27FC236}">
                <a16:creationId xmlns:a16="http://schemas.microsoft.com/office/drawing/2014/main" id="{DF859611-F480-FE19-5A33-DACAC0CF316A}"/>
              </a:ext>
            </a:extLst>
          </p:cNvPr>
          <p:cNvSpPr txBox="1"/>
          <p:nvPr/>
        </p:nvSpPr>
        <p:spPr>
          <a:xfrm>
            <a:off x="1587955" y="1171294"/>
            <a:ext cx="10244818" cy="5355312"/>
          </a:xfrm>
          <a:prstGeom prst="rect">
            <a:avLst/>
          </a:prstGeom>
          <a:noFill/>
        </p:spPr>
        <p:txBody>
          <a:bodyPr wrap="square" rtlCol="0">
            <a:spAutoFit/>
          </a:bodyPr>
          <a:lstStyle/>
          <a:p>
            <a:pPr algn="just"/>
            <a:r>
              <a:rPr lang="vi-VN" sz="3800" b="1" dirty="0">
                <a:solidFill>
                  <a:srgbClr val="002060"/>
                </a:solidFill>
                <a:latin typeface="Cambria" panose="02040503050406030204" pitchFamily="18" charset="0"/>
                <a:ea typeface="Cambria" panose="02040503050406030204" pitchFamily="18" charset="0"/>
              </a:rPr>
              <a:t>Đến nay, Nhà nước Cộng hoà xã hội chủ nghĩa Việt Nam: </a:t>
            </a:r>
            <a:r>
              <a:rPr lang="vi-VN" sz="3800" b="1" i="1" dirty="0">
                <a:solidFill>
                  <a:srgbClr val="002060"/>
                </a:solidFill>
                <a:latin typeface="Cambria" panose="02040503050406030204" pitchFamily="18" charset="0"/>
                <a:ea typeface="Cambria" panose="02040503050406030204" pitchFamily="18" charset="0"/>
              </a:rPr>
              <a:t>thành lập các đơn vị hành chính ở quần đảo Trường Sa và quần đảo Hoàng Sa</a:t>
            </a:r>
            <a:r>
              <a:rPr lang="vi-VN" sz="3800" b="1" dirty="0">
                <a:solidFill>
                  <a:srgbClr val="002060"/>
                </a:solidFill>
                <a:latin typeface="Cambria" panose="02040503050406030204" pitchFamily="18" charset="0"/>
                <a:ea typeface="Cambria" panose="02040503050406030204" pitchFamily="18" charset="0"/>
              </a:rPr>
              <a:t>; </a:t>
            </a:r>
            <a:r>
              <a:rPr lang="vi-VN" sz="3800" b="1" i="1" dirty="0">
                <a:solidFill>
                  <a:srgbClr val="002060"/>
                </a:solidFill>
                <a:latin typeface="Cambria" panose="02040503050406030204" pitchFamily="18" charset="0"/>
                <a:ea typeface="Cambria" panose="02040503050406030204" pitchFamily="18" charset="0"/>
              </a:rPr>
              <a:t>ban hành các văn bản pháp luật khẳng định chủ quyền biển đảo</a:t>
            </a:r>
            <a:r>
              <a:rPr lang="vi-VN" sz="3800" b="1" dirty="0">
                <a:solidFill>
                  <a:srgbClr val="002060"/>
                </a:solidFill>
                <a:latin typeface="Cambria" panose="02040503050406030204" pitchFamily="18" charset="0"/>
                <a:ea typeface="Cambria" panose="02040503050406030204" pitchFamily="18" charset="0"/>
              </a:rPr>
              <a:t>; </a:t>
            </a:r>
            <a:r>
              <a:rPr lang="vi-VN" sz="3800" b="1" i="1" dirty="0">
                <a:solidFill>
                  <a:srgbClr val="002060"/>
                </a:solidFill>
                <a:latin typeface="Cambria" panose="02040503050406030204" pitchFamily="18" charset="0"/>
                <a:ea typeface="Cambria" panose="02040503050406030204" pitchFamily="18" charset="0"/>
              </a:rPr>
              <a:t>tham gia Công ước của Liên hợp quốc về Luật Biển năm 1982</a:t>
            </a:r>
            <a:r>
              <a:rPr lang="vi-VN" sz="3800" b="1" dirty="0">
                <a:solidFill>
                  <a:srgbClr val="002060"/>
                </a:solidFill>
                <a:latin typeface="Cambria" panose="02040503050406030204" pitchFamily="18" charset="0"/>
                <a:ea typeface="Cambria" panose="02040503050406030204" pitchFamily="18" charset="0"/>
              </a:rPr>
              <a:t>;... đồng thời thực hiện </a:t>
            </a:r>
            <a:r>
              <a:rPr lang="vi-VN" sz="3800" b="1" i="1" dirty="0">
                <a:solidFill>
                  <a:srgbClr val="C00000"/>
                </a:solidFill>
                <a:latin typeface="Cambria" panose="02040503050406030204" pitchFamily="18" charset="0"/>
                <a:ea typeface="Cambria" panose="02040503050406030204" pitchFamily="18" charset="0"/>
              </a:rPr>
              <a:t>phát triển kinh tế biển gắn với tăng cường tiềm lực quốc phòng, góp phần bảo vệ biển, đảo quê hương.</a:t>
            </a:r>
            <a:endParaRPr lang="en-SG" sz="3800" b="1" i="1" dirty="0">
              <a:solidFill>
                <a:srgbClr val="C00000"/>
              </a:solidFill>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62B13309-840F-F00C-5F49-40B4E9370FF3}"/>
              </a:ext>
            </a:extLst>
          </p:cNvPr>
          <p:cNvPicPr>
            <a:picLocks noChangeAspect="1"/>
          </p:cNvPicPr>
          <p:nvPr/>
        </p:nvPicPr>
        <p:blipFill>
          <a:blip r:embed="rId2"/>
          <a:stretch>
            <a:fillRect/>
          </a:stretch>
        </p:blipFill>
        <p:spPr>
          <a:xfrm>
            <a:off x="87084" y="116106"/>
            <a:ext cx="13551063" cy="901129"/>
          </a:xfrm>
          <a:prstGeom prst="rect">
            <a:avLst/>
          </a:prstGeom>
        </p:spPr>
      </p:pic>
    </p:spTree>
    <p:extLst>
      <p:ext uri="{BB962C8B-B14F-4D97-AF65-F5344CB8AC3E}">
        <p14:creationId xmlns:p14="http://schemas.microsoft.com/office/powerpoint/2010/main" val="54359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2C2230-ACA5-ED8C-19C6-D5A9601676BB}"/>
              </a:ext>
            </a:extLst>
          </p:cNvPr>
          <p:cNvPicPr>
            <a:picLocks noChangeAspect="1"/>
          </p:cNvPicPr>
          <p:nvPr/>
        </p:nvPicPr>
        <p:blipFill>
          <a:blip r:embed="rId2"/>
          <a:stretch>
            <a:fillRect/>
          </a:stretch>
        </p:blipFill>
        <p:spPr>
          <a:xfrm>
            <a:off x="2286000" y="2462325"/>
            <a:ext cx="10030317" cy="2288895"/>
          </a:xfrm>
          <a:prstGeom prst="rect">
            <a:avLst/>
          </a:prstGeom>
        </p:spPr>
      </p:pic>
    </p:spTree>
    <p:extLst>
      <p:ext uri="{BB962C8B-B14F-4D97-AF65-F5344CB8AC3E}">
        <p14:creationId xmlns:p14="http://schemas.microsoft.com/office/powerpoint/2010/main" val="350593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7">
            <a:extLst>
              <a:ext uri="{FF2B5EF4-FFF2-40B4-BE49-F238E27FC236}">
                <a16:creationId xmlns:a16="http://schemas.microsoft.com/office/drawing/2014/main" id="{67497626-4035-C6A6-2560-F0A44C0DF888}"/>
              </a:ext>
            </a:extLst>
          </p:cNvPr>
          <p:cNvSpPr/>
          <p:nvPr/>
        </p:nvSpPr>
        <p:spPr>
          <a:xfrm>
            <a:off x="435429" y="36063"/>
            <a:ext cx="11593288" cy="1708159"/>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rPr>
              <a:t>Hình 8. Bộ đội hải quân tuần tra bảo vệ biển, đảo: Bộ đội hải quân Việt Nam là lực lượng quan trọng, chủ chốt trong quá trình bảo vệ chủ quyền biển, đảo. Hoạt động tuần tra, bảo vệ biển đảo diễn ra liên tục, thường xuyên giúp cho việc thực thi và bảo vệ chủ quyền biển, đảo luôn chủ động, góp phần giữ vững biển, đảo quê hương</a:t>
            </a: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2" name="TextBox 1">
            <a:extLst>
              <a:ext uri="{FF2B5EF4-FFF2-40B4-BE49-F238E27FC236}">
                <a16:creationId xmlns:a16="http://schemas.microsoft.com/office/drawing/2014/main" id="{47B14FFA-7219-94A4-87F2-670FC114C36D}"/>
              </a:ext>
            </a:extLst>
          </p:cNvPr>
          <p:cNvSpPr txBox="1"/>
          <p:nvPr/>
        </p:nvSpPr>
        <p:spPr>
          <a:xfrm>
            <a:off x="566057" y="36063"/>
            <a:ext cx="11332031" cy="1708160"/>
          </a:xfrm>
          <a:prstGeom prst="rect">
            <a:avLst/>
          </a:prstGeom>
          <a:noFill/>
        </p:spPr>
        <p:txBody>
          <a:bodyPr wrap="square" rtlCol="0">
            <a:spAutoFit/>
          </a:bodyPr>
          <a:lstStyle/>
          <a:p>
            <a:pPr algn="just"/>
            <a:r>
              <a:rPr lang="vi-VN" sz="3500" b="1" dirty="0">
                <a:solidFill>
                  <a:srgbClr val="C00000"/>
                </a:solidFill>
                <a:latin typeface="Cambria" panose="02040503050406030204" pitchFamily="18" charset="0"/>
                <a:ea typeface="Cambria" panose="02040503050406030204" pitchFamily="18" charset="0"/>
              </a:rPr>
              <a:t>1. Hoàn thành bảng về những hoạt động chính trong công cuộc bảo vệ chủ quyền, các quyền lợi và lợi ích hợp pháp của Việt Nam ở Biển Đông.</a:t>
            </a:r>
            <a:endParaRPr lang="en-SG" sz="3500" b="1" dirty="0">
              <a:solidFill>
                <a:srgbClr val="C00000"/>
              </a:solidFill>
              <a:latin typeface="Cambria" panose="02040503050406030204" pitchFamily="18" charset="0"/>
              <a:ea typeface="Cambria" panose="02040503050406030204" pitchFamily="18" charset="0"/>
            </a:endParaRPr>
          </a:p>
        </p:txBody>
      </p:sp>
      <p:graphicFrame>
        <p:nvGraphicFramePr>
          <p:cNvPr id="7" name="Table 6">
            <a:extLst>
              <a:ext uri="{FF2B5EF4-FFF2-40B4-BE49-F238E27FC236}">
                <a16:creationId xmlns:a16="http://schemas.microsoft.com/office/drawing/2014/main" id="{1C806680-2947-C3F6-EE6A-BF1E04D0A315}"/>
              </a:ext>
            </a:extLst>
          </p:cNvPr>
          <p:cNvGraphicFramePr>
            <a:graphicFrameLocks noGrp="1"/>
          </p:cNvGraphicFramePr>
          <p:nvPr>
            <p:extLst>
              <p:ext uri="{D42A27DB-BD31-4B8C-83A1-F6EECF244321}">
                <p14:modId xmlns:p14="http://schemas.microsoft.com/office/powerpoint/2010/main" val="2620413513"/>
              </p:ext>
            </p:extLst>
          </p:nvPr>
        </p:nvGraphicFramePr>
        <p:xfrm>
          <a:off x="566057" y="2068287"/>
          <a:ext cx="10461172" cy="4727777"/>
        </p:xfrm>
        <a:graphic>
          <a:graphicData uri="http://schemas.openxmlformats.org/drawingml/2006/table">
            <a:tbl>
              <a:tblPr firstRow="1" bandRow="1">
                <a:tableStyleId>{F5AB1C69-6EDB-4FF4-983F-18BD219EF322}</a:tableStyleId>
              </a:tblPr>
              <a:tblGrid>
                <a:gridCol w="3409867">
                  <a:extLst>
                    <a:ext uri="{9D8B030D-6E8A-4147-A177-3AD203B41FA5}">
                      <a16:colId xmlns:a16="http://schemas.microsoft.com/office/drawing/2014/main" val="2559626005"/>
                    </a:ext>
                  </a:extLst>
                </a:gridCol>
                <a:gridCol w="7051305">
                  <a:extLst>
                    <a:ext uri="{9D8B030D-6E8A-4147-A177-3AD203B41FA5}">
                      <a16:colId xmlns:a16="http://schemas.microsoft.com/office/drawing/2014/main" val="2994935714"/>
                    </a:ext>
                  </a:extLst>
                </a:gridCol>
              </a:tblGrid>
              <a:tr h="724260">
                <a:tc>
                  <a:txBody>
                    <a:bodyPr/>
                    <a:lstStyle/>
                    <a:p>
                      <a:pPr algn="ctr"/>
                      <a:r>
                        <a:rPr lang="vi-VN" sz="3000" dirty="0">
                          <a:latin typeface="Cambria" panose="02040503050406030204" pitchFamily="18" charset="0"/>
                          <a:ea typeface="Cambria" panose="02040503050406030204" pitchFamily="18" charset="0"/>
                        </a:rPr>
                        <a:t>THỜI KÌ</a:t>
                      </a:r>
                      <a:endParaRPr lang="en-SG" sz="3000" dirty="0">
                        <a:latin typeface="Cambria" panose="02040503050406030204" pitchFamily="18" charset="0"/>
                        <a:ea typeface="Cambria" panose="02040503050406030204" pitchFamily="18" charset="0"/>
                      </a:endParaRPr>
                    </a:p>
                  </a:txBody>
                  <a:tcPr/>
                </a:tc>
                <a:tc>
                  <a:txBody>
                    <a:bodyPr/>
                    <a:lstStyle/>
                    <a:p>
                      <a:pPr algn="ctr"/>
                      <a:r>
                        <a:rPr lang="vi-VN" sz="4000" dirty="0">
                          <a:latin typeface="Cambria" panose="02040503050406030204" pitchFamily="18" charset="0"/>
                          <a:ea typeface="Cambria" panose="02040503050406030204" pitchFamily="18" charset="0"/>
                        </a:rPr>
                        <a:t>HOẠT ĐỘNG</a:t>
                      </a:r>
                      <a:endParaRPr lang="en-SG" sz="40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2260016385"/>
                  </a:ext>
                </a:extLst>
              </a:tr>
              <a:tr h="587761">
                <a:tc>
                  <a:txBody>
                    <a:bodyPr/>
                    <a:lstStyle/>
                    <a:p>
                      <a:pPr algn="ctr"/>
                      <a:r>
                        <a:rPr lang="vi-VN" sz="3000" b="1" dirty="0">
                          <a:solidFill>
                            <a:srgbClr val="002060"/>
                          </a:solidFill>
                          <a:latin typeface="Cambria" panose="02040503050406030204" pitchFamily="18" charset="0"/>
                          <a:ea typeface="Cambria" panose="02040503050406030204" pitchFamily="18" charset="0"/>
                        </a:rPr>
                        <a:t>Các chúa Nguyễn</a:t>
                      </a:r>
                      <a:endParaRPr lang="en-SG" sz="3000" b="1" dirty="0">
                        <a:solidFill>
                          <a:srgbClr val="002060"/>
                        </a:solidFill>
                        <a:latin typeface="Cambria" panose="02040503050406030204" pitchFamily="18" charset="0"/>
                        <a:ea typeface="Cambria" panose="02040503050406030204" pitchFamily="18" charset="0"/>
                      </a:endParaRPr>
                    </a:p>
                  </a:txBody>
                  <a:tcPr/>
                </a:tc>
                <a:tc>
                  <a:txBody>
                    <a:bodyPr/>
                    <a:lstStyle/>
                    <a:p>
                      <a:endParaRPr lang="en-SG"/>
                    </a:p>
                  </a:txBody>
                  <a:tcPr/>
                </a:tc>
                <a:extLst>
                  <a:ext uri="{0D108BD9-81ED-4DB2-BD59-A6C34878D82A}">
                    <a16:rowId xmlns:a16="http://schemas.microsoft.com/office/drawing/2014/main" val="3764299593"/>
                  </a:ext>
                </a:extLst>
              </a:tr>
              <a:tr h="587761">
                <a:tc>
                  <a:txBody>
                    <a:bodyPr/>
                    <a:lstStyle/>
                    <a:p>
                      <a:pPr algn="ctr"/>
                      <a:r>
                        <a:rPr lang="vi-VN" sz="3000" b="1" dirty="0">
                          <a:solidFill>
                            <a:srgbClr val="002060"/>
                          </a:solidFill>
                          <a:latin typeface="Cambria" panose="02040503050406030204" pitchFamily="18" charset="0"/>
                          <a:ea typeface="Cambria" panose="02040503050406030204" pitchFamily="18" charset="0"/>
                        </a:rPr>
                        <a:t>Triều Nguyễn</a:t>
                      </a:r>
                    </a:p>
                  </a:txBody>
                  <a:tcPr/>
                </a:tc>
                <a:tc>
                  <a:txBody>
                    <a:bodyPr/>
                    <a:lstStyle/>
                    <a:p>
                      <a:endParaRPr lang="vi-VN" dirty="0"/>
                    </a:p>
                    <a:p>
                      <a:endParaRPr lang="vi-VN" dirty="0"/>
                    </a:p>
                    <a:p>
                      <a:endParaRPr lang="en-SG" dirty="0"/>
                    </a:p>
                  </a:txBody>
                  <a:tcPr/>
                </a:tc>
                <a:extLst>
                  <a:ext uri="{0D108BD9-81ED-4DB2-BD59-A6C34878D82A}">
                    <a16:rowId xmlns:a16="http://schemas.microsoft.com/office/drawing/2014/main" val="3188893891"/>
                  </a:ext>
                </a:extLst>
              </a:tr>
              <a:tr h="587761">
                <a:tc>
                  <a:txBody>
                    <a:bodyPr/>
                    <a:lstStyle/>
                    <a:p>
                      <a:pPr algn="ctr"/>
                      <a:r>
                        <a:rPr lang="vi-VN" sz="3000" b="1" dirty="0">
                          <a:solidFill>
                            <a:srgbClr val="002060"/>
                          </a:solidFill>
                          <a:latin typeface="Cambria" panose="02040503050406030204" pitchFamily="18" charset="0"/>
                          <a:ea typeface="Cambria" panose="02040503050406030204" pitchFamily="18" charset="0"/>
                        </a:rPr>
                        <a:t>Thời Pháp thuộc</a:t>
                      </a:r>
                      <a:endParaRPr lang="en-SG" sz="3000" b="1" dirty="0">
                        <a:solidFill>
                          <a:srgbClr val="002060"/>
                        </a:solidFill>
                        <a:latin typeface="Cambria" panose="02040503050406030204" pitchFamily="18" charset="0"/>
                        <a:ea typeface="Cambria" panose="02040503050406030204" pitchFamily="18" charset="0"/>
                      </a:endParaRPr>
                    </a:p>
                  </a:txBody>
                  <a:tcPr/>
                </a:tc>
                <a:tc>
                  <a:txBody>
                    <a:bodyPr/>
                    <a:lstStyle/>
                    <a:p>
                      <a:endParaRPr lang="vi-VN" dirty="0"/>
                    </a:p>
                    <a:p>
                      <a:endParaRPr lang="vi-VN" dirty="0"/>
                    </a:p>
                    <a:p>
                      <a:endParaRPr lang="en-SG" dirty="0"/>
                    </a:p>
                  </a:txBody>
                  <a:tcPr/>
                </a:tc>
                <a:extLst>
                  <a:ext uri="{0D108BD9-81ED-4DB2-BD59-A6C34878D82A}">
                    <a16:rowId xmlns:a16="http://schemas.microsoft.com/office/drawing/2014/main" val="216985028"/>
                  </a:ext>
                </a:extLst>
              </a:tr>
              <a:tr h="1586956">
                <a:tc>
                  <a:txBody>
                    <a:bodyPr/>
                    <a:lstStyle/>
                    <a:p>
                      <a:pPr algn="ctr"/>
                      <a:r>
                        <a:rPr lang="vi-VN" sz="3000" b="1" dirty="0">
                          <a:solidFill>
                            <a:srgbClr val="002060"/>
                          </a:solidFill>
                          <a:latin typeface="Cambria" panose="02040503050406030204" pitchFamily="18" charset="0"/>
                          <a:ea typeface="Cambria" panose="02040503050406030204" pitchFamily="18" charset="0"/>
                        </a:rPr>
                        <a:t>Nhà nước Cộng hòa xã hội chủ nghĩa Việt Nam</a:t>
                      </a:r>
                    </a:p>
                  </a:txBody>
                  <a:tcPr/>
                </a:tc>
                <a:tc>
                  <a:txBody>
                    <a:bodyPr/>
                    <a:lstStyle/>
                    <a:p>
                      <a:endParaRPr lang="en-SG" dirty="0"/>
                    </a:p>
                  </a:txBody>
                  <a:tcPr/>
                </a:tc>
                <a:extLst>
                  <a:ext uri="{0D108BD9-81ED-4DB2-BD59-A6C34878D82A}">
                    <a16:rowId xmlns:a16="http://schemas.microsoft.com/office/drawing/2014/main" val="2613615854"/>
                  </a:ext>
                </a:extLst>
              </a:tr>
            </a:tbl>
          </a:graphicData>
        </a:graphic>
      </p:graphicFrame>
      <p:sp>
        <p:nvSpPr>
          <p:cNvPr id="8" name="TextBox 7">
            <a:extLst>
              <a:ext uri="{FF2B5EF4-FFF2-40B4-BE49-F238E27FC236}">
                <a16:creationId xmlns:a16="http://schemas.microsoft.com/office/drawing/2014/main" id="{045D85DC-3BFB-3482-A9DF-F4A35015F119}"/>
              </a:ext>
            </a:extLst>
          </p:cNvPr>
          <p:cNvSpPr txBox="1"/>
          <p:nvPr/>
        </p:nvSpPr>
        <p:spPr>
          <a:xfrm>
            <a:off x="4544333" y="2813295"/>
            <a:ext cx="6482896" cy="553998"/>
          </a:xfrm>
          <a:prstGeom prst="rect">
            <a:avLst/>
          </a:prstGeom>
          <a:noFill/>
        </p:spPr>
        <p:txBody>
          <a:bodyPr wrap="square" rtlCol="0">
            <a:spAutoFit/>
          </a:bodyPr>
          <a:lstStyle/>
          <a:p>
            <a:r>
              <a:rPr lang="vi-VN" sz="3000" b="1" dirty="0">
                <a:solidFill>
                  <a:srgbClr val="C00000"/>
                </a:solidFill>
                <a:latin typeface="Cambria" panose="02040503050406030204" pitchFamily="18" charset="0"/>
                <a:ea typeface="Cambria" panose="02040503050406030204" pitchFamily="18" charset="0"/>
              </a:rPr>
              <a:t>Lập đội Hoàng Sa, đội Bắc Hải</a:t>
            </a:r>
            <a:endParaRPr lang="en-SG" sz="3000" b="1" dirty="0">
              <a:solidFill>
                <a:srgbClr val="C0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D7E91BF5-9992-1956-B51F-BFB54B7DAD0A}"/>
              </a:ext>
            </a:extLst>
          </p:cNvPr>
          <p:cNvSpPr txBox="1"/>
          <p:nvPr/>
        </p:nvSpPr>
        <p:spPr>
          <a:xfrm>
            <a:off x="4326617" y="3367293"/>
            <a:ext cx="5786211" cy="1015663"/>
          </a:xfrm>
          <a:prstGeom prst="rect">
            <a:avLst/>
          </a:prstGeom>
          <a:noFill/>
        </p:spPr>
        <p:txBody>
          <a:bodyPr wrap="square" rtlCol="0">
            <a:spAutoFit/>
          </a:bodyPr>
          <a:lstStyle/>
          <a:p>
            <a:pPr algn="ctr"/>
            <a:r>
              <a:rPr lang="vi-VN" sz="3000" b="1" dirty="0">
                <a:solidFill>
                  <a:srgbClr val="C00000"/>
                </a:solidFill>
                <a:latin typeface="Cambria" panose="02040503050406030204" pitchFamily="18" charset="0"/>
                <a:ea typeface="Cambria" panose="02040503050406030204" pitchFamily="18" charset="0"/>
              </a:rPr>
              <a:t>Vẽ Đại Nam thống nhất toàn đồ, cắm cờ, dựng cột mốc</a:t>
            </a:r>
            <a:endParaRPr lang="en-SG" sz="3000" b="1" dirty="0">
              <a:solidFill>
                <a:srgbClr val="C0000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99933B2A-2E32-B56D-3AF1-A9904D4087B4}"/>
              </a:ext>
            </a:extLst>
          </p:cNvPr>
          <p:cNvSpPr txBox="1"/>
          <p:nvPr/>
        </p:nvSpPr>
        <p:spPr>
          <a:xfrm>
            <a:off x="4233636" y="4293795"/>
            <a:ext cx="6798582" cy="1015663"/>
          </a:xfrm>
          <a:prstGeom prst="rect">
            <a:avLst/>
          </a:prstGeom>
          <a:noFill/>
        </p:spPr>
        <p:txBody>
          <a:bodyPr wrap="square" rtlCol="0">
            <a:spAutoFit/>
          </a:bodyPr>
          <a:lstStyle/>
          <a:p>
            <a:pPr algn="ctr"/>
            <a:r>
              <a:rPr lang="vi-VN" sz="3000" b="1" dirty="0">
                <a:solidFill>
                  <a:srgbClr val="C00000"/>
                </a:solidFill>
                <a:latin typeface="Cambria" panose="02040503050406030204" pitchFamily="18" charset="0"/>
                <a:ea typeface="Cambria" panose="02040503050406030204" pitchFamily="18" charset="0"/>
              </a:rPr>
              <a:t>Xây dựng</a:t>
            </a:r>
            <a:r>
              <a:rPr lang="en-SG" sz="3000" b="1" dirty="0">
                <a:solidFill>
                  <a:srgbClr val="C00000"/>
                </a:solidFill>
                <a:latin typeface="Cambria" panose="02040503050406030204" pitchFamily="18" charset="0"/>
                <a:ea typeface="Cambria" panose="02040503050406030204" pitchFamily="18" charset="0"/>
              </a:rPr>
              <a:t> </a:t>
            </a:r>
            <a:r>
              <a:rPr lang="en-SG" sz="3000" b="1" dirty="0" err="1">
                <a:solidFill>
                  <a:srgbClr val="C00000"/>
                </a:solidFill>
                <a:latin typeface="Cambria" panose="02040503050406030204" pitchFamily="18" charset="0"/>
                <a:ea typeface="Cambria" panose="02040503050406030204" pitchFamily="18" charset="0"/>
              </a:rPr>
              <a:t>chủ</a:t>
            </a:r>
            <a:r>
              <a:rPr lang="en-SG" sz="3000" b="1" dirty="0">
                <a:solidFill>
                  <a:srgbClr val="C00000"/>
                </a:solidFill>
                <a:latin typeface="Cambria" panose="02040503050406030204" pitchFamily="18" charset="0"/>
                <a:ea typeface="Cambria" panose="02040503050406030204" pitchFamily="18" charset="0"/>
              </a:rPr>
              <a:t> </a:t>
            </a:r>
            <a:r>
              <a:rPr lang="en-SG" sz="3000" b="1" dirty="0" err="1">
                <a:solidFill>
                  <a:srgbClr val="C00000"/>
                </a:solidFill>
                <a:latin typeface="Cambria" panose="02040503050406030204" pitchFamily="18" charset="0"/>
                <a:ea typeface="Cambria" panose="02040503050406030204" pitchFamily="18" charset="0"/>
              </a:rPr>
              <a:t>quyền</a:t>
            </a:r>
            <a:r>
              <a:rPr lang="en-SG" sz="3000" b="1" dirty="0">
                <a:solidFill>
                  <a:srgbClr val="C00000"/>
                </a:solidFill>
                <a:latin typeface="Cambria" panose="02040503050406030204" pitchFamily="18" charset="0"/>
                <a:ea typeface="Cambria" panose="02040503050406030204" pitchFamily="18" charset="0"/>
              </a:rPr>
              <a:t> </a:t>
            </a:r>
            <a:r>
              <a:rPr lang="en-SG" sz="3000" b="1" dirty="0" err="1">
                <a:solidFill>
                  <a:srgbClr val="C00000"/>
                </a:solidFill>
                <a:latin typeface="Cambria" panose="02040503050406030204" pitchFamily="18" charset="0"/>
                <a:ea typeface="Cambria" panose="02040503050406030204" pitchFamily="18" charset="0"/>
              </a:rPr>
              <a:t>của</a:t>
            </a:r>
            <a:r>
              <a:rPr lang="en-SG" sz="3000" b="1" dirty="0">
                <a:solidFill>
                  <a:srgbClr val="C00000"/>
                </a:solidFill>
                <a:latin typeface="Cambria" panose="02040503050406030204" pitchFamily="18" charset="0"/>
                <a:ea typeface="Cambria" panose="02040503050406030204" pitchFamily="18" charset="0"/>
              </a:rPr>
              <a:t> </a:t>
            </a:r>
            <a:r>
              <a:rPr lang="en-SG" sz="3000" b="1" dirty="0" err="1">
                <a:solidFill>
                  <a:srgbClr val="C00000"/>
                </a:solidFill>
                <a:latin typeface="Cambria" panose="02040503050406030204" pitchFamily="18" charset="0"/>
                <a:ea typeface="Cambria" panose="02040503050406030204" pitchFamily="18" charset="0"/>
              </a:rPr>
              <a:t>Việt</a:t>
            </a:r>
            <a:r>
              <a:rPr lang="en-SG" sz="3000" b="1" dirty="0">
                <a:solidFill>
                  <a:srgbClr val="C00000"/>
                </a:solidFill>
                <a:latin typeface="Cambria" panose="02040503050406030204" pitchFamily="18" charset="0"/>
                <a:ea typeface="Cambria" panose="02040503050406030204" pitchFamily="18" charset="0"/>
              </a:rPr>
              <a:t> Nam </a:t>
            </a:r>
            <a:r>
              <a:rPr lang="en-SG" sz="3000" b="1" dirty="0" err="1">
                <a:solidFill>
                  <a:srgbClr val="C00000"/>
                </a:solidFill>
                <a:latin typeface="Cambria" panose="02040503050406030204" pitchFamily="18" charset="0"/>
                <a:ea typeface="Cambria" panose="02040503050406030204" pitchFamily="18" charset="0"/>
              </a:rPr>
              <a:t>trên</a:t>
            </a:r>
            <a:r>
              <a:rPr lang="en-SG" sz="3000" b="1" dirty="0">
                <a:solidFill>
                  <a:srgbClr val="C00000"/>
                </a:solidFill>
                <a:latin typeface="Cambria" panose="02040503050406030204" pitchFamily="18" charset="0"/>
                <a:ea typeface="Cambria" panose="02040503050406030204" pitchFamily="18" charset="0"/>
              </a:rPr>
              <a:t> </a:t>
            </a:r>
            <a:r>
              <a:rPr lang="en-SG" sz="3000" b="1" dirty="0" err="1">
                <a:solidFill>
                  <a:srgbClr val="C00000"/>
                </a:solidFill>
                <a:latin typeface="Cambria" panose="02040503050406030204" pitchFamily="18" charset="0"/>
                <a:ea typeface="Cambria" panose="02040503050406030204" pitchFamily="18" charset="0"/>
              </a:rPr>
              <a:t>đảo</a:t>
            </a:r>
            <a:r>
              <a:rPr lang="en-SG" sz="3000" b="1" dirty="0">
                <a:solidFill>
                  <a:srgbClr val="C00000"/>
                </a:solidFill>
                <a:latin typeface="Cambria" panose="02040503050406030204" pitchFamily="18" charset="0"/>
                <a:ea typeface="Cambria" panose="02040503050406030204" pitchFamily="18" charset="0"/>
              </a:rPr>
              <a:t> Hoàng Sa </a:t>
            </a:r>
            <a:r>
              <a:rPr lang="en-SG" sz="3000" b="1" dirty="0" err="1">
                <a:solidFill>
                  <a:srgbClr val="C00000"/>
                </a:solidFill>
                <a:latin typeface="Cambria" panose="02040503050406030204" pitchFamily="18" charset="0"/>
                <a:ea typeface="Cambria" panose="02040503050406030204" pitchFamily="18" charset="0"/>
              </a:rPr>
              <a:t>năm</a:t>
            </a:r>
            <a:r>
              <a:rPr lang="en-SG" sz="3000" b="1" dirty="0">
                <a:solidFill>
                  <a:srgbClr val="C00000"/>
                </a:solidFill>
                <a:latin typeface="Cambria" panose="02040503050406030204" pitchFamily="18" charset="0"/>
                <a:ea typeface="Cambria" panose="02040503050406030204" pitchFamily="18" charset="0"/>
              </a:rPr>
              <a:t> 1938</a:t>
            </a:r>
          </a:p>
        </p:txBody>
      </p:sp>
      <p:sp>
        <p:nvSpPr>
          <p:cNvPr id="11" name="TextBox 10">
            <a:extLst>
              <a:ext uri="{FF2B5EF4-FFF2-40B4-BE49-F238E27FC236}">
                <a16:creationId xmlns:a16="http://schemas.microsoft.com/office/drawing/2014/main" id="{587E01CB-68CB-651C-6198-FA266AC0EDDD}"/>
              </a:ext>
            </a:extLst>
          </p:cNvPr>
          <p:cNvSpPr txBox="1"/>
          <p:nvPr/>
        </p:nvSpPr>
        <p:spPr>
          <a:xfrm>
            <a:off x="3760560" y="5318736"/>
            <a:ext cx="7136039" cy="1477328"/>
          </a:xfrm>
          <a:prstGeom prst="rect">
            <a:avLst/>
          </a:prstGeom>
          <a:noFill/>
        </p:spPr>
        <p:txBody>
          <a:bodyPr wrap="square" rtlCol="0">
            <a:spAutoFit/>
          </a:bodyPr>
          <a:lstStyle/>
          <a:p>
            <a:pPr algn="ctr"/>
            <a:r>
              <a:rPr lang="vi-VN" sz="3000" b="1" dirty="0">
                <a:solidFill>
                  <a:srgbClr val="C00000"/>
                </a:solidFill>
                <a:latin typeface="Cambria" panose="02040503050406030204" pitchFamily="18" charset="0"/>
                <a:ea typeface="Cambria" panose="02040503050406030204" pitchFamily="18" charset="0"/>
              </a:rPr>
              <a:t>Thành lập đơn vị hành chính, ban văn bản khẳng định chủ quyền, tham gia Công ước LHQ về Luật biển,...</a:t>
            </a:r>
            <a:endParaRPr lang="en-SG" sz="3000"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177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down)">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down)">
                                      <p:cBhvr>
                                        <p:cTn id="2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4C8B5E-2008-9B98-DC2B-570D621BBFBF}"/>
              </a:ext>
            </a:extLst>
          </p:cNvPr>
          <p:cNvPicPr>
            <a:picLocks noChangeAspect="1"/>
          </p:cNvPicPr>
          <p:nvPr/>
        </p:nvPicPr>
        <p:blipFill>
          <a:blip r:embed="rId2"/>
          <a:stretch>
            <a:fillRect/>
          </a:stretch>
        </p:blipFill>
        <p:spPr>
          <a:xfrm>
            <a:off x="2883523" y="1765408"/>
            <a:ext cx="8840392" cy="3124432"/>
          </a:xfrm>
          <a:prstGeom prst="rect">
            <a:avLst/>
          </a:prstGeom>
        </p:spPr>
      </p:pic>
      <p:pic>
        <p:nvPicPr>
          <p:cNvPr id="11" name="Picture 10" descr="A couple of kids holding flags&#10;&#10;Description automatically generated">
            <a:extLst>
              <a:ext uri="{FF2B5EF4-FFF2-40B4-BE49-F238E27FC236}">
                <a16:creationId xmlns:a16="http://schemas.microsoft.com/office/drawing/2014/main" id="{FEFBF478-DA48-564F-7415-58844F01541A}"/>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2989" b="96365" l="4067" r="97437">
                        <a14:foregroundMark x1="29563" y1="3796" x2="41148" y2="93498"/>
                        <a14:foregroundMark x1="4067" y1="22052" x2="14388" y2="36511"/>
                        <a14:foregroundMark x1="28230" y1="76333" x2="26965" y2="93215"/>
                        <a14:foregroundMark x1="26965" y1="93215" x2="20437" y2="94588"/>
                        <a14:foregroundMark x1="34689" y1="78393" x2="39474" y2="89903"/>
                        <a14:foregroundMark x1="39474" y1="89903" x2="39918" y2="90468"/>
                        <a14:foregroundMark x1="80212" y1="14903" x2="72044" y2="16438"/>
                        <a14:foregroundMark x1="72044" y1="16438" x2="60355" y2="32754"/>
                        <a14:foregroundMark x1="59649" y1="41923" x2="57792" y2="66034"/>
                        <a14:foregroundMark x1="60355" y1="32754" x2="60030" y2="36976"/>
                        <a14:foregroundMark x1="57907" y1="66326" x2="61825" y2="76252"/>
                        <a14:foregroundMark x1="61825" y1="76252" x2="68045" y2="79321"/>
                        <a14:foregroundMark x1="68045" y1="79321" x2="74231" y2="78837"/>
                        <a14:foregroundMark x1="74231" y1="78837" x2="79392" y2="64166"/>
                        <a14:foregroundMark x1="77607" y1="34250" x2="75940" y2="16599"/>
                        <a14:foregroundMark x1="78645" y1="45235" x2="77806" y2="36350"/>
                        <a14:foregroundMark x1="75940" y1="16599" x2="75666" y2="16357"/>
                        <a14:foregroundMark x1="93404" y1="3029" x2="88278" y2="18417"/>
                        <a14:foregroundMark x1="93541" y1="5412" x2="97266" y2="11793"/>
                        <a14:foregroundMark x1="97266" y1="11793" x2="97437" y2="12682"/>
                        <a14:foregroundMark x1="77409" y1="76979" x2="80588" y2="86834"/>
                        <a14:foregroundMark x1="80588" y1="86834" x2="87389" y2="88813"/>
                        <a14:foregroundMark x1="87389" y1="88813" x2="90021" y2="85703"/>
                        <a14:foregroundMark x1="63568" y1="81745" x2="63807" y2="93861"/>
                        <a14:foregroundMark x1="63807" y1="93861" x2="59672" y2="96365"/>
                        <a14:foregroundMark x1="72693" y1="50969" x2="76589" y2="61753"/>
                        <a14:foregroundMark x1="68660" y1="54281" x2="74094" y2="60339"/>
                        <a14:foregroundMark x1="74094" y1="60339" x2="74197" y2="60784"/>
                        <a14:foregroundMark x1="43404" y1="87924" x2="40226" y2="95396"/>
                        <a14:foregroundMark x1="40226" y1="95396" x2="40191" y2="96365"/>
                        <a14:foregroundMark x1="30109" y1="50000" x2="37902" y2="70315"/>
                        <a14:foregroundMark x1="29323" y1="7956" x2="20130" y2="11753"/>
                        <a14:foregroundMark x1="20130" y1="11753" x2="10629" y2="21284"/>
                        <a14:foregroundMark x1="42891" y1="13651" x2="45899" y2="21729"/>
                        <a14:foregroundMark x1="45899" y1="21729" x2="48530" y2="25242"/>
                        <a14:foregroundMark x1="24470" y1="79362" x2="24607" y2="91599"/>
                        <a14:backgroundMark x1="76999" y1="47132" x2="80485" y2="61834"/>
                        <a14:backgroundMark x1="80485" y1="61834" x2="77820" y2="47132"/>
                        <a14:backgroundMark x1="78606" y1="45719" x2="79426" y2="52544"/>
                        <a14:backgroundMark x1="79016" y1="52060" x2="79699" y2="54120"/>
                        <a14:backgroundMark x1="79836" y1="61591" x2="79289" y2="64136"/>
                        <a14:backgroundMark x1="77546" y1="46527" x2="79699" y2="45396"/>
                        <a14:backgroundMark x1="79426" y1="34289" x2="72420" y2="38409"/>
                        <a14:backgroundMark x1="59809" y1="38893" x2="62884" y2="38732"/>
                        <a14:backgroundMark x1="59945" y1="37480" x2="59809" y2="40953"/>
                        <a14:backgroundMark x1="59945" y1="40630" x2="59672" y2="42367"/>
                        <a14:backgroundMark x1="59535" y1="36995" x2="59672" y2="41922"/>
                        <a14:backgroundMark x1="77409" y1="37318" x2="78879" y2="36026"/>
                        <a14:backgroundMark x1="60868" y1="50485" x2="60082" y2="53029"/>
                        <a14:backgroundMark x1="58476" y1="63489" x2="58066" y2="66357"/>
                      </a14:backgroundRemoval>
                    </a14:imgEffect>
                  </a14:imgLayer>
                </a14:imgProps>
              </a:ext>
              <a:ext uri="{28A0092B-C50C-407E-A947-70E740481C1C}">
                <a14:useLocalDpi xmlns:a14="http://schemas.microsoft.com/office/drawing/2010/main" val="0"/>
              </a:ext>
            </a:extLst>
          </a:blip>
          <a:stretch>
            <a:fillRect/>
          </a:stretch>
        </p:blipFill>
        <p:spPr>
          <a:xfrm>
            <a:off x="0" y="3129893"/>
            <a:ext cx="4280417" cy="3622989"/>
          </a:xfrm>
          <a:prstGeom prst="rect">
            <a:avLst/>
          </a:prstGeom>
        </p:spPr>
      </p:pic>
    </p:spTree>
    <p:extLst>
      <p:ext uri="{BB962C8B-B14F-4D97-AF65-F5344CB8AC3E}">
        <p14:creationId xmlns:p14="http://schemas.microsoft.com/office/powerpoint/2010/main" val="2693073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0AF40C-2544-D069-48CB-789C46146522}"/>
              </a:ext>
            </a:extLst>
          </p:cNvPr>
          <p:cNvPicPr>
            <a:picLocks noChangeAspect="1"/>
          </p:cNvPicPr>
          <p:nvPr/>
        </p:nvPicPr>
        <p:blipFill>
          <a:blip r:embed="rId2"/>
          <a:stretch>
            <a:fillRect/>
          </a:stretch>
        </p:blipFill>
        <p:spPr>
          <a:xfrm>
            <a:off x="1383695" y="2316430"/>
            <a:ext cx="10905066" cy="2508167"/>
          </a:xfrm>
          <a:prstGeom prst="rect">
            <a:avLst/>
          </a:prstGeom>
        </p:spPr>
      </p:pic>
    </p:spTree>
    <p:extLst>
      <p:ext uri="{BB962C8B-B14F-4D97-AF65-F5344CB8AC3E}">
        <p14:creationId xmlns:p14="http://schemas.microsoft.com/office/powerpoint/2010/main" val="2466056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2">
            <a:extLst>
              <a:ext uri="{FF2B5EF4-FFF2-40B4-BE49-F238E27FC236}">
                <a16:creationId xmlns:a16="http://schemas.microsoft.com/office/drawing/2014/main" id="{FD8B245A-C807-A575-A25E-41089108821C}"/>
              </a:ext>
            </a:extLst>
          </p:cNvPr>
          <p:cNvSpPr/>
          <p:nvPr/>
        </p:nvSpPr>
        <p:spPr>
          <a:xfrm flipH="1">
            <a:off x="4876799" y="2536371"/>
            <a:ext cx="7010400" cy="2149623"/>
          </a:xfrm>
          <a:prstGeom prst="wedgeRoundRectCallout">
            <a:avLst>
              <a:gd name="adj1" fmla="val 49502"/>
              <a:gd name="adj2" fmla="val 62204"/>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 name="TextBox 12">
            <a:extLst>
              <a:ext uri="{FF2B5EF4-FFF2-40B4-BE49-F238E27FC236}">
                <a16:creationId xmlns:a16="http://schemas.microsoft.com/office/drawing/2014/main" id="{6B35EE39-779B-4C56-A2D1-7AFE601C456F}"/>
              </a:ext>
            </a:extLst>
          </p:cNvPr>
          <p:cNvSpPr txBox="1"/>
          <p:nvPr/>
        </p:nvSpPr>
        <p:spPr>
          <a:xfrm>
            <a:off x="4016827" y="2733917"/>
            <a:ext cx="8730343" cy="1585499"/>
          </a:xfrm>
          <a:prstGeom prst="rect">
            <a:avLst/>
          </a:prstGeom>
        </p:spPr>
        <p:txBody>
          <a:bodyPr wrap="square" lIns="0" tIns="0" rIns="0" bIns="0" rtlCol="0" anchor="t">
            <a:spAutoFit/>
          </a:bodyPr>
          <a:lstStyle/>
          <a:p>
            <a:pPr algn="ctr">
              <a:lnSpc>
                <a:spcPct val="120000"/>
              </a:lnSpc>
            </a:pPr>
            <a:r>
              <a:rPr lang="vi-VN" sz="4500" b="1" dirty="0">
                <a:solidFill>
                  <a:srgbClr val="002060"/>
                </a:solidFill>
                <a:effectLst/>
                <a:latin typeface="Cambria" panose="02040503050406030204" pitchFamily="18" charset="0"/>
                <a:ea typeface="Times New Roman" panose="02020603050405020304" pitchFamily="18" charset="0"/>
              </a:rPr>
              <a:t>Em hãy kể tên một số đảo,</a:t>
            </a:r>
          </a:p>
          <a:p>
            <a:pPr algn="ctr">
              <a:lnSpc>
                <a:spcPct val="120000"/>
              </a:lnSpc>
            </a:pPr>
            <a:r>
              <a:rPr lang="vi-VN" sz="4500" b="1" dirty="0">
                <a:solidFill>
                  <a:srgbClr val="002060"/>
                </a:solidFill>
                <a:effectLst/>
                <a:latin typeface="Cambria" panose="02040503050406030204" pitchFamily="18" charset="0"/>
                <a:ea typeface="Times New Roman" panose="02020603050405020304" pitchFamily="18" charset="0"/>
              </a:rPr>
              <a:t> quần đảo của Việt Nam?</a:t>
            </a:r>
          </a:p>
        </p:txBody>
      </p:sp>
      <p:sp>
        <p:nvSpPr>
          <p:cNvPr id="4" name="Freeform 10">
            <a:extLst>
              <a:ext uri="{FF2B5EF4-FFF2-40B4-BE49-F238E27FC236}">
                <a16:creationId xmlns:a16="http://schemas.microsoft.com/office/drawing/2014/main" id="{CA7D45A5-C43F-2702-7843-24F9B17D9794}"/>
              </a:ext>
            </a:extLst>
          </p:cNvPr>
          <p:cNvSpPr/>
          <p:nvPr/>
        </p:nvSpPr>
        <p:spPr>
          <a:xfrm>
            <a:off x="1636606" y="3733800"/>
            <a:ext cx="3936879" cy="3124200"/>
          </a:xfrm>
          <a:custGeom>
            <a:avLst/>
            <a:gdLst/>
            <a:ahLst/>
            <a:cxnLst/>
            <a:rect l="l" t="t" r="r" b="b"/>
            <a:pathLst>
              <a:path w="4884036" h="4114800">
                <a:moveTo>
                  <a:pt x="0" y="0"/>
                </a:moveTo>
                <a:lnTo>
                  <a:pt x="4884036" y="0"/>
                </a:lnTo>
                <a:lnTo>
                  <a:pt x="488403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SG" dirty="0"/>
          </a:p>
        </p:txBody>
      </p:sp>
    </p:spTree>
    <p:extLst>
      <p:ext uri="{BB962C8B-B14F-4D97-AF65-F5344CB8AC3E}">
        <p14:creationId xmlns:p14="http://schemas.microsoft.com/office/powerpoint/2010/main" val="1940398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FA7966-9410-495F-2224-5D7BFCCA7B6A}"/>
              </a:ext>
            </a:extLst>
          </p:cNvPr>
          <p:cNvPicPr>
            <a:picLocks noChangeAspect="1"/>
          </p:cNvPicPr>
          <p:nvPr/>
        </p:nvPicPr>
        <p:blipFill>
          <a:blip r:embed="rId2"/>
          <a:stretch>
            <a:fillRect/>
          </a:stretch>
        </p:blipFill>
        <p:spPr>
          <a:xfrm>
            <a:off x="1332623" y="2140090"/>
            <a:ext cx="11300825" cy="2577819"/>
          </a:xfrm>
          <a:prstGeom prst="rect">
            <a:avLst/>
          </a:prstGeom>
        </p:spPr>
      </p:pic>
    </p:spTree>
    <p:extLst>
      <p:ext uri="{BB962C8B-B14F-4D97-AF65-F5344CB8AC3E}">
        <p14:creationId xmlns:p14="http://schemas.microsoft.com/office/powerpoint/2010/main" val="4089712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7">
            <a:extLst>
              <a:ext uri="{FF2B5EF4-FFF2-40B4-BE49-F238E27FC236}">
                <a16:creationId xmlns:a16="http://schemas.microsoft.com/office/drawing/2014/main" id="{09E321D6-F38E-7545-8D0A-DBF8F39A0359}"/>
              </a:ext>
            </a:extLst>
          </p:cNvPr>
          <p:cNvSpPr/>
          <p:nvPr/>
        </p:nvSpPr>
        <p:spPr>
          <a:xfrm>
            <a:off x="726620" y="189003"/>
            <a:ext cx="10738759" cy="865098"/>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Bold" panose="020B0800000000000000"/>
              <a:cs typeface="+mn-cs"/>
            </a:endParaRPr>
          </a:p>
        </p:txBody>
      </p:sp>
      <p:sp>
        <p:nvSpPr>
          <p:cNvPr id="5" name="TextBox 4">
            <a:extLst>
              <a:ext uri="{FF2B5EF4-FFF2-40B4-BE49-F238E27FC236}">
                <a16:creationId xmlns:a16="http://schemas.microsoft.com/office/drawing/2014/main" id="{5AD45D7F-B0C0-B5E2-1264-137EA3D26439}"/>
              </a:ext>
            </a:extLst>
          </p:cNvPr>
          <p:cNvSpPr txBox="1"/>
          <p:nvPr/>
        </p:nvSpPr>
        <p:spPr>
          <a:xfrm>
            <a:off x="830393" y="189003"/>
            <a:ext cx="10891158" cy="707886"/>
          </a:xfrm>
          <a:prstGeom prst="rect">
            <a:avLst/>
          </a:prstGeom>
          <a:noFill/>
        </p:spPr>
        <p:txBody>
          <a:bodyPr wrap="square">
            <a:spAutoFit/>
          </a:bodyPr>
          <a:lstStyle/>
          <a:p>
            <a:pPr algn="just"/>
            <a:r>
              <a:rPr lang="en-SG" sz="4000" b="1" dirty="0" err="1">
                <a:latin typeface="Cambria" panose="02040503050406030204" pitchFamily="18" charset="0"/>
                <a:ea typeface="Cambria" panose="02040503050406030204" pitchFamily="18" charset="0"/>
              </a:rPr>
              <a:t>Đọc</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thông</a:t>
            </a:r>
            <a:r>
              <a:rPr lang="en-SG" sz="4000" b="1" dirty="0">
                <a:latin typeface="Cambria" panose="02040503050406030204" pitchFamily="18" charset="0"/>
                <a:ea typeface="Cambria" panose="02040503050406030204" pitchFamily="18" charset="0"/>
              </a:rPr>
              <a:t> tin </a:t>
            </a:r>
            <a:r>
              <a:rPr lang="en-SG" sz="4000" b="1" dirty="0" err="1">
                <a:latin typeface="Cambria" panose="02040503050406030204" pitchFamily="18" charset="0"/>
                <a:ea typeface="Cambria" panose="02040503050406030204" pitchFamily="18" charset="0"/>
              </a:rPr>
              <a:t>và</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quan</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sát</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các</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hình</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từ</a:t>
            </a:r>
            <a:r>
              <a:rPr lang="en-SG" sz="4000" b="1" dirty="0">
                <a:latin typeface="Cambria" panose="02040503050406030204" pitchFamily="18" charset="0"/>
                <a:ea typeface="Cambria" panose="02040503050406030204" pitchFamily="18" charset="0"/>
              </a:rPr>
              <a:t> 5 </a:t>
            </a:r>
            <a:r>
              <a:rPr lang="en-SG" sz="4000" b="1" dirty="0" err="1">
                <a:latin typeface="Cambria" panose="02040503050406030204" pitchFamily="18" charset="0"/>
                <a:ea typeface="Cambria" panose="02040503050406030204" pitchFamily="18" charset="0"/>
              </a:rPr>
              <a:t>đến</a:t>
            </a:r>
            <a:r>
              <a:rPr lang="en-SG" sz="4000" b="1" dirty="0">
                <a:latin typeface="Cambria" panose="02040503050406030204" pitchFamily="18" charset="0"/>
                <a:ea typeface="Cambria" panose="02040503050406030204" pitchFamily="18" charset="0"/>
              </a:rPr>
              <a:t> 8 </a:t>
            </a:r>
          </a:p>
        </p:txBody>
      </p:sp>
      <p:pic>
        <p:nvPicPr>
          <p:cNvPr id="8" name="Picture 7">
            <a:extLst>
              <a:ext uri="{FF2B5EF4-FFF2-40B4-BE49-F238E27FC236}">
                <a16:creationId xmlns:a16="http://schemas.microsoft.com/office/drawing/2014/main" id="{FFF552EB-CACD-9F56-6412-5BE4FBA659C9}"/>
              </a:ext>
            </a:extLst>
          </p:cNvPr>
          <p:cNvPicPr>
            <a:picLocks noChangeAspect="1"/>
          </p:cNvPicPr>
          <p:nvPr/>
        </p:nvPicPr>
        <p:blipFill>
          <a:blip r:embed="rId2"/>
          <a:stretch>
            <a:fillRect/>
          </a:stretch>
        </p:blipFill>
        <p:spPr>
          <a:xfrm>
            <a:off x="2876356" y="1067798"/>
            <a:ext cx="3485309" cy="3053876"/>
          </a:xfrm>
          <a:prstGeom prst="rect">
            <a:avLst/>
          </a:prstGeom>
        </p:spPr>
      </p:pic>
      <p:pic>
        <p:nvPicPr>
          <p:cNvPr id="10" name="Picture 9">
            <a:extLst>
              <a:ext uri="{FF2B5EF4-FFF2-40B4-BE49-F238E27FC236}">
                <a16:creationId xmlns:a16="http://schemas.microsoft.com/office/drawing/2014/main" id="{4761F0F1-2EAE-A9D5-F5F2-CD0853149621}"/>
              </a:ext>
            </a:extLst>
          </p:cNvPr>
          <p:cNvPicPr>
            <a:picLocks noChangeAspect="1"/>
          </p:cNvPicPr>
          <p:nvPr/>
        </p:nvPicPr>
        <p:blipFill>
          <a:blip r:embed="rId3"/>
          <a:stretch>
            <a:fillRect/>
          </a:stretch>
        </p:blipFill>
        <p:spPr>
          <a:xfrm>
            <a:off x="6558024" y="1073254"/>
            <a:ext cx="2889577" cy="3065591"/>
          </a:xfrm>
          <a:prstGeom prst="rect">
            <a:avLst/>
          </a:prstGeom>
        </p:spPr>
      </p:pic>
      <p:pic>
        <p:nvPicPr>
          <p:cNvPr id="12" name="Picture 11">
            <a:extLst>
              <a:ext uri="{FF2B5EF4-FFF2-40B4-BE49-F238E27FC236}">
                <a16:creationId xmlns:a16="http://schemas.microsoft.com/office/drawing/2014/main" id="{1476FC86-D26A-3E28-168E-C9D83199FEDC}"/>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Layer>
                </a14:imgProps>
              </a:ext>
            </a:extLst>
          </a:blip>
          <a:stretch>
            <a:fillRect/>
          </a:stretch>
        </p:blipFill>
        <p:spPr>
          <a:xfrm>
            <a:off x="2494673" y="4152543"/>
            <a:ext cx="7202654" cy="2705457"/>
          </a:xfrm>
          <a:prstGeom prst="rect">
            <a:avLst/>
          </a:prstGeom>
        </p:spPr>
      </p:pic>
    </p:spTree>
    <p:extLst>
      <p:ext uri="{BB962C8B-B14F-4D97-AF65-F5344CB8AC3E}">
        <p14:creationId xmlns:p14="http://schemas.microsoft.com/office/powerpoint/2010/main" val="241349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53" presetClass="entr" presetSubtype="16"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7">
            <a:extLst>
              <a:ext uri="{FF2B5EF4-FFF2-40B4-BE49-F238E27FC236}">
                <a16:creationId xmlns:a16="http://schemas.microsoft.com/office/drawing/2014/main" id="{D565E811-C7E2-F0E2-49DD-D498AEDF41A4}"/>
              </a:ext>
            </a:extLst>
          </p:cNvPr>
          <p:cNvSpPr/>
          <p:nvPr/>
        </p:nvSpPr>
        <p:spPr>
          <a:xfrm>
            <a:off x="580571" y="850900"/>
            <a:ext cx="11462658" cy="5954486"/>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Bold" panose="020B0800000000000000"/>
              <a:cs typeface="+mn-cs"/>
            </a:endParaRPr>
          </a:p>
        </p:txBody>
      </p:sp>
      <p:pic>
        <p:nvPicPr>
          <p:cNvPr id="5" name="Picture 4" descr="A cartoon of two girls&#10;&#10;Description automatically generated">
            <a:extLst>
              <a:ext uri="{FF2B5EF4-FFF2-40B4-BE49-F238E27FC236}">
                <a16:creationId xmlns:a16="http://schemas.microsoft.com/office/drawing/2014/main" id="{3367225C-9BBD-ECD5-1F24-C90F7ECDD35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700" y="0"/>
            <a:ext cx="3015524" cy="1377572"/>
          </a:xfrm>
          <a:prstGeom prst="rect">
            <a:avLst/>
          </a:prstGeom>
        </p:spPr>
      </p:pic>
      <p:sp>
        <p:nvSpPr>
          <p:cNvPr id="7" name="TextBox 6">
            <a:extLst>
              <a:ext uri="{FF2B5EF4-FFF2-40B4-BE49-F238E27FC236}">
                <a16:creationId xmlns:a16="http://schemas.microsoft.com/office/drawing/2014/main" id="{7B4A9A66-EBFB-C031-C555-2C670AA55624}"/>
              </a:ext>
            </a:extLst>
          </p:cNvPr>
          <p:cNvSpPr txBox="1"/>
          <p:nvPr/>
        </p:nvSpPr>
        <p:spPr>
          <a:xfrm>
            <a:off x="979714" y="1225689"/>
            <a:ext cx="10951029" cy="5632311"/>
          </a:xfrm>
          <a:prstGeom prst="rect">
            <a:avLst/>
          </a:prstGeom>
          <a:noFill/>
        </p:spPr>
        <p:txBody>
          <a:bodyPr wrap="square" rtlCol="0">
            <a:spAutoFit/>
          </a:bodyPr>
          <a:lstStyle/>
          <a:p>
            <a:pPr algn="just"/>
            <a:r>
              <a:rPr lang="vi-VN" sz="3000" b="1" dirty="0">
                <a:latin typeface="Cambria" panose="02040503050406030204" pitchFamily="18" charset="0"/>
                <a:ea typeface="Cambria" panose="02040503050406030204" pitchFamily="18" charset="0"/>
              </a:rPr>
              <a:t>+ Nhóm 1: Tìm hiểu nét chính về công cuộc bảo vệ chủ quyền, các quyền và lợi ích hợp pháp của Việt Nam ở Biển Đông thời các chúa Nguyễn.</a:t>
            </a:r>
          </a:p>
          <a:p>
            <a:pPr algn="just"/>
            <a:r>
              <a:rPr lang="vi-VN" sz="3000" b="1" dirty="0">
                <a:latin typeface="Cambria" panose="02040503050406030204" pitchFamily="18" charset="0"/>
                <a:ea typeface="Cambria" panose="02040503050406030204" pitchFamily="18" charset="0"/>
              </a:rPr>
              <a:t>+ Nhóm 2: Tìm hiểu nét chính về công cuộc bảo vệ chủ quyền, các quyền và lợi ích hợp pháp của Việt Nam ở Biển Đông dưới Triều Nguyễn.</a:t>
            </a:r>
          </a:p>
          <a:p>
            <a:pPr algn="just"/>
            <a:r>
              <a:rPr lang="vi-VN" sz="3000" b="1" dirty="0">
                <a:latin typeface="Cambria" panose="02040503050406030204" pitchFamily="18" charset="0"/>
                <a:ea typeface="Cambria" panose="02040503050406030204" pitchFamily="18" charset="0"/>
              </a:rPr>
              <a:t>+ Nhóm 3: Tìm hiểu nét chính về công cuộc bảo vệ chủ quyền, các quyền và lợi ích hợp pháp của Việt Nam ở Biển Đông thời Pháp thuộc.</a:t>
            </a:r>
          </a:p>
          <a:p>
            <a:pPr algn="just"/>
            <a:r>
              <a:rPr lang="vi-VN" sz="3000" b="1" dirty="0">
                <a:latin typeface="Cambria" panose="02040503050406030204" pitchFamily="18" charset="0"/>
                <a:ea typeface="Cambria" panose="02040503050406030204" pitchFamily="18" charset="0"/>
              </a:rPr>
              <a:t>+ Nhóm 4: Tìm hiểu nét chính về công cuộc bảo vệ chủ quyền, các quyền và lợi ích hợp pháp của Việt Nam ở Biển Đông của Nhà nước Cộng hoà xã hội chủ nghĩa Việt Nam.</a:t>
            </a:r>
          </a:p>
        </p:txBody>
      </p:sp>
    </p:spTree>
    <p:extLst>
      <p:ext uri="{BB962C8B-B14F-4D97-AF65-F5344CB8AC3E}">
        <p14:creationId xmlns:p14="http://schemas.microsoft.com/office/powerpoint/2010/main" val="198389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3A16AA-F1C9-726B-C5EA-1B223D8654B9}"/>
              </a:ext>
            </a:extLst>
          </p:cNvPr>
          <p:cNvPicPr>
            <a:picLocks noChangeAspect="1"/>
          </p:cNvPicPr>
          <p:nvPr/>
        </p:nvPicPr>
        <p:blipFill>
          <a:blip r:embed="rId2"/>
          <a:stretch>
            <a:fillRect/>
          </a:stretch>
        </p:blipFill>
        <p:spPr>
          <a:xfrm>
            <a:off x="3147738" y="86796"/>
            <a:ext cx="10470290" cy="1328636"/>
          </a:xfrm>
          <a:prstGeom prst="rect">
            <a:avLst/>
          </a:prstGeom>
        </p:spPr>
      </p:pic>
      <p:sp>
        <p:nvSpPr>
          <p:cNvPr id="11" name="圆角矩形 17">
            <a:extLst>
              <a:ext uri="{FF2B5EF4-FFF2-40B4-BE49-F238E27FC236}">
                <a16:creationId xmlns:a16="http://schemas.microsoft.com/office/drawing/2014/main" id="{4032D58B-E018-253E-43C5-455F1FD49071}"/>
              </a:ext>
            </a:extLst>
          </p:cNvPr>
          <p:cNvSpPr/>
          <p:nvPr/>
        </p:nvSpPr>
        <p:spPr>
          <a:xfrm>
            <a:off x="2275115" y="1502229"/>
            <a:ext cx="9764485" cy="4604657"/>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Bold" panose="020B0800000000000000"/>
              <a:cs typeface="+mn-cs"/>
            </a:endParaRPr>
          </a:p>
        </p:txBody>
      </p:sp>
      <p:sp>
        <p:nvSpPr>
          <p:cNvPr id="13" name="TextBox 12">
            <a:extLst>
              <a:ext uri="{FF2B5EF4-FFF2-40B4-BE49-F238E27FC236}">
                <a16:creationId xmlns:a16="http://schemas.microsoft.com/office/drawing/2014/main" id="{EB2165D0-7CFB-DCF9-1D8F-756523FDD483}"/>
              </a:ext>
            </a:extLst>
          </p:cNvPr>
          <p:cNvSpPr txBox="1"/>
          <p:nvPr/>
        </p:nvSpPr>
        <p:spPr>
          <a:xfrm>
            <a:off x="2473778" y="1677162"/>
            <a:ext cx="9489622" cy="4247317"/>
          </a:xfrm>
          <a:prstGeom prst="rect">
            <a:avLst/>
          </a:prstGeom>
          <a:noFill/>
        </p:spPr>
        <p:txBody>
          <a:bodyPr wrap="square">
            <a:spAutoFit/>
          </a:bodyPr>
          <a:lstStyle/>
          <a:p>
            <a:pPr algn="just"/>
            <a:r>
              <a:rPr lang="en-SG" sz="4500" b="1" dirty="0" err="1">
                <a:solidFill>
                  <a:srgbClr val="002060"/>
                </a:solidFill>
                <a:latin typeface="Cambria" panose="02040503050406030204" pitchFamily="18" charset="0"/>
                <a:ea typeface="Cambria" panose="02040503050406030204" pitchFamily="18" charset="0"/>
              </a:rPr>
              <a:t>Thế</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kỉ</a:t>
            </a:r>
            <a:r>
              <a:rPr lang="en-SG" sz="4500" b="1" dirty="0">
                <a:solidFill>
                  <a:srgbClr val="002060"/>
                </a:solidFill>
                <a:latin typeface="Cambria" panose="02040503050406030204" pitchFamily="18" charset="0"/>
                <a:ea typeface="Cambria" panose="02040503050406030204" pitchFamily="18" charset="0"/>
              </a:rPr>
              <a:t> XVII, </a:t>
            </a:r>
            <a:r>
              <a:rPr lang="en-SG" sz="4500" b="1" dirty="0" err="1">
                <a:solidFill>
                  <a:srgbClr val="002060"/>
                </a:solidFill>
                <a:latin typeface="Cambria" panose="02040503050406030204" pitchFamily="18" charset="0"/>
                <a:ea typeface="Cambria" panose="02040503050406030204" pitchFamily="18" charset="0"/>
              </a:rPr>
              <a:t>các</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chúa</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Nguyễn</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đã</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cho</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lập</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đội</a:t>
            </a:r>
            <a:r>
              <a:rPr lang="en-SG" sz="4500" b="1" dirty="0">
                <a:solidFill>
                  <a:srgbClr val="002060"/>
                </a:solidFill>
                <a:latin typeface="Cambria" panose="02040503050406030204" pitchFamily="18" charset="0"/>
                <a:ea typeface="Cambria" panose="02040503050406030204" pitchFamily="18" charset="0"/>
              </a:rPr>
              <a:t> Hoàng Sa </a:t>
            </a:r>
            <a:r>
              <a:rPr lang="en-SG" sz="4500" b="1" dirty="0" err="1">
                <a:solidFill>
                  <a:srgbClr val="002060"/>
                </a:solidFill>
                <a:latin typeface="Cambria" panose="02040503050406030204" pitchFamily="18" charset="0"/>
                <a:ea typeface="Cambria" panose="02040503050406030204" pitchFamily="18" charset="0"/>
              </a:rPr>
              <a:t>và</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sau</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đó</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là</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đội</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Bắc</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Hải</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để</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thu</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lượm</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sản</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vật</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đánh</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bắt</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hải</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sản</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đồng</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thời</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từng</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bước</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thực</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thi</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chủ</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quyền</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trên</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quần</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đảo</a:t>
            </a:r>
            <a:r>
              <a:rPr lang="en-SG" sz="4500" b="1" dirty="0">
                <a:solidFill>
                  <a:srgbClr val="002060"/>
                </a:solidFill>
                <a:latin typeface="Cambria" panose="02040503050406030204" pitchFamily="18" charset="0"/>
                <a:ea typeface="Cambria" panose="02040503050406030204" pitchFamily="18" charset="0"/>
              </a:rPr>
              <a:t> Hoàng Sa </a:t>
            </a:r>
            <a:r>
              <a:rPr lang="en-SG" sz="4500" b="1" dirty="0" err="1">
                <a:solidFill>
                  <a:srgbClr val="002060"/>
                </a:solidFill>
                <a:latin typeface="Cambria" panose="02040503050406030204" pitchFamily="18" charset="0"/>
                <a:ea typeface="Cambria" panose="02040503050406030204" pitchFamily="18" charset="0"/>
              </a:rPr>
              <a:t>và</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quần</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đảo</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Trường</a:t>
            </a:r>
            <a:r>
              <a:rPr lang="en-SG" sz="4500" b="1" dirty="0">
                <a:solidFill>
                  <a:srgbClr val="002060"/>
                </a:solidFill>
                <a:latin typeface="Cambria" panose="02040503050406030204" pitchFamily="18" charset="0"/>
                <a:ea typeface="Cambria" panose="02040503050406030204" pitchFamily="18" charset="0"/>
              </a:rPr>
              <a:t> </a:t>
            </a:r>
            <a:r>
              <a:rPr lang="vi-VN" sz="4500" b="1" dirty="0">
                <a:solidFill>
                  <a:srgbClr val="002060"/>
                </a:solidFill>
                <a:latin typeface="Cambria" panose="02040503050406030204" pitchFamily="18" charset="0"/>
                <a:ea typeface="Cambria" panose="02040503050406030204" pitchFamily="18" charset="0"/>
              </a:rPr>
              <a:t>Sa.</a:t>
            </a:r>
            <a:endParaRPr lang="en-SG" sz="45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033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53FAA-F3D3-644C-974C-22DF54215FAA}"/>
              </a:ext>
            </a:extLst>
          </p:cNvPr>
          <p:cNvSpPr>
            <a:spLocks noGrp="1"/>
          </p:cNvSpPr>
          <p:nvPr>
            <p:ph type="title"/>
          </p:nvPr>
        </p:nvSpPr>
        <p:spPr/>
        <p:txBody>
          <a:bodyPr/>
          <a:lstStyle/>
          <a:p>
            <a:endParaRPr lang="en-SG"/>
          </a:p>
        </p:txBody>
      </p:sp>
      <p:sp>
        <p:nvSpPr>
          <p:cNvPr id="3" name="Content Placeholder 2">
            <a:extLst>
              <a:ext uri="{FF2B5EF4-FFF2-40B4-BE49-F238E27FC236}">
                <a16:creationId xmlns:a16="http://schemas.microsoft.com/office/drawing/2014/main" id="{43D2604B-E04D-C122-C39E-F2111C1204CA}"/>
              </a:ext>
            </a:extLst>
          </p:cNvPr>
          <p:cNvSpPr>
            <a:spLocks noGrp="1"/>
          </p:cNvSpPr>
          <p:nvPr>
            <p:ph idx="1"/>
          </p:nvPr>
        </p:nvSpPr>
        <p:spPr/>
        <p:txBody>
          <a:bodyPr/>
          <a:lstStyle/>
          <a:p>
            <a:endParaRPr lang="en-SG"/>
          </a:p>
        </p:txBody>
      </p:sp>
      <p:pic>
        <p:nvPicPr>
          <p:cNvPr id="5" name="Picture 4">
            <a:extLst>
              <a:ext uri="{FF2B5EF4-FFF2-40B4-BE49-F238E27FC236}">
                <a16:creationId xmlns:a16="http://schemas.microsoft.com/office/drawing/2014/main" id="{A44D8A2A-AB53-6B2C-6A0D-42E5FA1D2FE0}"/>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838200" y="0"/>
            <a:ext cx="9517224" cy="6858000"/>
          </a:xfrm>
          <a:prstGeom prst="rect">
            <a:avLst/>
          </a:prstGeom>
        </p:spPr>
      </p:pic>
    </p:spTree>
    <p:extLst>
      <p:ext uri="{BB962C8B-B14F-4D97-AF65-F5344CB8AC3E}">
        <p14:creationId xmlns:p14="http://schemas.microsoft.com/office/powerpoint/2010/main" val="1087433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7">
            <a:extLst>
              <a:ext uri="{FF2B5EF4-FFF2-40B4-BE49-F238E27FC236}">
                <a16:creationId xmlns:a16="http://schemas.microsoft.com/office/drawing/2014/main" id="{76CC5BCD-AF82-CCC6-678A-96CAF7D0CA84}"/>
              </a:ext>
            </a:extLst>
          </p:cNvPr>
          <p:cNvSpPr/>
          <p:nvPr/>
        </p:nvSpPr>
        <p:spPr>
          <a:xfrm>
            <a:off x="3494314" y="234950"/>
            <a:ext cx="8697686" cy="6007099"/>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5" name="TextBox 4">
            <a:extLst>
              <a:ext uri="{FF2B5EF4-FFF2-40B4-BE49-F238E27FC236}">
                <a16:creationId xmlns:a16="http://schemas.microsoft.com/office/drawing/2014/main" id="{959DA68E-E553-2046-1046-57DEE2708AD4}"/>
              </a:ext>
            </a:extLst>
          </p:cNvPr>
          <p:cNvSpPr txBox="1"/>
          <p:nvPr/>
        </p:nvSpPr>
        <p:spPr>
          <a:xfrm>
            <a:off x="3824514" y="348128"/>
            <a:ext cx="8037285" cy="5893921"/>
          </a:xfrm>
          <a:prstGeom prst="rect">
            <a:avLst/>
          </a:prstGeom>
          <a:noFill/>
        </p:spPr>
        <p:txBody>
          <a:bodyPr wrap="square">
            <a:spAutoFit/>
          </a:bodyPr>
          <a:lstStyle/>
          <a:p>
            <a:pPr algn="just"/>
            <a:r>
              <a:rPr lang="en-SG" sz="2900" b="1" i="1" dirty="0" err="1">
                <a:solidFill>
                  <a:schemeClr val="accent2">
                    <a:lumMod val="75000"/>
                  </a:schemeClr>
                </a:solidFill>
                <a:latin typeface="Cambria" panose="02040503050406030204" pitchFamily="18" charset="0"/>
                <a:ea typeface="Cambria" panose="02040503050406030204" pitchFamily="18" charset="0"/>
              </a:rPr>
              <a:t>Hình</a:t>
            </a:r>
            <a:r>
              <a:rPr lang="en-SG" sz="2900" b="1" i="1" dirty="0">
                <a:solidFill>
                  <a:schemeClr val="accent2">
                    <a:lumMod val="75000"/>
                  </a:schemeClr>
                </a:solidFill>
                <a:latin typeface="Cambria" panose="02040503050406030204" pitchFamily="18" charset="0"/>
                <a:ea typeface="Cambria" panose="02040503050406030204" pitchFamily="18" charset="0"/>
              </a:rPr>
              <a:t> 5. </a:t>
            </a:r>
            <a:r>
              <a:rPr lang="en-SG" sz="2900" b="1" i="1" dirty="0" err="1">
                <a:solidFill>
                  <a:schemeClr val="accent2">
                    <a:lumMod val="75000"/>
                  </a:schemeClr>
                </a:solidFill>
                <a:latin typeface="Cambria" panose="02040503050406030204" pitchFamily="18" charset="0"/>
                <a:ea typeface="Cambria" panose="02040503050406030204" pitchFamily="18" charset="0"/>
              </a:rPr>
              <a:t>Tem</a:t>
            </a:r>
            <a:r>
              <a:rPr lang="en-SG" sz="2900" b="1" i="1" dirty="0">
                <a:solidFill>
                  <a:schemeClr val="accent2">
                    <a:lumMod val="75000"/>
                  </a:schemeClr>
                </a:solidFill>
                <a:latin typeface="Cambria" panose="02040503050406030204" pitchFamily="18" charset="0"/>
                <a:ea typeface="Cambria" panose="02040503050406030204" pitchFamily="18" charset="0"/>
              </a:rPr>
              <a:t> </a:t>
            </a:r>
            <a:r>
              <a:rPr lang="en-SG" sz="2900" b="1" i="1" dirty="0" err="1">
                <a:solidFill>
                  <a:schemeClr val="accent2">
                    <a:lumMod val="75000"/>
                  </a:schemeClr>
                </a:solidFill>
                <a:latin typeface="Cambria" panose="02040503050406030204" pitchFamily="18" charset="0"/>
                <a:ea typeface="Cambria" panose="02040503050406030204" pitchFamily="18" charset="0"/>
              </a:rPr>
              <a:t>về</a:t>
            </a:r>
            <a:r>
              <a:rPr lang="en-SG" sz="2900" b="1" i="1" dirty="0">
                <a:solidFill>
                  <a:schemeClr val="accent2">
                    <a:lumMod val="75000"/>
                  </a:schemeClr>
                </a:solidFill>
                <a:latin typeface="Cambria" panose="02040503050406030204" pitchFamily="18" charset="0"/>
                <a:ea typeface="Cambria" panose="02040503050406030204" pitchFamily="18" charset="0"/>
              </a:rPr>
              <a:t> </a:t>
            </a:r>
            <a:r>
              <a:rPr lang="en-SG" sz="2900" b="1" i="1" dirty="0" err="1">
                <a:solidFill>
                  <a:schemeClr val="accent2">
                    <a:lumMod val="75000"/>
                  </a:schemeClr>
                </a:solidFill>
                <a:latin typeface="Cambria" panose="02040503050406030204" pitchFamily="18" charset="0"/>
                <a:ea typeface="Cambria" panose="02040503050406030204" pitchFamily="18" charset="0"/>
              </a:rPr>
              <a:t>đội</a:t>
            </a:r>
            <a:r>
              <a:rPr lang="en-SG" sz="2900" b="1" i="1" dirty="0">
                <a:solidFill>
                  <a:schemeClr val="accent2">
                    <a:lumMod val="75000"/>
                  </a:schemeClr>
                </a:solidFill>
                <a:latin typeface="Cambria" panose="02040503050406030204" pitchFamily="18" charset="0"/>
                <a:ea typeface="Cambria" panose="02040503050406030204" pitchFamily="18" charset="0"/>
              </a:rPr>
              <a:t> Hoàng Sa (</a:t>
            </a:r>
            <a:r>
              <a:rPr lang="en-SG" sz="2900" b="1" i="1" dirty="0" err="1">
                <a:solidFill>
                  <a:schemeClr val="accent2">
                    <a:lumMod val="75000"/>
                  </a:schemeClr>
                </a:solidFill>
                <a:latin typeface="Cambria" panose="02040503050406030204" pitchFamily="18" charset="0"/>
                <a:ea typeface="Cambria" panose="02040503050406030204" pitchFamily="18" charset="0"/>
              </a:rPr>
              <a:t>phát</a:t>
            </a:r>
            <a:r>
              <a:rPr lang="en-SG" sz="2900" b="1" i="1" dirty="0">
                <a:solidFill>
                  <a:schemeClr val="accent2">
                    <a:lumMod val="75000"/>
                  </a:schemeClr>
                </a:solidFill>
                <a:latin typeface="Cambria" panose="02040503050406030204" pitchFamily="18" charset="0"/>
                <a:ea typeface="Cambria" panose="02040503050406030204" pitchFamily="18" charset="0"/>
              </a:rPr>
              <a:t> </a:t>
            </a:r>
            <a:r>
              <a:rPr lang="en-SG" sz="2900" b="1" i="1" dirty="0" err="1">
                <a:solidFill>
                  <a:schemeClr val="accent2">
                    <a:lumMod val="75000"/>
                  </a:schemeClr>
                </a:solidFill>
                <a:latin typeface="Cambria" panose="02040503050406030204" pitchFamily="18" charset="0"/>
                <a:ea typeface="Cambria" panose="02040503050406030204" pitchFamily="18" charset="0"/>
              </a:rPr>
              <a:t>hành</a:t>
            </a:r>
            <a:r>
              <a:rPr lang="en-SG" sz="2900" b="1" i="1" dirty="0">
                <a:solidFill>
                  <a:schemeClr val="accent2">
                    <a:lumMod val="75000"/>
                  </a:schemeClr>
                </a:solidFill>
                <a:latin typeface="Cambria" panose="02040503050406030204" pitchFamily="18" charset="0"/>
                <a:ea typeface="Cambria" panose="02040503050406030204" pitchFamily="18" charset="0"/>
              </a:rPr>
              <a:t> </a:t>
            </a:r>
            <a:r>
              <a:rPr lang="en-SG" sz="2900" b="1" i="1" dirty="0" err="1">
                <a:solidFill>
                  <a:schemeClr val="accent2">
                    <a:lumMod val="75000"/>
                  </a:schemeClr>
                </a:solidFill>
                <a:latin typeface="Cambria" panose="02040503050406030204" pitchFamily="18" charset="0"/>
                <a:ea typeface="Cambria" panose="02040503050406030204" pitchFamily="18" charset="0"/>
              </a:rPr>
              <a:t>năm</a:t>
            </a:r>
            <a:r>
              <a:rPr lang="en-SG" sz="2900" b="1" i="1" dirty="0">
                <a:solidFill>
                  <a:schemeClr val="accent2">
                    <a:lumMod val="75000"/>
                  </a:schemeClr>
                </a:solidFill>
                <a:latin typeface="Cambria" panose="02040503050406030204" pitchFamily="18" charset="0"/>
                <a:ea typeface="Cambria" panose="02040503050406030204" pitchFamily="18" charset="0"/>
              </a:rPr>
              <a:t> 1988): </a:t>
            </a:r>
            <a:r>
              <a:rPr lang="en-SG" sz="2900" b="1" dirty="0" err="1">
                <a:latin typeface="Cambria" panose="02040503050406030204" pitchFamily="18" charset="0"/>
                <a:ea typeface="Cambria" panose="02040503050406030204" pitchFamily="18" charset="0"/>
              </a:rPr>
              <a:t>khắc</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hoạ</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hình</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ảnh</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chiếc</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thuyền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chở</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những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người</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lính</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đội</a:t>
            </a:r>
            <a:r>
              <a:rPr lang="en-SG" sz="2900" b="1" dirty="0">
                <a:latin typeface="Cambria" panose="02040503050406030204" pitchFamily="18" charset="0"/>
                <a:ea typeface="Cambria" panose="02040503050406030204" pitchFamily="18" charset="0"/>
              </a:rPr>
              <a:t> Hoàng Sa </a:t>
            </a:r>
            <a:r>
              <a:rPr lang="en-SG" sz="2900" b="1" dirty="0" err="1">
                <a:latin typeface="Cambria" panose="02040503050406030204" pitchFamily="18" charset="0"/>
                <a:ea typeface="Cambria" panose="02040503050406030204" pitchFamily="18" charset="0"/>
              </a:rPr>
              <a:t>giong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buồm</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vượt</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biển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ra</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quần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đảo</a:t>
            </a:r>
            <a:r>
              <a:rPr lang="en-SG" sz="2900" b="1" dirty="0">
                <a:latin typeface="Cambria" panose="02040503050406030204" pitchFamily="18" charset="0"/>
                <a:ea typeface="Cambria" panose="02040503050406030204" pitchFamily="18" charset="0"/>
              </a:rPr>
              <a:t> Hoàng Sa </a:t>
            </a:r>
            <a:r>
              <a:rPr lang="en-SG" sz="2900" b="1" dirty="0" err="1">
                <a:latin typeface="Cambria" panose="02040503050406030204" pitchFamily="18" charset="0"/>
                <a:ea typeface="Cambria" panose="02040503050406030204" pitchFamily="18" charset="0"/>
              </a:rPr>
              <a:t>để</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thu</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lượm</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khai</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thác</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sản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vật</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Có</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người</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lính</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một</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tay</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cầm</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chèo</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một</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tay</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cầm</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chiếc</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tù</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và</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đưa</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lên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miệng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thổi</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Hình</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ảnh</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này</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khiến</a:t>
            </a:r>
            <a:r>
              <a:rPr lang="en-SG" sz="2900" b="1" dirty="0">
                <a:latin typeface="Cambria" panose="02040503050406030204" pitchFamily="18" charset="0"/>
                <a:ea typeface="Cambria" panose="02040503050406030204" pitchFamily="18" charset="0"/>
              </a:rPr>
              <a:t> ta </a:t>
            </a:r>
            <a:r>
              <a:rPr lang="en-SG" sz="2900" b="1" dirty="0" err="1">
                <a:latin typeface="Cambria" panose="02040503050406030204" pitchFamily="18" charset="0"/>
                <a:ea typeface="Cambria" panose="02040503050406030204" pitchFamily="18" charset="0"/>
              </a:rPr>
              <a:t>liên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tưởng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tiếng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tù</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và</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gióng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lên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liên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hồi</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như</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thúc</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giục</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cổ</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vũ</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những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người</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lính</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trong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hành</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trình</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giữ</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gìn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biển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đảo</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quê</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hương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Đội</a:t>
            </a:r>
            <a:r>
              <a:rPr lang="en-SG" sz="2900" b="1" dirty="0">
                <a:latin typeface="Cambria" panose="02040503050406030204" pitchFamily="18" charset="0"/>
                <a:ea typeface="Cambria" panose="02040503050406030204" pitchFamily="18" charset="0"/>
              </a:rPr>
              <a:t> Hoàng Sa </a:t>
            </a:r>
            <a:r>
              <a:rPr lang="en-SG" sz="2900" b="1" dirty="0" err="1">
                <a:latin typeface="Cambria" panose="02040503050406030204" pitchFamily="18" charset="0"/>
                <a:ea typeface="Cambria" panose="02040503050406030204" pitchFamily="18" charset="0"/>
              </a:rPr>
              <a:t>là</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bằng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chứng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hùng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hồn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về</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sự</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xác</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lập</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và</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thực</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thi</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chủ</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quyền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của</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chính</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quyền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Đại</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Việt</a:t>
            </a:r>
            <a:r>
              <a:rPr lang="en-SG" sz="2900" b="1" dirty="0">
                <a:latin typeface="Cambria" panose="02040503050406030204" pitchFamily="18" charset="0"/>
                <a:ea typeface="Cambria" panose="02040503050406030204" pitchFamily="18" charset="0"/>
              </a:rPr>
              <a:t> ở </a:t>
            </a:r>
            <a:r>
              <a:rPr lang="en-SG" sz="2900" b="1" dirty="0" err="1">
                <a:latin typeface="Cambria" panose="02040503050406030204" pitchFamily="18" charset="0"/>
                <a:ea typeface="Cambria" panose="02040503050406030204" pitchFamily="18" charset="0"/>
              </a:rPr>
              <a:t>Đàng</a:t>
            </a:r>
            <a:r>
              <a:rPr lang="en-SG" sz="2900" b="1" dirty="0">
                <a:latin typeface="Cambria" panose="02040503050406030204" pitchFamily="18" charset="0"/>
                <a:ea typeface="Cambria" panose="02040503050406030204" pitchFamily="18" charset="0"/>
              </a:rPr>
              <a:t> Trong </a:t>
            </a:r>
            <a:r>
              <a:rPr lang="en-SG" sz="2900" b="1" dirty="0" err="1">
                <a:latin typeface="Cambria" panose="02040503050406030204" pitchFamily="18" charset="0"/>
                <a:ea typeface="Cambria" panose="02040503050406030204" pitchFamily="18" charset="0"/>
              </a:rPr>
              <a:t>đối</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với</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quần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đảo</a:t>
            </a:r>
            <a:r>
              <a:rPr lang="en-SG" sz="2900" b="1" dirty="0">
                <a:latin typeface="Cambria" panose="02040503050406030204" pitchFamily="18" charset="0"/>
                <a:ea typeface="Cambria" panose="02040503050406030204" pitchFamily="18" charset="0"/>
              </a:rPr>
              <a:t> Hoàng Sa.</a:t>
            </a:r>
          </a:p>
        </p:txBody>
      </p:sp>
      <p:pic>
        <p:nvPicPr>
          <p:cNvPr id="8" name="Picture 7" descr="A cartoon of a child raising his hand and holding a pencil and a book&#10;&#10;Description automatically generated">
            <a:extLst>
              <a:ext uri="{FF2B5EF4-FFF2-40B4-BE49-F238E27FC236}">
                <a16:creationId xmlns:a16="http://schemas.microsoft.com/office/drawing/2014/main" id="{0B598070-09A2-76E0-3A05-110E804E71E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783" y="4904549"/>
            <a:ext cx="1915884" cy="1953451"/>
          </a:xfrm>
          <a:prstGeom prst="rect">
            <a:avLst/>
          </a:prstGeom>
        </p:spPr>
      </p:pic>
      <p:pic>
        <p:nvPicPr>
          <p:cNvPr id="9" name="Picture 8">
            <a:extLst>
              <a:ext uri="{FF2B5EF4-FFF2-40B4-BE49-F238E27FC236}">
                <a16:creationId xmlns:a16="http://schemas.microsoft.com/office/drawing/2014/main" id="{A381AB71-591A-98C4-56F7-A5F701F0C796}"/>
              </a:ext>
            </a:extLst>
          </p:cNvPr>
          <p:cNvPicPr>
            <a:picLocks noChangeAspect="1"/>
          </p:cNvPicPr>
          <p:nvPr/>
        </p:nvPicPr>
        <p:blipFill>
          <a:blip r:embed="rId3"/>
          <a:stretch>
            <a:fillRect/>
          </a:stretch>
        </p:blipFill>
        <p:spPr>
          <a:xfrm>
            <a:off x="9005" y="1380010"/>
            <a:ext cx="3485309" cy="3053876"/>
          </a:xfrm>
          <a:prstGeom prst="rect">
            <a:avLst/>
          </a:prstGeom>
        </p:spPr>
      </p:pic>
    </p:spTree>
    <p:extLst>
      <p:ext uri="{BB962C8B-B14F-4D97-AF65-F5344CB8AC3E}">
        <p14:creationId xmlns:p14="http://schemas.microsoft.com/office/powerpoint/2010/main" val="3159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TotalTime>
  <Words>884</Words>
  <Application>Microsoft Office PowerPoint</Application>
  <PresentationFormat>Widescreen</PresentationFormat>
  <Paragraphs>29</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#9Slide05 Great Vibes</vt:lpstr>
      <vt:lpstr>Aptos</vt:lpstr>
      <vt:lpstr>Arial</vt:lpstr>
      <vt:lpstr>Calibri</vt:lpstr>
      <vt:lpstr>Cambria</vt:lpstr>
      <vt:lpstr>SVN-Newton</vt:lpstr>
      <vt:lpstr>Times New Roman</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keywords>MĂNG NON TEAM</cp:keywords>
  <cp:lastModifiedBy>Cúc Lê</cp:lastModifiedBy>
  <cp:revision>14</cp:revision>
  <dcterms:created xsi:type="dcterms:W3CDTF">2024-07-03T09:10:37Z</dcterms:created>
  <dcterms:modified xsi:type="dcterms:W3CDTF">2024-10-06T12:32:58Z</dcterms:modified>
</cp:coreProperties>
</file>