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78" r:id="rId6"/>
    <p:sldId id="265" r:id="rId7"/>
    <p:sldId id="270" r:id="rId8"/>
    <p:sldId id="271" r:id="rId9"/>
    <p:sldId id="276" r:id="rId10"/>
    <p:sldId id="273" r:id="rId11"/>
  </p:sldIdLst>
  <p:sldSz cx="18288000" cy="10287000"/>
  <p:notesSz cx="6858000" cy="9144000"/>
  <p:embeddedFontLst>
    <p:embeddedFont>
      <p:font typeface="#9Slide07 HoneyCream" pitchFamily="2" charset="0"/>
      <p:regular r:id="rId13"/>
    </p:embeddedFont>
    <p:embeddedFont>
      <p:font typeface="Cabin Bold" panose="020B0604020202020204" charset="0"/>
      <p:regular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CB"/>
    <a:srgbClr val="7AD58C"/>
    <a:srgbClr val="FD7D00"/>
    <a:srgbClr val="C9E265"/>
    <a:srgbClr val="FF6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22" autoAdjust="0"/>
  </p:normalViewPr>
  <p:slideViewPr>
    <p:cSldViewPr>
      <p:cViewPr varScale="1">
        <p:scale>
          <a:sx n="41" d="100"/>
          <a:sy n="41" d="100"/>
        </p:scale>
        <p:origin x="9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0813-60FE-4100-A363-FB7E0E8EC8A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7F0F-1C94-4447-A0F5-DD7ED51D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62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369" y="7620"/>
            <a:ext cx="18844369" cy="10290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/>
          <p:nvPr/>
        </p:nvGrpSpPr>
        <p:grpSpPr>
          <a:xfrm rot="-842169">
            <a:off x="11236086" y="2137409"/>
            <a:ext cx="1103821" cy="921692"/>
            <a:chOff x="0" y="0"/>
            <a:chExt cx="1471762" cy="1228922"/>
          </a:xfrm>
        </p:grpSpPr>
        <p:sp>
          <p:nvSpPr>
            <p:cNvPr id="12" name="Freeform 5"/>
            <p:cNvSpPr/>
            <p:nvPr/>
          </p:nvSpPr>
          <p:spPr>
            <a:xfrm>
              <a:off x="0" y="0"/>
              <a:ext cx="1471803" cy="1228979"/>
            </a:xfrm>
            <a:custGeom>
              <a:avLst/>
              <a:gdLst/>
              <a:ahLst/>
              <a:cxnLst/>
              <a:rect l="l" t="t" r="r" b="b"/>
              <a:pathLst>
                <a:path w="1471803" h="1228979">
                  <a:moveTo>
                    <a:pt x="0" y="0"/>
                  </a:moveTo>
                  <a:lnTo>
                    <a:pt x="1471803" y="0"/>
                  </a:lnTo>
                  <a:lnTo>
                    <a:pt x="1471803" y="1228979"/>
                  </a:lnTo>
                  <a:lnTo>
                    <a:pt x="0" y="1228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" r="2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6"/>
          <p:cNvSpPr/>
          <p:nvPr/>
        </p:nvSpPr>
        <p:spPr>
          <a:xfrm>
            <a:off x="12174988" y="2277046"/>
            <a:ext cx="3130595" cy="2614046"/>
          </a:xfrm>
          <a:custGeom>
            <a:avLst/>
            <a:gdLst/>
            <a:ahLst/>
            <a:cxnLst/>
            <a:rect l="l" t="t" r="r" b="b"/>
            <a:pathLst>
              <a:path w="3130595" h="2614046">
                <a:moveTo>
                  <a:pt x="0" y="0"/>
                </a:moveTo>
                <a:lnTo>
                  <a:pt x="3130595" y="0"/>
                </a:lnTo>
                <a:lnTo>
                  <a:pt x="3130595" y="2614046"/>
                </a:lnTo>
                <a:lnTo>
                  <a:pt x="0" y="2614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44" r="-14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5679" y="1201962"/>
            <a:ext cx="2822693" cy="128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975" y="-876300"/>
            <a:ext cx="11216768" cy="119948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47494" y="518913"/>
            <a:ext cx="16593015" cy="8959854"/>
          </a:xfrm>
          <a:custGeom>
            <a:avLst/>
            <a:gdLst/>
            <a:ahLst/>
            <a:cxnLst/>
            <a:rect l="l" t="t" r="r" b="b"/>
            <a:pathLst>
              <a:path w="16593015" h="8959854">
                <a:moveTo>
                  <a:pt x="0" y="0"/>
                </a:moveTo>
                <a:lnTo>
                  <a:pt x="16593015" y="0"/>
                </a:lnTo>
                <a:lnTo>
                  <a:pt x="16593015" y="8959854"/>
                </a:lnTo>
                <a:lnTo>
                  <a:pt x="0" y="8959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73566" y="1919538"/>
            <a:ext cx="4464549" cy="6428847"/>
          </a:xfrm>
          <a:custGeom>
            <a:avLst/>
            <a:gdLst/>
            <a:ahLst/>
            <a:cxnLst/>
            <a:rect l="l" t="t" r="r" b="b"/>
            <a:pathLst>
              <a:path w="4464549" h="6428847">
                <a:moveTo>
                  <a:pt x="0" y="0"/>
                </a:moveTo>
                <a:lnTo>
                  <a:pt x="4464549" y="0"/>
                </a:lnTo>
                <a:lnTo>
                  <a:pt x="4464549" y="6428847"/>
                </a:lnTo>
                <a:lnTo>
                  <a:pt x="0" y="6428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996288" y="758760"/>
            <a:ext cx="8444222" cy="9163237"/>
          </a:xfrm>
          <a:custGeom>
            <a:avLst/>
            <a:gdLst/>
            <a:ahLst/>
            <a:cxnLst/>
            <a:rect l="l" t="t" r="r" b="b"/>
            <a:pathLst>
              <a:path w="8444222" h="9163237">
                <a:moveTo>
                  <a:pt x="0" y="0"/>
                </a:moveTo>
                <a:lnTo>
                  <a:pt x="8444221" y="0"/>
                </a:lnTo>
                <a:lnTo>
                  <a:pt x="8444221" y="9163237"/>
                </a:lnTo>
                <a:lnTo>
                  <a:pt x="0" y="91632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297" b="-32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401601">
            <a:off x="15994212" y="7866626"/>
            <a:ext cx="2188808" cy="2092808"/>
            <a:chOff x="0" y="0"/>
            <a:chExt cx="2918410" cy="27904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18460" cy="2790444"/>
            </a:xfrm>
            <a:custGeom>
              <a:avLst/>
              <a:gdLst/>
              <a:ahLst/>
              <a:cxnLst/>
              <a:rect l="l" t="t" r="r" b="b"/>
              <a:pathLst>
                <a:path w="2918460" h="2790444">
                  <a:moveTo>
                    <a:pt x="0" y="0"/>
                  </a:moveTo>
                  <a:lnTo>
                    <a:pt x="2918460" y="0"/>
                  </a:lnTo>
                  <a:lnTo>
                    <a:pt x="2918460" y="2790444"/>
                  </a:lnTo>
                  <a:lnTo>
                    <a:pt x="0" y="2790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-401601">
            <a:off x="114506" y="1801082"/>
            <a:ext cx="2188808" cy="2092807"/>
            <a:chOff x="0" y="0"/>
            <a:chExt cx="2918410" cy="2790410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2918460" cy="2790444"/>
            </a:xfrm>
            <a:custGeom>
              <a:avLst/>
              <a:gdLst/>
              <a:ahLst/>
              <a:cxnLst/>
              <a:rect l="l" t="t" r="r" b="b"/>
              <a:pathLst>
                <a:path w="2918460" h="2790444">
                  <a:moveTo>
                    <a:pt x="2918460" y="0"/>
                  </a:moveTo>
                  <a:lnTo>
                    <a:pt x="0" y="0"/>
                  </a:lnTo>
                  <a:lnTo>
                    <a:pt x="0" y="2790444"/>
                  </a:lnTo>
                  <a:lnTo>
                    <a:pt x="2918460" y="2790444"/>
                  </a:lnTo>
                  <a:lnTo>
                    <a:pt x="2918460" y="0"/>
                  </a:lnTo>
                  <a:close/>
                </a:path>
              </a:pathLst>
            </a:custGeom>
            <a:blipFill>
              <a:blip r:embed="rId8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879708" y="1211415"/>
            <a:ext cx="1979441" cy="469240"/>
            <a:chOff x="0" y="0"/>
            <a:chExt cx="2639254" cy="625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39314" cy="625602"/>
            </a:xfrm>
            <a:custGeom>
              <a:avLst/>
              <a:gdLst/>
              <a:ahLst/>
              <a:cxnLst/>
              <a:rect l="l" t="t" r="r" b="b"/>
              <a:pathLst>
                <a:path w="2639314" h="625602">
                  <a:moveTo>
                    <a:pt x="0" y="0"/>
                  </a:moveTo>
                  <a:lnTo>
                    <a:pt x="2639314" y="0"/>
                  </a:lnTo>
                  <a:lnTo>
                    <a:pt x="2639314" y="625602"/>
                  </a:lnTo>
                  <a:lnTo>
                    <a:pt x="0" y="62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18" r="2" b="-2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9191" y="8348385"/>
            <a:ext cx="1979440" cy="469241"/>
            <a:chOff x="0" y="0"/>
            <a:chExt cx="2639254" cy="6256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39314" cy="625602"/>
            </a:xfrm>
            <a:custGeom>
              <a:avLst/>
              <a:gdLst/>
              <a:ahLst/>
              <a:cxnLst/>
              <a:rect l="l" t="t" r="r" b="b"/>
              <a:pathLst>
                <a:path w="2639314" h="625602">
                  <a:moveTo>
                    <a:pt x="0" y="0"/>
                  </a:moveTo>
                  <a:lnTo>
                    <a:pt x="2639314" y="0"/>
                  </a:lnTo>
                  <a:lnTo>
                    <a:pt x="2639314" y="625602"/>
                  </a:lnTo>
                  <a:lnTo>
                    <a:pt x="0" y="62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18" r="2" b="-2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9826662" y="2934556"/>
            <a:ext cx="6852127" cy="5413828"/>
          </a:xfrm>
          <a:custGeom>
            <a:avLst/>
            <a:gdLst/>
            <a:ahLst/>
            <a:cxnLst/>
            <a:rect l="l" t="t" r="r" b="b"/>
            <a:pathLst>
              <a:path w="6852127" h="5413828">
                <a:moveTo>
                  <a:pt x="0" y="0"/>
                </a:moveTo>
                <a:lnTo>
                  <a:pt x="6852127" y="0"/>
                </a:lnTo>
                <a:lnTo>
                  <a:pt x="6852127" y="5413829"/>
                </a:lnTo>
                <a:lnTo>
                  <a:pt x="0" y="5413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28943" y="2612286"/>
            <a:ext cx="7415057" cy="6636476"/>
          </a:xfrm>
          <a:custGeom>
            <a:avLst/>
            <a:gdLst/>
            <a:ahLst/>
            <a:cxnLst/>
            <a:rect l="l" t="t" r="r" b="b"/>
            <a:pathLst>
              <a:path w="7415057" h="6636476">
                <a:moveTo>
                  <a:pt x="0" y="0"/>
                </a:moveTo>
                <a:lnTo>
                  <a:pt x="7415057" y="0"/>
                </a:lnTo>
                <a:lnTo>
                  <a:pt x="7415057" y="6636475"/>
                </a:lnTo>
                <a:lnTo>
                  <a:pt x="0" y="66364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545771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3007474"/>
            <a:ext cx="7147208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415 076 + 92 380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44299" y="3007474"/>
            <a:ext cx="7030639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56 830 - 7 450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9217" y="44540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407 x 63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0134" y="44540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39 872 : 56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59835" y="6149174"/>
            <a:ext cx="5233320" cy="3031990"/>
            <a:chOff x="7859436" y="6226310"/>
            <a:chExt cx="5233320" cy="3031990"/>
          </a:xfrm>
        </p:grpSpPr>
        <p:grpSp>
          <p:nvGrpSpPr>
            <p:cNvPr id="15" name="Group 15"/>
            <p:cNvGrpSpPr/>
            <p:nvPr/>
          </p:nvGrpSpPr>
          <p:grpSpPr>
            <a:xfrm>
              <a:off x="7859436" y="6226310"/>
              <a:ext cx="5233320" cy="3031990"/>
              <a:chOff x="0" y="0"/>
              <a:chExt cx="6977761" cy="404265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28448" y="-1143"/>
                <a:ext cx="7066534" cy="4089400"/>
              </a:xfrm>
              <a:custGeom>
                <a:avLst/>
                <a:gdLst/>
                <a:ahLst/>
                <a:cxnLst/>
                <a:rect l="l" t="t" r="r" b="b"/>
                <a:pathLst>
                  <a:path w="7066534" h="4089400">
                    <a:moveTo>
                      <a:pt x="680720" y="1360043"/>
                    </a:moveTo>
                    <a:cubicBezTo>
                      <a:pt x="624713" y="1036701"/>
                      <a:pt x="808609" y="716534"/>
                      <a:pt x="1154176" y="535559"/>
                    </a:cubicBezTo>
                    <a:cubicBezTo>
                      <a:pt x="1499743" y="354584"/>
                      <a:pt x="1946656" y="344297"/>
                      <a:pt x="2305050" y="509270"/>
                    </a:cubicBezTo>
                    <a:cubicBezTo>
                      <a:pt x="2432050" y="321310"/>
                      <a:pt x="2664333" y="191389"/>
                      <a:pt x="2931922" y="159131"/>
                    </a:cubicBezTo>
                    <a:cubicBezTo>
                      <a:pt x="3199511" y="126873"/>
                      <a:pt x="3470656" y="195707"/>
                      <a:pt x="3663442" y="345059"/>
                    </a:cubicBezTo>
                    <a:cubicBezTo>
                      <a:pt x="3771646" y="174625"/>
                      <a:pt x="3983990" y="60071"/>
                      <a:pt x="4225163" y="42037"/>
                    </a:cubicBezTo>
                    <a:cubicBezTo>
                      <a:pt x="4466336" y="24003"/>
                      <a:pt x="4702302" y="105283"/>
                      <a:pt x="4849241" y="256667"/>
                    </a:cubicBezTo>
                    <a:cubicBezTo>
                      <a:pt x="5044567" y="76073"/>
                      <a:pt x="5355463" y="0"/>
                      <a:pt x="5647182" y="61468"/>
                    </a:cubicBezTo>
                    <a:cubicBezTo>
                      <a:pt x="5938901" y="122936"/>
                      <a:pt x="6159373" y="310896"/>
                      <a:pt x="6212967" y="544068"/>
                    </a:cubicBezTo>
                    <a:cubicBezTo>
                      <a:pt x="6452362" y="595376"/>
                      <a:pt x="6651752" y="725805"/>
                      <a:pt x="6759702" y="901700"/>
                    </a:cubicBezTo>
                    <a:cubicBezTo>
                      <a:pt x="6867652" y="1077595"/>
                      <a:pt x="6873367" y="1281684"/>
                      <a:pt x="6775704" y="1461135"/>
                    </a:cubicBezTo>
                    <a:cubicBezTo>
                      <a:pt x="7011416" y="1702308"/>
                      <a:pt x="7066534" y="2023618"/>
                      <a:pt x="6920611" y="2305177"/>
                    </a:cubicBezTo>
                    <a:cubicBezTo>
                      <a:pt x="6774688" y="2586736"/>
                      <a:pt x="6449314" y="2786253"/>
                      <a:pt x="6066282" y="2829306"/>
                    </a:cubicBezTo>
                    <a:cubicBezTo>
                      <a:pt x="6063615" y="3093593"/>
                      <a:pt x="5879211" y="3336036"/>
                      <a:pt x="5584190" y="3463290"/>
                    </a:cubicBezTo>
                    <a:cubicBezTo>
                      <a:pt x="5289169" y="3590544"/>
                      <a:pt x="4929632" y="3582670"/>
                      <a:pt x="4644009" y="3442716"/>
                    </a:cubicBezTo>
                    <a:cubicBezTo>
                      <a:pt x="4522343" y="3759200"/>
                      <a:pt x="4180078" y="3992118"/>
                      <a:pt x="3764915" y="4040759"/>
                    </a:cubicBezTo>
                    <a:cubicBezTo>
                      <a:pt x="3349752" y="4089400"/>
                      <a:pt x="2936240" y="3945128"/>
                      <a:pt x="2702941" y="3670173"/>
                    </a:cubicBezTo>
                    <a:cubicBezTo>
                      <a:pt x="2417064" y="3805682"/>
                      <a:pt x="2073910" y="3844671"/>
                      <a:pt x="1751076" y="3778504"/>
                    </a:cubicBezTo>
                    <a:cubicBezTo>
                      <a:pt x="1428242" y="3712337"/>
                      <a:pt x="1152779" y="3546348"/>
                      <a:pt x="986917" y="3318129"/>
                    </a:cubicBezTo>
                    <a:cubicBezTo>
                      <a:pt x="694690" y="3345053"/>
                      <a:pt x="412242" y="3226054"/>
                      <a:pt x="279654" y="3020314"/>
                    </a:cubicBezTo>
                    <a:cubicBezTo>
                      <a:pt x="147066" y="2814574"/>
                      <a:pt x="192532" y="2565781"/>
                      <a:pt x="393573" y="2397506"/>
                    </a:cubicBezTo>
                    <a:cubicBezTo>
                      <a:pt x="132969" y="2276729"/>
                      <a:pt x="0" y="2037588"/>
                      <a:pt x="64008" y="1804416"/>
                    </a:cubicBezTo>
                    <a:cubicBezTo>
                      <a:pt x="128016" y="1571244"/>
                      <a:pt x="374523" y="1397000"/>
                      <a:pt x="674878" y="1372489"/>
                    </a:cubicBezTo>
                    <a:close/>
                  </a:path>
                </a:pathLst>
              </a:custGeom>
              <a:solidFill>
                <a:srgbClr val="00C2C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72618" y="242570"/>
                <a:ext cx="6371336" cy="3410331"/>
              </a:xfrm>
              <a:custGeom>
                <a:avLst/>
                <a:gdLst/>
                <a:ahLst/>
                <a:cxnLst/>
                <a:rect l="l" t="t" r="r" b="b"/>
                <a:pathLst>
                  <a:path w="6371336" h="3410331">
                    <a:moveTo>
                      <a:pt x="407162" y="2211959"/>
                    </a:moveTo>
                    <a:cubicBezTo>
                      <a:pt x="265049" y="2220722"/>
                      <a:pt x="122936" y="2194941"/>
                      <a:pt x="0" y="2138045"/>
                    </a:cubicBezTo>
                    <a:moveTo>
                      <a:pt x="766318" y="3021330"/>
                    </a:moveTo>
                    <a:cubicBezTo>
                      <a:pt x="709168" y="3039237"/>
                      <a:pt x="649224" y="3051048"/>
                      <a:pt x="588137" y="3056763"/>
                    </a:cubicBezTo>
                    <a:moveTo>
                      <a:pt x="2301367" y="3410331"/>
                    </a:moveTo>
                    <a:cubicBezTo>
                      <a:pt x="2258441" y="3359658"/>
                      <a:pt x="2222373" y="3305556"/>
                      <a:pt x="2194052" y="3248914"/>
                    </a:cubicBezTo>
                    <a:moveTo>
                      <a:pt x="4286377" y="3007741"/>
                    </a:moveTo>
                    <a:cubicBezTo>
                      <a:pt x="4280027" y="3067812"/>
                      <a:pt x="4265676" y="3127248"/>
                      <a:pt x="4243578" y="3184906"/>
                    </a:cubicBezTo>
                    <a:moveTo>
                      <a:pt x="5138674" y="1913001"/>
                    </a:moveTo>
                    <a:cubicBezTo>
                      <a:pt x="5460873" y="2036191"/>
                      <a:pt x="5664200" y="2293874"/>
                      <a:pt x="5661279" y="2575179"/>
                    </a:cubicBezTo>
                    <a:moveTo>
                      <a:pt x="6371336" y="1207770"/>
                    </a:moveTo>
                    <a:cubicBezTo>
                      <a:pt x="6319139" y="1303528"/>
                      <a:pt x="6239510" y="1388618"/>
                      <a:pt x="6138672" y="1456055"/>
                    </a:cubicBezTo>
                    <a:moveTo>
                      <a:pt x="5812917" y="286385"/>
                    </a:moveTo>
                    <a:cubicBezTo>
                      <a:pt x="5821807" y="325120"/>
                      <a:pt x="5825871" y="364363"/>
                      <a:pt x="5825236" y="403606"/>
                    </a:cubicBezTo>
                    <a:moveTo>
                      <a:pt x="4326763" y="149606"/>
                    </a:moveTo>
                    <a:cubicBezTo>
                      <a:pt x="4357116" y="95504"/>
                      <a:pt x="4397248" y="45085"/>
                      <a:pt x="4446016" y="0"/>
                    </a:cubicBezTo>
                    <a:moveTo>
                      <a:pt x="3211703" y="220853"/>
                    </a:moveTo>
                    <a:cubicBezTo>
                      <a:pt x="3224022" y="176149"/>
                      <a:pt x="3243453" y="132842"/>
                      <a:pt x="3269488" y="91821"/>
                    </a:cubicBezTo>
                    <a:moveTo>
                      <a:pt x="1903095" y="264668"/>
                    </a:moveTo>
                    <a:cubicBezTo>
                      <a:pt x="1978914" y="299593"/>
                      <a:pt x="2049145" y="341630"/>
                      <a:pt x="2112010" y="389763"/>
                    </a:cubicBezTo>
                    <a:moveTo>
                      <a:pt x="316103" y="1248029"/>
                    </a:moveTo>
                    <a:cubicBezTo>
                      <a:pt x="299593" y="1204976"/>
                      <a:pt x="287401" y="1160907"/>
                      <a:pt x="279654" y="111633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57023" y="-27432"/>
                <a:ext cx="7123176" cy="4141597"/>
              </a:xfrm>
              <a:custGeom>
                <a:avLst/>
                <a:gdLst/>
                <a:ahLst/>
                <a:cxnLst/>
                <a:rect l="l" t="t" r="r" b="b"/>
                <a:pathLst>
                  <a:path w="7123176" h="4141597">
                    <a:moveTo>
                      <a:pt x="734695" y="1386332"/>
                    </a:moveTo>
                    <a:cubicBezTo>
                      <a:pt x="734695" y="1399540"/>
                      <a:pt x="724662" y="1410462"/>
                      <a:pt x="711454" y="1411605"/>
                    </a:cubicBezTo>
                    <a:cubicBezTo>
                      <a:pt x="698246" y="1412748"/>
                      <a:pt x="686562" y="1403604"/>
                      <a:pt x="684276" y="1390650"/>
                    </a:cubicBezTo>
                    <a:cubicBezTo>
                      <a:pt x="625983" y="1053973"/>
                      <a:pt x="818007" y="724154"/>
                      <a:pt x="1170940" y="539242"/>
                    </a:cubicBezTo>
                    <a:cubicBezTo>
                      <a:pt x="1523619" y="354457"/>
                      <a:pt x="1978660" y="344170"/>
                      <a:pt x="2344166" y="512445"/>
                    </a:cubicBezTo>
                    <a:lnTo>
                      <a:pt x="2333498" y="535559"/>
                    </a:lnTo>
                    <a:lnTo>
                      <a:pt x="2308098" y="535559"/>
                    </a:lnTo>
                    <a:cubicBezTo>
                      <a:pt x="2308098" y="530479"/>
                      <a:pt x="2309622" y="525526"/>
                      <a:pt x="2312416" y="521335"/>
                    </a:cubicBezTo>
                    <a:cubicBezTo>
                      <a:pt x="2444242" y="326009"/>
                      <a:pt x="2683891" y="193167"/>
                      <a:pt x="2957195" y="160147"/>
                    </a:cubicBezTo>
                    <a:cubicBezTo>
                      <a:pt x="3230499" y="127127"/>
                      <a:pt x="3508629" y="197358"/>
                      <a:pt x="3707384" y="351155"/>
                    </a:cubicBezTo>
                    <a:cubicBezTo>
                      <a:pt x="3713607" y="355981"/>
                      <a:pt x="3717290" y="363347"/>
                      <a:pt x="3717290" y="371221"/>
                    </a:cubicBezTo>
                    <a:lnTo>
                      <a:pt x="3691890" y="371221"/>
                    </a:lnTo>
                    <a:lnTo>
                      <a:pt x="3670427" y="357632"/>
                    </a:lnTo>
                    <a:cubicBezTo>
                      <a:pt x="3783711" y="178943"/>
                      <a:pt x="4004310" y="61341"/>
                      <a:pt x="4251706" y="42926"/>
                    </a:cubicBezTo>
                    <a:lnTo>
                      <a:pt x="4253611" y="68199"/>
                    </a:lnTo>
                    <a:lnTo>
                      <a:pt x="4251706" y="42926"/>
                    </a:lnTo>
                    <a:cubicBezTo>
                      <a:pt x="4499229" y="24511"/>
                      <a:pt x="4742942" y="107569"/>
                      <a:pt x="4895850" y="265303"/>
                    </a:cubicBezTo>
                    <a:lnTo>
                      <a:pt x="4877562" y="282956"/>
                    </a:lnTo>
                    <a:lnTo>
                      <a:pt x="4877562" y="257556"/>
                    </a:lnTo>
                    <a:lnTo>
                      <a:pt x="4877562" y="282956"/>
                    </a:lnTo>
                    <a:lnTo>
                      <a:pt x="4860290" y="264287"/>
                    </a:lnTo>
                    <a:cubicBezTo>
                      <a:pt x="5062728" y="77343"/>
                      <a:pt x="5382260" y="0"/>
                      <a:pt x="5681091" y="62865"/>
                    </a:cubicBezTo>
                    <a:lnTo>
                      <a:pt x="5675884" y="87757"/>
                    </a:lnTo>
                    <a:lnTo>
                      <a:pt x="5681091" y="62865"/>
                    </a:lnTo>
                    <a:cubicBezTo>
                      <a:pt x="5979668" y="125730"/>
                      <a:pt x="6210046" y="319151"/>
                      <a:pt x="6266434" y="564515"/>
                    </a:cubicBezTo>
                    <a:lnTo>
                      <a:pt x="6241669" y="570230"/>
                    </a:lnTo>
                    <a:lnTo>
                      <a:pt x="6216269" y="570230"/>
                    </a:lnTo>
                    <a:cubicBezTo>
                      <a:pt x="6216269" y="562610"/>
                      <a:pt x="6219698" y="555244"/>
                      <a:pt x="6225667" y="550418"/>
                    </a:cubicBezTo>
                    <a:cubicBezTo>
                      <a:pt x="6231636" y="545592"/>
                      <a:pt x="6239510" y="543687"/>
                      <a:pt x="6247003" y="545338"/>
                    </a:cubicBezTo>
                    <a:cubicBezTo>
                      <a:pt x="6491859" y="597789"/>
                      <a:pt x="6697853" y="731647"/>
                      <a:pt x="6809994" y="914527"/>
                    </a:cubicBezTo>
                    <a:cubicBezTo>
                      <a:pt x="6922643" y="1098042"/>
                      <a:pt x="6928739" y="1311910"/>
                      <a:pt x="6826631" y="1499489"/>
                    </a:cubicBezTo>
                    <a:lnTo>
                      <a:pt x="6804279" y="1487297"/>
                    </a:lnTo>
                    <a:lnTo>
                      <a:pt x="6822440" y="1469517"/>
                    </a:lnTo>
                    <a:cubicBezTo>
                      <a:pt x="7065137" y="1717802"/>
                      <a:pt x="7123176" y="2050796"/>
                      <a:pt x="6971665" y="2342896"/>
                    </a:cubicBezTo>
                    <a:lnTo>
                      <a:pt x="6949059" y="2331212"/>
                    </a:lnTo>
                    <a:lnTo>
                      <a:pt x="6971665" y="2342896"/>
                    </a:lnTo>
                    <a:cubicBezTo>
                      <a:pt x="6820916" y="2633599"/>
                      <a:pt x="6487033" y="2836799"/>
                      <a:pt x="6097651" y="2880614"/>
                    </a:cubicBezTo>
                    <a:lnTo>
                      <a:pt x="6094857" y="2855341"/>
                    </a:lnTo>
                    <a:lnTo>
                      <a:pt x="6120257" y="2855595"/>
                    </a:lnTo>
                    <a:cubicBezTo>
                      <a:pt x="6117463" y="3132328"/>
                      <a:pt x="5924550" y="3382518"/>
                      <a:pt x="5622798" y="3512693"/>
                    </a:cubicBezTo>
                    <a:lnTo>
                      <a:pt x="5612765" y="3489325"/>
                    </a:lnTo>
                    <a:lnTo>
                      <a:pt x="5622798" y="3512693"/>
                    </a:lnTo>
                    <a:cubicBezTo>
                      <a:pt x="5321046" y="3642868"/>
                      <a:pt x="4953762" y="3634867"/>
                      <a:pt x="4661408" y="3491611"/>
                    </a:cubicBezTo>
                    <a:lnTo>
                      <a:pt x="4672584" y="3468751"/>
                    </a:lnTo>
                    <a:lnTo>
                      <a:pt x="4696333" y="3477895"/>
                    </a:lnTo>
                    <a:cubicBezTo>
                      <a:pt x="4570476" y="3805428"/>
                      <a:pt x="4218432" y="4042537"/>
                      <a:pt x="3796538" y="4092067"/>
                    </a:cubicBezTo>
                    <a:cubicBezTo>
                      <a:pt x="3374644" y="4141597"/>
                      <a:pt x="2951988" y="3995166"/>
                      <a:pt x="2712339" y="3712718"/>
                    </a:cubicBezTo>
                    <a:lnTo>
                      <a:pt x="2731770" y="3696335"/>
                    </a:lnTo>
                    <a:lnTo>
                      <a:pt x="2742692" y="3719322"/>
                    </a:lnTo>
                    <a:cubicBezTo>
                      <a:pt x="2451608" y="3857244"/>
                      <a:pt x="2102866" y="3896868"/>
                      <a:pt x="1774825" y="3829558"/>
                    </a:cubicBezTo>
                    <a:cubicBezTo>
                      <a:pt x="1446784" y="3762248"/>
                      <a:pt x="1165479" y="3593465"/>
                      <a:pt x="995299" y="3359277"/>
                    </a:cubicBezTo>
                    <a:cubicBezTo>
                      <a:pt x="989711" y="3351530"/>
                      <a:pt x="988822" y="3341370"/>
                      <a:pt x="993267" y="3332861"/>
                    </a:cubicBezTo>
                    <a:cubicBezTo>
                      <a:pt x="997712" y="3324352"/>
                      <a:pt x="1006348" y="3319018"/>
                      <a:pt x="1015873" y="3319018"/>
                    </a:cubicBezTo>
                    <a:cubicBezTo>
                      <a:pt x="1029462" y="3319018"/>
                      <a:pt x="1040638" y="3329686"/>
                      <a:pt x="1041273" y="3343275"/>
                    </a:cubicBezTo>
                    <a:cubicBezTo>
                      <a:pt x="1041908" y="3356864"/>
                      <a:pt x="1031748" y="3368548"/>
                      <a:pt x="1018286" y="3369691"/>
                    </a:cubicBezTo>
                    <a:cubicBezTo>
                      <a:pt x="718947" y="3397250"/>
                      <a:pt x="426212" y="3275711"/>
                      <a:pt x="287401" y="3060319"/>
                    </a:cubicBezTo>
                    <a:lnTo>
                      <a:pt x="308737" y="3046603"/>
                    </a:lnTo>
                    <a:lnTo>
                      <a:pt x="287401" y="3060319"/>
                    </a:lnTo>
                    <a:cubicBezTo>
                      <a:pt x="147066" y="2842641"/>
                      <a:pt x="196596" y="2579878"/>
                      <a:pt x="406400" y="2404237"/>
                    </a:cubicBezTo>
                    <a:cubicBezTo>
                      <a:pt x="415290" y="2396744"/>
                      <a:pt x="428244" y="2396363"/>
                      <a:pt x="437642" y="2403221"/>
                    </a:cubicBezTo>
                    <a:cubicBezTo>
                      <a:pt x="448183" y="2410968"/>
                      <a:pt x="451231" y="2425319"/>
                      <a:pt x="444627" y="2436622"/>
                    </a:cubicBezTo>
                    <a:cubicBezTo>
                      <a:pt x="438023" y="2447925"/>
                      <a:pt x="423926" y="2452243"/>
                      <a:pt x="412115" y="2446782"/>
                    </a:cubicBezTo>
                    <a:cubicBezTo>
                      <a:pt x="142621" y="2322322"/>
                      <a:pt x="0" y="2072005"/>
                      <a:pt x="68072" y="1823974"/>
                    </a:cubicBezTo>
                    <a:lnTo>
                      <a:pt x="92583" y="1830705"/>
                    </a:lnTo>
                    <a:lnTo>
                      <a:pt x="68072" y="1823974"/>
                    </a:lnTo>
                    <a:cubicBezTo>
                      <a:pt x="135636" y="1577594"/>
                      <a:pt x="393700" y="1398524"/>
                      <a:pt x="701421" y="1373505"/>
                    </a:cubicBezTo>
                    <a:lnTo>
                      <a:pt x="703453" y="1398778"/>
                    </a:lnTo>
                    <a:lnTo>
                      <a:pt x="680466" y="1387983"/>
                    </a:lnTo>
                    <a:lnTo>
                      <a:pt x="686308" y="1375537"/>
                    </a:lnTo>
                    <a:cubicBezTo>
                      <a:pt x="691388" y="1364742"/>
                      <a:pt x="703199" y="1358900"/>
                      <a:pt x="714883" y="1361567"/>
                    </a:cubicBezTo>
                    <a:cubicBezTo>
                      <a:pt x="726567" y="1364234"/>
                      <a:pt x="734822" y="1374521"/>
                      <a:pt x="734822" y="1386332"/>
                    </a:cubicBezTo>
                    <a:moveTo>
                      <a:pt x="684022" y="1386332"/>
                    </a:moveTo>
                    <a:lnTo>
                      <a:pt x="709422" y="1386332"/>
                    </a:lnTo>
                    <a:lnTo>
                      <a:pt x="732409" y="1397127"/>
                    </a:lnTo>
                    <a:lnTo>
                      <a:pt x="726567" y="1409573"/>
                    </a:lnTo>
                    <a:cubicBezTo>
                      <a:pt x="722757" y="1417828"/>
                      <a:pt x="714756" y="1423416"/>
                      <a:pt x="705612" y="1424051"/>
                    </a:cubicBezTo>
                    <a:cubicBezTo>
                      <a:pt x="412496" y="1447927"/>
                      <a:pt x="177546" y="1617345"/>
                      <a:pt x="117094" y="1837309"/>
                    </a:cubicBezTo>
                    <a:cubicBezTo>
                      <a:pt x="57150" y="2055495"/>
                      <a:pt x="180467" y="2283714"/>
                      <a:pt x="432816" y="2400427"/>
                    </a:cubicBezTo>
                    <a:lnTo>
                      <a:pt x="422148" y="2423541"/>
                    </a:lnTo>
                    <a:lnTo>
                      <a:pt x="407162" y="2444115"/>
                    </a:lnTo>
                    <a:lnTo>
                      <a:pt x="422148" y="2423541"/>
                    </a:lnTo>
                    <a:lnTo>
                      <a:pt x="438404" y="2442972"/>
                    </a:lnTo>
                    <a:cubicBezTo>
                      <a:pt x="246126" y="2603881"/>
                      <a:pt x="204597" y="2838704"/>
                      <a:pt x="329565" y="3032506"/>
                    </a:cubicBezTo>
                    <a:cubicBezTo>
                      <a:pt x="455930" y="3228594"/>
                      <a:pt x="728218" y="3345053"/>
                      <a:pt x="1013206" y="3318891"/>
                    </a:cubicBezTo>
                    <a:lnTo>
                      <a:pt x="1015492" y="3344164"/>
                    </a:lnTo>
                    <a:lnTo>
                      <a:pt x="1015492" y="3369564"/>
                    </a:lnTo>
                    <a:lnTo>
                      <a:pt x="1015492" y="3344164"/>
                    </a:lnTo>
                    <a:lnTo>
                      <a:pt x="1036066" y="3329432"/>
                    </a:lnTo>
                    <a:cubicBezTo>
                      <a:pt x="1197610" y="3551682"/>
                      <a:pt x="1466977" y="3714623"/>
                      <a:pt x="1784731" y="3779901"/>
                    </a:cubicBezTo>
                    <a:lnTo>
                      <a:pt x="1779651" y="3804793"/>
                    </a:lnTo>
                    <a:lnTo>
                      <a:pt x="1784731" y="3779901"/>
                    </a:lnTo>
                    <a:cubicBezTo>
                      <a:pt x="2102358" y="3845052"/>
                      <a:pt x="2439924" y="3806571"/>
                      <a:pt x="2720594" y="3673475"/>
                    </a:cubicBezTo>
                    <a:cubicBezTo>
                      <a:pt x="2731008" y="3668522"/>
                      <a:pt x="2743454" y="3671189"/>
                      <a:pt x="2750820" y="3679952"/>
                    </a:cubicBezTo>
                    <a:cubicBezTo>
                      <a:pt x="2977642" y="3947287"/>
                      <a:pt x="3382137" y="4089527"/>
                      <a:pt x="3790442" y="4041775"/>
                    </a:cubicBezTo>
                    <a:lnTo>
                      <a:pt x="3793363" y="4067048"/>
                    </a:lnTo>
                    <a:lnTo>
                      <a:pt x="3790442" y="4041775"/>
                    </a:lnTo>
                    <a:cubicBezTo>
                      <a:pt x="4198747" y="3993896"/>
                      <a:pt x="4531360" y="3765423"/>
                      <a:pt x="4648835" y="3459861"/>
                    </a:cubicBezTo>
                    <a:cubicBezTo>
                      <a:pt x="4651375" y="3453257"/>
                      <a:pt x="4656582" y="3447923"/>
                      <a:pt x="4663313" y="3445383"/>
                    </a:cubicBezTo>
                    <a:cubicBezTo>
                      <a:pt x="4670044" y="3442843"/>
                      <a:pt x="4677410" y="3443097"/>
                      <a:pt x="4683760" y="3446272"/>
                    </a:cubicBezTo>
                    <a:cubicBezTo>
                      <a:pt x="4962525" y="3582924"/>
                      <a:pt x="5314315" y="3590671"/>
                      <a:pt x="5602605" y="3466338"/>
                    </a:cubicBezTo>
                    <a:cubicBezTo>
                      <a:pt x="5890895" y="3342005"/>
                      <a:pt x="6066790" y="3107182"/>
                      <a:pt x="6069330" y="2855468"/>
                    </a:cubicBezTo>
                    <a:cubicBezTo>
                      <a:pt x="6069457" y="2842641"/>
                      <a:pt x="6079109" y="2831973"/>
                      <a:pt x="6091936" y="2830449"/>
                    </a:cubicBezTo>
                    <a:cubicBezTo>
                      <a:pt x="6468745" y="2788158"/>
                      <a:pt x="6785356" y="2592197"/>
                      <a:pt x="6926580" y="2319909"/>
                    </a:cubicBezTo>
                    <a:cubicBezTo>
                      <a:pt x="7067169" y="2048891"/>
                      <a:pt x="7014845" y="1739265"/>
                      <a:pt x="6786118" y="1505331"/>
                    </a:cubicBezTo>
                    <a:cubicBezTo>
                      <a:pt x="6778371" y="1497330"/>
                      <a:pt x="6776593" y="1485265"/>
                      <a:pt x="6781927" y="1475486"/>
                    </a:cubicBezTo>
                    <a:cubicBezTo>
                      <a:pt x="6875272" y="1304036"/>
                      <a:pt x="6869811" y="1109599"/>
                      <a:pt x="6766687" y="941451"/>
                    </a:cubicBezTo>
                    <a:lnTo>
                      <a:pt x="6788277" y="928116"/>
                    </a:lnTo>
                    <a:lnTo>
                      <a:pt x="6766687" y="941451"/>
                    </a:lnTo>
                    <a:cubicBezTo>
                      <a:pt x="6663055" y="772541"/>
                      <a:pt x="6470269" y="645541"/>
                      <a:pt x="6236335" y="595376"/>
                    </a:cubicBezTo>
                    <a:lnTo>
                      <a:pt x="6241669" y="570484"/>
                    </a:lnTo>
                    <a:lnTo>
                      <a:pt x="6267069" y="570484"/>
                    </a:lnTo>
                    <a:cubicBezTo>
                      <a:pt x="6267069" y="583438"/>
                      <a:pt x="6257417" y="594233"/>
                      <a:pt x="6244590" y="595757"/>
                    </a:cubicBezTo>
                    <a:cubicBezTo>
                      <a:pt x="6231763" y="597281"/>
                      <a:pt x="6219825" y="588772"/>
                      <a:pt x="6217031" y="576199"/>
                    </a:cubicBezTo>
                    <a:cubicBezTo>
                      <a:pt x="6166231" y="355346"/>
                      <a:pt x="5955792" y="172847"/>
                      <a:pt x="5670804" y="112776"/>
                    </a:cubicBezTo>
                    <a:cubicBezTo>
                      <a:pt x="5385943" y="52832"/>
                      <a:pt x="5083683" y="127508"/>
                      <a:pt x="4895215" y="301879"/>
                    </a:cubicBezTo>
                    <a:cubicBezTo>
                      <a:pt x="4890516" y="306197"/>
                      <a:pt x="4884420" y="308610"/>
                      <a:pt x="4877943" y="308610"/>
                    </a:cubicBezTo>
                    <a:cubicBezTo>
                      <a:pt x="4871085" y="308610"/>
                      <a:pt x="4864481" y="305816"/>
                      <a:pt x="4859655" y="300863"/>
                    </a:cubicBezTo>
                    <a:cubicBezTo>
                      <a:pt x="4718812" y="155575"/>
                      <a:pt x="4490720" y="76327"/>
                      <a:pt x="4255770" y="93853"/>
                    </a:cubicBezTo>
                    <a:cubicBezTo>
                      <a:pt x="4020820" y="111379"/>
                      <a:pt x="3816350" y="222631"/>
                      <a:pt x="3713353" y="384937"/>
                    </a:cubicBezTo>
                    <a:cubicBezTo>
                      <a:pt x="3707257" y="394462"/>
                      <a:pt x="3695700" y="398907"/>
                      <a:pt x="3684778" y="395732"/>
                    </a:cubicBezTo>
                    <a:cubicBezTo>
                      <a:pt x="3673856" y="392557"/>
                      <a:pt x="3666490" y="382651"/>
                      <a:pt x="3666490" y="371348"/>
                    </a:cubicBezTo>
                    <a:lnTo>
                      <a:pt x="3691890" y="371348"/>
                    </a:lnTo>
                    <a:lnTo>
                      <a:pt x="3676396" y="391414"/>
                    </a:lnTo>
                    <a:cubicBezTo>
                      <a:pt x="3489325" y="246634"/>
                      <a:pt x="3225038" y="178943"/>
                      <a:pt x="2963418" y="210566"/>
                    </a:cubicBezTo>
                    <a:lnTo>
                      <a:pt x="2960370" y="185293"/>
                    </a:lnTo>
                    <a:lnTo>
                      <a:pt x="2963418" y="210566"/>
                    </a:lnTo>
                    <a:cubicBezTo>
                      <a:pt x="2701671" y="242189"/>
                      <a:pt x="2476627" y="368935"/>
                      <a:pt x="2354580" y="549783"/>
                    </a:cubicBezTo>
                    <a:lnTo>
                      <a:pt x="2333498" y="535559"/>
                    </a:lnTo>
                    <a:lnTo>
                      <a:pt x="2358898" y="535559"/>
                    </a:lnTo>
                    <a:cubicBezTo>
                      <a:pt x="2358898" y="544195"/>
                      <a:pt x="2354453" y="552323"/>
                      <a:pt x="2347214" y="556895"/>
                    </a:cubicBezTo>
                    <a:cubicBezTo>
                      <a:pt x="2339975" y="561467"/>
                      <a:pt x="2330704" y="562229"/>
                      <a:pt x="2322830" y="558546"/>
                    </a:cubicBezTo>
                    <a:cubicBezTo>
                      <a:pt x="1971548" y="396875"/>
                      <a:pt x="1533017" y="406908"/>
                      <a:pt x="1194435" y="584200"/>
                    </a:cubicBezTo>
                    <a:lnTo>
                      <a:pt x="1182624" y="561721"/>
                    </a:lnTo>
                    <a:lnTo>
                      <a:pt x="1194435" y="584200"/>
                    </a:lnTo>
                    <a:cubicBezTo>
                      <a:pt x="856234" y="761492"/>
                      <a:pt x="680593" y="1072007"/>
                      <a:pt x="734314" y="1382014"/>
                    </a:cubicBezTo>
                    <a:lnTo>
                      <a:pt x="709295" y="1386332"/>
                    </a:lnTo>
                    <a:lnTo>
                      <a:pt x="683895" y="1386332"/>
                    </a:lnTo>
                    <a:close/>
                  </a:path>
                </a:pathLst>
              </a:custGeom>
              <a:solidFill>
                <a:srgbClr val="385D8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61950" y="223901"/>
                <a:ext cx="6374384" cy="3394710"/>
              </a:xfrm>
              <a:custGeom>
                <a:avLst/>
                <a:gdLst/>
                <a:ahLst/>
                <a:cxnLst/>
                <a:rect l="l" t="t" r="r" b="b"/>
                <a:pathLst>
                  <a:path w="6374384" h="3394710">
                    <a:moveTo>
                      <a:pt x="419354" y="2256028"/>
                    </a:moveTo>
                    <a:cubicBezTo>
                      <a:pt x="273304" y="2265045"/>
                      <a:pt x="127000" y="2238502"/>
                      <a:pt x="0" y="2179828"/>
                    </a:cubicBezTo>
                    <a:lnTo>
                      <a:pt x="21336" y="2133727"/>
                    </a:lnTo>
                    <a:cubicBezTo>
                      <a:pt x="140335" y="2188718"/>
                      <a:pt x="278130" y="2213864"/>
                      <a:pt x="416306" y="2205355"/>
                    </a:cubicBezTo>
                    <a:close/>
                    <a:moveTo>
                      <a:pt x="776986" y="3065399"/>
                    </a:moveTo>
                    <a:lnTo>
                      <a:pt x="776986" y="3039999"/>
                    </a:lnTo>
                    <a:lnTo>
                      <a:pt x="784606" y="3064256"/>
                    </a:lnTo>
                    <a:cubicBezTo>
                      <a:pt x="725678" y="3082671"/>
                      <a:pt x="664083" y="3094863"/>
                      <a:pt x="601218" y="3100705"/>
                    </a:cubicBezTo>
                    <a:lnTo>
                      <a:pt x="596519" y="3050159"/>
                    </a:lnTo>
                    <a:cubicBezTo>
                      <a:pt x="655828" y="3044698"/>
                      <a:pt x="713994" y="3033141"/>
                      <a:pt x="769366" y="3015869"/>
                    </a:cubicBezTo>
                    <a:cubicBezTo>
                      <a:pt x="771779" y="3015107"/>
                      <a:pt x="774319" y="3014726"/>
                      <a:pt x="776986" y="3014726"/>
                    </a:cubicBezTo>
                    <a:close/>
                    <a:moveTo>
                      <a:pt x="2292731" y="3394710"/>
                    </a:moveTo>
                    <a:cubicBezTo>
                      <a:pt x="2248535" y="3342640"/>
                      <a:pt x="2211324" y="3286760"/>
                      <a:pt x="2181987" y="3228213"/>
                    </a:cubicBezTo>
                    <a:lnTo>
                      <a:pt x="2227453" y="3205480"/>
                    </a:lnTo>
                    <a:cubicBezTo>
                      <a:pt x="2254885" y="3260217"/>
                      <a:pt x="2289683" y="3312668"/>
                      <a:pt x="2331466" y="3361944"/>
                    </a:cubicBezTo>
                    <a:close/>
                    <a:moveTo>
                      <a:pt x="4361053" y="2945511"/>
                    </a:moveTo>
                    <a:cubicBezTo>
                      <a:pt x="4354449" y="3007868"/>
                      <a:pt x="4339590" y="3069463"/>
                      <a:pt x="4316603" y="3129153"/>
                    </a:cubicBezTo>
                    <a:lnTo>
                      <a:pt x="4269232" y="3110992"/>
                    </a:lnTo>
                    <a:cubicBezTo>
                      <a:pt x="4290568" y="3055366"/>
                      <a:pt x="4304411" y="2998089"/>
                      <a:pt x="4310507" y="2940304"/>
                    </a:cubicBezTo>
                    <a:close/>
                    <a:moveTo>
                      <a:pt x="5146548" y="1819148"/>
                    </a:moveTo>
                    <a:cubicBezTo>
                      <a:pt x="5475859" y="1945005"/>
                      <a:pt x="5688457" y="2210562"/>
                      <a:pt x="5685536" y="2505329"/>
                    </a:cubicBezTo>
                    <a:lnTo>
                      <a:pt x="5634736" y="2504821"/>
                    </a:lnTo>
                    <a:cubicBezTo>
                      <a:pt x="5637530" y="2236851"/>
                      <a:pt x="5443601" y="1987169"/>
                      <a:pt x="5128387" y="1866646"/>
                    </a:cubicBezTo>
                    <a:close/>
                    <a:moveTo>
                      <a:pt x="6374384" y="1197229"/>
                    </a:moveTo>
                    <a:cubicBezTo>
                      <a:pt x="6320028" y="1297051"/>
                      <a:pt x="6237351" y="1384935"/>
                      <a:pt x="6133465" y="1454531"/>
                    </a:cubicBezTo>
                    <a:lnTo>
                      <a:pt x="6105271" y="1412367"/>
                    </a:lnTo>
                    <a:cubicBezTo>
                      <a:pt x="6203188" y="1346835"/>
                      <a:pt x="6279769" y="1264793"/>
                      <a:pt x="6329807" y="1172972"/>
                    </a:cubicBezTo>
                    <a:close/>
                    <a:moveTo>
                      <a:pt x="5848350" y="299339"/>
                    </a:moveTo>
                    <a:cubicBezTo>
                      <a:pt x="5857748" y="339979"/>
                      <a:pt x="5862066" y="381381"/>
                      <a:pt x="5861304" y="422783"/>
                    </a:cubicBezTo>
                    <a:lnTo>
                      <a:pt x="5810504" y="421894"/>
                    </a:lnTo>
                    <a:cubicBezTo>
                      <a:pt x="5811139" y="384683"/>
                      <a:pt x="5807329" y="347472"/>
                      <a:pt x="5798820" y="310769"/>
                    </a:cubicBezTo>
                    <a:close/>
                    <a:moveTo>
                      <a:pt x="4315206" y="155829"/>
                    </a:moveTo>
                    <a:cubicBezTo>
                      <a:pt x="4346956" y="99314"/>
                      <a:pt x="4388739" y="46863"/>
                      <a:pt x="4439285" y="0"/>
                    </a:cubicBezTo>
                    <a:lnTo>
                      <a:pt x="4473829" y="37338"/>
                    </a:lnTo>
                    <a:cubicBezTo>
                      <a:pt x="4426966" y="80772"/>
                      <a:pt x="4388485" y="129032"/>
                      <a:pt x="4359529" y="180594"/>
                    </a:cubicBezTo>
                    <a:close/>
                    <a:moveTo>
                      <a:pt x="3197860" y="232664"/>
                    </a:moveTo>
                    <a:cubicBezTo>
                      <a:pt x="3210941" y="185420"/>
                      <a:pt x="3231388" y="139827"/>
                      <a:pt x="3258693" y="96901"/>
                    </a:cubicBezTo>
                    <a:lnTo>
                      <a:pt x="3301619" y="124079"/>
                    </a:lnTo>
                    <a:cubicBezTo>
                      <a:pt x="3276981" y="162941"/>
                      <a:pt x="3258566" y="204089"/>
                      <a:pt x="3246882" y="246253"/>
                    </a:cubicBezTo>
                    <a:close/>
                    <a:moveTo>
                      <a:pt x="1988185" y="296799"/>
                    </a:moveTo>
                    <a:lnTo>
                      <a:pt x="1962785" y="296799"/>
                    </a:lnTo>
                    <a:lnTo>
                      <a:pt x="1973453" y="273685"/>
                    </a:lnTo>
                    <a:cubicBezTo>
                      <a:pt x="2050923" y="309372"/>
                      <a:pt x="2122678" y="352298"/>
                      <a:pt x="2187194" y="401701"/>
                    </a:cubicBezTo>
                    <a:lnTo>
                      <a:pt x="2156333" y="442087"/>
                    </a:lnTo>
                    <a:cubicBezTo>
                      <a:pt x="2094992" y="395097"/>
                      <a:pt x="2026412" y="354076"/>
                      <a:pt x="1952244" y="319913"/>
                    </a:cubicBezTo>
                    <a:cubicBezTo>
                      <a:pt x="1943227" y="315722"/>
                      <a:pt x="1937512" y="306705"/>
                      <a:pt x="1937512" y="296799"/>
                    </a:cubicBezTo>
                    <a:close/>
                    <a:moveTo>
                      <a:pt x="306451" y="1281938"/>
                    </a:moveTo>
                    <a:cubicBezTo>
                      <a:pt x="305054" y="1280033"/>
                      <a:pt x="303911" y="1278001"/>
                      <a:pt x="303022" y="1275842"/>
                    </a:cubicBezTo>
                    <a:cubicBezTo>
                      <a:pt x="285877" y="1231265"/>
                      <a:pt x="273304" y="1185672"/>
                      <a:pt x="265176" y="1139444"/>
                    </a:cubicBezTo>
                    <a:lnTo>
                      <a:pt x="315214" y="1130808"/>
                    </a:lnTo>
                    <a:cubicBezTo>
                      <a:pt x="322580" y="1173734"/>
                      <a:pt x="334391" y="1216152"/>
                      <a:pt x="350393" y="1257681"/>
                    </a:cubicBezTo>
                    <a:lnTo>
                      <a:pt x="326644" y="1266825"/>
                    </a:lnTo>
                    <a:lnTo>
                      <a:pt x="346964" y="1251585"/>
                    </a:lnTo>
                    <a:close/>
                  </a:path>
                </a:pathLst>
              </a:custGeom>
              <a:solidFill>
                <a:srgbClr val="385D8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488404" y="7058025"/>
              <a:ext cx="3898215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Thảo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luận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nhóm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4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chia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sẻ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kết</a:t>
              </a:r>
              <a:r>
                <a:rPr lang="en-US" sz="4000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quả</a:t>
              </a:r>
              <a:endParaRPr lang="en-US" sz="4000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3161718" y="993032"/>
            <a:ext cx="2798117" cy="1291134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 err="1">
                <a:solidFill>
                  <a:srgbClr val="0ABECB"/>
                </a:solidFill>
                <a:latin typeface="Cabin Bold"/>
                <a:ea typeface="Cabin Bold"/>
                <a:cs typeface="Cabin Bold"/>
                <a:sym typeface="Cabin Bold"/>
              </a:rPr>
              <a:t>Tính</a:t>
            </a:r>
            <a:r>
              <a:rPr lang="en-US" sz="6999" dirty="0">
                <a:solidFill>
                  <a:srgbClr val="0ABECB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2011" y="509626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893492" y="1155412"/>
            <a:ext cx="7147208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415 076 + 92 380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28661" y="1155412"/>
            <a:ext cx="7030639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56 830 - 7 450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391942" y="3695700"/>
            <a:ext cx="4481967" cy="3194976"/>
            <a:chOff x="3391942" y="3695700"/>
            <a:chExt cx="4481967" cy="3194976"/>
          </a:xfrm>
        </p:grpSpPr>
        <p:grpSp>
          <p:nvGrpSpPr>
            <p:cNvPr id="17" name="Group 16"/>
            <p:cNvGrpSpPr/>
            <p:nvPr/>
          </p:nvGrpSpPr>
          <p:grpSpPr>
            <a:xfrm>
              <a:off x="3391942" y="3695700"/>
              <a:ext cx="4481967" cy="3194976"/>
              <a:chOff x="2379699" y="4259793"/>
              <a:chExt cx="2743957" cy="3194976"/>
            </a:xfrm>
          </p:grpSpPr>
          <p:sp>
            <p:nvSpPr>
              <p:cNvPr id="18" name="TextBox 7"/>
              <p:cNvSpPr txBox="1"/>
              <p:nvPr/>
            </p:nvSpPr>
            <p:spPr>
              <a:xfrm>
                <a:off x="2546300" y="4259793"/>
                <a:ext cx="2577356" cy="2077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415 076</a:t>
                </a:r>
              </a:p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  92 380</a:t>
                </a:r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2702801" y="6416023"/>
                <a:ext cx="227304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507 456</a:t>
                </a:r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2379699" y="4812519"/>
                <a:ext cx="676562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3919696" y="5764637"/>
              <a:ext cx="353195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022693" y="3621888"/>
            <a:ext cx="4905484" cy="3161473"/>
            <a:chOff x="3919696" y="3673122"/>
            <a:chExt cx="4905484" cy="3161473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571" y="3673122"/>
              <a:ext cx="4804609" cy="3161473"/>
              <a:chOff x="2764559" y="4237215"/>
              <a:chExt cx="2941485" cy="3161473"/>
            </a:xfrm>
          </p:grpSpPr>
          <p:sp>
            <p:nvSpPr>
              <p:cNvPr id="36" name="TextBox 7"/>
              <p:cNvSpPr txBox="1"/>
              <p:nvPr/>
            </p:nvSpPr>
            <p:spPr>
              <a:xfrm>
                <a:off x="3128688" y="4237215"/>
                <a:ext cx="2577356" cy="2077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56 830</a:t>
                </a:r>
              </a:p>
              <a:p>
                <a:pPr algn="l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  7 450</a:t>
                </a:r>
              </a:p>
            </p:txBody>
          </p:sp>
          <p:sp>
            <p:nvSpPr>
              <p:cNvPr id="37" name="TextBox 8"/>
              <p:cNvSpPr txBox="1"/>
              <p:nvPr/>
            </p:nvSpPr>
            <p:spPr>
              <a:xfrm>
                <a:off x="3022329" y="6359942"/>
                <a:ext cx="2273043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49 380</a:t>
                </a:r>
              </a:p>
            </p:txBody>
          </p:sp>
          <p:sp>
            <p:nvSpPr>
              <p:cNvPr id="38" name="TextBox 8"/>
              <p:cNvSpPr txBox="1"/>
              <p:nvPr/>
            </p:nvSpPr>
            <p:spPr>
              <a:xfrm>
                <a:off x="2764559" y="4763600"/>
                <a:ext cx="676562" cy="10387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119"/>
                  </a:lnSpc>
                </a:pPr>
                <a:r>
                  <a:rPr lang="en-US" sz="7200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- 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3919696" y="5764637"/>
              <a:ext cx="353195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FD7D00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901" y="144804"/>
            <a:ext cx="2717592" cy="2505784"/>
            <a:chOff x="0" y="0"/>
            <a:chExt cx="4132052" cy="3810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2072" cy="3810000"/>
            </a:xfrm>
            <a:custGeom>
              <a:avLst/>
              <a:gdLst/>
              <a:ahLst/>
              <a:cxnLst/>
              <a:rect l="l" t="t" r="r" b="b"/>
              <a:pathLst>
                <a:path w="4132072" h="3810000">
                  <a:moveTo>
                    <a:pt x="0" y="0"/>
                  </a:moveTo>
                  <a:lnTo>
                    <a:pt x="4132072" y="0"/>
                  </a:lnTo>
                  <a:lnTo>
                    <a:pt x="4132072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" b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2011" y="509626"/>
            <a:ext cx="1405370" cy="1776139"/>
          </a:xfrm>
          <a:custGeom>
            <a:avLst/>
            <a:gdLst/>
            <a:ahLst/>
            <a:cxnLst/>
            <a:rect l="l" t="t" r="r" b="b"/>
            <a:pathLst>
              <a:path w="1405370" h="1776139">
                <a:moveTo>
                  <a:pt x="0" y="0"/>
                </a:moveTo>
                <a:lnTo>
                  <a:pt x="1405370" y="0"/>
                </a:lnTo>
                <a:lnTo>
                  <a:pt x="1405370" y="1776139"/>
                </a:lnTo>
                <a:lnTo>
                  <a:pt x="0" y="1776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1" b="-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437017" y="1223616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407 x 63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0224" y="1315991"/>
            <a:ext cx="5252971" cy="113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39 872 : 56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51506" y="3039367"/>
            <a:ext cx="3370354" cy="4864750"/>
            <a:chOff x="6243191" y="2479940"/>
            <a:chExt cx="3370354" cy="4864750"/>
          </a:xfrm>
        </p:grpSpPr>
        <p:sp>
          <p:nvSpPr>
            <p:cNvPr id="17" name="TextBox 10"/>
            <p:cNvSpPr txBox="1"/>
            <p:nvPr/>
          </p:nvSpPr>
          <p:spPr>
            <a:xfrm>
              <a:off x="6968579" y="2479940"/>
              <a:ext cx="2239436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 407</a:t>
              </a:r>
            </a:p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799" u="sng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    15    </a:t>
              </a: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6657476" y="4363842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1 221</a:t>
              </a: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6243191" y="5176613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24 42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387815" y="6305944"/>
              <a:ext cx="2956069" cy="103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25 641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5121" y="2846998"/>
              <a:ext cx="673779" cy="984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×</a:t>
              </a:r>
              <a:endParaRPr lang="en-US" dirty="0">
                <a:latin typeface="Cabin Bold" panose="020B060402020202020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553186" y="6162186"/>
              <a:ext cx="25070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467714" y="3265312"/>
            <a:ext cx="4634990" cy="6219581"/>
            <a:chOff x="12259399" y="2705885"/>
            <a:chExt cx="4634990" cy="6219581"/>
          </a:xfrm>
        </p:grpSpPr>
        <p:grpSp>
          <p:nvGrpSpPr>
            <p:cNvPr id="24" name="Group 23"/>
            <p:cNvGrpSpPr/>
            <p:nvPr/>
          </p:nvGrpSpPr>
          <p:grpSpPr>
            <a:xfrm>
              <a:off x="12259399" y="2705885"/>
              <a:ext cx="4634990" cy="6219581"/>
              <a:chOff x="12190984" y="2529293"/>
              <a:chExt cx="4634990" cy="621958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5080971" y="2572173"/>
                <a:ext cx="1745003" cy="2037224"/>
                <a:chOff x="15011400" y="2455473"/>
                <a:chExt cx="1745003" cy="203722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5011400" y="3377053"/>
                  <a:ext cx="174500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5011400" y="2455473"/>
                  <a:ext cx="0" cy="203722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/>
              <p:cNvSpPr/>
              <p:nvPr/>
            </p:nvSpPr>
            <p:spPr>
              <a:xfrm>
                <a:off x="12190984" y="2529293"/>
                <a:ext cx="4376519" cy="1131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ts val="8119"/>
                  </a:lnSpc>
                </a:pPr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39 872       56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3" y="3494583"/>
                <a:ext cx="1563248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39 2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3101918" y="4418736"/>
                <a:ext cx="98296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67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081860" y="5209476"/>
                <a:ext cx="1002197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56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113014" y="6153580"/>
                <a:ext cx="129234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11 2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124434" y="6853737"/>
                <a:ext cx="129234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11 2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3755251" y="7764117"/>
                <a:ext cx="710451" cy="984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799" dirty="0">
                    <a:latin typeface="Cabin Bold" panose="020B0604020202020204" charset="0"/>
                    <a:ea typeface="Cambria Bold"/>
                    <a:cs typeface="Cambria Bold"/>
                    <a:sym typeface="Cambria Bold"/>
                  </a:rPr>
                  <a:t>0</a:t>
                </a:r>
                <a:endParaRPr lang="en-US" dirty="0">
                  <a:latin typeface="Cabin Bold" panose="020B0604020202020204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2428031" y="4349965"/>
                <a:ext cx="125070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574674" y="6181913"/>
                <a:ext cx="213480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007437" y="7838494"/>
                <a:ext cx="12623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15325250" y="3704957"/>
              <a:ext cx="1231427" cy="984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799" dirty="0">
                  <a:latin typeface="Cabin Bold" panose="020B0604020202020204" charset="0"/>
                  <a:ea typeface="Cambria Bold"/>
                  <a:cs typeface="Cambria Bold"/>
                  <a:sym typeface="Cambria Bold"/>
                </a:rPr>
                <a:t>712</a:t>
              </a:r>
              <a:endParaRPr lang="en-US" dirty="0">
                <a:latin typeface="Cabin Bol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519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62600" y="-1028700"/>
            <a:ext cx="25089574" cy="16192500"/>
          </a:xfrm>
          <a:custGeom>
            <a:avLst/>
            <a:gdLst/>
            <a:ahLst/>
            <a:cxnLst/>
            <a:rect l="l" t="t" r="r" b="b"/>
            <a:pathLst>
              <a:path w="25089574" h="16192500">
                <a:moveTo>
                  <a:pt x="0" y="0"/>
                </a:moveTo>
                <a:lnTo>
                  <a:pt x="25089574" y="0"/>
                </a:lnTo>
                <a:lnTo>
                  <a:pt x="25089574" y="16192500"/>
                </a:lnTo>
                <a:lnTo>
                  <a:pt x="0" y="1619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83" b="-33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48559" y="657097"/>
            <a:ext cx="17190882" cy="8972806"/>
            <a:chOff x="0" y="0"/>
            <a:chExt cx="4527640" cy="2363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27640" cy="2363208"/>
            </a:xfrm>
            <a:custGeom>
              <a:avLst/>
              <a:gdLst/>
              <a:ahLst/>
              <a:cxnLst/>
              <a:rect l="l" t="t" r="r" b="b"/>
              <a:pathLst>
                <a:path w="4527640" h="2363208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340240"/>
                  </a:lnTo>
                  <a:cubicBezTo>
                    <a:pt x="4527640" y="2352925"/>
                    <a:pt x="4517356" y="2363208"/>
                    <a:pt x="4504672" y="2363208"/>
                  </a:cubicBezTo>
                  <a:lnTo>
                    <a:pt x="22968" y="2363208"/>
                  </a:lnTo>
                  <a:cubicBezTo>
                    <a:pt x="10283" y="2363208"/>
                    <a:pt x="0" y="2352925"/>
                    <a:pt x="0" y="2340240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D88194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27640" cy="240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0723" y="0"/>
            <a:ext cx="2376428" cy="2191211"/>
            <a:chOff x="0" y="0"/>
            <a:chExt cx="4179342" cy="3853608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3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626197" y="407275"/>
            <a:ext cx="1305481" cy="1504877"/>
          </a:xfrm>
          <a:custGeom>
            <a:avLst/>
            <a:gdLst/>
            <a:ahLst/>
            <a:cxnLst/>
            <a:rect l="l" t="t" r="r" b="b"/>
            <a:pathLst>
              <a:path w="1305481" h="1504877">
                <a:moveTo>
                  <a:pt x="0" y="0"/>
                </a:moveTo>
                <a:lnTo>
                  <a:pt x="1305481" y="0"/>
                </a:lnTo>
                <a:lnTo>
                  <a:pt x="1305481" y="1504877"/>
                </a:lnTo>
                <a:lnTo>
                  <a:pt x="0" y="1504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4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743015" y="3544763"/>
            <a:ext cx="6185730" cy="5713537"/>
          </a:xfrm>
          <a:custGeom>
            <a:avLst/>
            <a:gdLst/>
            <a:ahLst/>
            <a:cxnLst/>
            <a:rect l="l" t="t" r="r" b="b"/>
            <a:pathLst>
              <a:path w="6185730" h="5713537">
                <a:moveTo>
                  <a:pt x="0" y="0"/>
                </a:moveTo>
                <a:lnTo>
                  <a:pt x="6185730" y="0"/>
                </a:lnTo>
                <a:lnTo>
                  <a:pt x="6185730" y="5713537"/>
                </a:lnTo>
                <a:lnTo>
                  <a:pt x="0" y="5713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234014" y="981075"/>
            <a:ext cx="15272290" cy="326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1"/>
              </a:lnSpc>
            </a:pP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  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Một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bút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bi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giá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4 500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,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một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quyển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vở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giá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7 000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mua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2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bút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bi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và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7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quyển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vở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đưa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cho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cô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bán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hàng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tờ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tiền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100 000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đồng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.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Hỏi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cô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bán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hàng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trả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lại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Nam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bao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nhiêu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1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tiền</a:t>
            </a:r>
            <a:r>
              <a:rPr lang="en-US" sz="5001" dirty="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94355" y="3887013"/>
            <a:ext cx="5364945" cy="1859441"/>
          </a:xfrm>
          <a:custGeom>
            <a:avLst/>
            <a:gdLst/>
            <a:ahLst/>
            <a:cxnLst/>
            <a:rect l="l" t="t" r="r" b="b"/>
            <a:pathLst>
              <a:path w="5364945" h="1859441">
                <a:moveTo>
                  <a:pt x="0" y="0"/>
                </a:moveTo>
                <a:lnTo>
                  <a:pt x="5364945" y="0"/>
                </a:lnTo>
                <a:lnTo>
                  <a:pt x="5364945" y="1859440"/>
                </a:lnTo>
                <a:lnTo>
                  <a:pt x="0" y="185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48559" y="423960"/>
            <a:ext cx="17190882" cy="9439080"/>
            <a:chOff x="0" y="0"/>
            <a:chExt cx="4527640" cy="2486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27640" cy="2486013"/>
            </a:xfrm>
            <a:custGeom>
              <a:avLst/>
              <a:gdLst/>
              <a:ahLst/>
              <a:cxnLst/>
              <a:rect l="l" t="t" r="r" b="b"/>
              <a:pathLst>
                <a:path w="4527640" h="2486013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463045"/>
                  </a:lnTo>
                  <a:cubicBezTo>
                    <a:pt x="4527640" y="2469136"/>
                    <a:pt x="4525220" y="2474979"/>
                    <a:pt x="4520912" y="2479286"/>
                  </a:cubicBezTo>
                  <a:cubicBezTo>
                    <a:pt x="4516605" y="2483593"/>
                    <a:pt x="4510763" y="2486013"/>
                    <a:pt x="4504672" y="2486013"/>
                  </a:cubicBezTo>
                  <a:lnTo>
                    <a:pt x="22968" y="2486013"/>
                  </a:lnTo>
                  <a:cubicBezTo>
                    <a:pt x="10283" y="2486013"/>
                    <a:pt x="0" y="2475730"/>
                    <a:pt x="0" y="2463045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B9E77B"/>
            </a:solidFill>
            <a:ln w="76200" cap="rnd">
              <a:solidFill>
                <a:srgbClr val="3C3B4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27640" cy="252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91627" y="860260"/>
            <a:ext cx="14811209" cy="262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    Sân trường của Trường Tiểu học Đoàn kết dạng hình chữ nhật có chu vi 142 m, chiều dài hơn chiều rộng 13 m. Tính diện tích sân trường đó.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04800" y="1632"/>
            <a:ext cx="2376428" cy="2191211"/>
            <a:chOff x="0" y="0"/>
            <a:chExt cx="4179342" cy="3853608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3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8559" y="157063"/>
            <a:ext cx="1581844" cy="1880349"/>
          </a:xfrm>
          <a:custGeom>
            <a:avLst/>
            <a:gdLst/>
            <a:ahLst/>
            <a:cxnLst/>
            <a:rect l="l" t="t" r="r" b="b"/>
            <a:pathLst>
              <a:path w="1581844" h="1880349">
                <a:moveTo>
                  <a:pt x="0" y="0"/>
                </a:moveTo>
                <a:lnTo>
                  <a:pt x="1581844" y="0"/>
                </a:lnTo>
                <a:lnTo>
                  <a:pt x="1581844" y="1880350"/>
                </a:lnTo>
                <a:lnTo>
                  <a:pt x="0" y="188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724400" y="4229100"/>
            <a:ext cx="12805544" cy="44904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Tìm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nửa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: 2.</a:t>
            </a:r>
          </a:p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dài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(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tổng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+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hiệu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) : 2.</a:t>
            </a:r>
          </a:p>
          <a:p>
            <a:pPr algn="just">
              <a:lnSpc>
                <a:spcPts val="7136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nửa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vi –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  <a:p>
            <a:pPr algn="just">
              <a:lnSpc>
                <a:spcPts val="7141"/>
              </a:lnSpc>
            </a:pP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-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Diện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tích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sân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trường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=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dài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x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chiều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101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rộng</a:t>
            </a:r>
            <a:r>
              <a:rPr lang="en-US" sz="5101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08580" y="1244037"/>
            <a:ext cx="11364099" cy="5255194"/>
          </a:xfrm>
          <a:custGeom>
            <a:avLst/>
            <a:gdLst/>
            <a:ahLst/>
            <a:cxnLst/>
            <a:rect l="l" t="t" r="r" b="b"/>
            <a:pathLst>
              <a:path w="11364099" h="5255194">
                <a:moveTo>
                  <a:pt x="0" y="0"/>
                </a:moveTo>
                <a:lnTo>
                  <a:pt x="11364100" y="0"/>
                </a:lnTo>
                <a:lnTo>
                  <a:pt x="11364100" y="5255194"/>
                </a:lnTo>
                <a:lnTo>
                  <a:pt x="0" y="5255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89276" y="553665"/>
            <a:ext cx="13712676" cy="721338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7" y="0"/>
                </a:lnTo>
                <a:lnTo>
                  <a:pt x="13712677" y="7213381"/>
                </a:lnTo>
                <a:lnTo>
                  <a:pt x="0" y="721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3" b="-3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190" y="3013545"/>
            <a:ext cx="12558878" cy="22936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94355" y="3887013"/>
            <a:ext cx="5364945" cy="1859441"/>
          </a:xfrm>
          <a:custGeom>
            <a:avLst/>
            <a:gdLst/>
            <a:ahLst/>
            <a:cxnLst/>
            <a:rect l="l" t="t" r="r" b="b"/>
            <a:pathLst>
              <a:path w="5364945" h="1859441">
                <a:moveTo>
                  <a:pt x="0" y="0"/>
                </a:moveTo>
                <a:lnTo>
                  <a:pt x="5364945" y="0"/>
                </a:lnTo>
                <a:lnTo>
                  <a:pt x="5364945" y="1859440"/>
                </a:lnTo>
                <a:lnTo>
                  <a:pt x="0" y="185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48559" y="423960"/>
            <a:ext cx="17190882" cy="9439080"/>
            <a:chOff x="0" y="0"/>
            <a:chExt cx="4527640" cy="2486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27640" cy="2486013"/>
            </a:xfrm>
            <a:custGeom>
              <a:avLst/>
              <a:gdLst/>
              <a:ahLst/>
              <a:cxnLst/>
              <a:rect l="l" t="t" r="r" b="b"/>
              <a:pathLst>
                <a:path w="4527640" h="2486013">
                  <a:moveTo>
                    <a:pt x="22968" y="0"/>
                  </a:moveTo>
                  <a:lnTo>
                    <a:pt x="4504672" y="0"/>
                  </a:lnTo>
                  <a:cubicBezTo>
                    <a:pt x="4517356" y="0"/>
                    <a:pt x="4527640" y="10283"/>
                    <a:pt x="4527640" y="22968"/>
                  </a:cubicBezTo>
                  <a:lnTo>
                    <a:pt x="4527640" y="2463045"/>
                  </a:lnTo>
                  <a:cubicBezTo>
                    <a:pt x="4527640" y="2469136"/>
                    <a:pt x="4525220" y="2474979"/>
                    <a:pt x="4520912" y="2479286"/>
                  </a:cubicBezTo>
                  <a:cubicBezTo>
                    <a:pt x="4516605" y="2483593"/>
                    <a:pt x="4510763" y="2486013"/>
                    <a:pt x="4504672" y="2486013"/>
                  </a:cubicBezTo>
                  <a:lnTo>
                    <a:pt x="22968" y="2486013"/>
                  </a:lnTo>
                  <a:cubicBezTo>
                    <a:pt x="10283" y="2486013"/>
                    <a:pt x="0" y="2475730"/>
                    <a:pt x="0" y="2463045"/>
                  </a:cubicBezTo>
                  <a:lnTo>
                    <a:pt x="0" y="22968"/>
                  </a:lnTo>
                  <a:cubicBezTo>
                    <a:pt x="0" y="10283"/>
                    <a:pt x="10283" y="0"/>
                    <a:pt x="22968" y="0"/>
                  </a:cubicBezTo>
                  <a:close/>
                </a:path>
              </a:pathLst>
            </a:custGeom>
            <a:solidFill>
              <a:srgbClr val="B9E77B"/>
            </a:solidFill>
            <a:ln w="76200" cap="rnd">
              <a:solidFill>
                <a:srgbClr val="3C3B4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27640" cy="252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800" y="1632"/>
            <a:ext cx="2376428" cy="2191211"/>
            <a:chOff x="0" y="0"/>
            <a:chExt cx="4179342" cy="3853608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4179316" cy="3853561"/>
            </a:xfrm>
            <a:custGeom>
              <a:avLst/>
              <a:gdLst/>
              <a:ahLst/>
              <a:cxnLst/>
              <a:rect l="l" t="t" r="r" b="b"/>
              <a:pathLst>
                <a:path w="4179316" h="3853561">
                  <a:moveTo>
                    <a:pt x="4179316" y="0"/>
                  </a:moveTo>
                  <a:lnTo>
                    <a:pt x="0" y="0"/>
                  </a:lnTo>
                  <a:lnTo>
                    <a:pt x="0" y="3853561"/>
                  </a:lnTo>
                  <a:lnTo>
                    <a:pt x="4179316" y="3853561"/>
                  </a:lnTo>
                  <a:lnTo>
                    <a:pt x="4179316" y="0"/>
                  </a:lnTo>
                  <a:close/>
                </a:path>
              </a:pathLst>
            </a:custGeom>
            <a:blipFill>
              <a:blip r:embed="rId3"/>
              <a:stretch>
                <a:fillRect t="-9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8559" y="157063"/>
            <a:ext cx="1581844" cy="1880349"/>
          </a:xfrm>
          <a:custGeom>
            <a:avLst/>
            <a:gdLst/>
            <a:ahLst/>
            <a:cxnLst/>
            <a:rect l="l" t="t" r="r" b="b"/>
            <a:pathLst>
              <a:path w="1581844" h="1880349">
                <a:moveTo>
                  <a:pt x="0" y="0"/>
                </a:moveTo>
                <a:lnTo>
                  <a:pt x="1581844" y="0"/>
                </a:lnTo>
                <a:lnTo>
                  <a:pt x="1581844" y="1880350"/>
                </a:lnTo>
                <a:lnTo>
                  <a:pt x="0" y="188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/>
              <p:cNvSpPr txBox="1"/>
              <p:nvPr/>
            </p:nvSpPr>
            <p:spPr>
              <a:xfrm>
                <a:off x="4478669" y="1706886"/>
                <a:ext cx="13716000" cy="8079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Nửa chu vi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142 : 2 = 71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Chiều dài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(71 + 13) : 2 = 42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Chiều rộng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71 – 42 = 29 (m)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Diện tích sân trường là: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42 × 29 = 1 218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1" i="1" dirty="0" smtClean="0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5001" b="0" i="1" dirty="0" smtClean="0">
                            <a:latin typeface="Cambria Math" panose="02040503050406030204" pitchFamily="18" charset="0"/>
                            <a:sym typeface="Cabin Bold"/>
                          </a:rPr>
                          <m:t>𝑚</m:t>
                        </m:r>
                      </m:e>
                      <m:sup>
                        <m:r>
                          <a:rPr lang="en-US" sz="5001" b="0" i="1" dirty="0" smtClean="0">
                            <a:latin typeface="Cambria Math" panose="02040503050406030204" pitchFamily="18" charset="0"/>
                            <a:sym typeface="Cabin Bold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)</a:t>
                </a:r>
              </a:p>
              <a:p>
                <a:pPr>
                  <a:lnSpc>
                    <a:spcPts val="6996"/>
                  </a:lnSpc>
                </a:pPr>
                <a:r>
                  <a:rPr lang="en-US" sz="5001" dirty="0">
                    <a:latin typeface="Cabin Bold"/>
                    <a:ea typeface="Cabin Bold"/>
                    <a:cs typeface="Cabin Bold"/>
                    <a:sym typeface="Cabin Bold"/>
                  </a:rPr>
                  <a:t>					</a:t>
                </a:r>
                <a:r>
                  <a:rPr lang="vi-VN" sz="5001" dirty="0">
                    <a:latin typeface="Cabin Bold"/>
                    <a:ea typeface="Cabin Bold"/>
                    <a:cs typeface="Cabin Bold"/>
                    <a:sym typeface="Cabin Bold"/>
                  </a:rPr>
                  <a:t>Đáp số: 1 218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001" i="1" dirty="0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5001" i="1" dirty="0">
                            <a:latin typeface="Cambria Math" panose="02040503050406030204" pitchFamily="18" charset="0"/>
                            <a:sym typeface="Cabin Bold"/>
                          </a:rPr>
                          <m:t>𝑚</m:t>
                        </m:r>
                      </m:e>
                      <m:sup>
                        <m:r>
                          <a:rPr lang="en-US" sz="5001" i="1" dirty="0">
                            <a:latin typeface="Cambria Math" panose="02040503050406030204" pitchFamily="18" charset="0"/>
                            <a:sym typeface="Cabin Bold"/>
                          </a:rPr>
                          <m:t>2</m:t>
                        </m:r>
                      </m:sup>
                    </m:sSup>
                  </m:oMath>
                </a14:m>
                <a:endParaRPr lang="en-US" sz="5001" dirty="0"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1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69" y="1706886"/>
                <a:ext cx="13716000" cy="8079135"/>
              </a:xfrm>
              <a:prstGeom prst="rect">
                <a:avLst/>
              </a:prstGeom>
              <a:blipFill>
                <a:blip r:embed="rId10"/>
                <a:stretch>
                  <a:fillRect t="-166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8"/>
          <p:cNvSpPr/>
          <p:nvPr/>
        </p:nvSpPr>
        <p:spPr>
          <a:xfrm>
            <a:off x="7557471" y="476905"/>
            <a:ext cx="4336884" cy="1499901"/>
          </a:xfrm>
          <a:custGeom>
            <a:avLst/>
            <a:gdLst/>
            <a:ahLst/>
            <a:cxnLst/>
            <a:rect l="l" t="t" r="r" b="b"/>
            <a:pathLst>
              <a:path w="4336884" h="1499901">
                <a:moveTo>
                  <a:pt x="0" y="0"/>
                </a:moveTo>
                <a:lnTo>
                  <a:pt x="4336884" y="0"/>
                </a:lnTo>
                <a:lnTo>
                  <a:pt x="4336884" y="1499900"/>
                </a:lnTo>
                <a:lnTo>
                  <a:pt x="0" y="1499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59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313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Cambria Math</vt:lpstr>
      <vt:lpstr>Arial</vt:lpstr>
      <vt:lpstr>Calibri</vt:lpstr>
      <vt:lpstr>SVN-Newton</vt:lpstr>
      <vt:lpstr>Cabin Bold</vt:lpstr>
      <vt:lpstr>#9Slide07 HoneyCream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T4_B9_(Tr.29) LuyenTapChung_MNT.pptx</dc:title>
  <cp:lastModifiedBy>Cúc Lê</cp:lastModifiedBy>
  <cp:revision>64</cp:revision>
  <dcterms:created xsi:type="dcterms:W3CDTF">2006-08-16T00:00:00Z</dcterms:created>
  <dcterms:modified xsi:type="dcterms:W3CDTF">2024-10-06T12:38:12Z</dcterms:modified>
  <dc:identifier>DAGN1pXS1Ns</dc:identifier>
</cp:coreProperties>
</file>