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937" r:id="rId3"/>
    <p:sldId id="260" r:id="rId4"/>
    <p:sldId id="285" r:id="rId5"/>
    <p:sldId id="286" r:id="rId6"/>
    <p:sldId id="288" r:id="rId7"/>
    <p:sldId id="283" r:id="rId8"/>
    <p:sldId id="282" r:id="rId9"/>
    <p:sldId id="266" r:id="rId10"/>
    <p:sldId id="28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3E7"/>
    <a:srgbClr val="BDDCAB"/>
    <a:srgbClr val="FBFBFB"/>
    <a:srgbClr val="FFF9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6" autoAdjust="0"/>
    <p:restoredTop sz="94660"/>
  </p:normalViewPr>
  <p:slideViewPr>
    <p:cSldViewPr snapToGrid="0">
      <p:cViewPr varScale="1">
        <p:scale>
          <a:sx n="59" d="100"/>
          <a:sy n="59" d="100"/>
        </p:scale>
        <p:origin x="28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9736-76BC-47FB-9A4D-0525D3E0BC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2F1ED-EBA3-8002-1BFE-DAB6ABB41E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BBEEF9-DF34-7EA2-FB59-E28506AB79A3}"/>
              </a:ext>
            </a:extLst>
          </p:cNvPr>
          <p:cNvSpPr>
            <a:spLocks noGrp="1"/>
          </p:cNvSpPr>
          <p:nvPr>
            <p:ph type="dt" sz="half" idx="10"/>
          </p:nvPr>
        </p:nvSpPr>
        <p:spPr/>
        <p:txBody>
          <a:bodyPr/>
          <a:lstStyle/>
          <a:p>
            <a:fld id="{651DAF46-CD37-4D9E-A2B2-FC0A19234635}" type="datetimeFigureOut">
              <a:rPr lang="en-US" smtClean="0"/>
              <a:t>10/6/2024</a:t>
            </a:fld>
            <a:endParaRPr lang="en-US"/>
          </a:p>
        </p:txBody>
      </p:sp>
      <p:sp>
        <p:nvSpPr>
          <p:cNvPr id="5" name="Footer Placeholder 4">
            <a:extLst>
              <a:ext uri="{FF2B5EF4-FFF2-40B4-BE49-F238E27FC236}">
                <a16:creationId xmlns:a16="http://schemas.microsoft.com/office/drawing/2014/main" id="{272DF5A6-650A-0078-7CDC-EA8E08CAE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CA39C-AEE2-01AC-4B1E-7966DE710D14}"/>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2778564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A61A-9EB1-2EA2-D698-1FC2C8B7A2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CCE77-7562-AF1E-2431-02284C53CB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59BAE7-075B-5C80-97AD-85AE75E11460}"/>
              </a:ext>
            </a:extLst>
          </p:cNvPr>
          <p:cNvSpPr>
            <a:spLocks noGrp="1"/>
          </p:cNvSpPr>
          <p:nvPr>
            <p:ph type="dt" sz="half" idx="10"/>
          </p:nvPr>
        </p:nvSpPr>
        <p:spPr/>
        <p:txBody>
          <a:bodyPr/>
          <a:lstStyle/>
          <a:p>
            <a:fld id="{651DAF46-CD37-4D9E-A2B2-FC0A19234635}" type="datetimeFigureOut">
              <a:rPr lang="en-US" smtClean="0"/>
              <a:t>10/6/2024</a:t>
            </a:fld>
            <a:endParaRPr lang="en-US"/>
          </a:p>
        </p:txBody>
      </p:sp>
      <p:sp>
        <p:nvSpPr>
          <p:cNvPr id="5" name="Footer Placeholder 4">
            <a:extLst>
              <a:ext uri="{FF2B5EF4-FFF2-40B4-BE49-F238E27FC236}">
                <a16:creationId xmlns:a16="http://schemas.microsoft.com/office/drawing/2014/main" id="{E1600428-0C48-90B6-77E7-51BD2763A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822B2-B7BA-D7D3-AC62-45EAB4C1E463}"/>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5B1365C1-A258-B93E-B039-D661E2A2C4D1}"/>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F3E92BF0-FACB-C304-CF39-3E86A3D00791}"/>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52FAA329-AD52-7D03-EE5B-6DA73A2D491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99E6F93F-D6C9-52FD-7883-E2BAC95F724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3860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70AA34-9F1D-953A-3188-623CDD883D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0202EE-A7FD-D7DA-771A-98D4E49980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13325-17C2-ED0D-E316-1022EC118C3F}"/>
              </a:ext>
            </a:extLst>
          </p:cNvPr>
          <p:cNvSpPr>
            <a:spLocks noGrp="1"/>
          </p:cNvSpPr>
          <p:nvPr>
            <p:ph type="dt" sz="half" idx="10"/>
          </p:nvPr>
        </p:nvSpPr>
        <p:spPr/>
        <p:txBody>
          <a:bodyPr/>
          <a:lstStyle/>
          <a:p>
            <a:fld id="{651DAF46-CD37-4D9E-A2B2-FC0A19234635}" type="datetimeFigureOut">
              <a:rPr lang="en-US" smtClean="0"/>
              <a:t>10/6/2024</a:t>
            </a:fld>
            <a:endParaRPr lang="en-US"/>
          </a:p>
        </p:txBody>
      </p:sp>
      <p:sp>
        <p:nvSpPr>
          <p:cNvPr id="5" name="Footer Placeholder 4">
            <a:extLst>
              <a:ext uri="{FF2B5EF4-FFF2-40B4-BE49-F238E27FC236}">
                <a16:creationId xmlns:a16="http://schemas.microsoft.com/office/drawing/2014/main" id="{FF25F990-0525-214E-ABEC-E75ABA487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4F6A8-4CA0-93DF-3FE9-0FA1382892C4}"/>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1913913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p:txBody>
          <a:bodyPr/>
          <a:lstStyle/>
          <a:p>
            <a:fld id="{CF1F7DCB-AF61-43A1-ACC2-BC07373AB104}" type="datetimeFigureOut">
              <a:rPr lang="en-US" smtClean="0"/>
              <a:t>10/6/2024</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
        <p:nvSpPr>
          <p:cNvPr id="8" name="TextBox 3">
            <a:extLst>
              <a:ext uri="{FF2B5EF4-FFF2-40B4-BE49-F238E27FC236}">
                <a16:creationId xmlns:a16="http://schemas.microsoft.com/office/drawing/2014/main" id="{DD197FEA-5A47-A09E-FFD5-8F63C9B07E39}"/>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CD15289B-E346-A550-E6B6-31F7E2684C8C}"/>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DAA7075C-F39C-5C1B-F4AA-8A266C4B56E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6F8C7738-C454-57A5-575C-5C4EAC6049A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61356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p:txBody>
          <a:bodyPr/>
          <a:lstStyle/>
          <a:p>
            <a:fld id="{CF1F7DCB-AF61-43A1-ACC2-BC07373AB104}" type="datetimeFigureOut">
              <a:rPr lang="en-US" smtClean="0"/>
              <a:t>10/6/2024</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318D7544-8CBE-D5C1-F7FA-CDC7CCAC699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638F6FEF-D982-D84D-D99D-647261D82A9C}"/>
              </a:ext>
            </a:extLst>
          </p:cNvPr>
          <p:cNvPicPr>
            <a:picLocks noChangeAspect="1"/>
          </p:cNvPicPr>
          <p:nvPr userDrawn="1"/>
        </p:nvPicPr>
        <p:blipFill>
          <a:blip r:embed="rId5"/>
          <a:stretch>
            <a:fillRect/>
          </a:stretch>
        </p:blipFill>
        <p:spPr>
          <a:xfrm>
            <a:off x="1712742" y="10300075"/>
            <a:ext cx="2706858" cy="3813378"/>
          </a:xfrm>
          <a:prstGeom prst="rect">
            <a:avLst/>
          </a:prstGeom>
        </p:spPr>
      </p:pic>
      <p:sp>
        <p:nvSpPr>
          <p:cNvPr id="12" name="Title 1">
            <a:extLst>
              <a:ext uri="{FF2B5EF4-FFF2-40B4-BE49-F238E27FC236}">
                <a16:creationId xmlns:a16="http://schemas.microsoft.com/office/drawing/2014/main" id="{6882D8AD-FEA3-8DD9-B15B-BCA7DF72EC28}"/>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3" name="TextBox 12">
            <a:extLst>
              <a:ext uri="{FF2B5EF4-FFF2-40B4-BE49-F238E27FC236}">
                <a16:creationId xmlns:a16="http://schemas.microsoft.com/office/drawing/2014/main" id="{D907EF05-7BD0-96F8-D231-DC6BC139B9D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74689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p:txBody>
          <a:bodyPr/>
          <a:lstStyle/>
          <a:p>
            <a:fld id="{CF1F7DCB-AF61-43A1-ACC2-BC07373AB104}" type="datetimeFigureOut">
              <a:rPr lang="en-US" smtClean="0"/>
              <a:t>10/6/2024</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6739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p:txBody>
          <a:bodyPr/>
          <a:lstStyle/>
          <a:p>
            <a:fld id="{CF1F7DCB-AF61-43A1-ACC2-BC07373AB104}" type="datetimeFigureOut">
              <a:rPr lang="en-US" smtClean="0"/>
              <a:t>10/6/2024</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674438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p:txBody>
          <a:bodyPr/>
          <a:lstStyle/>
          <a:p>
            <a:fld id="{CF1F7DCB-AF61-43A1-ACC2-BC07373AB104}" type="datetimeFigureOut">
              <a:rPr lang="en-US" smtClean="0"/>
              <a:t>10/6/2024</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p:txBody>
          <a:bodyPr/>
          <a:lstStyle/>
          <a:p>
            <a:fld id="{3AFC94A1-0B00-4DE0-B5EF-381D0C58864C}" type="slidenum">
              <a:rPr lang="en-US" smtClean="0"/>
              <a:t>‹#›</a:t>
            </a:fld>
            <a:endParaRPr lang="en-US"/>
          </a:p>
        </p:txBody>
      </p:sp>
      <p:sp>
        <p:nvSpPr>
          <p:cNvPr id="10" name="TextBox 3">
            <a:extLst>
              <a:ext uri="{FF2B5EF4-FFF2-40B4-BE49-F238E27FC236}">
                <a16:creationId xmlns:a16="http://schemas.microsoft.com/office/drawing/2014/main" id="{BC0CDF7A-93A9-061A-C84E-9206CB1A0AA7}"/>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id="{3A90F786-AE6E-C692-8516-CC1904FD7F8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id="{59F6266B-04E0-7ABF-218C-E960F6E47B7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3D0A13B0-CD40-701F-C66E-667A8C3F98B3}"/>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490985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p:txBody>
          <a:bodyPr/>
          <a:lstStyle/>
          <a:p>
            <a:fld id="{CF1F7DCB-AF61-43A1-ACC2-BC07373AB104}" type="datetimeFigureOut">
              <a:rPr lang="en-US" smtClean="0"/>
              <a:t>10/6/2024</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3296" b="10454"/>
          <a:stretch/>
        </p:blipFill>
        <p:spPr>
          <a:xfrm>
            <a:off x="0" y="-1"/>
            <a:ext cx="12192000" cy="6858001"/>
          </a:xfrm>
          <a:prstGeom prst="rect">
            <a:avLst/>
          </a:prstGeom>
        </p:spPr>
      </p:pic>
      <p:sp>
        <p:nvSpPr>
          <p:cNvPr id="6" name="TextBox 3">
            <a:extLst>
              <a:ext uri="{FF2B5EF4-FFF2-40B4-BE49-F238E27FC236}">
                <a16:creationId xmlns:a16="http://schemas.microsoft.com/office/drawing/2014/main" id="{0BACB2EE-0348-FCB1-88AE-934EB3A22D7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0B9C01A9-4296-60EA-5349-C49AD9341401}"/>
              </a:ext>
            </a:extLst>
          </p:cNvPr>
          <p:cNvPicPr>
            <a:picLocks noChangeAspect="1"/>
          </p:cNvPicPr>
          <p:nvPr userDrawn="1"/>
        </p:nvPicPr>
        <p:blipFill>
          <a:blip r:embed="rId5"/>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D18EE34C-B681-1F3B-0A49-DB4FECE32EBF}"/>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5EECA050-7468-F1FE-A4E4-90F38920A03A}"/>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397247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p:txBody>
          <a:bodyPr/>
          <a:lstStyle/>
          <a:p>
            <a:fld id="{CF1F7DCB-AF61-43A1-ACC2-BC07373AB104}" type="datetimeFigureOut">
              <a:rPr lang="en-US" smtClean="0"/>
              <a:t>10/6/2024</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6" name="TextBox 3">
            <a:extLst>
              <a:ext uri="{FF2B5EF4-FFF2-40B4-BE49-F238E27FC236}">
                <a16:creationId xmlns:a16="http://schemas.microsoft.com/office/drawing/2014/main" id="{74B695C0-4192-E1A5-D53C-568C833BD4F9}"/>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2">
            <a:extLst>
              <a:ext uri="{FF2B5EF4-FFF2-40B4-BE49-F238E27FC236}">
                <a16:creationId xmlns:a16="http://schemas.microsoft.com/office/drawing/2014/main" id="{AEAA7AF7-6E34-4C9A-5AE0-BA8DBE2557CB}"/>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9" name="Title 1">
            <a:extLst>
              <a:ext uri="{FF2B5EF4-FFF2-40B4-BE49-F238E27FC236}">
                <a16:creationId xmlns:a16="http://schemas.microsoft.com/office/drawing/2014/main" id="{D1C8AD71-4575-FA08-BBB7-907EF904D2DF}"/>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0" name="TextBox 9">
            <a:extLst>
              <a:ext uri="{FF2B5EF4-FFF2-40B4-BE49-F238E27FC236}">
                <a16:creationId xmlns:a16="http://schemas.microsoft.com/office/drawing/2014/main" id="{DD2559F1-D345-372E-76E3-F9C6B4FB0A9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64666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p:txBody>
          <a:bodyPr/>
          <a:lstStyle/>
          <a:p>
            <a:fld id="{CF1F7DCB-AF61-43A1-ACC2-BC07373AB104}" type="datetimeFigureOut">
              <a:rPr lang="en-US" smtClean="0"/>
              <a:t>10/6/2024</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39046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406EF-13C4-CEA9-AA09-F163788367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10F19-EBC7-3689-B2EB-75EA51701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564DE-ACA6-6307-71EB-54EC17B247E9}"/>
              </a:ext>
            </a:extLst>
          </p:cNvPr>
          <p:cNvSpPr>
            <a:spLocks noGrp="1"/>
          </p:cNvSpPr>
          <p:nvPr>
            <p:ph type="dt" sz="half" idx="10"/>
          </p:nvPr>
        </p:nvSpPr>
        <p:spPr/>
        <p:txBody>
          <a:bodyPr/>
          <a:lstStyle/>
          <a:p>
            <a:fld id="{651DAF46-CD37-4D9E-A2B2-FC0A19234635}" type="datetimeFigureOut">
              <a:rPr lang="en-US" smtClean="0"/>
              <a:t>10/6/2024</a:t>
            </a:fld>
            <a:endParaRPr lang="en-US"/>
          </a:p>
        </p:txBody>
      </p:sp>
      <p:sp>
        <p:nvSpPr>
          <p:cNvPr id="5" name="Footer Placeholder 4">
            <a:extLst>
              <a:ext uri="{FF2B5EF4-FFF2-40B4-BE49-F238E27FC236}">
                <a16:creationId xmlns:a16="http://schemas.microsoft.com/office/drawing/2014/main" id="{133A64BA-90A2-0685-4612-9FC3E9FA1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55E84-1981-CC1A-7B97-96DDFC0C18EC}"/>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4A6722F-E746-C07C-FEBB-22A43C4C6D57}"/>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1803ADB0-5228-921A-B680-1E584A9E124C}"/>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DDC4B773-D9C6-8211-23C5-9632A9AD722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500704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p:txBody>
          <a:bodyPr/>
          <a:lstStyle/>
          <a:p>
            <a:fld id="{CF1F7DCB-AF61-43A1-ACC2-BC07373AB104}" type="datetimeFigureOut">
              <a:rPr lang="en-US" smtClean="0"/>
              <a:t>10/6/2024</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13886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p:txBody>
          <a:bodyPr/>
          <a:lstStyle/>
          <a:p>
            <a:fld id="{CF1F7DCB-AF61-43A1-ACC2-BC07373AB104}" type="datetimeFigureOut">
              <a:rPr lang="en-US" smtClean="0"/>
              <a:t>10/6/2024</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271178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p:txBody>
          <a:bodyPr/>
          <a:lstStyle/>
          <a:p>
            <a:fld id="{CF1F7DCB-AF61-43A1-ACC2-BC07373AB104}" type="datetimeFigureOut">
              <a:rPr lang="en-US" smtClean="0"/>
              <a:t>10/6/2024</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42470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0B0C-7CF9-090C-93BB-D5E6AB22A0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DF7018-950F-732E-327D-40924E0D06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051C87-04F3-95C5-29F1-15960DBE0910}"/>
              </a:ext>
            </a:extLst>
          </p:cNvPr>
          <p:cNvSpPr>
            <a:spLocks noGrp="1"/>
          </p:cNvSpPr>
          <p:nvPr>
            <p:ph type="dt" sz="half" idx="10"/>
          </p:nvPr>
        </p:nvSpPr>
        <p:spPr/>
        <p:txBody>
          <a:bodyPr/>
          <a:lstStyle/>
          <a:p>
            <a:fld id="{651DAF46-CD37-4D9E-A2B2-FC0A19234635}" type="datetimeFigureOut">
              <a:rPr lang="en-US" smtClean="0"/>
              <a:t>10/6/2024</a:t>
            </a:fld>
            <a:endParaRPr lang="en-US"/>
          </a:p>
        </p:txBody>
      </p:sp>
      <p:sp>
        <p:nvSpPr>
          <p:cNvPr id="5" name="Footer Placeholder 4">
            <a:extLst>
              <a:ext uri="{FF2B5EF4-FFF2-40B4-BE49-F238E27FC236}">
                <a16:creationId xmlns:a16="http://schemas.microsoft.com/office/drawing/2014/main" id="{44EFFE31-E8BB-FF22-119A-C903D10A2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00EA8-0584-A551-0478-7142B1C4F56B}"/>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DD5790B-5FFF-F7EB-CC7E-2626964E1FAF}"/>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2516546F-A215-C4B7-CEA4-A40CB353B1A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EDC696F7-6001-28E3-59AB-A9BEE04732DB}"/>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98914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6422-51A4-6578-04CD-5A2C2F2C3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B4A98-B67B-157C-04B6-1A80A57EEE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6EEDC4-3161-E7B2-2413-4D73D59177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3812B2-F956-4C69-05E2-C5792C69BF81}"/>
              </a:ext>
            </a:extLst>
          </p:cNvPr>
          <p:cNvSpPr>
            <a:spLocks noGrp="1"/>
          </p:cNvSpPr>
          <p:nvPr>
            <p:ph type="dt" sz="half" idx="10"/>
          </p:nvPr>
        </p:nvSpPr>
        <p:spPr/>
        <p:txBody>
          <a:bodyPr/>
          <a:lstStyle/>
          <a:p>
            <a:fld id="{651DAF46-CD37-4D9E-A2B2-FC0A19234635}" type="datetimeFigureOut">
              <a:rPr lang="en-US" smtClean="0"/>
              <a:t>10/6/2024</a:t>
            </a:fld>
            <a:endParaRPr lang="en-US"/>
          </a:p>
        </p:txBody>
      </p:sp>
      <p:sp>
        <p:nvSpPr>
          <p:cNvPr id="6" name="Footer Placeholder 5">
            <a:extLst>
              <a:ext uri="{FF2B5EF4-FFF2-40B4-BE49-F238E27FC236}">
                <a16:creationId xmlns:a16="http://schemas.microsoft.com/office/drawing/2014/main" id="{A4124BAB-5EC9-1ADF-C588-4E5692EE5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93CE0D-395B-FC5D-2C45-DC39E1929CC3}"/>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3131214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D7D31-C057-E585-3242-2C16F98C6C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4C9765-5428-66FC-7B4D-84A0A323B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84C3C8-794B-D434-5DD4-77DC30B0EE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AD1561-CCDC-B1D2-7294-BE02149CF6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67E1DE-C951-E56E-D820-9710078C3A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28CB31-9289-A624-26CA-539F493AE965}"/>
              </a:ext>
            </a:extLst>
          </p:cNvPr>
          <p:cNvSpPr>
            <a:spLocks noGrp="1"/>
          </p:cNvSpPr>
          <p:nvPr>
            <p:ph type="dt" sz="half" idx="10"/>
          </p:nvPr>
        </p:nvSpPr>
        <p:spPr/>
        <p:txBody>
          <a:bodyPr/>
          <a:lstStyle/>
          <a:p>
            <a:fld id="{651DAF46-CD37-4D9E-A2B2-FC0A19234635}" type="datetimeFigureOut">
              <a:rPr lang="en-US" smtClean="0"/>
              <a:t>10/6/2024</a:t>
            </a:fld>
            <a:endParaRPr lang="en-US"/>
          </a:p>
        </p:txBody>
      </p:sp>
      <p:sp>
        <p:nvSpPr>
          <p:cNvPr id="8" name="Footer Placeholder 7">
            <a:extLst>
              <a:ext uri="{FF2B5EF4-FFF2-40B4-BE49-F238E27FC236}">
                <a16:creationId xmlns:a16="http://schemas.microsoft.com/office/drawing/2014/main" id="{46B3E7B7-BE7E-D435-DE75-4034293C63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66A187-B80E-7C2F-2988-278DC956DAB8}"/>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10" name="TextBox 3">
            <a:extLst>
              <a:ext uri="{FF2B5EF4-FFF2-40B4-BE49-F238E27FC236}">
                <a16:creationId xmlns:a16="http://schemas.microsoft.com/office/drawing/2014/main" id="{84CC6864-4789-979E-E118-750331BC4E44}"/>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id="{EC406888-4495-63A2-1AD6-D3CA417B2957}"/>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id="{96CC4051-3625-020F-B1E9-B23A5FB345B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0293AA0C-AA82-C146-042A-07F047CBC84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01803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3419-5798-6787-4E7B-14E0380A32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36F645-7FEF-1357-07CC-6D991D2C8342}"/>
              </a:ext>
            </a:extLst>
          </p:cNvPr>
          <p:cNvSpPr>
            <a:spLocks noGrp="1"/>
          </p:cNvSpPr>
          <p:nvPr>
            <p:ph type="dt" sz="half" idx="10"/>
          </p:nvPr>
        </p:nvSpPr>
        <p:spPr/>
        <p:txBody>
          <a:bodyPr/>
          <a:lstStyle/>
          <a:p>
            <a:fld id="{651DAF46-CD37-4D9E-A2B2-FC0A19234635}" type="datetimeFigureOut">
              <a:rPr lang="en-US" smtClean="0"/>
              <a:t>10/6/2024</a:t>
            </a:fld>
            <a:endParaRPr lang="en-US"/>
          </a:p>
        </p:txBody>
      </p:sp>
      <p:sp>
        <p:nvSpPr>
          <p:cNvPr id="4" name="Footer Placeholder 3">
            <a:extLst>
              <a:ext uri="{FF2B5EF4-FFF2-40B4-BE49-F238E27FC236}">
                <a16:creationId xmlns:a16="http://schemas.microsoft.com/office/drawing/2014/main" id="{468D5EC2-2096-5B4A-4416-97342F8821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AC1AFD-6F25-3598-FEF3-4514E614CE3A}"/>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6" name="TextBox 3">
            <a:extLst>
              <a:ext uri="{FF2B5EF4-FFF2-40B4-BE49-F238E27FC236}">
                <a16:creationId xmlns:a16="http://schemas.microsoft.com/office/drawing/2014/main" id="{9A330AE4-0399-0A24-197A-571E3E0276C3}"/>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2">
            <a:extLst>
              <a:ext uri="{FF2B5EF4-FFF2-40B4-BE49-F238E27FC236}">
                <a16:creationId xmlns:a16="http://schemas.microsoft.com/office/drawing/2014/main" id="{07AEA218-B311-9272-20E6-050BB7D2BD92}"/>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9" name="Title 1">
            <a:extLst>
              <a:ext uri="{FF2B5EF4-FFF2-40B4-BE49-F238E27FC236}">
                <a16:creationId xmlns:a16="http://schemas.microsoft.com/office/drawing/2014/main" id="{41D159A2-C021-0AC7-8BB0-90DF598748B2}"/>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0" name="TextBox 9">
            <a:extLst>
              <a:ext uri="{FF2B5EF4-FFF2-40B4-BE49-F238E27FC236}">
                <a16:creationId xmlns:a16="http://schemas.microsoft.com/office/drawing/2014/main" id="{AF6D9271-55E4-EFDD-B4A7-0E8640A9DA9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075675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BE1CD-DA04-E61E-8456-A8A03DF9F60E}"/>
              </a:ext>
            </a:extLst>
          </p:cNvPr>
          <p:cNvSpPr>
            <a:spLocks noGrp="1"/>
          </p:cNvSpPr>
          <p:nvPr>
            <p:ph type="dt" sz="half" idx="10"/>
          </p:nvPr>
        </p:nvSpPr>
        <p:spPr/>
        <p:txBody>
          <a:bodyPr/>
          <a:lstStyle/>
          <a:p>
            <a:fld id="{651DAF46-CD37-4D9E-A2B2-FC0A19234635}" type="datetimeFigureOut">
              <a:rPr lang="en-US" smtClean="0"/>
              <a:t>10/6/2024</a:t>
            </a:fld>
            <a:endParaRPr lang="en-US"/>
          </a:p>
        </p:txBody>
      </p:sp>
      <p:sp>
        <p:nvSpPr>
          <p:cNvPr id="3" name="Footer Placeholder 2">
            <a:extLst>
              <a:ext uri="{FF2B5EF4-FFF2-40B4-BE49-F238E27FC236}">
                <a16:creationId xmlns:a16="http://schemas.microsoft.com/office/drawing/2014/main" id="{F7D07863-9378-503B-174B-1DF0DD4658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C5306B-6BAB-F2E2-94C5-6087F8073910}"/>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379810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1D32-AAC6-0C12-38B8-2A30D4B6B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72CF3A-A638-A1BE-6748-1D1E182F0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C2666-9DDC-A33D-CA09-388BE49E4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FCB62-5099-6B30-1170-8BB4E218276D}"/>
              </a:ext>
            </a:extLst>
          </p:cNvPr>
          <p:cNvSpPr>
            <a:spLocks noGrp="1"/>
          </p:cNvSpPr>
          <p:nvPr>
            <p:ph type="dt" sz="half" idx="10"/>
          </p:nvPr>
        </p:nvSpPr>
        <p:spPr/>
        <p:txBody>
          <a:bodyPr/>
          <a:lstStyle/>
          <a:p>
            <a:fld id="{651DAF46-CD37-4D9E-A2B2-FC0A19234635}" type="datetimeFigureOut">
              <a:rPr lang="en-US" smtClean="0"/>
              <a:t>10/6/2024</a:t>
            </a:fld>
            <a:endParaRPr lang="en-US"/>
          </a:p>
        </p:txBody>
      </p:sp>
      <p:sp>
        <p:nvSpPr>
          <p:cNvPr id="6" name="Footer Placeholder 5">
            <a:extLst>
              <a:ext uri="{FF2B5EF4-FFF2-40B4-BE49-F238E27FC236}">
                <a16:creationId xmlns:a16="http://schemas.microsoft.com/office/drawing/2014/main" id="{42F8E2A0-F154-2CEA-800F-928E51E20E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35AEA4-6AA3-126F-A9CD-F15D717D2421}"/>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8" name="TextBox 3">
            <a:extLst>
              <a:ext uri="{FF2B5EF4-FFF2-40B4-BE49-F238E27FC236}">
                <a16:creationId xmlns:a16="http://schemas.microsoft.com/office/drawing/2014/main" id="{68710129-0510-EABE-3B6A-64D360C9253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898233DB-9466-2BC6-E99B-18BEF7D58DE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25BF1A41-0534-F377-E9F6-4361F5EF68F2}"/>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BE093D91-435B-1F58-1A65-83E99F2E5AB6}"/>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435727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091E3-854D-8ECD-7882-E25281D91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AB8A16-7E10-17DA-41AC-CE9DA0313C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23F37F-2EE1-E494-81E2-94533DA8B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265025-717D-19A9-4C9A-4E1AF3FC6002}"/>
              </a:ext>
            </a:extLst>
          </p:cNvPr>
          <p:cNvSpPr>
            <a:spLocks noGrp="1"/>
          </p:cNvSpPr>
          <p:nvPr>
            <p:ph type="dt" sz="half" idx="10"/>
          </p:nvPr>
        </p:nvSpPr>
        <p:spPr/>
        <p:txBody>
          <a:bodyPr/>
          <a:lstStyle/>
          <a:p>
            <a:fld id="{651DAF46-CD37-4D9E-A2B2-FC0A19234635}" type="datetimeFigureOut">
              <a:rPr lang="en-US" smtClean="0"/>
              <a:t>10/6/2024</a:t>
            </a:fld>
            <a:endParaRPr lang="en-US"/>
          </a:p>
        </p:txBody>
      </p:sp>
      <p:sp>
        <p:nvSpPr>
          <p:cNvPr id="6" name="Footer Placeholder 5">
            <a:extLst>
              <a:ext uri="{FF2B5EF4-FFF2-40B4-BE49-F238E27FC236}">
                <a16:creationId xmlns:a16="http://schemas.microsoft.com/office/drawing/2014/main" id="{B0B030EE-404A-A75C-4091-5274793C3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8A81E-8367-0097-A905-2F97A174B8C3}"/>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8" name="TextBox 3">
            <a:extLst>
              <a:ext uri="{FF2B5EF4-FFF2-40B4-BE49-F238E27FC236}">
                <a16:creationId xmlns:a16="http://schemas.microsoft.com/office/drawing/2014/main" id="{184EC21C-7EB8-0885-13ED-8CEAC566CF8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1D89330E-8485-0C01-DEAF-660C399CB314}"/>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F4B62043-5E67-0779-243E-3E9FBBC118D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48124896-14DA-0674-A95E-71AD4B365E3A}"/>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490747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F793A-FA34-CFE9-B9CB-ECDB3377F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735162-9EA7-B422-4BEA-D3D3E7536B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0F723-413C-1DE0-F661-B2B51F4934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1DAF46-CD37-4D9E-A2B2-FC0A19234635}" type="datetimeFigureOut">
              <a:rPr lang="en-US" smtClean="0"/>
              <a:t>10/6/2024</a:t>
            </a:fld>
            <a:endParaRPr lang="en-US"/>
          </a:p>
        </p:txBody>
      </p:sp>
      <p:sp>
        <p:nvSpPr>
          <p:cNvPr id="5" name="Footer Placeholder 4">
            <a:extLst>
              <a:ext uri="{FF2B5EF4-FFF2-40B4-BE49-F238E27FC236}">
                <a16:creationId xmlns:a16="http://schemas.microsoft.com/office/drawing/2014/main" id="{1C7FDED0-52A1-EB1D-B790-93CCE1431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E7F651-1D5A-46D5-AE94-5732B1F6F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4CF2D49-2F98-9AE0-0D3F-DC5C98D3D8E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8C4F8FF5-1E87-2A71-6C92-9571D3E7B32B}"/>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48880DD2-957B-83B0-4DDC-C1EBCA7AE9C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356CD946-7A50-BFB5-2A80-A77DF60BC6D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01909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2547B-6F52-2CC3-F291-B28A7AA9AC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09763D-1040-A8CB-2C8E-30DD56421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FFEF8-7E67-8AF2-C553-858F3AFBA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F7DCB-AF61-43A1-ACC2-BC07373AB104}" type="datetimeFigureOut">
              <a:rPr lang="en-US" smtClean="0"/>
              <a:t>10/6/2024</a:t>
            </a:fld>
            <a:endParaRPr lang="en-US"/>
          </a:p>
        </p:txBody>
      </p:sp>
      <p:sp>
        <p:nvSpPr>
          <p:cNvPr id="5" name="Footer Placeholder 4">
            <a:extLst>
              <a:ext uri="{FF2B5EF4-FFF2-40B4-BE49-F238E27FC236}">
                <a16:creationId xmlns:a16="http://schemas.microsoft.com/office/drawing/2014/main" id="{42FFFF94-A5DC-4453-2181-8B83C2FBA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72C1F3-F8CA-24E4-55B9-C3FFE852C2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C94A1-0B00-4DE0-B5EF-381D0C58864C}" type="slidenum">
              <a:rPr lang="en-US" smtClean="0"/>
              <a:t>‹#›</a:t>
            </a:fld>
            <a:endParaRPr lang="en-US"/>
          </a:p>
        </p:txBody>
      </p:sp>
      <p:sp>
        <p:nvSpPr>
          <p:cNvPr id="7" name="TextBox 3">
            <a:extLst>
              <a:ext uri="{FF2B5EF4-FFF2-40B4-BE49-F238E27FC236}">
                <a16:creationId xmlns:a16="http://schemas.microsoft.com/office/drawing/2014/main" id="{DD7DC4E5-A685-09F1-09F4-CD408724FE4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559D147D-C1BE-D61F-E682-4A9BD37F29D7}"/>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EC49F7CC-2307-DA45-2530-2ED5D93937D7}"/>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308CB4D2-6008-C401-BE0F-61293736F9EB}"/>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820496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405FF-FF2B-9F44-A0FE-2F409D10B93B}"/>
              </a:ext>
            </a:extLst>
          </p:cNvPr>
          <p:cNvPicPr>
            <a:picLocks noChangeAspect="1"/>
          </p:cNvPicPr>
          <p:nvPr/>
        </p:nvPicPr>
        <p:blipFill>
          <a:blip r:embed="rId2"/>
          <a:stretch>
            <a:fillRect/>
          </a:stretch>
        </p:blipFill>
        <p:spPr>
          <a:xfrm>
            <a:off x="-128632" y="0"/>
            <a:ext cx="12449263" cy="6851966"/>
          </a:xfrm>
          <a:prstGeom prst="rect">
            <a:avLst/>
          </a:prstGeom>
        </p:spPr>
      </p:pic>
    </p:spTree>
    <p:extLst>
      <p:ext uri="{BB962C8B-B14F-4D97-AF65-F5344CB8AC3E}">
        <p14:creationId xmlns:p14="http://schemas.microsoft.com/office/powerpoint/2010/main" val="314133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C9F8B79-2EA4-B179-50FE-6B6EBDF98787}"/>
              </a:ext>
            </a:extLst>
          </p:cNvPr>
          <p:cNvSpPr/>
          <p:nvPr/>
        </p:nvSpPr>
        <p:spPr>
          <a:xfrm>
            <a:off x="906143" y="291547"/>
            <a:ext cx="10379714" cy="704508"/>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E6F284D8-D4A4-6246-B58C-CD9B56F2F468}"/>
              </a:ext>
            </a:extLst>
          </p:cNvPr>
          <p:cNvSpPr/>
          <p:nvPr/>
        </p:nvSpPr>
        <p:spPr>
          <a:xfrm>
            <a:off x="552889" y="1061293"/>
            <a:ext cx="11217079" cy="2217102"/>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chưa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lang="en-US" sz="3200" b="1" dirty="0">
                <a:solidFill>
                  <a:prstClr val="black"/>
                </a:solidFill>
                <a:latin typeface="Cambria" panose="02040503050406030204" pitchFamily="18" charset="0"/>
                <a:ea typeface="Cambria" panose="02040503050406030204" pitchFamily="18" charset="0"/>
              </a:rPr>
              <a:t>m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phù</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hợp</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huống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trong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descr="A group of kids sitting at desks&#10;&#10;Description automatically generated">
            <a:extLst>
              <a:ext uri="{FF2B5EF4-FFF2-40B4-BE49-F238E27FC236}">
                <a16:creationId xmlns:a16="http://schemas.microsoft.com/office/drawing/2014/main" id="{1D22883B-6930-4999-4EF2-F043912E6E7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60386" y="4950673"/>
            <a:ext cx="2509582" cy="1615780"/>
          </a:xfrm>
          <a:prstGeom prst="rect">
            <a:avLst/>
          </a:prstGeom>
        </p:spPr>
      </p:pic>
      <p:pic>
        <p:nvPicPr>
          <p:cNvPr id="8" name="Picture 7">
            <a:extLst>
              <a:ext uri="{FF2B5EF4-FFF2-40B4-BE49-F238E27FC236}">
                <a16:creationId xmlns:a16="http://schemas.microsoft.com/office/drawing/2014/main" id="{4D45D2F0-C2FF-008B-AB23-792ACAA672C6}"/>
              </a:ext>
            </a:extLst>
          </p:cNvPr>
          <p:cNvPicPr>
            <a:picLocks noChangeAspect="1"/>
          </p:cNvPicPr>
          <p:nvPr/>
        </p:nvPicPr>
        <p:blipFill>
          <a:blip r:embed="rId3"/>
          <a:stretch>
            <a:fillRect/>
          </a:stretch>
        </p:blipFill>
        <p:spPr>
          <a:xfrm>
            <a:off x="527092" y="3427478"/>
            <a:ext cx="8818915" cy="3082269"/>
          </a:xfrm>
          <a:prstGeom prst="rect">
            <a:avLst/>
          </a:prstGeom>
        </p:spPr>
      </p:pic>
    </p:spTree>
    <p:extLst>
      <p:ext uri="{BB962C8B-B14F-4D97-AF65-F5344CB8AC3E}">
        <p14:creationId xmlns:p14="http://schemas.microsoft.com/office/powerpoint/2010/main" val="25374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490720" y="431800"/>
            <a:ext cx="7294880" cy="5994400"/>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vi-VN" sz="3200" b="1" dirty="0">
                <a:solidFill>
                  <a:prstClr val="black"/>
                </a:solidFill>
                <a:latin typeface="Cambria" panose="02040503050406030204" pitchFamily="18" charset="0"/>
                <a:ea typeface="Cambria" panose="02040503050406030204" pitchFamily="18" charset="0"/>
              </a:rPr>
              <a:t>Ở tranh 1, khi các bạn đang tổ chức sinh nhật, bạn Nam đã xảy ra tranh cãi và tức giận hét lớn: “Mình không muốn nghe bạn nói nữa! Mình đi về đây!”. Trong trường hợp này, Nam đang có hành xử chưa đúng, việc bạn tức giận hét lớn và bỏ về giữa tiệc sinh nhật là không lịch sự, dẫn </a:t>
            </a:r>
            <a:r>
              <a:rPr lang="vi-VN" sz="3200" b="1" dirty="0" err="1">
                <a:solidFill>
                  <a:prstClr val="black"/>
                </a:solidFill>
                <a:latin typeface="Cambria" panose="02040503050406030204" pitchFamily="18" charset="0"/>
                <a:ea typeface="Cambria" panose="02040503050406030204" pitchFamily="18" charset="0"/>
              </a:rPr>
              <a:t>dến</a:t>
            </a:r>
            <a:r>
              <a:rPr lang="vi-VN" sz="3200" b="1" dirty="0">
                <a:solidFill>
                  <a:prstClr val="black"/>
                </a:solidFill>
                <a:latin typeface="Cambria" panose="02040503050406030204" pitchFamily="18" charset="0"/>
                <a:ea typeface="Cambria" panose="02040503050406030204" pitchFamily="18" charset="0"/>
              </a:rPr>
              <a:t> không khí căng thẳng và khó xử cho mọi người xung quanh và cả chủ bữa tiệc.</a:t>
            </a:r>
            <a:endParaRPr lang="en-US" sz="3200" b="1" dirty="0">
              <a:solidFill>
                <a:prstClr val="black"/>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7C8034C-8125-A95B-5DB5-683EDCB8DD18}"/>
              </a:ext>
            </a:extLst>
          </p:cNvPr>
          <p:cNvPicPr>
            <a:picLocks noChangeAspect="1"/>
          </p:cNvPicPr>
          <p:nvPr/>
        </p:nvPicPr>
        <p:blipFill>
          <a:blip r:embed="rId2"/>
          <a:stretch>
            <a:fillRect/>
          </a:stretch>
        </p:blipFill>
        <p:spPr>
          <a:xfrm>
            <a:off x="406400" y="1416659"/>
            <a:ext cx="4084320" cy="2596313"/>
          </a:xfrm>
          <a:prstGeom prst="rect">
            <a:avLst/>
          </a:prstGeom>
        </p:spPr>
      </p:pic>
    </p:spTree>
    <p:extLst>
      <p:ext uri="{BB962C8B-B14F-4D97-AF65-F5344CB8AC3E}">
        <p14:creationId xmlns:p14="http://schemas.microsoft.com/office/powerpoint/2010/main" val="384684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405560" y="289560"/>
            <a:ext cx="7420680" cy="6278879"/>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vi-VN" sz="3200" dirty="0">
                <a:solidFill>
                  <a:prstClr val="black"/>
                </a:solidFill>
                <a:latin typeface="Cambria" panose="02040503050406030204" pitchFamily="18" charset="0"/>
                <a:ea typeface="Cambria" panose="02040503050406030204" pitchFamily="18" charset="0"/>
              </a:rPr>
              <a:t>Ở tranh 2, khi mẹ đang chăm bà bị ốm trong phòng, Lan mừng rỡ chạy vào và nói to: “Mẹ ơi, bà ơi, cháu được chọn vào đội tuyển cầu lông của trường!</a:t>
            </a:r>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A …!”. Trong trường hợp này, Lan vui mừng khi được vào đội tuyển là không sai nhưng bạn cần chú ý hơn bởi bà đang bị ốm và cần không gian yên tĩnh. Việc thể hiện cảm xúc quá phấn khích của Lan có thể gây ảnh hưởng đến việc nghỉ ngơi của bà.</a:t>
            </a:r>
            <a:endParaRPr lang="en-US" sz="3200" dirty="0">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D45D2F0-C2FF-008B-AB23-792ACAA672C6}"/>
              </a:ext>
            </a:extLst>
          </p:cNvPr>
          <p:cNvPicPr>
            <a:picLocks noChangeAspect="1"/>
          </p:cNvPicPr>
          <p:nvPr/>
        </p:nvPicPr>
        <p:blipFill rotWithShape="1">
          <a:blip r:embed="rId2"/>
          <a:srcRect l="54507"/>
          <a:stretch/>
        </p:blipFill>
        <p:spPr>
          <a:xfrm>
            <a:off x="461079" y="1615940"/>
            <a:ext cx="3887400" cy="2986539"/>
          </a:xfrm>
          <a:prstGeom prst="rect">
            <a:avLst/>
          </a:prstGeom>
        </p:spPr>
      </p:pic>
    </p:spTree>
    <p:extLst>
      <p:ext uri="{BB962C8B-B14F-4D97-AF65-F5344CB8AC3E}">
        <p14:creationId xmlns:p14="http://schemas.microsoft.com/office/powerpoint/2010/main" val="340882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07593" y="1272693"/>
            <a:ext cx="6549752" cy="2217102"/>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vi-VN" sz="3200" b="1" dirty="0">
                <a:solidFill>
                  <a:prstClr val="black"/>
                </a:solidFill>
                <a:latin typeface="Cambria" panose="02040503050406030204" pitchFamily="18" charset="0"/>
                <a:ea typeface="Cambria" panose="02040503050406030204" pitchFamily="18" charset="0"/>
              </a:rPr>
              <a:t>Giờ ra chơi, Hiếu tình cờ nghe thấy Nam và Bình ngồi cuối lớp đang nói những điều không hay về mình.</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pic>
        <p:nvPicPr>
          <p:cNvPr id="14" name="Picture 13" descr="A group of kids sitting at desks&#10;&#10;Description automatically generated">
            <a:extLst>
              <a:ext uri="{FF2B5EF4-FFF2-40B4-BE49-F238E27FC236}">
                <a16:creationId xmlns:a16="http://schemas.microsoft.com/office/drawing/2014/main" id="{1D22883B-6930-4999-4EF2-F043912E6E7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60386" y="4950673"/>
            <a:ext cx="2509582" cy="1615780"/>
          </a:xfrm>
          <a:prstGeom prst="rect">
            <a:avLst/>
          </a:prstGeom>
        </p:spPr>
      </p:pic>
      <p:sp>
        <p:nvSpPr>
          <p:cNvPr id="11" name="Rectangle: Rounded Corners 10">
            <a:extLst>
              <a:ext uri="{FF2B5EF4-FFF2-40B4-BE49-F238E27FC236}">
                <a16:creationId xmlns:a16="http://schemas.microsoft.com/office/drawing/2014/main" id="{DC9F8B79-2EA4-B179-50FE-6B6EBDF98787}"/>
              </a:ext>
            </a:extLst>
          </p:cNvPr>
          <p:cNvSpPr/>
          <p:nvPr/>
        </p:nvSpPr>
        <p:spPr>
          <a:xfrm>
            <a:off x="1270420" y="739732"/>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a:t>
            </a:r>
          </a:p>
        </p:txBody>
      </p:sp>
      <p:pic>
        <p:nvPicPr>
          <p:cNvPr id="9" name="Picture 8">
            <a:extLst>
              <a:ext uri="{FF2B5EF4-FFF2-40B4-BE49-F238E27FC236}">
                <a16:creationId xmlns:a16="http://schemas.microsoft.com/office/drawing/2014/main" id="{2AC4F52C-FCDA-11AC-095C-8DE6EFE02791}"/>
              </a:ext>
            </a:extLst>
          </p:cNvPr>
          <p:cNvPicPr>
            <a:picLocks noChangeAspect="1"/>
          </p:cNvPicPr>
          <p:nvPr/>
        </p:nvPicPr>
        <p:blipFill>
          <a:blip r:embed="rId3"/>
          <a:stretch>
            <a:fillRect/>
          </a:stretch>
        </p:blipFill>
        <p:spPr>
          <a:xfrm>
            <a:off x="3392908" y="3619296"/>
            <a:ext cx="5125165" cy="2743583"/>
          </a:xfrm>
          <a:prstGeom prst="rect">
            <a:avLst/>
          </a:prstGeom>
        </p:spPr>
      </p:pic>
    </p:spTree>
    <p:extLst>
      <p:ext uri="{BB962C8B-B14F-4D97-AF65-F5344CB8AC3E}">
        <p14:creationId xmlns:p14="http://schemas.microsoft.com/office/powerpoint/2010/main" val="405759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5514EE0-0A65-E827-F261-EEF3399AC8BB}"/>
              </a:ext>
            </a:extLst>
          </p:cNvPr>
          <p:cNvSpPr/>
          <p:nvPr/>
        </p:nvSpPr>
        <p:spPr>
          <a:xfrm>
            <a:off x="407594" y="1021080"/>
            <a:ext cx="5505526" cy="4998720"/>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Nhân dịp sinh nhật, An được bố tặng máy chơi điện tử cầm tay, An rất thích và giữ gìn cẩn thận món đồ này. Anh Minh hàng xóm trong một lần sang chơi đã vô tình làm hỏng nó.</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sp>
        <p:nvSpPr>
          <p:cNvPr id="7" name="Rectangle: Rounded Corners 6">
            <a:extLst>
              <a:ext uri="{FF2B5EF4-FFF2-40B4-BE49-F238E27FC236}">
                <a16:creationId xmlns:a16="http://schemas.microsoft.com/office/drawing/2014/main" id="{F07C55C2-6004-8B19-06B2-B742F797B24B}"/>
              </a:ext>
            </a:extLst>
          </p:cNvPr>
          <p:cNvSpPr/>
          <p:nvPr/>
        </p:nvSpPr>
        <p:spPr>
          <a:xfrm>
            <a:off x="1037868" y="668826"/>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9" name="Picture 8">
            <a:extLst>
              <a:ext uri="{FF2B5EF4-FFF2-40B4-BE49-F238E27FC236}">
                <a16:creationId xmlns:a16="http://schemas.microsoft.com/office/drawing/2014/main" id="{8072F956-2697-7E2A-9914-5D02A17B4BC3}"/>
              </a:ext>
            </a:extLst>
          </p:cNvPr>
          <p:cNvPicPr>
            <a:picLocks noChangeAspect="1"/>
          </p:cNvPicPr>
          <p:nvPr/>
        </p:nvPicPr>
        <p:blipFill>
          <a:blip r:embed="rId2"/>
          <a:stretch>
            <a:fillRect/>
          </a:stretch>
        </p:blipFill>
        <p:spPr>
          <a:xfrm>
            <a:off x="6096000" y="1976235"/>
            <a:ext cx="5449060" cy="2905530"/>
          </a:xfrm>
          <a:prstGeom prst="rect">
            <a:avLst/>
          </a:prstGeom>
        </p:spPr>
      </p:pic>
    </p:spTree>
    <p:extLst>
      <p:ext uri="{BB962C8B-B14F-4D97-AF65-F5344CB8AC3E}">
        <p14:creationId xmlns:p14="http://schemas.microsoft.com/office/powerpoint/2010/main" val="425748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F779A-6A4C-B30B-F2EC-C856B73433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F02D1B-4A8A-7BD0-4001-68C34E5159D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6552E87-77F2-753B-4EFF-2879E1BC270E}"/>
              </a:ext>
            </a:extLst>
          </p:cNvPr>
          <p:cNvPicPr>
            <a:picLocks noChangeAspect="1"/>
          </p:cNvPicPr>
          <p:nvPr/>
        </p:nvPicPr>
        <p:blipFill>
          <a:blip r:embed="rId2"/>
          <a:stretch>
            <a:fillRect/>
          </a:stretch>
        </p:blipFill>
        <p:spPr>
          <a:xfrm>
            <a:off x="4618467" y="1654910"/>
            <a:ext cx="6206266" cy="3548180"/>
          </a:xfrm>
          <a:prstGeom prst="rect">
            <a:avLst/>
          </a:prstGeom>
        </p:spPr>
      </p:pic>
    </p:spTree>
    <p:extLst>
      <p:ext uri="{BB962C8B-B14F-4D97-AF65-F5344CB8AC3E}">
        <p14:creationId xmlns:p14="http://schemas.microsoft.com/office/powerpoint/2010/main" val="3825578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36249" y="3980368"/>
            <a:ext cx="8611512" cy="2621618"/>
          </a:xfrm>
          <a:prstGeom prst="rect">
            <a:avLst/>
          </a:prstGeom>
        </p:spPr>
      </p:pic>
      <p:sp>
        <p:nvSpPr>
          <p:cNvPr id="9" name="Rectangle: Rounded Corners 8">
            <a:extLst>
              <a:ext uri="{FF2B5EF4-FFF2-40B4-BE49-F238E27FC236}">
                <a16:creationId xmlns:a16="http://schemas.microsoft.com/office/drawing/2014/main" id="{5AB717B0-AA59-5EC0-A296-AA8346E297E8}"/>
              </a:ext>
            </a:extLst>
          </p:cNvPr>
          <p:cNvSpPr/>
          <p:nvPr/>
        </p:nvSpPr>
        <p:spPr>
          <a:xfrm>
            <a:off x="435972" y="811876"/>
            <a:ext cx="4954152"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Nhận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diện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B2B1B443-5C77-9C13-C527-5EAE2ADFD4A7}"/>
              </a:ext>
            </a:extLst>
          </p:cNvPr>
          <p:cNvSpPr/>
          <p:nvPr/>
        </p:nvSpPr>
        <p:spPr>
          <a:xfrm>
            <a:off x="2457393" y="1744245"/>
            <a:ext cx="4954152"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Cân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bằng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7CB8BD16-8E13-96CC-83A9-BB378E371181}"/>
              </a:ext>
            </a:extLst>
          </p:cNvPr>
          <p:cNvSpPr/>
          <p:nvPr/>
        </p:nvSpPr>
        <p:spPr>
          <a:xfrm>
            <a:off x="4934469" y="2663532"/>
            <a:ext cx="6481245"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Thể</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hiện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phù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hợp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106F4B1C-7F52-C6A5-B563-C7B0E78D2E74}"/>
              </a:ext>
            </a:extLst>
          </p:cNvPr>
          <p:cNvSpPr/>
          <p:nvPr/>
        </p:nvSpPr>
        <p:spPr>
          <a:xfrm>
            <a:off x="8266532" y="3747023"/>
            <a:ext cx="2895598"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3" name="Picture 12">
            <a:extLst>
              <a:ext uri="{FF2B5EF4-FFF2-40B4-BE49-F238E27FC236}">
                <a16:creationId xmlns:a16="http://schemas.microsoft.com/office/drawing/2014/main" id="{0205B25C-7815-67B4-CDBA-940E7DF6359B}"/>
              </a:ext>
            </a:extLst>
          </p:cNvPr>
          <p:cNvPicPr>
            <a:picLocks noChangeAspect="1"/>
          </p:cNvPicPr>
          <p:nvPr/>
        </p:nvPicPr>
        <p:blipFill>
          <a:blip r:embed="rId3"/>
          <a:stretch>
            <a:fillRect/>
          </a:stretch>
        </p:blipFill>
        <p:spPr>
          <a:xfrm>
            <a:off x="6860254" y="516556"/>
            <a:ext cx="5121084" cy="1944793"/>
          </a:xfrm>
          <a:prstGeom prst="rect">
            <a:avLst/>
          </a:prstGeom>
        </p:spPr>
      </p:pic>
    </p:spTree>
    <p:extLst>
      <p:ext uri="{BB962C8B-B14F-4D97-AF65-F5344CB8AC3E}">
        <p14:creationId xmlns:p14="http://schemas.microsoft.com/office/powerpoint/2010/main" val="139761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FA4BF41-4099-D0F9-9632-ADEF7162C3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0713" y="3175000"/>
            <a:ext cx="6255522" cy="3441700"/>
          </a:xfrm>
          <a:prstGeom prst="rect">
            <a:avLst/>
          </a:prstGeom>
        </p:spPr>
      </p:pic>
      <p:sp>
        <p:nvSpPr>
          <p:cNvPr id="7" name="Rectangle: Rounded Corners 6">
            <a:extLst>
              <a:ext uri="{FF2B5EF4-FFF2-40B4-BE49-F238E27FC236}">
                <a16:creationId xmlns:a16="http://schemas.microsoft.com/office/drawing/2014/main" id="{65B4A42F-422E-7208-788D-F410CC4E7120}"/>
              </a:ext>
            </a:extLst>
          </p:cNvPr>
          <p:cNvSpPr/>
          <p:nvPr/>
        </p:nvSpPr>
        <p:spPr>
          <a:xfrm>
            <a:off x="248233" y="1981199"/>
            <a:ext cx="8159167" cy="907635"/>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57C2345C-88CD-B503-6872-1D94D1C3CF3A}"/>
              </a:ext>
            </a:extLst>
          </p:cNvPr>
          <p:cNvSpPr/>
          <p:nvPr/>
        </p:nvSpPr>
        <p:spPr>
          <a:xfrm>
            <a:off x="248233" y="3175000"/>
            <a:ext cx="5847767" cy="907635"/>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Group 8">
            <a:extLst>
              <a:ext uri="{FF2B5EF4-FFF2-40B4-BE49-F238E27FC236}">
                <a16:creationId xmlns:a16="http://schemas.microsoft.com/office/drawing/2014/main" id="{511D301B-513C-FE88-B769-73716694B289}"/>
              </a:ext>
            </a:extLst>
          </p:cNvPr>
          <p:cNvGrpSpPr/>
          <p:nvPr/>
        </p:nvGrpSpPr>
        <p:grpSpPr>
          <a:xfrm>
            <a:off x="987714" y="640935"/>
            <a:ext cx="5959186" cy="1254225"/>
            <a:chOff x="1070809" y="-317525"/>
            <a:chExt cx="7783325" cy="1254225"/>
          </a:xfrm>
        </p:grpSpPr>
        <p:sp>
          <p:nvSpPr>
            <p:cNvPr id="10" name="Rectangle: Rounded Corners 9">
              <a:extLst>
                <a:ext uri="{FF2B5EF4-FFF2-40B4-BE49-F238E27FC236}">
                  <a16:creationId xmlns:a16="http://schemas.microsoft.com/office/drawing/2014/main" id="{ECABFFD0-970F-0781-9768-B079D75D0CC2}"/>
                </a:ext>
              </a:extLst>
            </p:cNvPr>
            <p:cNvSpPr/>
            <p:nvPr/>
          </p:nvSpPr>
          <p:spPr>
            <a:xfrm>
              <a:off x="1070809" y="-317525"/>
              <a:ext cx="7783325"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rPr>
                <a:t>DẶN DÒ</a:t>
              </a:r>
            </a:p>
          </p:txBody>
        </p:sp>
        <p:sp>
          <p:nvSpPr>
            <p:cNvPr id="11" name="Rectangle: Rounded Corners 10">
              <a:extLst>
                <a:ext uri="{FF2B5EF4-FFF2-40B4-BE49-F238E27FC236}">
                  <a16:creationId xmlns:a16="http://schemas.microsoft.com/office/drawing/2014/main" id="{76B4FCB3-8122-C43E-6C3F-BAAC3C86BFB9}"/>
                </a:ext>
              </a:extLst>
            </p:cNvPr>
            <p:cNvSpPr/>
            <p:nvPr/>
          </p:nvSpPr>
          <p:spPr>
            <a:xfrm>
              <a:off x="1526520" y="-295616"/>
              <a:ext cx="6871902"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rPr>
                <a:t>DẶN DÒ</a:t>
              </a:r>
            </a:p>
          </p:txBody>
        </p:sp>
      </p:grpSp>
    </p:spTree>
    <p:extLst>
      <p:ext uri="{BB962C8B-B14F-4D97-AF65-F5344CB8AC3E}">
        <p14:creationId xmlns:p14="http://schemas.microsoft.com/office/powerpoint/2010/main" val="30371076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344</Words>
  <Application>Microsoft Office PowerPoint</Application>
  <PresentationFormat>Widescreen</PresentationFormat>
  <Paragraphs>21</Paragraphs>
  <Slides>9</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vt:i4>
      </vt:variant>
    </vt:vector>
  </HeadingPairs>
  <TitlesOfParts>
    <vt:vector size="22" baseType="lpstr">
      <vt:lpstr>#9Slide05 Aphrodite Pro</vt:lpstr>
      <vt:lpstr>#9Slide07 HoneyCream</vt:lpstr>
      <vt:lpstr>#9Slide07 SVNBango</vt:lpstr>
      <vt:lpstr>Aptos</vt:lpstr>
      <vt:lpstr>Aptos Display</vt:lpstr>
      <vt:lpstr>Arial</vt:lpstr>
      <vt:lpstr>Calibri</vt:lpstr>
      <vt:lpstr>Calibri Light</vt:lpstr>
      <vt:lpstr>Cambria</vt:lpstr>
      <vt:lpstr>SVN-Newton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Cúc Lê</cp:lastModifiedBy>
  <cp:revision>15</cp:revision>
  <dcterms:created xsi:type="dcterms:W3CDTF">2024-06-19T07:12:00Z</dcterms:created>
  <dcterms:modified xsi:type="dcterms:W3CDTF">2024-10-06T12:50:48Z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2024-06-19T07:43:06Z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9a810869-2360-48d9-9ffc-3eeb1539b93f</vt:lpwstr>
  </property>
  <property fmtid="{D5CDD505-2E9C-101B-9397-08002B2CF9AE}" pid="8" name="MSIP_Label_defa4170-0d19-0005-0004-bc88714345d2_ContentBits">
    <vt:lpwstr>0</vt:lpwstr>
  </property>
</Properties>
</file>