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Lst>
  <p:notesMasterIdLst>
    <p:notesMasterId r:id="rId22"/>
  </p:notesMasterIdLst>
  <p:sldIdLst>
    <p:sldId id="311" r:id="rId6"/>
    <p:sldId id="260" r:id="rId7"/>
    <p:sldId id="310" r:id="rId8"/>
    <p:sldId id="337" r:id="rId9"/>
    <p:sldId id="393" r:id="rId10"/>
    <p:sldId id="394" r:id="rId11"/>
    <p:sldId id="395" r:id="rId12"/>
    <p:sldId id="399" r:id="rId13"/>
    <p:sldId id="400" r:id="rId14"/>
    <p:sldId id="464" r:id="rId15"/>
    <p:sldId id="465" r:id="rId16"/>
    <p:sldId id="466" r:id="rId17"/>
    <p:sldId id="401" r:id="rId18"/>
    <p:sldId id="459" r:id="rId19"/>
    <p:sldId id="456" r:id="rId20"/>
    <p:sldId id="4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487" autoAdjust="0"/>
  </p:normalViewPr>
  <p:slideViewPr>
    <p:cSldViewPr snapToGrid="0">
      <p:cViewPr varScale="1">
        <p:scale>
          <a:sx n="57" d="100"/>
          <a:sy n="57" d="100"/>
        </p:scale>
        <p:origin x="100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CEDBC-0C6B-4143-93DB-D5CE15F1774B}"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5451C-3218-4DCB-AB18-A497AC327A84}" type="slidenum">
              <a:rPr lang="en-US" smtClean="0"/>
              <a:t>‹#›</a:t>
            </a:fld>
            <a:endParaRPr lang="en-US"/>
          </a:p>
        </p:txBody>
      </p:sp>
    </p:spTree>
    <p:extLst>
      <p:ext uri="{BB962C8B-B14F-4D97-AF65-F5344CB8AC3E}">
        <p14:creationId xmlns:p14="http://schemas.microsoft.com/office/powerpoint/2010/main" val="281815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Chúng ta vừa tìm hiểu về một bài hát ca ngợi vẻ đẹp thiên nhiên. Để tìm hiểu sâu hơn về thiên nhiên Tổ quốc, chúng ta cùng vào bài học ngày hôm nay: </a:t>
            </a:r>
            <a:r>
              <a:rPr lang="vi-VN" sz="1800" b="1"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 2 – Thiên nhiên Việt Nam. </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D05451C-3218-4DCB-AB18-A497AC327A84}" type="slidenum">
              <a:rPr lang="en-US" smtClean="0"/>
              <a:t>2</a:t>
            </a:fld>
            <a:endParaRPr lang="en-US"/>
          </a:p>
        </p:txBody>
      </p:sp>
    </p:spTree>
    <p:extLst>
      <p:ext uri="{BB962C8B-B14F-4D97-AF65-F5344CB8AC3E}">
        <p14:creationId xmlns:p14="http://schemas.microsoft.com/office/powerpoint/2010/main" val="121471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81ED-9DBB-44B5-0D99-0759445CE2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A35CE5-8541-31A6-10F2-971F7AFDDE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A8756E-5771-1660-ABF4-CB037984C3D4}"/>
              </a:ext>
            </a:extLst>
          </p:cNvPr>
          <p:cNvSpPr>
            <a:spLocks noGrp="1"/>
          </p:cNvSpPr>
          <p:nvPr>
            <p:ph type="dt" sz="half" idx="10"/>
          </p:nvPr>
        </p:nvSpPr>
        <p:spPr/>
        <p:txBody>
          <a:bodyPr/>
          <a:lstStyle/>
          <a:p>
            <a:fld id="{495046FB-3D38-4BCC-A779-93B6DE008C39}" type="datetimeFigureOut">
              <a:rPr lang="en-US" smtClean="0"/>
              <a:t>9/18/2024</a:t>
            </a:fld>
            <a:endParaRPr lang="en-US"/>
          </a:p>
        </p:txBody>
      </p:sp>
      <p:sp>
        <p:nvSpPr>
          <p:cNvPr id="5" name="Footer Placeholder 4">
            <a:extLst>
              <a:ext uri="{FF2B5EF4-FFF2-40B4-BE49-F238E27FC236}">
                <a16:creationId xmlns:a16="http://schemas.microsoft.com/office/drawing/2014/main" id="{94F3AFBE-60BD-E019-0342-63241C1DC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E113C-1265-A7F3-BE31-E5DECE8BC3C0}"/>
              </a:ext>
            </a:extLst>
          </p:cNvPr>
          <p:cNvSpPr>
            <a:spLocks noGrp="1"/>
          </p:cNvSpPr>
          <p:nvPr>
            <p:ph type="sldNum" sz="quarter" idx="12"/>
          </p:nvPr>
        </p:nvSpPr>
        <p:spPr/>
        <p:txBody>
          <a:bodyPr/>
          <a:lstStyle/>
          <a:p>
            <a:fld id="{439AB7A6-4DFD-4C54-A6EE-9A3E6A2D56C7}" type="slidenum">
              <a:rPr lang="en-US" smtClean="0"/>
              <a:t>‹#›</a:t>
            </a:fld>
            <a:endParaRPr lang="en-US"/>
          </a:p>
        </p:txBody>
      </p:sp>
    </p:spTree>
    <p:extLst>
      <p:ext uri="{BB962C8B-B14F-4D97-AF65-F5344CB8AC3E}">
        <p14:creationId xmlns:p14="http://schemas.microsoft.com/office/powerpoint/2010/main" val="41735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90BE-ADA2-5766-DA96-5B0857C96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F599AA-A251-5070-6BB2-597FC88B68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E30B0-9BA1-1AD1-2517-9633A5457B27}"/>
              </a:ext>
            </a:extLst>
          </p:cNvPr>
          <p:cNvSpPr>
            <a:spLocks noGrp="1"/>
          </p:cNvSpPr>
          <p:nvPr>
            <p:ph type="dt" sz="half" idx="10"/>
          </p:nvPr>
        </p:nvSpPr>
        <p:spPr/>
        <p:txBody>
          <a:bodyPr/>
          <a:lstStyle/>
          <a:p>
            <a:fld id="{495046FB-3D38-4BCC-A779-93B6DE008C39}" type="datetimeFigureOut">
              <a:rPr lang="en-US" smtClean="0"/>
              <a:t>9/18/2024</a:t>
            </a:fld>
            <a:endParaRPr lang="en-US"/>
          </a:p>
        </p:txBody>
      </p:sp>
      <p:sp>
        <p:nvSpPr>
          <p:cNvPr id="5" name="Footer Placeholder 4">
            <a:extLst>
              <a:ext uri="{FF2B5EF4-FFF2-40B4-BE49-F238E27FC236}">
                <a16:creationId xmlns:a16="http://schemas.microsoft.com/office/drawing/2014/main" id="{EA0E47D1-54C7-DF0A-9AA4-1EBE9C990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0F4B5-7322-D323-1070-4815869FA76C}"/>
              </a:ext>
            </a:extLst>
          </p:cNvPr>
          <p:cNvSpPr>
            <a:spLocks noGrp="1"/>
          </p:cNvSpPr>
          <p:nvPr>
            <p:ph type="sldNum" sz="quarter" idx="12"/>
          </p:nvPr>
        </p:nvSpPr>
        <p:spPr/>
        <p:txBody>
          <a:bodyPr/>
          <a:lstStyle/>
          <a:p>
            <a:fld id="{439AB7A6-4DFD-4C54-A6EE-9A3E6A2D56C7}" type="slidenum">
              <a:rPr lang="en-US" smtClean="0"/>
              <a:t>‹#›</a:t>
            </a:fld>
            <a:endParaRPr lang="en-US"/>
          </a:p>
        </p:txBody>
      </p:sp>
    </p:spTree>
    <p:extLst>
      <p:ext uri="{BB962C8B-B14F-4D97-AF65-F5344CB8AC3E}">
        <p14:creationId xmlns:p14="http://schemas.microsoft.com/office/powerpoint/2010/main" val="275863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92421C-43A6-B967-FEC1-6B10D5EDE5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300484-9793-B850-45D5-A81D47A252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B6CD9-7AA9-CED0-625A-0E8B988DC75A}"/>
              </a:ext>
            </a:extLst>
          </p:cNvPr>
          <p:cNvSpPr>
            <a:spLocks noGrp="1"/>
          </p:cNvSpPr>
          <p:nvPr>
            <p:ph type="dt" sz="half" idx="10"/>
          </p:nvPr>
        </p:nvSpPr>
        <p:spPr/>
        <p:txBody>
          <a:bodyPr/>
          <a:lstStyle/>
          <a:p>
            <a:fld id="{495046FB-3D38-4BCC-A779-93B6DE008C39}" type="datetimeFigureOut">
              <a:rPr lang="en-US" smtClean="0"/>
              <a:t>9/18/2024</a:t>
            </a:fld>
            <a:endParaRPr lang="en-US"/>
          </a:p>
        </p:txBody>
      </p:sp>
      <p:sp>
        <p:nvSpPr>
          <p:cNvPr id="5" name="Footer Placeholder 4">
            <a:extLst>
              <a:ext uri="{FF2B5EF4-FFF2-40B4-BE49-F238E27FC236}">
                <a16:creationId xmlns:a16="http://schemas.microsoft.com/office/drawing/2014/main" id="{A7FB5A89-AF99-6D07-FA57-06C3BFF8D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C2BBA-C411-4478-05BA-65E08323010A}"/>
              </a:ext>
            </a:extLst>
          </p:cNvPr>
          <p:cNvSpPr>
            <a:spLocks noGrp="1"/>
          </p:cNvSpPr>
          <p:nvPr>
            <p:ph type="sldNum" sz="quarter" idx="12"/>
          </p:nvPr>
        </p:nvSpPr>
        <p:spPr/>
        <p:txBody>
          <a:bodyPr/>
          <a:lstStyle/>
          <a:p>
            <a:fld id="{439AB7A6-4DFD-4C54-A6EE-9A3E6A2D56C7}" type="slidenum">
              <a:rPr lang="en-US" smtClean="0"/>
              <a:t>‹#›</a:t>
            </a:fld>
            <a:endParaRPr lang="en-US"/>
          </a:p>
        </p:txBody>
      </p:sp>
    </p:spTree>
    <p:extLst>
      <p:ext uri="{BB962C8B-B14F-4D97-AF65-F5344CB8AC3E}">
        <p14:creationId xmlns:p14="http://schemas.microsoft.com/office/powerpoint/2010/main" val="2065032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6C16-C045-0EC9-B714-1FD56C0C58C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CF5D-C87D-9BE1-2862-7ED3DDAF50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4F6E4-6DBD-F98D-51A6-E70867906B9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9E6D5608-6FB4-8776-6635-CE2E46E505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18607-AE90-BD50-8CE2-EE0C4270198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350514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8F2F-D5B2-7BB9-27B5-2981613854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D26F59-149D-765E-5559-B39B3840B1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92B4-FA53-192D-4C02-52216F1C6292}"/>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64ADC6E6-3B4A-D42C-978F-FF09DD573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934907-3583-05BA-443D-23870E14A2D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695674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DF93-CEEF-ACD1-EEE1-BEF333BE4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A5E07-023D-1BBC-88F4-7A4A6E73F8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182F-9F9B-D562-B199-776177BF9926}"/>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ED522DAC-99B9-3263-8B75-EE247553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63FC-BBD5-EB1E-2821-DC182372D13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70127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136-26C0-F1CD-ABEA-D129971FE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79CB87-4756-F53E-A8DA-4745733BE5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E648A-1DA3-1776-075E-78E6AD30ED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7216DC-F6E2-1EB4-7377-98438F93034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6" name="Footer Placeholder 5">
            <a:extLst>
              <a:ext uri="{FF2B5EF4-FFF2-40B4-BE49-F238E27FC236}">
                <a16:creationId xmlns:a16="http://schemas.microsoft.com/office/drawing/2014/main" id="{B079B30F-AEC0-F7B6-658C-D7D5A061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1CF5B2-0EE3-576C-F813-DF0FA6440F9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21349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8697-86D9-58F3-E85E-EF3C682FFC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6267B-AABD-A820-977F-EC5009A33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79CAF-4303-2254-FF97-B829F32903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66139-27AF-A09E-DA56-D0C875495D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9C559-1AC0-35F6-5B4F-C8E27C472D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A1BD0-E104-27F9-2882-8DCD56B7EC8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8" name="Footer Placeholder 7">
            <a:extLst>
              <a:ext uri="{FF2B5EF4-FFF2-40B4-BE49-F238E27FC236}">
                <a16:creationId xmlns:a16="http://schemas.microsoft.com/office/drawing/2014/main" id="{BD2B6290-2BF1-6053-C4D4-263B30096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8FD62-5F1E-7505-7F5B-662508B7A682}"/>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903562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15DA-EC9F-3A9C-AF0F-625509C032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9BD125-B9FA-948F-D4B2-6225AAD46D2B}"/>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4" name="Footer Placeholder 3">
            <a:extLst>
              <a:ext uri="{FF2B5EF4-FFF2-40B4-BE49-F238E27FC236}">
                <a16:creationId xmlns:a16="http://schemas.microsoft.com/office/drawing/2014/main" id="{AE8BC49D-BA6C-35F4-608F-AC9DF1C69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361768-4C29-D55E-ADB3-E5827307BDED}"/>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731864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27B2B-3FCB-3A30-9B1F-8B087F11A7CD}"/>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3" name="Footer Placeholder 2">
            <a:extLst>
              <a:ext uri="{FF2B5EF4-FFF2-40B4-BE49-F238E27FC236}">
                <a16:creationId xmlns:a16="http://schemas.microsoft.com/office/drawing/2014/main" id="{CDC28DC8-0F59-D970-9831-1320C4A46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4F597C-EEF6-A5D0-0803-0310FA856EB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313257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597-831A-9BC6-3C27-EE0733B43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B10B4-F12F-BF16-75CE-8723B0259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5B3B4-B394-069F-227B-DC7537B0F9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4AC0-140C-3F79-4A57-38799B426E1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6" name="Footer Placeholder 5">
            <a:extLst>
              <a:ext uri="{FF2B5EF4-FFF2-40B4-BE49-F238E27FC236}">
                <a16:creationId xmlns:a16="http://schemas.microsoft.com/office/drawing/2014/main" id="{7331F943-0369-8BB0-1A41-BAB121950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F9001-22EE-91AF-8484-46E715E55CDA}"/>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94659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7EC6-A26D-7151-115A-2B48C691D9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0A0A7-F44A-6568-F324-752D18E3C5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CE06C-C947-B8E7-EC14-E46201BA0717}"/>
              </a:ext>
            </a:extLst>
          </p:cNvPr>
          <p:cNvSpPr>
            <a:spLocks noGrp="1"/>
          </p:cNvSpPr>
          <p:nvPr>
            <p:ph type="dt" sz="half" idx="10"/>
          </p:nvPr>
        </p:nvSpPr>
        <p:spPr/>
        <p:txBody>
          <a:bodyPr/>
          <a:lstStyle/>
          <a:p>
            <a:fld id="{495046FB-3D38-4BCC-A779-93B6DE008C39}" type="datetimeFigureOut">
              <a:rPr lang="en-US" smtClean="0"/>
              <a:t>9/18/2024</a:t>
            </a:fld>
            <a:endParaRPr lang="en-US"/>
          </a:p>
        </p:txBody>
      </p:sp>
      <p:sp>
        <p:nvSpPr>
          <p:cNvPr id="5" name="Footer Placeholder 4">
            <a:extLst>
              <a:ext uri="{FF2B5EF4-FFF2-40B4-BE49-F238E27FC236}">
                <a16:creationId xmlns:a16="http://schemas.microsoft.com/office/drawing/2014/main" id="{1D5C4265-AD66-9185-5BCA-8B09F2E45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EE3F0-12AA-644A-FDFF-36E3359C2A5D}"/>
              </a:ext>
            </a:extLst>
          </p:cNvPr>
          <p:cNvSpPr>
            <a:spLocks noGrp="1"/>
          </p:cNvSpPr>
          <p:nvPr>
            <p:ph type="sldNum" sz="quarter" idx="12"/>
          </p:nvPr>
        </p:nvSpPr>
        <p:spPr/>
        <p:txBody>
          <a:bodyPr/>
          <a:lstStyle/>
          <a:p>
            <a:fld id="{439AB7A6-4DFD-4C54-A6EE-9A3E6A2D56C7}" type="slidenum">
              <a:rPr lang="en-US" smtClean="0"/>
              <a:t>‹#›</a:t>
            </a:fld>
            <a:endParaRPr lang="en-US"/>
          </a:p>
        </p:txBody>
      </p:sp>
    </p:spTree>
    <p:extLst>
      <p:ext uri="{BB962C8B-B14F-4D97-AF65-F5344CB8AC3E}">
        <p14:creationId xmlns:p14="http://schemas.microsoft.com/office/powerpoint/2010/main" val="151568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A25A-8DB1-D9D8-6675-C51DDBED56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278B8-3CEC-971E-BD71-57DC04ABFB9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07EC-FA55-AB55-3A0F-FE0DE1EFCD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E69-7836-BB78-E4D5-F207FB952C0A}"/>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6" name="Footer Placeholder 5">
            <a:extLst>
              <a:ext uri="{FF2B5EF4-FFF2-40B4-BE49-F238E27FC236}">
                <a16:creationId xmlns:a16="http://schemas.microsoft.com/office/drawing/2014/main" id="{AE7CB9F9-78BA-AF68-0C65-EAFE53F72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2835D-E41A-3059-7CD9-D8118FAF39F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562795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EE6-AB64-DA5A-2C8E-BC4CCEA27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F8F20-EEC6-D057-7D4E-BA0AFC5163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7685-DE10-7FD9-4C18-539AAB769DB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DBE5C57C-E2F6-CA2A-F6A3-75E53698BE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DEFD1-46DA-E362-56F0-52DDEBBF53BC}"/>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167759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8AD3-96EF-37ED-3D3E-47FF01BD4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00772-24BD-F6F4-DA9D-6A9A56489D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5829-81F1-D218-84F0-58D692BB081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1965D876-E673-5AAB-9A53-F15265DB87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0923D-7611-6B1E-E356-A0B8C5A9B775}"/>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4153613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Tree>
    <p:extLst>
      <p:ext uri="{BB962C8B-B14F-4D97-AF65-F5344CB8AC3E}">
        <p14:creationId xmlns:p14="http://schemas.microsoft.com/office/powerpoint/2010/main" val="2851205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 name="Picture 5">
            <a:extLst>
              <a:ext uri="{FF2B5EF4-FFF2-40B4-BE49-F238E27FC236}">
                <a16:creationId xmlns:a16="http://schemas.microsoft.com/office/drawing/2014/main" id="{DA7492DA-9630-4EE9-AA6A-CD505AC6F3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85800" y="-13385800"/>
            <a:ext cx="6858000" cy="6858000"/>
          </a:xfrm>
          <a:prstGeom prst="rect">
            <a:avLst/>
          </a:prstGeom>
        </p:spPr>
      </p:pic>
      <p:pic>
        <p:nvPicPr>
          <p:cNvPr id="7" name="Picture 6">
            <a:extLst>
              <a:ext uri="{FF2B5EF4-FFF2-40B4-BE49-F238E27FC236}">
                <a16:creationId xmlns:a16="http://schemas.microsoft.com/office/drawing/2014/main" id="{BFD0BAC2-3DCE-4FD3-A137-77C3CDE3F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0" y="-6527800"/>
            <a:ext cx="6858000" cy="6858000"/>
          </a:xfrm>
          <a:prstGeom prst="rect">
            <a:avLst/>
          </a:prstGeom>
        </p:spPr>
      </p:pic>
      <p:pic>
        <p:nvPicPr>
          <p:cNvPr id="8" name="Picture 7">
            <a:extLst>
              <a:ext uri="{FF2B5EF4-FFF2-40B4-BE49-F238E27FC236}">
                <a16:creationId xmlns:a16="http://schemas.microsoft.com/office/drawing/2014/main" id="{7E0A353F-E9E0-44C6-B7D9-7F94F0CB23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05000" y="15621000"/>
            <a:ext cx="6858000" cy="6858000"/>
          </a:xfrm>
          <a:prstGeom prst="rect">
            <a:avLst/>
          </a:prstGeom>
        </p:spPr>
      </p:pic>
    </p:spTree>
    <p:extLst>
      <p:ext uri="{BB962C8B-B14F-4D97-AF65-F5344CB8AC3E}">
        <p14:creationId xmlns:p14="http://schemas.microsoft.com/office/powerpoint/2010/main" val="18279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6C16-C045-0EC9-B714-1FD56C0C58C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CF5D-C87D-9BE1-2862-7ED3DDAF50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4F6E4-6DBD-F98D-51A6-E70867906B9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9E6D5608-6FB4-8776-6635-CE2E46E505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18607-AE90-BD50-8CE2-EE0C4270198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598129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8F2F-D5B2-7BB9-27B5-2981613854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D26F59-149D-765E-5559-B39B3840B1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92B4-FA53-192D-4C02-52216F1C6292}"/>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64ADC6E6-3B4A-D42C-978F-FF09DD573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934907-3583-05BA-443D-23870E14A2D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908203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DF93-CEEF-ACD1-EEE1-BEF333BE4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A5E07-023D-1BBC-88F4-7A4A6E73F8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182F-9F9B-D562-B199-776177BF9926}"/>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ED522DAC-99B9-3263-8B75-EE247553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63FC-BBD5-EB1E-2821-DC182372D13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650914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136-26C0-F1CD-ABEA-D129971FE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79CB87-4756-F53E-A8DA-4745733BE5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E648A-1DA3-1776-075E-78E6AD30ED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7216DC-F6E2-1EB4-7377-98438F93034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6" name="Footer Placeholder 5">
            <a:extLst>
              <a:ext uri="{FF2B5EF4-FFF2-40B4-BE49-F238E27FC236}">
                <a16:creationId xmlns:a16="http://schemas.microsoft.com/office/drawing/2014/main" id="{B079B30F-AEC0-F7B6-658C-D7D5A061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1CF5B2-0EE3-576C-F813-DF0FA6440F9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323003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8697-86D9-58F3-E85E-EF3C682FFC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6267B-AABD-A820-977F-EC5009A33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79CAF-4303-2254-FF97-B829F32903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66139-27AF-A09E-DA56-D0C875495D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9C559-1AC0-35F6-5B4F-C8E27C472D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A1BD0-E104-27F9-2882-8DCD56B7EC8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8" name="Footer Placeholder 7">
            <a:extLst>
              <a:ext uri="{FF2B5EF4-FFF2-40B4-BE49-F238E27FC236}">
                <a16:creationId xmlns:a16="http://schemas.microsoft.com/office/drawing/2014/main" id="{BD2B6290-2BF1-6053-C4D4-263B30096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8FD62-5F1E-7505-7F5B-662508B7A682}"/>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36347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9B29-246A-49DF-DCB7-0D11932211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DB7A1-24D3-603D-C29F-6B477E575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BA602A-C5C9-72EF-33C5-72FAE1105A01}"/>
              </a:ext>
            </a:extLst>
          </p:cNvPr>
          <p:cNvSpPr>
            <a:spLocks noGrp="1"/>
          </p:cNvSpPr>
          <p:nvPr>
            <p:ph type="dt" sz="half" idx="10"/>
          </p:nvPr>
        </p:nvSpPr>
        <p:spPr/>
        <p:txBody>
          <a:bodyPr/>
          <a:lstStyle/>
          <a:p>
            <a:fld id="{495046FB-3D38-4BCC-A779-93B6DE008C39}" type="datetimeFigureOut">
              <a:rPr lang="en-US" smtClean="0"/>
              <a:t>9/18/2024</a:t>
            </a:fld>
            <a:endParaRPr lang="en-US"/>
          </a:p>
        </p:txBody>
      </p:sp>
      <p:sp>
        <p:nvSpPr>
          <p:cNvPr id="5" name="Footer Placeholder 4">
            <a:extLst>
              <a:ext uri="{FF2B5EF4-FFF2-40B4-BE49-F238E27FC236}">
                <a16:creationId xmlns:a16="http://schemas.microsoft.com/office/drawing/2014/main" id="{880E2748-F560-AFBF-DACC-3107FCDE4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2C432-85BC-E3F8-3035-3796DD934A07}"/>
              </a:ext>
            </a:extLst>
          </p:cNvPr>
          <p:cNvSpPr>
            <a:spLocks noGrp="1"/>
          </p:cNvSpPr>
          <p:nvPr>
            <p:ph type="sldNum" sz="quarter" idx="12"/>
          </p:nvPr>
        </p:nvSpPr>
        <p:spPr/>
        <p:txBody>
          <a:bodyPr/>
          <a:lstStyle/>
          <a:p>
            <a:fld id="{439AB7A6-4DFD-4C54-A6EE-9A3E6A2D56C7}" type="slidenum">
              <a:rPr lang="en-US" smtClean="0"/>
              <a:t>‹#›</a:t>
            </a:fld>
            <a:endParaRPr lang="en-US"/>
          </a:p>
        </p:txBody>
      </p:sp>
    </p:spTree>
    <p:extLst>
      <p:ext uri="{BB962C8B-B14F-4D97-AF65-F5344CB8AC3E}">
        <p14:creationId xmlns:p14="http://schemas.microsoft.com/office/powerpoint/2010/main" val="1142304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15DA-EC9F-3A9C-AF0F-625509C032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9BD125-B9FA-948F-D4B2-6225AAD46D2B}"/>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4" name="Footer Placeholder 3">
            <a:extLst>
              <a:ext uri="{FF2B5EF4-FFF2-40B4-BE49-F238E27FC236}">
                <a16:creationId xmlns:a16="http://schemas.microsoft.com/office/drawing/2014/main" id="{AE8BC49D-BA6C-35F4-608F-AC9DF1C69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361768-4C29-D55E-ADB3-E5827307BDED}"/>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992993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27B2B-3FCB-3A30-9B1F-8B087F11A7CD}"/>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3" name="Footer Placeholder 2">
            <a:extLst>
              <a:ext uri="{FF2B5EF4-FFF2-40B4-BE49-F238E27FC236}">
                <a16:creationId xmlns:a16="http://schemas.microsoft.com/office/drawing/2014/main" id="{CDC28DC8-0F59-D970-9831-1320C4A46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4F597C-EEF6-A5D0-0803-0310FA856EB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765388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597-831A-9BC6-3C27-EE0733B43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B10B4-F12F-BF16-75CE-8723B0259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5B3B4-B394-069F-227B-DC7537B0F9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4AC0-140C-3F79-4A57-38799B426E1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6" name="Footer Placeholder 5">
            <a:extLst>
              <a:ext uri="{FF2B5EF4-FFF2-40B4-BE49-F238E27FC236}">
                <a16:creationId xmlns:a16="http://schemas.microsoft.com/office/drawing/2014/main" id="{7331F943-0369-8BB0-1A41-BAB121950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F9001-22EE-91AF-8484-46E715E55CDA}"/>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553325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A25A-8DB1-D9D8-6675-C51DDBED56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278B8-3CEC-971E-BD71-57DC04ABFB9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07EC-FA55-AB55-3A0F-FE0DE1EFCD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E69-7836-BB78-E4D5-F207FB952C0A}"/>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6" name="Footer Placeholder 5">
            <a:extLst>
              <a:ext uri="{FF2B5EF4-FFF2-40B4-BE49-F238E27FC236}">
                <a16:creationId xmlns:a16="http://schemas.microsoft.com/office/drawing/2014/main" id="{AE7CB9F9-78BA-AF68-0C65-EAFE53F72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2835D-E41A-3059-7CD9-D8118FAF39F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745878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EE6-AB64-DA5A-2C8E-BC4CCEA27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F8F20-EEC6-D057-7D4E-BA0AFC5163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7685-DE10-7FD9-4C18-539AAB769DB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DBE5C57C-E2F6-CA2A-F6A3-75E53698BE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DEFD1-46DA-E362-56F0-52DDEBBF53BC}"/>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658349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8AD3-96EF-37ED-3D3E-47FF01BD4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00772-24BD-F6F4-DA9D-6A9A56489D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5829-81F1-D218-84F0-58D692BB081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1965D876-E673-5AAB-9A53-F15265DB87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0923D-7611-6B1E-E356-A0B8C5A9B775}"/>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543535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Tree>
    <p:extLst>
      <p:ext uri="{BB962C8B-B14F-4D97-AF65-F5344CB8AC3E}">
        <p14:creationId xmlns:p14="http://schemas.microsoft.com/office/powerpoint/2010/main" val="545919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 name="Picture 5">
            <a:extLst>
              <a:ext uri="{FF2B5EF4-FFF2-40B4-BE49-F238E27FC236}">
                <a16:creationId xmlns:a16="http://schemas.microsoft.com/office/drawing/2014/main" id="{DA7492DA-9630-4EE9-AA6A-CD505AC6F3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85800" y="-13385800"/>
            <a:ext cx="6858000" cy="6858000"/>
          </a:xfrm>
          <a:prstGeom prst="rect">
            <a:avLst/>
          </a:prstGeom>
        </p:spPr>
      </p:pic>
      <p:pic>
        <p:nvPicPr>
          <p:cNvPr id="7" name="Picture 6">
            <a:extLst>
              <a:ext uri="{FF2B5EF4-FFF2-40B4-BE49-F238E27FC236}">
                <a16:creationId xmlns:a16="http://schemas.microsoft.com/office/drawing/2014/main" id="{BFD0BAC2-3DCE-4FD3-A137-77C3CDE3F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0" y="-6527800"/>
            <a:ext cx="6858000" cy="6858000"/>
          </a:xfrm>
          <a:prstGeom prst="rect">
            <a:avLst/>
          </a:prstGeom>
        </p:spPr>
      </p:pic>
      <p:pic>
        <p:nvPicPr>
          <p:cNvPr id="8" name="Picture 7">
            <a:extLst>
              <a:ext uri="{FF2B5EF4-FFF2-40B4-BE49-F238E27FC236}">
                <a16:creationId xmlns:a16="http://schemas.microsoft.com/office/drawing/2014/main" id="{7E0A353F-E9E0-44C6-B7D9-7F94F0CB23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05000" y="15621000"/>
            <a:ext cx="6858000" cy="6858000"/>
          </a:xfrm>
          <a:prstGeom prst="rect">
            <a:avLst/>
          </a:prstGeom>
        </p:spPr>
      </p:pic>
    </p:spTree>
    <p:extLst>
      <p:ext uri="{BB962C8B-B14F-4D97-AF65-F5344CB8AC3E}">
        <p14:creationId xmlns:p14="http://schemas.microsoft.com/office/powerpoint/2010/main" val="1566261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6C16-C045-0EC9-B714-1FD56C0C58C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CF5D-C87D-9BE1-2862-7ED3DDAF50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4F6E4-6DBD-F98D-51A6-E70867906B9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9E6D5608-6FB4-8776-6635-CE2E46E505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18607-AE90-BD50-8CE2-EE0C4270198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94812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8F2F-D5B2-7BB9-27B5-2981613854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D26F59-149D-765E-5559-B39B3840B1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92B4-FA53-192D-4C02-52216F1C6292}"/>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64ADC6E6-3B4A-D42C-978F-FF09DD573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934907-3583-05BA-443D-23870E14A2D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70993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1768-C37D-79F1-C32C-8F0372A1D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3B1F71-5A9C-5E25-DB87-16F29EC82D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10D278-6D1E-D1C1-72F3-D7F4084770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B8D528-6036-1BEE-1FE7-0EEDF907EBB1}"/>
              </a:ext>
            </a:extLst>
          </p:cNvPr>
          <p:cNvSpPr>
            <a:spLocks noGrp="1"/>
          </p:cNvSpPr>
          <p:nvPr>
            <p:ph type="dt" sz="half" idx="10"/>
          </p:nvPr>
        </p:nvSpPr>
        <p:spPr/>
        <p:txBody>
          <a:bodyPr/>
          <a:lstStyle/>
          <a:p>
            <a:fld id="{495046FB-3D38-4BCC-A779-93B6DE008C39}" type="datetimeFigureOut">
              <a:rPr lang="en-US" smtClean="0"/>
              <a:t>9/18/2024</a:t>
            </a:fld>
            <a:endParaRPr lang="en-US"/>
          </a:p>
        </p:txBody>
      </p:sp>
      <p:sp>
        <p:nvSpPr>
          <p:cNvPr id="6" name="Footer Placeholder 5">
            <a:extLst>
              <a:ext uri="{FF2B5EF4-FFF2-40B4-BE49-F238E27FC236}">
                <a16:creationId xmlns:a16="http://schemas.microsoft.com/office/drawing/2014/main" id="{80DD1253-E672-88E0-C50C-A5F0BD6E02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C691BB-0E44-9D75-5655-A5F030208D4A}"/>
              </a:ext>
            </a:extLst>
          </p:cNvPr>
          <p:cNvSpPr>
            <a:spLocks noGrp="1"/>
          </p:cNvSpPr>
          <p:nvPr>
            <p:ph type="sldNum" sz="quarter" idx="12"/>
          </p:nvPr>
        </p:nvSpPr>
        <p:spPr/>
        <p:txBody>
          <a:bodyPr/>
          <a:lstStyle/>
          <a:p>
            <a:fld id="{439AB7A6-4DFD-4C54-A6EE-9A3E6A2D56C7}" type="slidenum">
              <a:rPr lang="en-US" smtClean="0"/>
              <a:t>‹#›</a:t>
            </a:fld>
            <a:endParaRPr lang="en-US"/>
          </a:p>
        </p:txBody>
      </p:sp>
    </p:spTree>
    <p:extLst>
      <p:ext uri="{BB962C8B-B14F-4D97-AF65-F5344CB8AC3E}">
        <p14:creationId xmlns:p14="http://schemas.microsoft.com/office/powerpoint/2010/main" val="783488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DF93-CEEF-ACD1-EEE1-BEF333BE4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A5E07-023D-1BBC-88F4-7A4A6E73F8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182F-9F9B-D562-B199-776177BF9926}"/>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ED522DAC-99B9-3263-8B75-EE247553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63FC-BBD5-EB1E-2821-DC182372D13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390320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136-26C0-F1CD-ABEA-D129971FE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79CB87-4756-F53E-A8DA-4745733BE5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E648A-1DA3-1776-075E-78E6AD30ED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7216DC-F6E2-1EB4-7377-98438F93034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6" name="Footer Placeholder 5">
            <a:extLst>
              <a:ext uri="{FF2B5EF4-FFF2-40B4-BE49-F238E27FC236}">
                <a16:creationId xmlns:a16="http://schemas.microsoft.com/office/drawing/2014/main" id="{B079B30F-AEC0-F7B6-658C-D7D5A061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1CF5B2-0EE3-576C-F813-DF0FA6440F9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500535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8697-86D9-58F3-E85E-EF3C682FFC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6267B-AABD-A820-977F-EC5009A33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79CAF-4303-2254-FF97-B829F32903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66139-27AF-A09E-DA56-D0C875495D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9C559-1AC0-35F6-5B4F-C8E27C472D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A1BD0-E104-27F9-2882-8DCD56B7EC8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8" name="Footer Placeholder 7">
            <a:extLst>
              <a:ext uri="{FF2B5EF4-FFF2-40B4-BE49-F238E27FC236}">
                <a16:creationId xmlns:a16="http://schemas.microsoft.com/office/drawing/2014/main" id="{BD2B6290-2BF1-6053-C4D4-263B30096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8FD62-5F1E-7505-7F5B-662508B7A682}"/>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610674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15DA-EC9F-3A9C-AF0F-625509C032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9BD125-B9FA-948F-D4B2-6225AAD46D2B}"/>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4" name="Footer Placeholder 3">
            <a:extLst>
              <a:ext uri="{FF2B5EF4-FFF2-40B4-BE49-F238E27FC236}">
                <a16:creationId xmlns:a16="http://schemas.microsoft.com/office/drawing/2014/main" id="{AE8BC49D-BA6C-35F4-608F-AC9DF1C69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361768-4C29-D55E-ADB3-E5827307BDED}"/>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7548367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27B2B-3FCB-3A30-9B1F-8B087F11A7CD}"/>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3" name="Footer Placeholder 2">
            <a:extLst>
              <a:ext uri="{FF2B5EF4-FFF2-40B4-BE49-F238E27FC236}">
                <a16:creationId xmlns:a16="http://schemas.microsoft.com/office/drawing/2014/main" id="{CDC28DC8-0F59-D970-9831-1320C4A46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4F597C-EEF6-A5D0-0803-0310FA856EB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4230944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597-831A-9BC6-3C27-EE0733B43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B10B4-F12F-BF16-75CE-8723B0259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5B3B4-B394-069F-227B-DC7537B0F9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4AC0-140C-3F79-4A57-38799B426E1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6" name="Footer Placeholder 5">
            <a:extLst>
              <a:ext uri="{FF2B5EF4-FFF2-40B4-BE49-F238E27FC236}">
                <a16:creationId xmlns:a16="http://schemas.microsoft.com/office/drawing/2014/main" id="{7331F943-0369-8BB0-1A41-BAB121950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F9001-22EE-91AF-8484-46E715E55CDA}"/>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769759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A25A-8DB1-D9D8-6675-C51DDBED56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278B8-3CEC-971E-BD71-57DC04ABFB9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07EC-FA55-AB55-3A0F-FE0DE1EFCD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E69-7836-BB78-E4D5-F207FB952C0A}"/>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6" name="Footer Placeholder 5">
            <a:extLst>
              <a:ext uri="{FF2B5EF4-FFF2-40B4-BE49-F238E27FC236}">
                <a16:creationId xmlns:a16="http://schemas.microsoft.com/office/drawing/2014/main" id="{AE7CB9F9-78BA-AF68-0C65-EAFE53F72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2835D-E41A-3059-7CD9-D8118FAF39F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1409007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EE6-AB64-DA5A-2C8E-BC4CCEA27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F8F20-EEC6-D057-7D4E-BA0AFC5163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7685-DE10-7FD9-4C18-539AAB769DB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DBE5C57C-E2F6-CA2A-F6A3-75E53698BE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DEFD1-46DA-E362-56F0-52DDEBBF53BC}"/>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48509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8AD3-96EF-37ED-3D3E-47FF01BD4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00772-24BD-F6F4-DA9D-6A9A56489D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5829-81F1-D218-84F0-58D692BB081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1965D876-E673-5AAB-9A53-F15265DB87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0923D-7611-6B1E-E356-A0B8C5A9B775}"/>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468671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pic>
        <p:nvPicPr>
          <p:cNvPr id="5" name="Picture 4">
            <a:extLst>
              <a:ext uri="{FF2B5EF4-FFF2-40B4-BE49-F238E27FC236}">
                <a16:creationId xmlns:a16="http://schemas.microsoft.com/office/drawing/2014/main" id="{F2722404-8519-40FB-91A0-262B6841B1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85800" y="-13385800"/>
            <a:ext cx="6858000" cy="6858000"/>
          </a:xfrm>
          <a:prstGeom prst="rect">
            <a:avLst/>
          </a:prstGeom>
        </p:spPr>
      </p:pic>
      <p:pic>
        <p:nvPicPr>
          <p:cNvPr id="6" name="Picture 5">
            <a:extLst>
              <a:ext uri="{FF2B5EF4-FFF2-40B4-BE49-F238E27FC236}">
                <a16:creationId xmlns:a16="http://schemas.microsoft.com/office/drawing/2014/main" id="{F6FFA7BF-CDEB-460A-80CE-9833AAA678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0" y="-6527800"/>
            <a:ext cx="6858000" cy="6858000"/>
          </a:xfrm>
          <a:prstGeom prst="rect">
            <a:avLst/>
          </a:prstGeom>
        </p:spPr>
      </p:pic>
      <p:pic>
        <p:nvPicPr>
          <p:cNvPr id="7" name="Picture 6">
            <a:extLst>
              <a:ext uri="{FF2B5EF4-FFF2-40B4-BE49-F238E27FC236}">
                <a16:creationId xmlns:a16="http://schemas.microsoft.com/office/drawing/2014/main" id="{21B6A7F5-F0EC-4605-A587-06744A8131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05000" y="15621000"/>
            <a:ext cx="6858000" cy="6858000"/>
          </a:xfrm>
          <a:prstGeom prst="rect">
            <a:avLst/>
          </a:prstGeom>
        </p:spPr>
      </p:pic>
    </p:spTree>
    <p:extLst>
      <p:ext uri="{BB962C8B-B14F-4D97-AF65-F5344CB8AC3E}">
        <p14:creationId xmlns:p14="http://schemas.microsoft.com/office/powerpoint/2010/main" val="377486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A3B2-ABBA-16C2-94AA-56357E5BCD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AD5DE6-FDFB-0528-6141-801025022C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9A206-0D35-8AB0-D686-7E3A9BFB13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271BDF-D732-E80B-5F4D-CAF9FB3D4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394F3E-E2AB-191B-F2A2-33B9795B5D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2A936C-DA93-634B-79EB-AFAA935386DD}"/>
              </a:ext>
            </a:extLst>
          </p:cNvPr>
          <p:cNvSpPr>
            <a:spLocks noGrp="1"/>
          </p:cNvSpPr>
          <p:nvPr>
            <p:ph type="dt" sz="half" idx="10"/>
          </p:nvPr>
        </p:nvSpPr>
        <p:spPr/>
        <p:txBody>
          <a:bodyPr/>
          <a:lstStyle/>
          <a:p>
            <a:fld id="{495046FB-3D38-4BCC-A779-93B6DE008C39}" type="datetimeFigureOut">
              <a:rPr lang="en-US" smtClean="0"/>
              <a:t>9/18/2024</a:t>
            </a:fld>
            <a:endParaRPr lang="en-US"/>
          </a:p>
        </p:txBody>
      </p:sp>
      <p:sp>
        <p:nvSpPr>
          <p:cNvPr id="8" name="Footer Placeholder 7">
            <a:extLst>
              <a:ext uri="{FF2B5EF4-FFF2-40B4-BE49-F238E27FC236}">
                <a16:creationId xmlns:a16="http://schemas.microsoft.com/office/drawing/2014/main" id="{5EF38842-D0DA-3CD9-7FF4-FF4BEED27D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721341-6920-6070-2E41-5BD6D187A2DA}"/>
              </a:ext>
            </a:extLst>
          </p:cNvPr>
          <p:cNvSpPr>
            <a:spLocks noGrp="1"/>
          </p:cNvSpPr>
          <p:nvPr>
            <p:ph type="sldNum" sz="quarter" idx="12"/>
          </p:nvPr>
        </p:nvSpPr>
        <p:spPr/>
        <p:txBody>
          <a:bodyPr/>
          <a:lstStyle/>
          <a:p>
            <a:fld id="{439AB7A6-4DFD-4C54-A6EE-9A3E6A2D56C7}" type="slidenum">
              <a:rPr lang="en-US" smtClean="0"/>
              <a:t>‹#›</a:t>
            </a:fld>
            <a:endParaRPr lang="en-US"/>
          </a:p>
        </p:txBody>
      </p:sp>
    </p:spTree>
    <p:extLst>
      <p:ext uri="{BB962C8B-B14F-4D97-AF65-F5344CB8AC3E}">
        <p14:creationId xmlns:p14="http://schemas.microsoft.com/office/powerpoint/2010/main" val="21554336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5181284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6C16-C045-0EC9-B714-1FD56C0C58C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CF5D-C87D-9BE1-2862-7ED3DDAF50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4F6E4-6DBD-F98D-51A6-E70867906B9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9E6D5608-6FB4-8776-6635-CE2E46E505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18607-AE90-BD50-8CE2-EE0C4270198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056251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8F2F-D5B2-7BB9-27B5-2981613854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D26F59-149D-765E-5559-B39B3840B1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92B4-FA53-192D-4C02-52216F1C6292}"/>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64ADC6E6-3B4A-D42C-978F-FF09DD573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934907-3583-05BA-443D-23870E14A2D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328790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DF93-CEEF-ACD1-EEE1-BEF333BE4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A5E07-023D-1BBC-88F4-7A4A6E73F8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182F-9F9B-D562-B199-776177BF9926}"/>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ED522DAC-99B9-3263-8B75-EE247553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63FC-BBD5-EB1E-2821-DC182372D13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4270478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136-26C0-F1CD-ABEA-D129971FE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79CB87-4756-F53E-A8DA-4745733BE5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E648A-1DA3-1776-075E-78E6AD30ED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7216DC-F6E2-1EB4-7377-98438F93034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6" name="Footer Placeholder 5">
            <a:extLst>
              <a:ext uri="{FF2B5EF4-FFF2-40B4-BE49-F238E27FC236}">
                <a16:creationId xmlns:a16="http://schemas.microsoft.com/office/drawing/2014/main" id="{B079B30F-AEC0-F7B6-658C-D7D5A061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1CF5B2-0EE3-576C-F813-DF0FA6440F9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782858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8697-86D9-58F3-E85E-EF3C682FFC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6267B-AABD-A820-977F-EC5009A33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79CAF-4303-2254-FF97-B829F32903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66139-27AF-A09E-DA56-D0C875495D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9C559-1AC0-35F6-5B4F-C8E27C472D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A1BD0-E104-27F9-2882-8DCD56B7EC8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8" name="Footer Placeholder 7">
            <a:extLst>
              <a:ext uri="{FF2B5EF4-FFF2-40B4-BE49-F238E27FC236}">
                <a16:creationId xmlns:a16="http://schemas.microsoft.com/office/drawing/2014/main" id="{BD2B6290-2BF1-6053-C4D4-263B30096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8FD62-5F1E-7505-7F5B-662508B7A682}"/>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0989250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15DA-EC9F-3A9C-AF0F-625509C032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9BD125-B9FA-948F-D4B2-6225AAD46D2B}"/>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4" name="Footer Placeholder 3">
            <a:extLst>
              <a:ext uri="{FF2B5EF4-FFF2-40B4-BE49-F238E27FC236}">
                <a16:creationId xmlns:a16="http://schemas.microsoft.com/office/drawing/2014/main" id="{AE8BC49D-BA6C-35F4-608F-AC9DF1C69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361768-4C29-D55E-ADB3-E5827307BDED}"/>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42052251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27B2B-3FCB-3A30-9B1F-8B087F11A7CD}"/>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3" name="Footer Placeholder 2">
            <a:extLst>
              <a:ext uri="{FF2B5EF4-FFF2-40B4-BE49-F238E27FC236}">
                <a16:creationId xmlns:a16="http://schemas.microsoft.com/office/drawing/2014/main" id="{CDC28DC8-0F59-D970-9831-1320C4A46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4F597C-EEF6-A5D0-0803-0310FA856EB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601662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597-831A-9BC6-3C27-EE0733B43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B10B4-F12F-BF16-75CE-8723B0259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5B3B4-B394-069F-227B-DC7537B0F9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4AC0-140C-3F79-4A57-38799B426E1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6" name="Footer Placeholder 5">
            <a:extLst>
              <a:ext uri="{FF2B5EF4-FFF2-40B4-BE49-F238E27FC236}">
                <a16:creationId xmlns:a16="http://schemas.microsoft.com/office/drawing/2014/main" id="{7331F943-0369-8BB0-1A41-BAB121950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F9001-22EE-91AF-8484-46E715E55CDA}"/>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9703866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A25A-8DB1-D9D8-6675-C51DDBED56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278B8-3CEC-971E-BD71-57DC04ABFB9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07EC-FA55-AB55-3A0F-FE0DE1EFCD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E69-7836-BB78-E4D5-F207FB952C0A}"/>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6" name="Footer Placeholder 5">
            <a:extLst>
              <a:ext uri="{FF2B5EF4-FFF2-40B4-BE49-F238E27FC236}">
                <a16:creationId xmlns:a16="http://schemas.microsoft.com/office/drawing/2014/main" id="{AE7CB9F9-78BA-AF68-0C65-EAFE53F72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2835D-E41A-3059-7CD9-D8118FAF39F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24240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6950-6E41-E988-2697-864229BD53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A65073-B82B-664A-BF40-482D7B1E7B57}"/>
              </a:ext>
            </a:extLst>
          </p:cNvPr>
          <p:cNvSpPr>
            <a:spLocks noGrp="1"/>
          </p:cNvSpPr>
          <p:nvPr>
            <p:ph type="dt" sz="half" idx="10"/>
          </p:nvPr>
        </p:nvSpPr>
        <p:spPr/>
        <p:txBody>
          <a:bodyPr/>
          <a:lstStyle/>
          <a:p>
            <a:fld id="{495046FB-3D38-4BCC-A779-93B6DE008C39}" type="datetimeFigureOut">
              <a:rPr lang="en-US" smtClean="0"/>
              <a:t>9/18/2024</a:t>
            </a:fld>
            <a:endParaRPr lang="en-US"/>
          </a:p>
        </p:txBody>
      </p:sp>
      <p:sp>
        <p:nvSpPr>
          <p:cNvPr id="4" name="Footer Placeholder 3">
            <a:extLst>
              <a:ext uri="{FF2B5EF4-FFF2-40B4-BE49-F238E27FC236}">
                <a16:creationId xmlns:a16="http://schemas.microsoft.com/office/drawing/2014/main" id="{56CAC9A2-D24E-12C9-349F-81ABA2E33B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23907-A76A-0824-C0B7-DC43CDC727F8}"/>
              </a:ext>
            </a:extLst>
          </p:cNvPr>
          <p:cNvSpPr>
            <a:spLocks noGrp="1"/>
          </p:cNvSpPr>
          <p:nvPr>
            <p:ph type="sldNum" sz="quarter" idx="12"/>
          </p:nvPr>
        </p:nvSpPr>
        <p:spPr/>
        <p:txBody>
          <a:bodyPr/>
          <a:lstStyle/>
          <a:p>
            <a:fld id="{439AB7A6-4DFD-4C54-A6EE-9A3E6A2D56C7}" type="slidenum">
              <a:rPr lang="en-US" smtClean="0"/>
              <a:t>‹#›</a:t>
            </a:fld>
            <a:endParaRPr lang="en-US"/>
          </a:p>
        </p:txBody>
      </p:sp>
    </p:spTree>
    <p:extLst>
      <p:ext uri="{BB962C8B-B14F-4D97-AF65-F5344CB8AC3E}">
        <p14:creationId xmlns:p14="http://schemas.microsoft.com/office/powerpoint/2010/main" val="214235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EE6-AB64-DA5A-2C8E-BC4CCEA27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F8F20-EEC6-D057-7D4E-BA0AFC5163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7685-DE10-7FD9-4C18-539AAB769DB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DBE5C57C-E2F6-CA2A-F6A3-75E53698BE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DEFD1-46DA-E362-56F0-52DDEBBF53BC}"/>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0353019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8AD3-96EF-37ED-3D3E-47FF01BD4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00772-24BD-F6F4-DA9D-6A9A56489D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5829-81F1-D218-84F0-58D692BB081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9/18/2024</a:t>
            </a:fld>
            <a:endParaRPr lang="en-US"/>
          </a:p>
        </p:txBody>
      </p:sp>
      <p:sp>
        <p:nvSpPr>
          <p:cNvPr id="5" name="Footer Placeholder 4">
            <a:extLst>
              <a:ext uri="{FF2B5EF4-FFF2-40B4-BE49-F238E27FC236}">
                <a16:creationId xmlns:a16="http://schemas.microsoft.com/office/drawing/2014/main" id="{1965D876-E673-5AAB-9A53-F15265DB87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0923D-7611-6B1E-E356-A0B8C5A9B775}"/>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41071612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pic>
        <p:nvPicPr>
          <p:cNvPr id="5" name="Picture 4">
            <a:extLst>
              <a:ext uri="{FF2B5EF4-FFF2-40B4-BE49-F238E27FC236}">
                <a16:creationId xmlns:a16="http://schemas.microsoft.com/office/drawing/2014/main" id="{F2722404-8519-40FB-91A0-262B6841B1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85800" y="-13385800"/>
            <a:ext cx="6858000" cy="6858000"/>
          </a:xfrm>
          <a:prstGeom prst="rect">
            <a:avLst/>
          </a:prstGeom>
        </p:spPr>
      </p:pic>
      <p:pic>
        <p:nvPicPr>
          <p:cNvPr id="6" name="Picture 5">
            <a:extLst>
              <a:ext uri="{FF2B5EF4-FFF2-40B4-BE49-F238E27FC236}">
                <a16:creationId xmlns:a16="http://schemas.microsoft.com/office/drawing/2014/main" id="{F6FFA7BF-CDEB-460A-80CE-9833AAA678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0" y="-6527800"/>
            <a:ext cx="6858000" cy="6858000"/>
          </a:xfrm>
          <a:prstGeom prst="rect">
            <a:avLst/>
          </a:prstGeom>
        </p:spPr>
      </p:pic>
      <p:pic>
        <p:nvPicPr>
          <p:cNvPr id="7" name="Picture 6">
            <a:extLst>
              <a:ext uri="{FF2B5EF4-FFF2-40B4-BE49-F238E27FC236}">
                <a16:creationId xmlns:a16="http://schemas.microsoft.com/office/drawing/2014/main" id="{21B6A7F5-F0EC-4605-A587-06744A8131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05000" y="15621000"/>
            <a:ext cx="6858000" cy="6858000"/>
          </a:xfrm>
          <a:prstGeom prst="rect">
            <a:avLst/>
          </a:prstGeom>
        </p:spPr>
      </p:pic>
    </p:spTree>
    <p:extLst>
      <p:ext uri="{BB962C8B-B14F-4D97-AF65-F5344CB8AC3E}">
        <p14:creationId xmlns:p14="http://schemas.microsoft.com/office/powerpoint/2010/main" val="24133937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8656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F1DB7-41BA-3A8E-11E4-904DB4A7FABC}"/>
              </a:ext>
            </a:extLst>
          </p:cNvPr>
          <p:cNvSpPr>
            <a:spLocks noGrp="1"/>
          </p:cNvSpPr>
          <p:nvPr>
            <p:ph type="dt" sz="half" idx="10"/>
          </p:nvPr>
        </p:nvSpPr>
        <p:spPr/>
        <p:txBody>
          <a:bodyPr/>
          <a:lstStyle/>
          <a:p>
            <a:fld id="{495046FB-3D38-4BCC-A779-93B6DE008C39}" type="datetimeFigureOut">
              <a:rPr lang="en-US" smtClean="0"/>
              <a:t>9/18/2024</a:t>
            </a:fld>
            <a:endParaRPr lang="en-US"/>
          </a:p>
        </p:txBody>
      </p:sp>
      <p:sp>
        <p:nvSpPr>
          <p:cNvPr id="3" name="Footer Placeholder 2">
            <a:extLst>
              <a:ext uri="{FF2B5EF4-FFF2-40B4-BE49-F238E27FC236}">
                <a16:creationId xmlns:a16="http://schemas.microsoft.com/office/drawing/2014/main" id="{FFD9CB53-EECD-57A6-857F-E240F3D172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E06F92-087B-115A-F0F2-C2061474D407}"/>
              </a:ext>
            </a:extLst>
          </p:cNvPr>
          <p:cNvSpPr>
            <a:spLocks noGrp="1"/>
          </p:cNvSpPr>
          <p:nvPr>
            <p:ph type="sldNum" sz="quarter" idx="12"/>
          </p:nvPr>
        </p:nvSpPr>
        <p:spPr/>
        <p:txBody>
          <a:bodyPr/>
          <a:lstStyle/>
          <a:p>
            <a:fld id="{439AB7A6-4DFD-4C54-A6EE-9A3E6A2D56C7}" type="slidenum">
              <a:rPr lang="en-US" smtClean="0"/>
              <a:t>‹#›</a:t>
            </a:fld>
            <a:endParaRPr lang="en-US"/>
          </a:p>
        </p:txBody>
      </p:sp>
    </p:spTree>
    <p:extLst>
      <p:ext uri="{BB962C8B-B14F-4D97-AF65-F5344CB8AC3E}">
        <p14:creationId xmlns:p14="http://schemas.microsoft.com/office/powerpoint/2010/main" val="234027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E2F5-F794-593A-C2E7-623E3F8CE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87E4AC-5FEC-38CE-FDD9-819E21CC2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B7936C-A78C-5D29-DDF2-54BF5F8CE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D317E6-4C6F-6F1E-F9E9-EA7DD19EE754}"/>
              </a:ext>
            </a:extLst>
          </p:cNvPr>
          <p:cNvSpPr>
            <a:spLocks noGrp="1"/>
          </p:cNvSpPr>
          <p:nvPr>
            <p:ph type="dt" sz="half" idx="10"/>
          </p:nvPr>
        </p:nvSpPr>
        <p:spPr/>
        <p:txBody>
          <a:bodyPr/>
          <a:lstStyle/>
          <a:p>
            <a:fld id="{495046FB-3D38-4BCC-A779-93B6DE008C39}" type="datetimeFigureOut">
              <a:rPr lang="en-US" smtClean="0"/>
              <a:t>9/18/2024</a:t>
            </a:fld>
            <a:endParaRPr lang="en-US"/>
          </a:p>
        </p:txBody>
      </p:sp>
      <p:sp>
        <p:nvSpPr>
          <p:cNvPr id="6" name="Footer Placeholder 5">
            <a:extLst>
              <a:ext uri="{FF2B5EF4-FFF2-40B4-BE49-F238E27FC236}">
                <a16:creationId xmlns:a16="http://schemas.microsoft.com/office/drawing/2014/main" id="{C47FBC26-0928-1768-3D24-4BEE499D72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8858B-0384-04F8-71F5-32E2A7D3EDD8}"/>
              </a:ext>
            </a:extLst>
          </p:cNvPr>
          <p:cNvSpPr>
            <a:spLocks noGrp="1"/>
          </p:cNvSpPr>
          <p:nvPr>
            <p:ph type="sldNum" sz="quarter" idx="12"/>
          </p:nvPr>
        </p:nvSpPr>
        <p:spPr/>
        <p:txBody>
          <a:bodyPr/>
          <a:lstStyle/>
          <a:p>
            <a:fld id="{439AB7A6-4DFD-4C54-A6EE-9A3E6A2D56C7}" type="slidenum">
              <a:rPr lang="en-US" smtClean="0"/>
              <a:t>‹#›</a:t>
            </a:fld>
            <a:endParaRPr lang="en-US"/>
          </a:p>
        </p:txBody>
      </p:sp>
    </p:spTree>
    <p:extLst>
      <p:ext uri="{BB962C8B-B14F-4D97-AF65-F5344CB8AC3E}">
        <p14:creationId xmlns:p14="http://schemas.microsoft.com/office/powerpoint/2010/main" val="110003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770F-AF17-2ED2-A7D3-D125608B9B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E093A6-B2C7-5877-8748-BCB8EB976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987D1C-EC2C-385F-7EEF-3D7F6BBBF1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30B49-DCE4-94F9-21A7-01DE3FBC0615}"/>
              </a:ext>
            </a:extLst>
          </p:cNvPr>
          <p:cNvSpPr>
            <a:spLocks noGrp="1"/>
          </p:cNvSpPr>
          <p:nvPr>
            <p:ph type="dt" sz="half" idx="10"/>
          </p:nvPr>
        </p:nvSpPr>
        <p:spPr/>
        <p:txBody>
          <a:bodyPr/>
          <a:lstStyle/>
          <a:p>
            <a:fld id="{495046FB-3D38-4BCC-A779-93B6DE008C39}" type="datetimeFigureOut">
              <a:rPr lang="en-US" smtClean="0"/>
              <a:t>9/18/2024</a:t>
            </a:fld>
            <a:endParaRPr lang="en-US"/>
          </a:p>
        </p:txBody>
      </p:sp>
      <p:sp>
        <p:nvSpPr>
          <p:cNvPr id="6" name="Footer Placeholder 5">
            <a:extLst>
              <a:ext uri="{FF2B5EF4-FFF2-40B4-BE49-F238E27FC236}">
                <a16:creationId xmlns:a16="http://schemas.microsoft.com/office/drawing/2014/main" id="{E0CA1DD6-9999-1623-0AC4-F485685C7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406CB-53FF-2149-E6D2-874AAACB9C54}"/>
              </a:ext>
            </a:extLst>
          </p:cNvPr>
          <p:cNvSpPr>
            <a:spLocks noGrp="1"/>
          </p:cNvSpPr>
          <p:nvPr>
            <p:ph type="sldNum" sz="quarter" idx="12"/>
          </p:nvPr>
        </p:nvSpPr>
        <p:spPr/>
        <p:txBody>
          <a:bodyPr/>
          <a:lstStyle/>
          <a:p>
            <a:fld id="{439AB7A6-4DFD-4C54-A6EE-9A3E6A2D56C7}" type="slidenum">
              <a:rPr lang="en-US" smtClean="0"/>
              <a:t>‹#›</a:t>
            </a:fld>
            <a:endParaRPr lang="en-US"/>
          </a:p>
        </p:txBody>
      </p:sp>
    </p:spTree>
    <p:extLst>
      <p:ext uri="{BB962C8B-B14F-4D97-AF65-F5344CB8AC3E}">
        <p14:creationId xmlns:p14="http://schemas.microsoft.com/office/powerpoint/2010/main" val="350231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03644-0E1D-6DBF-84FD-18C16C8262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99E9DA-5561-37FA-FE22-70ABE53E9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B798B-1562-2B05-8B47-7EC0C6F51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046FB-3D38-4BCC-A779-93B6DE008C39}" type="datetimeFigureOut">
              <a:rPr lang="en-US" smtClean="0"/>
              <a:t>9/18/2024</a:t>
            </a:fld>
            <a:endParaRPr lang="en-US"/>
          </a:p>
        </p:txBody>
      </p:sp>
      <p:sp>
        <p:nvSpPr>
          <p:cNvPr id="5" name="Footer Placeholder 4">
            <a:extLst>
              <a:ext uri="{FF2B5EF4-FFF2-40B4-BE49-F238E27FC236}">
                <a16:creationId xmlns:a16="http://schemas.microsoft.com/office/drawing/2014/main" id="{EB929946-2C73-D092-DB02-508B184F2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F69246-0499-9F78-74E2-CD9B5D6C8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AB7A6-4DFD-4C54-A6EE-9A3E6A2D56C7}" type="slidenum">
              <a:rPr lang="en-US" smtClean="0"/>
              <a:t>‹#›</a:t>
            </a:fld>
            <a:endParaRPr lang="en-US"/>
          </a:p>
        </p:txBody>
      </p:sp>
      <p:pic>
        <p:nvPicPr>
          <p:cNvPr id="8" name="Picture 7" descr="A circular sign with white and black text&#10;&#10;Description automatically generated">
            <a:extLst>
              <a:ext uri="{FF2B5EF4-FFF2-40B4-BE49-F238E27FC236}">
                <a16:creationId xmlns:a16="http://schemas.microsoft.com/office/drawing/2014/main" id="{8A79A3D1-A4FA-5CB1-5A24-DD3338BA758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39986" y="-6599960"/>
            <a:ext cx="2183328" cy="2183328"/>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C1BC2ACE-AC61-CD03-C84A-9A29D94F161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77222" y="0"/>
            <a:ext cx="1817701" cy="1817701"/>
          </a:xfrm>
          <a:prstGeom prst="rect">
            <a:avLst/>
          </a:prstGeom>
        </p:spPr>
      </p:pic>
    </p:spTree>
    <p:extLst>
      <p:ext uri="{BB962C8B-B14F-4D97-AF65-F5344CB8AC3E}">
        <p14:creationId xmlns:p14="http://schemas.microsoft.com/office/powerpoint/2010/main" val="240801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D64073F0-14D9-A60F-4C7E-7CEABF65747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84612" y="0"/>
            <a:ext cx="1817701" cy="1817701"/>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894D71BB-8A99-33C6-494C-1FB5977FF2E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02251" y="-3368842"/>
            <a:ext cx="1817701" cy="1817701"/>
          </a:xfrm>
          <a:prstGeom prst="rect">
            <a:avLst/>
          </a:prstGeom>
        </p:spPr>
      </p:pic>
    </p:spTree>
    <p:extLst>
      <p:ext uri="{BB962C8B-B14F-4D97-AF65-F5344CB8AC3E}">
        <p14:creationId xmlns:p14="http://schemas.microsoft.com/office/powerpoint/2010/main" val="863358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circular sign with white and black text&#10;&#10;Description automatically generated">
            <a:extLst>
              <a:ext uri="{FF2B5EF4-FFF2-40B4-BE49-F238E27FC236}">
                <a16:creationId xmlns:a16="http://schemas.microsoft.com/office/drawing/2014/main" id="{91126829-7AFE-0AE9-DB1E-6BE810334AE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739986" y="-6599960"/>
            <a:ext cx="2183328" cy="2183328"/>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BDDB5254-AAE8-54B3-1C61-4B1F20856B0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184612" y="0"/>
            <a:ext cx="1817701" cy="1817701"/>
          </a:xfrm>
          <a:prstGeom prst="rect">
            <a:avLst/>
          </a:prstGeom>
        </p:spPr>
      </p:pic>
    </p:spTree>
    <p:extLst>
      <p:ext uri="{BB962C8B-B14F-4D97-AF65-F5344CB8AC3E}">
        <p14:creationId xmlns:p14="http://schemas.microsoft.com/office/powerpoint/2010/main" val="35148798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7184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DE3BE8A5-1A5E-7FF9-B7BA-D1769E96D1E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73680" y="0"/>
            <a:ext cx="1696825" cy="1696825"/>
          </a:xfrm>
          <a:prstGeom prst="rect">
            <a:avLst/>
          </a:prstGeom>
        </p:spPr>
      </p:pic>
    </p:spTree>
    <p:extLst>
      <p:ext uri="{BB962C8B-B14F-4D97-AF65-F5344CB8AC3E}">
        <p14:creationId xmlns:p14="http://schemas.microsoft.com/office/powerpoint/2010/main" val="350360430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6.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3.xml"/><Relationship Id="rId5" Type="http://schemas.openxmlformats.org/officeDocument/2006/relationships/image" Target="../media/image3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3.xml"/><Relationship Id="rId5" Type="http://schemas.openxmlformats.org/officeDocument/2006/relationships/image" Target="../media/image1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6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6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1E5D34-74C3-23E7-DC7B-AABB29797BE8}"/>
              </a:ext>
            </a:extLst>
          </p:cNvPr>
          <p:cNvGrpSpPr/>
          <p:nvPr/>
        </p:nvGrpSpPr>
        <p:grpSpPr>
          <a:xfrm>
            <a:off x="1765692" y="910800"/>
            <a:ext cx="9372988" cy="4251137"/>
            <a:chOff x="1834517" y="822309"/>
            <a:chExt cx="9372988" cy="4251137"/>
          </a:xfrm>
        </p:grpSpPr>
        <p:grpSp>
          <p:nvGrpSpPr>
            <p:cNvPr id="3" name="Group 2">
              <a:extLst>
                <a:ext uri="{FF2B5EF4-FFF2-40B4-BE49-F238E27FC236}">
                  <a16:creationId xmlns:a16="http://schemas.microsoft.com/office/drawing/2014/main" id="{F76BE2FF-9DCB-FE2A-FBAD-CCC679270617}"/>
                </a:ext>
              </a:extLst>
            </p:cNvPr>
            <p:cNvGrpSpPr/>
            <p:nvPr/>
          </p:nvGrpSpPr>
          <p:grpSpPr>
            <a:xfrm>
              <a:off x="1834517" y="1276858"/>
              <a:ext cx="8892477" cy="3796588"/>
              <a:chOff x="1599346" y="1376516"/>
              <a:chExt cx="9494752" cy="4296697"/>
            </a:xfrm>
          </p:grpSpPr>
          <p:sp>
            <p:nvSpPr>
              <p:cNvPr id="2" name="Rectangle: Rounded Corners 1">
                <a:extLst>
                  <a:ext uri="{FF2B5EF4-FFF2-40B4-BE49-F238E27FC236}">
                    <a16:creationId xmlns:a16="http://schemas.microsoft.com/office/drawing/2014/main" id="{EDF916D6-9BF8-7EA8-B184-6BE52B08D1C2}"/>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7AC74096-C709-A5B0-0E6E-4ED01EC591AE}"/>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pic>
        <p:nvPicPr>
          <p:cNvPr id="5" name="Picture 4">
            <a:extLst>
              <a:ext uri="{FF2B5EF4-FFF2-40B4-BE49-F238E27FC236}">
                <a16:creationId xmlns:a16="http://schemas.microsoft.com/office/drawing/2014/main" id="{38E58C90-4F2B-6FB4-88BC-098D1B397E85}"/>
              </a:ext>
            </a:extLst>
          </p:cNvPr>
          <p:cNvPicPr>
            <a:picLocks noChangeAspect="1"/>
          </p:cNvPicPr>
          <p:nvPr/>
        </p:nvPicPr>
        <p:blipFill>
          <a:blip r:embed="rId3"/>
          <a:stretch>
            <a:fillRect/>
          </a:stretch>
        </p:blipFill>
        <p:spPr>
          <a:xfrm>
            <a:off x="1653597" y="1959477"/>
            <a:ext cx="9004572" cy="2383743"/>
          </a:xfrm>
          <a:prstGeom prst="rect">
            <a:avLst/>
          </a:prstGeom>
        </p:spPr>
      </p:pic>
      <p:pic>
        <p:nvPicPr>
          <p:cNvPr id="8" name="Picture 7" descr="A picture containing toy, doll&#10;&#10;Description automatically generated">
            <a:extLst>
              <a:ext uri="{FF2B5EF4-FFF2-40B4-BE49-F238E27FC236}">
                <a16:creationId xmlns:a16="http://schemas.microsoft.com/office/drawing/2014/main" id="{09858E3B-9779-4522-8554-64B1B6B5AC6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341932" y="3199800"/>
            <a:ext cx="3568966" cy="3805385"/>
          </a:xfrm>
          <a:prstGeom prst="rect">
            <a:avLst/>
          </a:prstGeom>
        </p:spPr>
      </p:pic>
      <p:sp>
        <p:nvSpPr>
          <p:cNvPr id="6" name="Oval 5"/>
          <p:cNvSpPr/>
          <p:nvPr/>
        </p:nvSpPr>
        <p:spPr>
          <a:xfrm>
            <a:off x="-2189782" y="-18123"/>
            <a:ext cx="1847850" cy="1977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51742" y="-6762166"/>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23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147A9-4813-A8AC-BBCB-9E95AF9B6C19}"/>
              </a:ext>
            </a:extLst>
          </p:cNvPr>
          <p:cNvPicPr>
            <a:picLocks noChangeAspect="1"/>
          </p:cNvPicPr>
          <p:nvPr/>
        </p:nvPicPr>
        <p:blipFill>
          <a:blip r:embed="rId2"/>
          <a:stretch>
            <a:fillRect/>
          </a:stretch>
        </p:blipFill>
        <p:spPr>
          <a:xfrm>
            <a:off x="932497" y="755288"/>
            <a:ext cx="4543017" cy="4061840"/>
          </a:xfrm>
          <a:prstGeom prst="rect">
            <a:avLst/>
          </a:prstGeom>
        </p:spPr>
      </p:pic>
      <p:sp>
        <p:nvSpPr>
          <p:cNvPr id="5" name="TextBox 4">
            <a:extLst>
              <a:ext uri="{FF2B5EF4-FFF2-40B4-BE49-F238E27FC236}">
                <a16:creationId xmlns:a16="http://schemas.microsoft.com/office/drawing/2014/main" id="{FF46026A-C868-0E20-58EF-0D5445E5B2A3}"/>
              </a:ext>
            </a:extLst>
          </p:cNvPr>
          <p:cNvSpPr txBox="1"/>
          <p:nvPr/>
        </p:nvSpPr>
        <p:spPr>
          <a:xfrm>
            <a:off x="1208314" y="5040086"/>
            <a:ext cx="4669972" cy="584775"/>
          </a:xfrm>
          <a:prstGeom prst="rect">
            <a:avLst/>
          </a:prstGeom>
          <a:noFill/>
        </p:spPr>
        <p:txBody>
          <a:bodyPr wrap="square" rtlCol="0">
            <a:spAutoFit/>
          </a:bodyPr>
          <a:lstStyle/>
          <a:p>
            <a:r>
              <a:rPr lang="en-SG" sz="3200" b="1" i="1" dirty="0">
                <a:solidFill>
                  <a:srgbClr val="000000"/>
                </a:solidFill>
                <a:effectLst/>
                <a:latin typeface="Cambria" panose="02040503050406030204" pitchFamily="18" charset="0"/>
                <a:ea typeface="Cambria" panose="02040503050406030204" pitchFamily="18" charset="0"/>
              </a:rPr>
              <a:t>Than </a:t>
            </a:r>
            <a:r>
              <a:rPr lang="en-SG" sz="3200" b="1" i="1" dirty="0" err="1">
                <a:solidFill>
                  <a:srgbClr val="000000"/>
                </a:solidFill>
                <a:effectLst/>
                <a:latin typeface="Cambria" panose="02040503050406030204" pitchFamily="18" charset="0"/>
                <a:ea typeface="Cambria" panose="02040503050406030204" pitchFamily="18" charset="0"/>
              </a:rPr>
              <a:t>đá</a:t>
            </a:r>
            <a:r>
              <a:rPr lang="en-SG" sz="3200" b="1" i="1" dirty="0">
                <a:solidFill>
                  <a:srgbClr val="000000"/>
                </a:solidFill>
                <a:effectLst/>
                <a:latin typeface="Cambria" panose="02040503050406030204" pitchFamily="18" charset="0"/>
                <a:ea typeface="Cambria" panose="02040503050406030204" pitchFamily="18" charset="0"/>
              </a:rPr>
              <a:t> (</a:t>
            </a:r>
            <a:r>
              <a:rPr lang="en-SG" sz="3200" b="1" i="1" dirty="0" err="1">
                <a:solidFill>
                  <a:srgbClr val="000000"/>
                </a:solidFill>
                <a:effectLst/>
                <a:latin typeface="Cambria" panose="02040503050406030204" pitchFamily="18" charset="0"/>
                <a:ea typeface="Cambria" panose="02040503050406030204" pitchFamily="18" charset="0"/>
              </a:rPr>
              <a:t>Quảng</a:t>
            </a:r>
            <a:r>
              <a:rPr lang="en-SG" sz="3200" b="1" i="1" dirty="0">
                <a:solidFill>
                  <a:srgbClr val="000000"/>
                </a:solidFill>
                <a:effectLst/>
                <a:latin typeface="Cambria" panose="02040503050406030204" pitchFamily="18" charset="0"/>
                <a:ea typeface="Cambria" panose="02040503050406030204" pitchFamily="18" charset="0"/>
              </a:rPr>
              <a:t> Ninh)</a:t>
            </a:r>
            <a:endParaRPr lang="en-US" sz="32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A0697550-A8D2-F558-5CB6-7852ADA83D68}"/>
              </a:ext>
            </a:extLst>
          </p:cNvPr>
          <p:cNvPicPr>
            <a:picLocks noChangeAspect="1"/>
          </p:cNvPicPr>
          <p:nvPr/>
        </p:nvPicPr>
        <p:blipFill>
          <a:blip r:embed="rId3"/>
          <a:stretch>
            <a:fillRect/>
          </a:stretch>
        </p:blipFill>
        <p:spPr>
          <a:xfrm>
            <a:off x="6890658" y="918573"/>
            <a:ext cx="4673904" cy="3827598"/>
          </a:xfrm>
          <a:prstGeom prst="rect">
            <a:avLst/>
          </a:prstGeom>
        </p:spPr>
      </p:pic>
      <p:sp>
        <p:nvSpPr>
          <p:cNvPr id="7" name="TextBox 6">
            <a:extLst>
              <a:ext uri="{FF2B5EF4-FFF2-40B4-BE49-F238E27FC236}">
                <a16:creationId xmlns:a16="http://schemas.microsoft.com/office/drawing/2014/main" id="{C186A716-3B14-6B0A-9BA6-3D4A1A9CBA08}"/>
              </a:ext>
            </a:extLst>
          </p:cNvPr>
          <p:cNvSpPr txBox="1"/>
          <p:nvPr/>
        </p:nvSpPr>
        <p:spPr>
          <a:xfrm>
            <a:off x="7032171" y="5040086"/>
            <a:ext cx="4669972" cy="584775"/>
          </a:xfrm>
          <a:prstGeom prst="rect">
            <a:avLst/>
          </a:prstGeom>
          <a:noFill/>
        </p:spPr>
        <p:txBody>
          <a:bodyPr wrap="square" rtlCol="0">
            <a:spAutoFit/>
          </a:bodyPr>
          <a:lstStyle/>
          <a:p>
            <a:pPr algn="ctr"/>
            <a:r>
              <a:rPr lang="en-SG" sz="3200" b="1" i="1" dirty="0" err="1">
                <a:solidFill>
                  <a:srgbClr val="000000"/>
                </a:solidFill>
                <a:latin typeface="Cambria" panose="02040503050406030204" pitchFamily="18" charset="0"/>
                <a:ea typeface="Cambria" panose="02040503050406030204" pitchFamily="18" charset="0"/>
              </a:rPr>
              <a:t>Dầu</a:t>
            </a:r>
            <a:r>
              <a:rPr lang="en-SG" sz="3200" b="1" i="1" dirty="0">
                <a:solidFill>
                  <a:srgbClr val="000000"/>
                </a:solidFill>
                <a:latin typeface="Cambria" panose="02040503050406030204" pitchFamily="18" charset="0"/>
                <a:ea typeface="Cambria" panose="02040503050406030204" pitchFamily="18" charset="0"/>
              </a:rPr>
              <a:t> </a:t>
            </a:r>
            <a:r>
              <a:rPr lang="en-SG" sz="3200" b="1" i="1" dirty="0" err="1">
                <a:solidFill>
                  <a:srgbClr val="000000"/>
                </a:solidFill>
                <a:latin typeface="Cambria" panose="02040503050406030204" pitchFamily="18" charset="0"/>
                <a:ea typeface="Cambria" panose="02040503050406030204" pitchFamily="18" charset="0"/>
              </a:rPr>
              <a:t>mỏ</a:t>
            </a:r>
            <a:r>
              <a:rPr lang="en-SG" sz="3200" b="1" i="1" dirty="0">
                <a:solidFill>
                  <a:srgbClr val="000000"/>
                </a:solidFill>
                <a:latin typeface="Cambria" panose="02040503050406030204" pitchFamily="18" charset="0"/>
                <a:ea typeface="Cambria" panose="02040503050406030204" pitchFamily="18" charset="0"/>
              </a:rPr>
              <a:t> (</a:t>
            </a:r>
            <a:r>
              <a:rPr lang="en-SG" sz="3200" b="1" i="1" dirty="0" err="1">
                <a:solidFill>
                  <a:srgbClr val="000000"/>
                </a:solidFill>
                <a:latin typeface="Cambria" panose="02040503050406030204" pitchFamily="18" charset="0"/>
                <a:ea typeface="Cambria" panose="02040503050406030204" pitchFamily="18" charset="0"/>
              </a:rPr>
              <a:t>Biển</a:t>
            </a:r>
            <a:r>
              <a:rPr lang="en-SG" sz="3200" b="1" i="1" dirty="0">
                <a:solidFill>
                  <a:srgbClr val="000000"/>
                </a:solidFill>
                <a:latin typeface="Cambria" panose="02040503050406030204" pitchFamily="18" charset="0"/>
                <a:ea typeface="Cambria" panose="02040503050406030204" pitchFamily="18" charset="0"/>
              </a:rPr>
              <a:t> </a:t>
            </a:r>
            <a:r>
              <a:rPr lang="en-SG" sz="3200" b="1" i="1" dirty="0" err="1">
                <a:solidFill>
                  <a:srgbClr val="000000"/>
                </a:solidFill>
                <a:latin typeface="Cambria" panose="02040503050406030204" pitchFamily="18" charset="0"/>
                <a:ea typeface="Cambria" panose="02040503050406030204" pitchFamily="18" charset="0"/>
              </a:rPr>
              <a:t>Đông</a:t>
            </a:r>
            <a:r>
              <a:rPr lang="en-SG" sz="3200" b="1" i="1" dirty="0">
                <a:solidFill>
                  <a:srgbClr val="000000"/>
                </a:solidFill>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sp>
        <p:nvSpPr>
          <p:cNvPr id="8" name="Oval 7"/>
          <p:cNvSpPr/>
          <p:nvPr/>
        </p:nvSpPr>
        <p:spPr>
          <a:xfrm>
            <a:off x="-2539608" y="-435045"/>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60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7B30B-3CD6-A606-B766-318EAF526A57}"/>
              </a:ext>
            </a:extLst>
          </p:cNvPr>
          <p:cNvPicPr>
            <a:picLocks noChangeAspect="1"/>
          </p:cNvPicPr>
          <p:nvPr/>
        </p:nvPicPr>
        <p:blipFill>
          <a:blip r:embed="rId2"/>
          <a:stretch>
            <a:fillRect/>
          </a:stretch>
        </p:blipFill>
        <p:spPr>
          <a:xfrm>
            <a:off x="996088" y="795699"/>
            <a:ext cx="4947512" cy="4151675"/>
          </a:xfrm>
          <a:prstGeom prst="rect">
            <a:avLst/>
          </a:prstGeom>
        </p:spPr>
      </p:pic>
      <p:sp>
        <p:nvSpPr>
          <p:cNvPr id="3" name="TextBox 2">
            <a:extLst>
              <a:ext uri="{FF2B5EF4-FFF2-40B4-BE49-F238E27FC236}">
                <a16:creationId xmlns:a16="http://schemas.microsoft.com/office/drawing/2014/main" id="{B85B117B-767B-D54D-0D3D-91DD1CB1A92F}"/>
              </a:ext>
            </a:extLst>
          </p:cNvPr>
          <p:cNvSpPr txBox="1"/>
          <p:nvPr/>
        </p:nvSpPr>
        <p:spPr>
          <a:xfrm>
            <a:off x="1872343" y="5094515"/>
            <a:ext cx="4669972" cy="584775"/>
          </a:xfrm>
          <a:prstGeom prst="rect">
            <a:avLst/>
          </a:prstGeom>
          <a:noFill/>
        </p:spPr>
        <p:txBody>
          <a:bodyPr wrap="square" rtlCol="0">
            <a:spAutoFit/>
          </a:bodyPr>
          <a:lstStyle/>
          <a:p>
            <a:r>
              <a:rPr lang="en-SG" sz="3200" b="1" i="1" dirty="0" err="1">
                <a:solidFill>
                  <a:srgbClr val="000000"/>
                </a:solidFill>
                <a:latin typeface="Cambria" panose="02040503050406030204" pitchFamily="18" charset="0"/>
                <a:ea typeface="Cambria" panose="02040503050406030204" pitchFamily="18" charset="0"/>
              </a:rPr>
              <a:t>Apatit</a:t>
            </a:r>
            <a:r>
              <a:rPr lang="en-SG" sz="3200" b="1" i="1" dirty="0">
                <a:solidFill>
                  <a:srgbClr val="000000"/>
                </a:solidFill>
                <a:latin typeface="Cambria" panose="02040503050406030204" pitchFamily="18" charset="0"/>
                <a:ea typeface="Cambria" panose="02040503050406030204" pitchFamily="18" charset="0"/>
              </a:rPr>
              <a:t> (</a:t>
            </a:r>
            <a:r>
              <a:rPr lang="en-SG" sz="3200" b="1" i="1" dirty="0" err="1">
                <a:solidFill>
                  <a:srgbClr val="000000"/>
                </a:solidFill>
                <a:latin typeface="Cambria" panose="02040503050406030204" pitchFamily="18" charset="0"/>
                <a:ea typeface="Cambria" panose="02040503050406030204" pitchFamily="18" charset="0"/>
              </a:rPr>
              <a:t>Lào</a:t>
            </a:r>
            <a:r>
              <a:rPr lang="en-SG" sz="3200" b="1" i="1" dirty="0">
                <a:solidFill>
                  <a:srgbClr val="000000"/>
                </a:solidFill>
                <a:latin typeface="Cambria" panose="02040503050406030204" pitchFamily="18" charset="0"/>
                <a:ea typeface="Cambria" panose="02040503050406030204" pitchFamily="18" charset="0"/>
              </a:rPr>
              <a:t> Cai)</a:t>
            </a:r>
            <a:endParaRPr lang="en-US" sz="3200" b="1" dirty="0">
              <a:latin typeface="Cambria" panose="02040503050406030204" pitchFamily="18" charset="0"/>
              <a:ea typeface="Cambria" panose="02040503050406030204" pitchFamily="18" charset="0"/>
            </a:endParaRPr>
          </a:p>
        </p:txBody>
      </p:sp>
      <p:pic>
        <p:nvPicPr>
          <p:cNvPr id="4" name="Picture 3" descr="Titani – Wikipedia tiếng Việt">
            <a:extLst>
              <a:ext uri="{FF2B5EF4-FFF2-40B4-BE49-F238E27FC236}">
                <a16:creationId xmlns:a16="http://schemas.microsoft.com/office/drawing/2014/main" id="{B71B01DB-7417-16A1-ED13-5D524F3067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9994" y="861015"/>
            <a:ext cx="4841295" cy="3961356"/>
          </a:xfrm>
          <a:prstGeom prst="rect">
            <a:avLst/>
          </a:prstGeom>
          <a:noFill/>
          <a:ln>
            <a:noFill/>
          </a:ln>
        </p:spPr>
      </p:pic>
      <p:sp>
        <p:nvSpPr>
          <p:cNvPr id="5" name="TextBox 4">
            <a:extLst>
              <a:ext uri="{FF2B5EF4-FFF2-40B4-BE49-F238E27FC236}">
                <a16:creationId xmlns:a16="http://schemas.microsoft.com/office/drawing/2014/main" id="{D136B442-A8FE-27CD-066D-B6009E77DC29}"/>
              </a:ext>
            </a:extLst>
          </p:cNvPr>
          <p:cNvSpPr txBox="1"/>
          <p:nvPr/>
        </p:nvSpPr>
        <p:spPr>
          <a:xfrm>
            <a:off x="7728857" y="5029201"/>
            <a:ext cx="3886200" cy="1077218"/>
          </a:xfrm>
          <a:prstGeom prst="rect">
            <a:avLst/>
          </a:prstGeom>
          <a:noFill/>
        </p:spPr>
        <p:txBody>
          <a:bodyPr wrap="square" rtlCol="0">
            <a:spAutoFit/>
          </a:bodyPr>
          <a:lstStyle/>
          <a:p>
            <a:pPr algn="ctr"/>
            <a:r>
              <a:rPr lang="en-SG" sz="3200" b="1" i="1">
                <a:solidFill>
                  <a:srgbClr val="000000"/>
                </a:solidFill>
                <a:latin typeface="Cambria" panose="02040503050406030204" pitchFamily="18" charset="0"/>
                <a:ea typeface="Cambria" panose="02040503050406030204" pitchFamily="18" charset="0"/>
              </a:rPr>
              <a:t>Titan (Thái Nguyên, Vũng Tàu)....</a:t>
            </a:r>
            <a:endParaRPr lang="en-US" sz="3200" b="1" dirty="0">
              <a:latin typeface="Cambria" panose="02040503050406030204" pitchFamily="18" charset="0"/>
              <a:ea typeface="Cambria" panose="02040503050406030204" pitchFamily="18" charset="0"/>
            </a:endParaRPr>
          </a:p>
        </p:txBody>
      </p:sp>
      <p:sp>
        <p:nvSpPr>
          <p:cNvPr id="6" name="Oval 5"/>
          <p:cNvSpPr/>
          <p:nvPr/>
        </p:nvSpPr>
        <p:spPr>
          <a:xfrm>
            <a:off x="-2642847" y="-329318"/>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1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47B7E-CADE-967F-9575-1C3FBB516E8D}"/>
              </a:ext>
            </a:extLst>
          </p:cNvPr>
          <p:cNvPicPr>
            <a:picLocks noChangeAspect="1"/>
          </p:cNvPicPr>
          <p:nvPr/>
        </p:nvPicPr>
        <p:blipFill>
          <a:blip r:embed="rId2"/>
          <a:stretch>
            <a:fillRect/>
          </a:stretch>
        </p:blipFill>
        <p:spPr>
          <a:xfrm>
            <a:off x="1359398" y="684847"/>
            <a:ext cx="3637145" cy="4134985"/>
          </a:xfrm>
          <a:prstGeom prst="rect">
            <a:avLst/>
          </a:prstGeom>
        </p:spPr>
      </p:pic>
      <p:sp>
        <p:nvSpPr>
          <p:cNvPr id="3" name="TextBox 2">
            <a:extLst>
              <a:ext uri="{FF2B5EF4-FFF2-40B4-BE49-F238E27FC236}">
                <a16:creationId xmlns:a16="http://schemas.microsoft.com/office/drawing/2014/main" id="{4BE13D4E-B20A-EBAC-D557-5B44DABFFEAC}"/>
              </a:ext>
            </a:extLst>
          </p:cNvPr>
          <p:cNvSpPr txBox="1"/>
          <p:nvPr/>
        </p:nvSpPr>
        <p:spPr>
          <a:xfrm>
            <a:off x="566057" y="5094515"/>
            <a:ext cx="5061857" cy="1077218"/>
          </a:xfrm>
          <a:prstGeom prst="rect">
            <a:avLst/>
          </a:prstGeom>
          <a:noFill/>
        </p:spPr>
        <p:txBody>
          <a:bodyPr wrap="square" rtlCol="0">
            <a:spAutoFit/>
          </a:bodyPr>
          <a:lstStyle/>
          <a:p>
            <a:pPr algn="ctr"/>
            <a:r>
              <a:rPr lang="en-SG" sz="3200" b="1" i="1" dirty="0" err="1">
                <a:solidFill>
                  <a:srgbClr val="000000"/>
                </a:solidFill>
                <a:latin typeface="Cambria" panose="02040503050406030204" pitchFamily="18" charset="0"/>
                <a:ea typeface="Cambria" panose="02040503050406030204" pitchFamily="18" charset="0"/>
              </a:rPr>
              <a:t>Quặng</a:t>
            </a:r>
            <a:r>
              <a:rPr lang="en-SG" sz="3200" b="1" i="1" dirty="0">
                <a:solidFill>
                  <a:srgbClr val="000000"/>
                </a:solidFill>
                <a:latin typeface="Cambria" panose="02040503050406030204" pitchFamily="18" charset="0"/>
                <a:ea typeface="Cambria" panose="02040503050406030204" pitchFamily="18" charset="0"/>
              </a:rPr>
              <a:t> </a:t>
            </a:r>
            <a:r>
              <a:rPr lang="en-SG" sz="3200" b="1" i="1" dirty="0" err="1">
                <a:solidFill>
                  <a:srgbClr val="000000"/>
                </a:solidFill>
                <a:latin typeface="Cambria" panose="02040503050406030204" pitchFamily="18" charset="0"/>
                <a:ea typeface="Cambria" panose="02040503050406030204" pitchFamily="18" charset="0"/>
              </a:rPr>
              <a:t>sắt</a:t>
            </a:r>
            <a:r>
              <a:rPr lang="en-SG" sz="3200" b="1" i="1" dirty="0">
                <a:solidFill>
                  <a:srgbClr val="000000"/>
                </a:solidFill>
                <a:latin typeface="Cambria" panose="02040503050406030204" pitchFamily="18" charset="0"/>
                <a:ea typeface="Cambria" panose="02040503050406030204" pitchFamily="18" charset="0"/>
              </a:rPr>
              <a:t> (Thái </a:t>
            </a:r>
            <a:r>
              <a:rPr lang="en-SG" sz="3200" b="1" i="1" dirty="0" err="1">
                <a:solidFill>
                  <a:srgbClr val="000000"/>
                </a:solidFill>
                <a:latin typeface="Cambria" panose="02040503050406030204" pitchFamily="18" charset="0"/>
                <a:ea typeface="Cambria" panose="02040503050406030204" pitchFamily="18" charset="0"/>
              </a:rPr>
              <a:t>Nguyên</a:t>
            </a:r>
            <a:r>
              <a:rPr lang="en-SG" sz="3200" b="1" i="1" dirty="0">
                <a:solidFill>
                  <a:srgbClr val="000000"/>
                </a:solidFill>
                <a:latin typeface="Cambria" panose="02040503050406030204" pitchFamily="18" charset="0"/>
                <a:ea typeface="Cambria" panose="02040503050406030204" pitchFamily="18" charset="0"/>
              </a:rPr>
              <a:t>, </a:t>
            </a:r>
            <a:r>
              <a:rPr lang="en-SG" sz="3200" b="1" i="1" dirty="0" err="1">
                <a:solidFill>
                  <a:srgbClr val="000000"/>
                </a:solidFill>
                <a:latin typeface="Cambria" panose="02040503050406030204" pitchFamily="18" charset="0"/>
                <a:ea typeface="Cambria" panose="02040503050406030204" pitchFamily="18" charset="0"/>
              </a:rPr>
              <a:t>Yên</a:t>
            </a:r>
            <a:r>
              <a:rPr lang="en-SG" sz="3200" b="1" i="1" dirty="0">
                <a:solidFill>
                  <a:srgbClr val="000000"/>
                </a:solidFill>
                <a:latin typeface="Cambria" panose="02040503050406030204" pitchFamily="18" charset="0"/>
                <a:ea typeface="Cambria" panose="02040503050406030204" pitchFamily="18" charset="0"/>
              </a:rPr>
              <a:t> </a:t>
            </a:r>
            <a:r>
              <a:rPr lang="en-SG" sz="3200" b="1" i="1" dirty="0" err="1">
                <a:solidFill>
                  <a:srgbClr val="000000"/>
                </a:solidFill>
                <a:latin typeface="Cambria" panose="02040503050406030204" pitchFamily="18" charset="0"/>
                <a:ea typeface="Cambria" panose="02040503050406030204" pitchFamily="18" charset="0"/>
              </a:rPr>
              <a:t>Bái</a:t>
            </a:r>
            <a:r>
              <a:rPr lang="en-SG" sz="3200" b="1" i="1" dirty="0">
                <a:solidFill>
                  <a:srgbClr val="000000"/>
                </a:solidFill>
                <a:latin typeface="Cambria" panose="02040503050406030204" pitchFamily="18" charset="0"/>
                <a:ea typeface="Cambria" panose="02040503050406030204" pitchFamily="18" charset="0"/>
              </a:rPr>
              <a:t>, Hà </a:t>
            </a:r>
            <a:r>
              <a:rPr lang="en-SG" sz="3200" b="1" i="1" dirty="0" err="1">
                <a:solidFill>
                  <a:srgbClr val="000000"/>
                </a:solidFill>
                <a:latin typeface="Cambria" panose="02040503050406030204" pitchFamily="18" charset="0"/>
                <a:ea typeface="Cambria" panose="02040503050406030204" pitchFamily="18" charset="0"/>
              </a:rPr>
              <a:t>Tĩnh</a:t>
            </a:r>
            <a:r>
              <a:rPr lang="en-SG" sz="3200" b="1" i="1" dirty="0">
                <a:solidFill>
                  <a:srgbClr val="000000"/>
                </a:solidFill>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8B4855C4-430F-CA89-0A71-8BB8E5F169BA}"/>
              </a:ext>
            </a:extLst>
          </p:cNvPr>
          <p:cNvPicPr>
            <a:picLocks noChangeAspect="1"/>
          </p:cNvPicPr>
          <p:nvPr/>
        </p:nvPicPr>
        <p:blipFill>
          <a:blip r:embed="rId3"/>
          <a:stretch>
            <a:fillRect/>
          </a:stretch>
        </p:blipFill>
        <p:spPr>
          <a:xfrm>
            <a:off x="7067957" y="967876"/>
            <a:ext cx="3741557" cy="3701635"/>
          </a:xfrm>
          <a:prstGeom prst="rect">
            <a:avLst/>
          </a:prstGeom>
        </p:spPr>
      </p:pic>
      <p:sp>
        <p:nvSpPr>
          <p:cNvPr id="5" name="TextBox 4">
            <a:extLst>
              <a:ext uri="{FF2B5EF4-FFF2-40B4-BE49-F238E27FC236}">
                <a16:creationId xmlns:a16="http://schemas.microsoft.com/office/drawing/2014/main" id="{4ABA60DF-C067-0938-35D4-80A9A8D6A4EA}"/>
              </a:ext>
            </a:extLst>
          </p:cNvPr>
          <p:cNvSpPr txBox="1"/>
          <p:nvPr/>
        </p:nvSpPr>
        <p:spPr>
          <a:xfrm>
            <a:off x="6564086" y="4985658"/>
            <a:ext cx="5061857" cy="584775"/>
          </a:xfrm>
          <a:prstGeom prst="rect">
            <a:avLst/>
          </a:prstGeom>
          <a:noFill/>
        </p:spPr>
        <p:txBody>
          <a:bodyPr wrap="square" rtlCol="0">
            <a:spAutoFit/>
          </a:bodyPr>
          <a:lstStyle/>
          <a:p>
            <a:pPr algn="ctr"/>
            <a:r>
              <a:rPr lang="en-SG" sz="3200" b="1" i="1">
                <a:solidFill>
                  <a:srgbClr val="000000"/>
                </a:solidFill>
                <a:latin typeface="Cambria" panose="02040503050406030204" pitchFamily="18" charset="0"/>
                <a:ea typeface="Cambria" panose="02040503050406030204" pitchFamily="18" charset="0"/>
              </a:rPr>
              <a:t>Bô-xít (Tây Nguyên)</a:t>
            </a:r>
            <a:endParaRPr lang="en-US" sz="3200" b="1" dirty="0">
              <a:latin typeface="Cambria" panose="02040503050406030204" pitchFamily="18" charset="0"/>
              <a:ea typeface="Cambria" panose="02040503050406030204" pitchFamily="18" charset="0"/>
            </a:endParaRPr>
          </a:p>
        </p:txBody>
      </p:sp>
      <p:sp>
        <p:nvSpPr>
          <p:cNvPr id="6" name="Oval 5"/>
          <p:cNvSpPr/>
          <p:nvPr/>
        </p:nvSpPr>
        <p:spPr>
          <a:xfrm>
            <a:off x="-2064774" y="-505486"/>
            <a:ext cx="2064774"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35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DF2D66A-82BB-9AE4-9477-35362662D0A2}"/>
              </a:ext>
            </a:extLst>
          </p:cNvPr>
          <p:cNvSpPr/>
          <p:nvPr/>
        </p:nvSpPr>
        <p:spPr>
          <a:xfrm>
            <a:off x="283030" y="0"/>
            <a:ext cx="11527970" cy="6379029"/>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D1F5DED5-9EC8-AD67-59B4-0B59D3C48280}"/>
              </a:ext>
            </a:extLst>
          </p:cNvPr>
          <p:cNvSpPr txBox="1"/>
          <p:nvPr/>
        </p:nvSpPr>
        <p:spPr>
          <a:xfrm>
            <a:off x="957942" y="2481943"/>
            <a:ext cx="10319657" cy="3913892"/>
          </a:xfrm>
          <a:prstGeom prst="rect">
            <a:avLst/>
          </a:prstGeom>
          <a:noFill/>
        </p:spPr>
        <p:txBody>
          <a:bodyPr wrap="square" rtlCol="0">
            <a:spAutoFit/>
          </a:bodyPr>
          <a:lstStyle/>
          <a:p>
            <a:pPr marL="0" marR="0" algn="just">
              <a:lnSpc>
                <a:spcPct val="150000"/>
              </a:lnSpc>
              <a:spcBef>
                <a:spcPts val="240"/>
              </a:spcBef>
              <a:spcAft>
                <a:spcPts val="240"/>
              </a:spcAft>
            </a:pP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Vai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trò</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tài</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nguyên</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khoáng</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sản</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đối</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sự</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phát</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triển</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kinh</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tế</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đất</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nước</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just">
              <a:lnSpc>
                <a:spcPct val="150000"/>
              </a:lnSpc>
              <a:spcBef>
                <a:spcPts val="240"/>
              </a:spcBef>
              <a:spcAft>
                <a:spcPts val="240"/>
              </a:spcAft>
              <a:buFont typeface="Symbol" panose="05050102010706020507" pitchFamily="18" charset="2"/>
              <a:buChar char=""/>
            </a:pP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khai</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thác</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làm</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nguyên</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liệu</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nhiên</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liệu</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nhiều</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ngành</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công</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nghiệp</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như</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than,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dầu</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mỏ</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khí</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tự</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nhiên</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phục</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vụ</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sản</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xuất</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nhiệt</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điện</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hóa</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dầu</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sản</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xuất</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hóa</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chất</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đạm</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quặng</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bô-xít</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khai</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thác</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sản</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xuất</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kim</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loại</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just">
              <a:lnSpc>
                <a:spcPct val="150000"/>
              </a:lnSpc>
              <a:spcBef>
                <a:spcPts val="240"/>
              </a:spcBef>
              <a:spcAft>
                <a:spcPts val="240"/>
              </a:spcAft>
              <a:buFont typeface="Symbol" panose="05050102010706020507" pitchFamily="18" charset="2"/>
              <a:buChar char=""/>
            </a:pP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Một</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phần</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xuất</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khẩu</a:t>
            </a:r>
            <a:r>
              <a:rPr lang="en-SG"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2400" dirty="0">
              <a:solidFill>
                <a:srgbClr val="FF0000"/>
              </a:solidFill>
              <a:latin typeface="Cambria" panose="02040503050406030204" pitchFamily="18" charset="0"/>
              <a:ea typeface="Cambria" panose="02040503050406030204" pitchFamily="18" charset="0"/>
            </a:endParaRPr>
          </a:p>
        </p:txBody>
      </p:sp>
      <p:sp>
        <p:nvSpPr>
          <p:cNvPr id="4" name="Oval 3"/>
          <p:cNvSpPr/>
          <p:nvPr/>
        </p:nvSpPr>
        <p:spPr>
          <a:xfrm>
            <a:off x="-2539608" y="-272876"/>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37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1B8D8A7-DC20-503E-3194-6A72D3DDEDD0}"/>
              </a:ext>
            </a:extLst>
          </p:cNvPr>
          <p:cNvGrpSpPr/>
          <p:nvPr/>
        </p:nvGrpSpPr>
        <p:grpSpPr>
          <a:xfrm>
            <a:off x="0" y="67198"/>
            <a:ext cx="3156857" cy="1820596"/>
            <a:chOff x="0" y="67198"/>
            <a:chExt cx="3024000" cy="2264220"/>
          </a:xfrm>
        </p:grpSpPr>
        <p:sp>
          <p:nvSpPr>
            <p:cNvPr id="6" name="Freeform 2">
              <a:extLst>
                <a:ext uri="{FF2B5EF4-FFF2-40B4-BE49-F238E27FC236}">
                  <a16:creationId xmlns:a16="http://schemas.microsoft.com/office/drawing/2014/main" id="{5A689954-7426-E611-4637-93A88B07BCB1}"/>
                </a:ext>
              </a:extLst>
            </p:cNvPr>
            <p:cNvSpPr/>
            <p:nvPr/>
          </p:nvSpPr>
          <p:spPr>
            <a:xfrm>
              <a:off x="0" y="67198"/>
              <a:ext cx="3024000" cy="2264220"/>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F97885CE-8D2F-261C-6327-DBBF0AC429CB}"/>
                </a:ext>
              </a:extLst>
            </p:cNvPr>
            <p:cNvSpPr txBox="1"/>
            <p:nvPr/>
          </p:nvSpPr>
          <p:spPr>
            <a:xfrm>
              <a:off x="165320" y="526794"/>
              <a:ext cx="2535728" cy="5741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biết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a:extLst>
              <a:ext uri="{FF2B5EF4-FFF2-40B4-BE49-F238E27FC236}">
                <a16:creationId xmlns:a16="http://schemas.microsoft.com/office/drawing/2014/main" id="{1501F460-A965-AD1B-03CF-35EB78B3C245}"/>
              </a:ext>
            </a:extLst>
          </p:cNvPr>
          <p:cNvSpPr txBox="1"/>
          <p:nvPr/>
        </p:nvSpPr>
        <p:spPr>
          <a:xfrm>
            <a:off x="620486" y="1926771"/>
            <a:ext cx="10776857" cy="2800767"/>
          </a:xfrm>
          <a:prstGeom prst="rect">
            <a:avLst/>
          </a:prstGeom>
          <a:noFill/>
        </p:spPr>
        <p:txBody>
          <a:bodyPr wrap="square" rtlCol="0">
            <a:spAutoFit/>
          </a:bodyPr>
          <a:lstStyle/>
          <a:p>
            <a:pPr algn="just"/>
            <a:r>
              <a:rPr lang="en-US" sz="4400" b="1" i="1" u="none" strike="noStrike" dirty="0">
                <a:solidFill>
                  <a:srgbClr val="002060"/>
                </a:solidFill>
                <a:effectLst/>
                <a:latin typeface="Cambria" panose="02040503050406030204" pitchFamily="18" charset="0"/>
                <a:ea typeface="Cambria" panose="02040503050406030204" pitchFamily="18" charset="0"/>
              </a:rPr>
              <a:t>   </a:t>
            </a:r>
            <a:r>
              <a:rPr lang="vi-VN" sz="4400" b="1" i="1" u="none" strike="noStrike" dirty="0">
                <a:solidFill>
                  <a:srgbClr val="002060"/>
                </a:solidFill>
                <a:effectLst/>
                <a:latin typeface="Cambria" panose="02040503050406030204" pitchFamily="18" charset="0"/>
                <a:ea typeface="Cambria" panose="02040503050406030204" pitchFamily="18" charset="0"/>
              </a:rPr>
              <a:t>Một số khoáng sản có trữ lượng lớn ở nước ta là dầu mỏ và khí tự nhiên, b</a:t>
            </a:r>
            <a:r>
              <a:rPr lang="en-US" sz="4400" b="1" i="1" dirty="0">
                <a:solidFill>
                  <a:srgbClr val="002060"/>
                </a:solidFill>
                <a:latin typeface="Cambria" panose="02040503050406030204" pitchFamily="18" charset="0"/>
                <a:ea typeface="Cambria" panose="02040503050406030204" pitchFamily="18" charset="0"/>
              </a:rPr>
              <a:t>ô</a:t>
            </a:r>
            <a:r>
              <a:rPr lang="vi-VN" sz="4400" b="1" i="1" u="none" strike="noStrike" dirty="0">
                <a:solidFill>
                  <a:srgbClr val="002060"/>
                </a:solidFill>
                <a:effectLst/>
                <a:latin typeface="Cambria" panose="02040503050406030204" pitchFamily="18" charset="0"/>
                <a:ea typeface="Cambria" panose="02040503050406030204" pitchFamily="18" charset="0"/>
              </a:rPr>
              <a:t>-xít (bauxite), đá vôi, than đá, a-pa-tít (apatite), sắt, ti-tan (titanium),...</a:t>
            </a:r>
            <a:endParaRPr lang="en-US" sz="4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5439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1E5D34-74C3-23E7-DC7B-AABB29797BE8}"/>
              </a:ext>
            </a:extLst>
          </p:cNvPr>
          <p:cNvGrpSpPr/>
          <p:nvPr/>
        </p:nvGrpSpPr>
        <p:grpSpPr>
          <a:xfrm>
            <a:off x="1765692" y="910800"/>
            <a:ext cx="9372988" cy="4251137"/>
            <a:chOff x="1834517" y="822309"/>
            <a:chExt cx="9372988" cy="4251137"/>
          </a:xfrm>
        </p:grpSpPr>
        <p:grpSp>
          <p:nvGrpSpPr>
            <p:cNvPr id="3" name="Group 2">
              <a:extLst>
                <a:ext uri="{FF2B5EF4-FFF2-40B4-BE49-F238E27FC236}">
                  <a16:creationId xmlns:a16="http://schemas.microsoft.com/office/drawing/2014/main" id="{F76BE2FF-9DCB-FE2A-FBAD-CCC679270617}"/>
                </a:ext>
              </a:extLst>
            </p:cNvPr>
            <p:cNvGrpSpPr/>
            <p:nvPr/>
          </p:nvGrpSpPr>
          <p:grpSpPr>
            <a:xfrm>
              <a:off x="1834517" y="1276858"/>
              <a:ext cx="8892477" cy="3796588"/>
              <a:chOff x="1599346" y="1376516"/>
              <a:chExt cx="9494752" cy="4296697"/>
            </a:xfrm>
          </p:grpSpPr>
          <p:sp>
            <p:nvSpPr>
              <p:cNvPr id="2" name="Rectangle: Rounded Corners 1">
                <a:extLst>
                  <a:ext uri="{FF2B5EF4-FFF2-40B4-BE49-F238E27FC236}">
                    <a16:creationId xmlns:a16="http://schemas.microsoft.com/office/drawing/2014/main" id="{EDF916D6-9BF8-7EA8-B184-6BE52B08D1C2}"/>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7AC74096-C709-A5B0-0E6E-4ED01EC591AE}"/>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pic>
        <p:nvPicPr>
          <p:cNvPr id="8" name="Picture 7" descr="A picture containing toy, doll&#10;&#10;Description automatically generated">
            <a:extLst>
              <a:ext uri="{FF2B5EF4-FFF2-40B4-BE49-F238E27FC236}">
                <a16:creationId xmlns:a16="http://schemas.microsoft.com/office/drawing/2014/main" id="{09858E3B-9779-4522-8554-64B1B6B5AC6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341932" y="3199800"/>
            <a:ext cx="3568966" cy="3805385"/>
          </a:xfrm>
          <a:prstGeom prst="rect">
            <a:avLst/>
          </a:prstGeom>
        </p:spPr>
      </p:pic>
      <p:pic>
        <p:nvPicPr>
          <p:cNvPr id="7" name="Picture 6" descr="A yellow letters on a black background&#10;&#10;Description automatically generated">
            <a:extLst>
              <a:ext uri="{FF2B5EF4-FFF2-40B4-BE49-F238E27FC236}">
                <a16:creationId xmlns:a16="http://schemas.microsoft.com/office/drawing/2014/main" id="{880DD5B9-F63D-C671-7A38-711871862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4855" y="2107580"/>
            <a:ext cx="7378872" cy="2450016"/>
          </a:xfrm>
          <a:prstGeom prst="rect">
            <a:avLst/>
          </a:prstGeom>
        </p:spPr>
      </p:pic>
      <p:sp>
        <p:nvSpPr>
          <p:cNvPr id="9" name="Oval 8"/>
          <p:cNvSpPr/>
          <p:nvPr/>
        </p:nvSpPr>
        <p:spPr>
          <a:xfrm>
            <a:off x="4658219" y="-3841985"/>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720886" y="-423574"/>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5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1E5D34-74C3-23E7-DC7B-AABB29797BE8}"/>
              </a:ext>
            </a:extLst>
          </p:cNvPr>
          <p:cNvGrpSpPr/>
          <p:nvPr/>
        </p:nvGrpSpPr>
        <p:grpSpPr>
          <a:xfrm>
            <a:off x="890650" y="720795"/>
            <a:ext cx="10604290" cy="5478125"/>
            <a:chOff x="1834517" y="822309"/>
            <a:chExt cx="9372988" cy="4251137"/>
          </a:xfrm>
        </p:grpSpPr>
        <p:grpSp>
          <p:nvGrpSpPr>
            <p:cNvPr id="3" name="Group 2">
              <a:extLst>
                <a:ext uri="{FF2B5EF4-FFF2-40B4-BE49-F238E27FC236}">
                  <a16:creationId xmlns:a16="http://schemas.microsoft.com/office/drawing/2014/main" id="{F76BE2FF-9DCB-FE2A-FBAD-CCC679270617}"/>
                </a:ext>
              </a:extLst>
            </p:cNvPr>
            <p:cNvGrpSpPr/>
            <p:nvPr/>
          </p:nvGrpSpPr>
          <p:grpSpPr>
            <a:xfrm>
              <a:off x="1834517" y="1276858"/>
              <a:ext cx="8892477" cy="3796588"/>
              <a:chOff x="1599346" y="1376516"/>
              <a:chExt cx="9494752" cy="4296697"/>
            </a:xfrm>
          </p:grpSpPr>
          <p:sp>
            <p:nvSpPr>
              <p:cNvPr id="2" name="Rectangle: Rounded Corners 1">
                <a:extLst>
                  <a:ext uri="{FF2B5EF4-FFF2-40B4-BE49-F238E27FC236}">
                    <a16:creationId xmlns:a16="http://schemas.microsoft.com/office/drawing/2014/main" id="{EDF916D6-9BF8-7EA8-B184-6BE52B08D1C2}"/>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AC74096-C709-A5B0-0E6E-4ED01EC591AE}"/>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sp>
        <p:nvSpPr>
          <p:cNvPr id="6" name="TextBox 5">
            <a:extLst>
              <a:ext uri="{FF2B5EF4-FFF2-40B4-BE49-F238E27FC236}">
                <a16:creationId xmlns:a16="http://schemas.microsoft.com/office/drawing/2014/main" id="{88A97952-3C8B-68DE-13A3-9513FB33F534}"/>
              </a:ext>
            </a:extLst>
          </p:cNvPr>
          <p:cNvSpPr txBox="1"/>
          <p:nvPr/>
        </p:nvSpPr>
        <p:spPr>
          <a:xfrm>
            <a:off x="2386478" y="3401230"/>
            <a:ext cx="8195001" cy="1354217"/>
          </a:xfrm>
          <a:prstGeom prst="rect">
            <a:avLst/>
          </a:prstGeom>
          <a:noFill/>
        </p:spPr>
        <p:txBody>
          <a:bodyPr wrap="square" lIns="0" tIns="0" rIns="0" bIns="0" rtlCol="0">
            <a:spAutoFit/>
          </a:bodyPr>
          <a:lstStyle/>
          <a:p>
            <a:pPr algn="l"/>
            <a:r>
              <a:rPr lang="en-US" sz="4400" dirty="0">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4400" dirty="0" err="1">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Học</a:t>
            </a:r>
            <a:r>
              <a:rPr lang="en-US" sz="4400" dirty="0">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4400" dirty="0" err="1">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nội</a:t>
            </a:r>
            <a:r>
              <a:rPr lang="en-US" sz="4400" dirty="0">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 dung </a:t>
            </a:r>
            <a:r>
              <a:rPr lang="en-US" sz="4400" dirty="0" err="1">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bài</a:t>
            </a:r>
            <a:r>
              <a:rPr lang="en-US" sz="4400" dirty="0">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4400" dirty="0" err="1">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học</a:t>
            </a:r>
            <a:r>
              <a:rPr lang="en-US" sz="4400" dirty="0">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a:t>
            </a:r>
          </a:p>
          <a:p>
            <a:pPr algn="l"/>
            <a:r>
              <a:rPr lang="en-US" sz="4400" dirty="0">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4400" dirty="0" err="1">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Xem</a:t>
            </a:r>
            <a:r>
              <a:rPr lang="en-US" sz="4400" dirty="0">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4400" dirty="0" err="1">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trước</a:t>
            </a:r>
            <a:r>
              <a:rPr lang="en-US" sz="4400" dirty="0">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4400" dirty="0" err="1">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bài</a:t>
            </a:r>
            <a:r>
              <a:rPr lang="en-US" sz="4400" dirty="0">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4400" dirty="0" err="1">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rPr>
              <a:t>mới</a:t>
            </a:r>
            <a:endParaRPr lang="en-US" sz="4400" dirty="0">
              <a:solidFill>
                <a:schemeClr val="tx1">
                  <a:lumMod val="85000"/>
                  <a:lumOff val="15000"/>
                </a:schemeClr>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714B90E0-AF9B-5C9D-76F2-6DADB50F3851}"/>
              </a:ext>
            </a:extLst>
          </p:cNvPr>
          <p:cNvGrpSpPr/>
          <p:nvPr/>
        </p:nvGrpSpPr>
        <p:grpSpPr>
          <a:xfrm>
            <a:off x="1791252" y="62820"/>
            <a:ext cx="8609496" cy="2505791"/>
            <a:chOff x="2908118" y="1494253"/>
            <a:chExt cx="5714999" cy="1565281"/>
          </a:xfrm>
          <a:effectLst>
            <a:outerShdw blurRad="50800" dist="38100" dir="16200000" rotWithShape="0">
              <a:prstClr val="black">
                <a:alpha val="40000"/>
              </a:prstClr>
            </a:outerShdw>
          </a:effectLst>
        </p:grpSpPr>
        <p:pic>
          <p:nvPicPr>
            <p:cNvPr id="9" name="Graphic 8">
              <a:extLst>
                <a:ext uri="{FF2B5EF4-FFF2-40B4-BE49-F238E27FC236}">
                  <a16:creationId xmlns:a16="http://schemas.microsoft.com/office/drawing/2014/main" id="{4F275FD7-6E36-C563-AD1D-1B4375761D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8118" y="1494253"/>
              <a:ext cx="5714999" cy="1565281"/>
            </a:xfrm>
            <a:prstGeom prst="rect">
              <a:avLst/>
            </a:prstGeom>
          </p:spPr>
        </p:pic>
        <p:sp>
          <p:nvSpPr>
            <p:cNvPr id="10" name="TextBox 9">
              <a:extLst>
                <a:ext uri="{FF2B5EF4-FFF2-40B4-BE49-F238E27FC236}">
                  <a16:creationId xmlns:a16="http://schemas.microsoft.com/office/drawing/2014/main" id="{D7E81FD5-FF38-1635-0F4F-7C996C264266}"/>
                </a:ext>
              </a:extLst>
            </p:cNvPr>
            <p:cNvSpPr txBox="1"/>
            <p:nvPr/>
          </p:nvSpPr>
          <p:spPr>
            <a:xfrm>
              <a:off x="4517909" y="2392082"/>
              <a:ext cx="2781301" cy="576772"/>
            </a:xfrm>
            <a:prstGeom prst="rect">
              <a:avLst/>
            </a:prstGeom>
            <a:noFill/>
          </p:spPr>
          <p:txBody>
            <a:bodyPr wrap="square" rtlCol="0">
              <a:spAutoFit/>
            </a:bodyPr>
            <a:lstStyle/>
            <a:p>
              <a:pPr algn="ctr"/>
              <a:r>
                <a:rPr lang="en-US" sz="54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DẶN DÒ</a:t>
              </a:r>
            </a:p>
          </p:txBody>
        </p:sp>
      </p:grpSp>
      <p:sp>
        <p:nvSpPr>
          <p:cNvPr id="11" name="Oval 10"/>
          <p:cNvSpPr/>
          <p:nvPr/>
        </p:nvSpPr>
        <p:spPr>
          <a:xfrm>
            <a:off x="4672010" y="-3711061"/>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43150" y="-418886"/>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2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Freeform: Shape 168">
            <a:extLst>
              <a:ext uri="{FF2B5EF4-FFF2-40B4-BE49-F238E27FC236}">
                <a16:creationId xmlns:a16="http://schemas.microsoft.com/office/drawing/2014/main" id="{5D9F60BB-A4FD-0061-2ACA-C3386EF29097}"/>
              </a:ext>
            </a:extLst>
          </p:cNvPr>
          <p:cNvSpPr/>
          <p:nvPr/>
        </p:nvSpPr>
        <p:spPr>
          <a:xfrm flipV="1">
            <a:off x="-2902282" y="2843016"/>
            <a:ext cx="1373662" cy="341248"/>
          </a:xfrm>
          <a:custGeom>
            <a:avLst/>
            <a:gdLst>
              <a:gd name="connsiteX0" fmla="*/ 174001 w 1373662"/>
              <a:gd name="connsiteY0" fmla="*/ -2719 h 341248"/>
              <a:gd name="connsiteX1" fmla="*/ 1117 w 1373662"/>
              <a:gd name="connsiteY1" fmla="*/ 79209 h 341248"/>
              <a:gd name="connsiteX2" fmla="*/ 138238 w 1373662"/>
              <a:gd name="connsiteY2" fmla="*/ 121639 h 341248"/>
              <a:gd name="connsiteX3" fmla="*/ 258683 w 1373662"/>
              <a:gd name="connsiteY3" fmla="*/ 107364 h 341248"/>
              <a:gd name="connsiteX4" fmla="*/ 286881 w 1373662"/>
              <a:gd name="connsiteY4" fmla="*/ 98436 h 341248"/>
              <a:gd name="connsiteX5" fmla="*/ 258683 w 1373662"/>
              <a:gd name="connsiteY5" fmla="*/ 107364 h 341248"/>
              <a:gd name="connsiteX6" fmla="*/ 217091 w 1373662"/>
              <a:gd name="connsiteY6" fmla="*/ 188009 h 341248"/>
              <a:gd name="connsiteX7" fmla="*/ 262300 w 1373662"/>
              <a:gd name="connsiteY7" fmla="*/ 196938 h 341248"/>
              <a:gd name="connsiteX8" fmla="*/ 356231 w 1373662"/>
              <a:gd name="connsiteY8" fmla="*/ 170166 h 341248"/>
              <a:gd name="connsiteX9" fmla="*/ 381428 w 1373662"/>
              <a:gd name="connsiteY9" fmla="*/ 153910 h 341248"/>
              <a:gd name="connsiteX10" fmla="*/ 356231 w 1373662"/>
              <a:gd name="connsiteY10" fmla="*/ 170166 h 341248"/>
              <a:gd name="connsiteX11" fmla="*/ 308104 w 1373662"/>
              <a:gd name="connsiteY11" fmla="*/ 214146 h 341248"/>
              <a:gd name="connsiteX12" fmla="*/ 346264 w 1373662"/>
              <a:gd name="connsiteY12" fmla="*/ 329703 h 341248"/>
              <a:gd name="connsiteX13" fmla="*/ 406471 w 1373662"/>
              <a:gd name="connsiteY13" fmla="*/ 338530 h 341248"/>
              <a:gd name="connsiteX14" fmla="*/ 556083 w 1373662"/>
              <a:gd name="connsiteY14" fmla="*/ 282777 h 341248"/>
              <a:gd name="connsiteX15" fmla="*/ 601549 w 1373662"/>
              <a:gd name="connsiteY15" fmla="*/ 165950 h 341248"/>
              <a:gd name="connsiteX16" fmla="*/ 679311 w 1373662"/>
              <a:gd name="connsiteY16" fmla="*/ 243115 h 341248"/>
              <a:gd name="connsiteX17" fmla="*/ 688747 w 1373662"/>
              <a:gd name="connsiteY17" fmla="*/ 242873 h 341248"/>
              <a:gd name="connsiteX18" fmla="*/ 757721 w 1373662"/>
              <a:gd name="connsiteY18" fmla="*/ 132523 h 341248"/>
              <a:gd name="connsiteX19" fmla="*/ 757721 w 1373662"/>
              <a:gd name="connsiteY19" fmla="*/ 132523 h 341248"/>
              <a:gd name="connsiteX20" fmla="*/ 852247 w 1373662"/>
              <a:gd name="connsiteY20" fmla="*/ 273023 h 341248"/>
              <a:gd name="connsiteX21" fmla="*/ 940728 w 1373662"/>
              <a:gd name="connsiteY21" fmla="*/ 290270 h 341248"/>
              <a:gd name="connsiteX22" fmla="*/ 1000431 w 1373662"/>
              <a:gd name="connsiteY22" fmla="*/ 282396 h 341248"/>
              <a:gd name="connsiteX23" fmla="*/ 1069557 w 1373662"/>
              <a:gd name="connsiteY23" fmla="*/ 193255 h 341248"/>
              <a:gd name="connsiteX24" fmla="*/ 983222 w 1373662"/>
              <a:gd name="connsiteY24" fmla="*/ 114832 h 341248"/>
              <a:gd name="connsiteX25" fmla="*/ 1099656 w 1373662"/>
              <a:gd name="connsiteY25" fmla="*/ 146252 h 341248"/>
              <a:gd name="connsiteX26" fmla="*/ 1197344 w 1373662"/>
              <a:gd name="connsiteY26" fmla="*/ 152869 h 341248"/>
              <a:gd name="connsiteX27" fmla="*/ 1357377 w 1373662"/>
              <a:gd name="connsiteY27" fmla="*/ 114400 h 341248"/>
              <a:gd name="connsiteX28" fmla="*/ 1188086 w 1373662"/>
              <a:gd name="connsiteY28" fmla="*/ 1319 h 341248"/>
              <a:gd name="connsiteX29" fmla="*/ 174001 w 1373662"/>
              <a:gd name="connsiteY29" fmla="*/ -2719 h 341248"/>
              <a:gd name="connsiteX30" fmla="*/ 757721 w 1373662"/>
              <a:gd name="connsiteY30" fmla="*/ 132523 h 341248"/>
              <a:gd name="connsiteX31" fmla="*/ 757708 w 1373662"/>
              <a:gd name="connsiteY31" fmla="*/ 130402 h 341248"/>
              <a:gd name="connsiteX32" fmla="*/ 757721 w 1373662"/>
              <a:gd name="connsiteY32" fmla="*/ 132523 h 341248"/>
              <a:gd name="connsiteX33" fmla="*/ 601549 w 1373662"/>
              <a:gd name="connsiteY33" fmla="*/ 165772 h 341248"/>
              <a:gd name="connsiteX34" fmla="*/ 601549 w 1373662"/>
              <a:gd name="connsiteY34" fmla="*/ 165772 h 341248"/>
              <a:gd name="connsiteX35" fmla="*/ 601549 w 1373662"/>
              <a:gd name="connsiteY35" fmla="*/ 165772 h 3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3662" h="341248">
                <a:moveTo>
                  <a:pt x="174001" y="-2719"/>
                </a:moveTo>
                <a:cubicBezTo>
                  <a:pt x="96838" y="-2719"/>
                  <a:pt x="-18300" y="23405"/>
                  <a:pt x="1117" y="79209"/>
                </a:cubicBezTo>
                <a:cubicBezTo>
                  <a:pt x="11396" y="108749"/>
                  <a:pt x="71944" y="121639"/>
                  <a:pt x="138238" y="121639"/>
                </a:cubicBezTo>
                <a:cubicBezTo>
                  <a:pt x="179785" y="121639"/>
                  <a:pt x="223600" y="116572"/>
                  <a:pt x="258683" y="107364"/>
                </a:cubicBezTo>
                <a:cubicBezTo>
                  <a:pt x="268403" y="103643"/>
                  <a:pt x="278091" y="100545"/>
                  <a:pt x="286881" y="98436"/>
                </a:cubicBezTo>
                <a:cubicBezTo>
                  <a:pt x="278464" y="101777"/>
                  <a:pt x="268834" y="104698"/>
                  <a:pt x="258683" y="107364"/>
                </a:cubicBezTo>
                <a:cubicBezTo>
                  <a:pt x="209897" y="126033"/>
                  <a:pt x="160159" y="162165"/>
                  <a:pt x="217091" y="188009"/>
                </a:cubicBezTo>
                <a:cubicBezTo>
                  <a:pt x="230386" y="194055"/>
                  <a:pt x="245800" y="196938"/>
                  <a:pt x="262300" y="196938"/>
                </a:cubicBezTo>
                <a:cubicBezTo>
                  <a:pt x="292155" y="196938"/>
                  <a:pt x="325542" y="187476"/>
                  <a:pt x="356231" y="170166"/>
                </a:cubicBezTo>
                <a:cubicBezTo>
                  <a:pt x="364382" y="163956"/>
                  <a:pt x="372790" y="158177"/>
                  <a:pt x="381428" y="153910"/>
                </a:cubicBezTo>
                <a:cubicBezTo>
                  <a:pt x="373355" y="160006"/>
                  <a:pt x="364873" y="165289"/>
                  <a:pt x="356231" y="170166"/>
                </a:cubicBezTo>
                <a:cubicBezTo>
                  <a:pt x="336203" y="185444"/>
                  <a:pt x="318477" y="204037"/>
                  <a:pt x="308104" y="214146"/>
                </a:cubicBezTo>
                <a:cubicBezTo>
                  <a:pt x="276291" y="245185"/>
                  <a:pt x="269949" y="304723"/>
                  <a:pt x="346264" y="329703"/>
                </a:cubicBezTo>
                <a:cubicBezTo>
                  <a:pt x="364312" y="335621"/>
                  <a:pt x="384989" y="338530"/>
                  <a:pt x="406471" y="338530"/>
                </a:cubicBezTo>
                <a:cubicBezTo>
                  <a:pt x="461417" y="338530"/>
                  <a:pt x="521564" y="319467"/>
                  <a:pt x="556083" y="282777"/>
                </a:cubicBezTo>
                <a:cubicBezTo>
                  <a:pt x="600647" y="235393"/>
                  <a:pt x="601536" y="169836"/>
                  <a:pt x="601549" y="165950"/>
                </a:cubicBezTo>
                <a:cubicBezTo>
                  <a:pt x="601549" y="192899"/>
                  <a:pt x="603010" y="243115"/>
                  <a:pt x="679311" y="243115"/>
                </a:cubicBezTo>
                <a:cubicBezTo>
                  <a:pt x="682334" y="243115"/>
                  <a:pt x="685483" y="243039"/>
                  <a:pt x="688747" y="242873"/>
                </a:cubicBezTo>
                <a:cubicBezTo>
                  <a:pt x="776758" y="238479"/>
                  <a:pt x="757327" y="169404"/>
                  <a:pt x="757721" y="132523"/>
                </a:cubicBezTo>
                <a:lnTo>
                  <a:pt x="757721" y="132523"/>
                </a:lnTo>
                <a:cubicBezTo>
                  <a:pt x="757848" y="146862"/>
                  <a:pt x="762255" y="237552"/>
                  <a:pt x="852247" y="273023"/>
                </a:cubicBezTo>
                <a:cubicBezTo>
                  <a:pt x="882562" y="284974"/>
                  <a:pt x="912293" y="290270"/>
                  <a:pt x="940728" y="290270"/>
                </a:cubicBezTo>
                <a:cubicBezTo>
                  <a:pt x="961403" y="290270"/>
                  <a:pt x="981393" y="287476"/>
                  <a:pt x="1000431" y="282396"/>
                </a:cubicBezTo>
                <a:cubicBezTo>
                  <a:pt x="1063283" y="265632"/>
                  <a:pt x="1083666" y="228129"/>
                  <a:pt x="1069557" y="193255"/>
                </a:cubicBezTo>
                <a:cubicBezTo>
                  <a:pt x="1052577" y="151319"/>
                  <a:pt x="983222" y="114832"/>
                  <a:pt x="983222" y="114832"/>
                </a:cubicBezTo>
                <a:cubicBezTo>
                  <a:pt x="983222" y="114832"/>
                  <a:pt x="1059943" y="140930"/>
                  <a:pt x="1099656" y="146252"/>
                </a:cubicBezTo>
                <a:cubicBezTo>
                  <a:pt x="1127900" y="150037"/>
                  <a:pt x="1162368" y="152869"/>
                  <a:pt x="1197344" y="152869"/>
                </a:cubicBezTo>
                <a:cubicBezTo>
                  <a:pt x="1260247" y="152869"/>
                  <a:pt x="1324750" y="143699"/>
                  <a:pt x="1357377" y="114400"/>
                </a:cubicBezTo>
                <a:cubicBezTo>
                  <a:pt x="1406094" y="70636"/>
                  <a:pt x="1334834" y="4151"/>
                  <a:pt x="1188086" y="1319"/>
                </a:cubicBezTo>
                <a:cubicBezTo>
                  <a:pt x="1091502" y="-547"/>
                  <a:pt x="270818" y="-2719"/>
                  <a:pt x="174001" y="-2719"/>
                </a:cubicBezTo>
                <a:moveTo>
                  <a:pt x="757721" y="132523"/>
                </a:moveTo>
                <a:cubicBezTo>
                  <a:pt x="757695" y="131279"/>
                  <a:pt x="757708" y="130402"/>
                  <a:pt x="757708" y="130402"/>
                </a:cubicBezTo>
                <a:lnTo>
                  <a:pt x="757721" y="132523"/>
                </a:lnTo>
                <a:moveTo>
                  <a:pt x="601549" y="165772"/>
                </a:moveTo>
                <a:lnTo>
                  <a:pt x="601549" y="165772"/>
                </a:lnTo>
                <a:lnTo>
                  <a:pt x="601549" y="165772"/>
                </a:lnTo>
              </a:path>
            </a:pathLst>
          </a:custGeom>
          <a:solidFill>
            <a:srgbClr val="F6F6F4"/>
          </a:solidFill>
          <a:ln w="1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DDE736F-89C2-9CBD-D752-5D370C1C1999}"/>
              </a:ext>
            </a:extLst>
          </p:cNvPr>
          <p:cNvPicPr>
            <a:picLocks noChangeAspect="1"/>
          </p:cNvPicPr>
          <p:nvPr/>
        </p:nvPicPr>
        <p:blipFill>
          <a:blip r:embed="rId3"/>
          <a:stretch>
            <a:fillRect/>
          </a:stretch>
        </p:blipFill>
        <p:spPr>
          <a:xfrm rot="20663103">
            <a:off x="209902" y="669654"/>
            <a:ext cx="5126816" cy="1102265"/>
          </a:xfrm>
          <a:prstGeom prst="rect">
            <a:avLst/>
          </a:prstGeom>
        </p:spPr>
      </p:pic>
      <p:pic>
        <p:nvPicPr>
          <p:cNvPr id="4" name="Picture 3">
            <a:extLst>
              <a:ext uri="{FF2B5EF4-FFF2-40B4-BE49-F238E27FC236}">
                <a16:creationId xmlns:a16="http://schemas.microsoft.com/office/drawing/2014/main" id="{7CE36276-488F-EE7C-1067-ABDD46EA7AF1}"/>
              </a:ext>
            </a:extLst>
          </p:cNvPr>
          <p:cNvPicPr>
            <a:picLocks noChangeAspect="1"/>
          </p:cNvPicPr>
          <p:nvPr/>
        </p:nvPicPr>
        <p:blipFill>
          <a:blip r:embed="rId4"/>
          <a:stretch>
            <a:fillRect/>
          </a:stretch>
        </p:blipFill>
        <p:spPr>
          <a:xfrm>
            <a:off x="183798" y="1319526"/>
            <a:ext cx="6023370" cy="1426588"/>
          </a:xfrm>
          <a:prstGeom prst="rect">
            <a:avLst/>
          </a:prstGeom>
        </p:spPr>
      </p:pic>
      <p:pic>
        <p:nvPicPr>
          <p:cNvPr id="5" name="Picture 4">
            <a:extLst>
              <a:ext uri="{FF2B5EF4-FFF2-40B4-BE49-F238E27FC236}">
                <a16:creationId xmlns:a16="http://schemas.microsoft.com/office/drawing/2014/main" id="{B1EE5D64-F5F1-CCBB-5A8C-505808F9B2FF}"/>
              </a:ext>
            </a:extLst>
          </p:cNvPr>
          <p:cNvPicPr>
            <a:picLocks noChangeAspect="1"/>
          </p:cNvPicPr>
          <p:nvPr/>
        </p:nvPicPr>
        <p:blipFill>
          <a:blip r:embed="rId5"/>
          <a:stretch>
            <a:fillRect/>
          </a:stretch>
        </p:blipFill>
        <p:spPr>
          <a:xfrm>
            <a:off x="1146022" y="2421398"/>
            <a:ext cx="7382896" cy="2054530"/>
          </a:xfrm>
          <a:prstGeom prst="rect">
            <a:avLst/>
          </a:prstGeom>
        </p:spPr>
      </p:pic>
      <p:pic>
        <p:nvPicPr>
          <p:cNvPr id="155" name="Picture 154">
            <a:extLst>
              <a:ext uri="{FF2B5EF4-FFF2-40B4-BE49-F238E27FC236}">
                <a16:creationId xmlns:a16="http://schemas.microsoft.com/office/drawing/2014/main" id="{3E4F1318-1ECB-58BF-C3CC-B8E351492B52}"/>
              </a:ext>
            </a:extLst>
          </p:cNvPr>
          <p:cNvPicPr>
            <a:picLocks noChangeAspect="1"/>
          </p:cNvPicPr>
          <p:nvPr/>
        </p:nvPicPr>
        <p:blipFill>
          <a:blip r:embed="rId6"/>
          <a:stretch>
            <a:fillRect/>
          </a:stretch>
        </p:blipFill>
        <p:spPr>
          <a:xfrm>
            <a:off x="2706813" y="154506"/>
            <a:ext cx="2432515" cy="1298561"/>
          </a:xfrm>
          <a:prstGeom prst="rect">
            <a:avLst/>
          </a:prstGeom>
        </p:spPr>
      </p:pic>
      <p:sp>
        <p:nvSpPr>
          <p:cNvPr id="167" name="Oval 166"/>
          <p:cNvSpPr/>
          <p:nvPr/>
        </p:nvSpPr>
        <p:spPr>
          <a:xfrm>
            <a:off x="4451742" y="-6762166"/>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598503" y="-281187"/>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75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grpId="0" nodeType="withEffect">
                                  <p:stCondLst>
                                    <p:cond delay="0"/>
                                  </p:stCondLst>
                                  <p:childTnLst>
                                    <p:animMotion origin="layout" path="M 6.25E-7 -1.85185E-6 L 0.71602 -0.05602 " pathEditMode="relative" rAng="0" ptsTypes="AA">
                                      <p:cBhvr>
                                        <p:cTn id="6" dur="8000" fill="hold"/>
                                        <p:tgtEl>
                                          <p:spTgt spid="169"/>
                                        </p:tgtEl>
                                        <p:attrNameLst>
                                          <p:attrName>ppt_x</p:attrName>
                                          <p:attrName>ppt_y</p:attrName>
                                        </p:attrNameLst>
                                      </p:cBhvr>
                                      <p:rCtr x="35794" y="-2801"/>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5"/>
                                        </p:tgtEl>
                                        <p:attrNameLst>
                                          <p:attrName>style.visibility</p:attrName>
                                        </p:attrNameLst>
                                      </p:cBhvr>
                                      <p:to>
                                        <p:strVal val="visible"/>
                                      </p:to>
                                    </p:set>
                                    <p:animEffect transition="in" filter="wipe(left)">
                                      <p:cBhvr>
                                        <p:cTn id="11" dur="500"/>
                                        <p:tgtEl>
                                          <p:spTgt spid="155"/>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D5AEF9-AFB9-99A5-EA07-2A957DF9F0D4}"/>
              </a:ext>
            </a:extLst>
          </p:cNvPr>
          <p:cNvSpPr txBox="1"/>
          <p:nvPr/>
        </p:nvSpPr>
        <p:spPr>
          <a:xfrm>
            <a:off x="840657" y="1241200"/>
            <a:ext cx="10702413" cy="4832092"/>
          </a:xfrm>
          <a:prstGeom prst="rect">
            <a:avLst/>
          </a:prstGeom>
          <a:noFill/>
        </p:spPr>
        <p:txBody>
          <a:bodyPr wrap="square">
            <a:spAutoFit/>
          </a:bodyPr>
          <a:lstStyle/>
          <a:p>
            <a:pPr marL="457200" lvl="0" indent="-457200" algn="just">
              <a:buFont typeface="Arial" panose="020B0604020202020204" pitchFamily="34" charset="0"/>
              <a:buChar char="•"/>
            </a:pP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Trình bày được một số đặc điểm của một trong những thành phần của thiên nhiên Việt Nam (ví dụ: địa hình, khí hậu, sông ngòi, đất, rừng,...).</a:t>
            </a:r>
          </a:p>
          <a:p>
            <a:pPr marL="457200" lvl="0" indent="-457200" algn="just">
              <a:buFont typeface="Arial" panose="020B0604020202020204" pitchFamily="34" charset="0"/>
              <a:buChar char="•"/>
            </a:pP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Kể được tên và xác định được trên lược đồ hoặc bản đồ một số khoáng sản chính.</a:t>
            </a:r>
          </a:p>
          <a:p>
            <a:pPr marL="457200" lvl="0" indent="-457200" algn="just">
              <a:buFont typeface="Arial" panose="020B0604020202020204" pitchFamily="34" charset="0"/>
              <a:buChar char="•"/>
            </a:pP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Nêu được vai trò của tài nguyên thiên nhiên đối với sự phát triển kinh tế.</a:t>
            </a:r>
          </a:p>
          <a:p>
            <a:pPr marL="457200" lvl="0" indent="-457200" algn="just">
              <a:buFont typeface="Arial" panose="020B0604020202020204" pitchFamily="34" charset="0"/>
              <a:buChar char="•"/>
            </a:pP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Trình bày được một số khó khăn của môi trường thiên nhiên đối với sản xuất và đời sống.</a:t>
            </a:r>
          </a:p>
          <a:p>
            <a:pPr marL="457200" lvl="0" indent="-457200" algn="just">
              <a:buFont typeface="Arial" panose="020B0604020202020204" pitchFamily="34" charset="0"/>
              <a:buChar char="•"/>
            </a:pP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Đưa ra được một số biện pháp bảo vệ tài nguyên thiên nhiên và phòng, chống thiên tai.</a:t>
            </a:r>
          </a:p>
        </p:txBody>
      </p:sp>
      <p:pic>
        <p:nvPicPr>
          <p:cNvPr id="3" name="Picture 2">
            <a:extLst>
              <a:ext uri="{FF2B5EF4-FFF2-40B4-BE49-F238E27FC236}">
                <a16:creationId xmlns:a16="http://schemas.microsoft.com/office/drawing/2014/main" id="{A5DD462B-E92C-761F-3125-8093A1711569}"/>
              </a:ext>
            </a:extLst>
          </p:cNvPr>
          <p:cNvPicPr>
            <a:picLocks noChangeAspect="1"/>
          </p:cNvPicPr>
          <p:nvPr/>
        </p:nvPicPr>
        <p:blipFill>
          <a:blip r:embed="rId2"/>
          <a:stretch>
            <a:fillRect/>
          </a:stretch>
        </p:blipFill>
        <p:spPr>
          <a:xfrm>
            <a:off x="4052379" y="117746"/>
            <a:ext cx="4224894" cy="1018120"/>
          </a:xfrm>
          <a:prstGeom prst="rect">
            <a:avLst/>
          </a:prstGeom>
        </p:spPr>
      </p:pic>
      <p:sp>
        <p:nvSpPr>
          <p:cNvPr id="4" name="Oval 3"/>
          <p:cNvSpPr/>
          <p:nvPr/>
        </p:nvSpPr>
        <p:spPr>
          <a:xfrm>
            <a:off x="4895022" y="-3753495"/>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04464" y="-111631"/>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27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1E5D34-74C3-23E7-DC7B-AABB29797BE8}"/>
              </a:ext>
            </a:extLst>
          </p:cNvPr>
          <p:cNvGrpSpPr/>
          <p:nvPr/>
        </p:nvGrpSpPr>
        <p:grpSpPr>
          <a:xfrm>
            <a:off x="1765692" y="910800"/>
            <a:ext cx="9372988" cy="4251137"/>
            <a:chOff x="1834517" y="822309"/>
            <a:chExt cx="9372988" cy="4251137"/>
          </a:xfrm>
        </p:grpSpPr>
        <p:grpSp>
          <p:nvGrpSpPr>
            <p:cNvPr id="3" name="Group 2">
              <a:extLst>
                <a:ext uri="{FF2B5EF4-FFF2-40B4-BE49-F238E27FC236}">
                  <a16:creationId xmlns:a16="http://schemas.microsoft.com/office/drawing/2014/main" id="{F76BE2FF-9DCB-FE2A-FBAD-CCC679270617}"/>
                </a:ext>
              </a:extLst>
            </p:cNvPr>
            <p:cNvGrpSpPr/>
            <p:nvPr/>
          </p:nvGrpSpPr>
          <p:grpSpPr>
            <a:xfrm>
              <a:off x="1834517" y="1276858"/>
              <a:ext cx="8892477" cy="3796588"/>
              <a:chOff x="1599346" y="1376516"/>
              <a:chExt cx="9494752" cy="4296697"/>
            </a:xfrm>
          </p:grpSpPr>
          <p:sp>
            <p:nvSpPr>
              <p:cNvPr id="2" name="Rectangle: Rounded Corners 1">
                <a:extLst>
                  <a:ext uri="{FF2B5EF4-FFF2-40B4-BE49-F238E27FC236}">
                    <a16:creationId xmlns:a16="http://schemas.microsoft.com/office/drawing/2014/main" id="{EDF916D6-9BF8-7EA8-B184-6BE52B08D1C2}"/>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7AC74096-C709-A5B0-0E6E-4ED01EC591AE}"/>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pic>
        <p:nvPicPr>
          <p:cNvPr id="8" name="Picture 7" descr="A picture containing toy, doll&#10;&#10;Description automatically generated">
            <a:extLst>
              <a:ext uri="{FF2B5EF4-FFF2-40B4-BE49-F238E27FC236}">
                <a16:creationId xmlns:a16="http://schemas.microsoft.com/office/drawing/2014/main" id="{09858E3B-9779-4522-8554-64B1B6B5AC6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341932" y="3199800"/>
            <a:ext cx="3568966" cy="3805385"/>
          </a:xfrm>
          <a:prstGeom prst="rect">
            <a:avLst/>
          </a:prstGeom>
        </p:spPr>
      </p:pic>
      <p:pic>
        <p:nvPicPr>
          <p:cNvPr id="6" name="Picture 5">
            <a:extLst>
              <a:ext uri="{FF2B5EF4-FFF2-40B4-BE49-F238E27FC236}">
                <a16:creationId xmlns:a16="http://schemas.microsoft.com/office/drawing/2014/main" id="{99D32510-A3C6-FCAA-9257-E978BF9D5E3E}"/>
              </a:ext>
            </a:extLst>
          </p:cNvPr>
          <p:cNvPicPr>
            <a:picLocks noChangeAspect="1"/>
          </p:cNvPicPr>
          <p:nvPr/>
        </p:nvPicPr>
        <p:blipFill>
          <a:blip r:embed="rId5"/>
          <a:stretch>
            <a:fillRect/>
          </a:stretch>
        </p:blipFill>
        <p:spPr>
          <a:xfrm>
            <a:off x="1696866" y="2142855"/>
            <a:ext cx="9004572" cy="2377646"/>
          </a:xfrm>
          <a:prstGeom prst="rect">
            <a:avLst/>
          </a:prstGeom>
        </p:spPr>
      </p:pic>
      <p:sp>
        <p:nvSpPr>
          <p:cNvPr id="9" name="Oval 8"/>
          <p:cNvSpPr/>
          <p:nvPr/>
        </p:nvSpPr>
        <p:spPr>
          <a:xfrm>
            <a:off x="4929348" y="-3500001"/>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81540" y="-213956"/>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9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3" name="组合 12"/>
          <p:cNvGrpSpPr/>
          <p:nvPr/>
        </p:nvGrpSpPr>
        <p:grpSpPr>
          <a:xfrm>
            <a:off x="1330667" y="286689"/>
            <a:ext cx="9236336" cy="4843308"/>
            <a:chOff x="-7927329" y="-4954585"/>
            <a:chExt cx="9902260" cy="5268685"/>
          </a:xfrm>
        </p:grpSpPr>
        <p:sp>
          <p:nvSpPr>
            <p:cNvPr id="15" name="任意多边形 14"/>
            <p:cNvSpPr/>
            <p:nvPr/>
          </p:nvSpPr>
          <p:spPr>
            <a:xfrm>
              <a:off x="-7927329" y="-4954585"/>
              <a:ext cx="9902260" cy="526868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任意多边形 15"/>
            <p:cNvSpPr/>
            <p:nvPr/>
          </p:nvSpPr>
          <p:spPr>
            <a:xfrm>
              <a:off x="-7607581" y="-4631681"/>
              <a:ext cx="9233127" cy="469850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任意多边形 16"/>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86060" y="4227430"/>
            <a:ext cx="6419879" cy="2436054"/>
          </a:xfrm>
          <a:prstGeom prst="rect">
            <a:avLst/>
          </a:prstGeom>
        </p:spPr>
      </p:pic>
      <p:sp>
        <p:nvSpPr>
          <p:cNvPr id="2" name="TextBox 1">
            <a:extLst>
              <a:ext uri="{FF2B5EF4-FFF2-40B4-BE49-F238E27FC236}">
                <a16:creationId xmlns:a16="http://schemas.microsoft.com/office/drawing/2014/main" id="{165FB4BC-8C31-E753-96FE-78423CC3C280}"/>
              </a:ext>
            </a:extLst>
          </p:cNvPr>
          <p:cNvSpPr txBox="1"/>
          <p:nvPr/>
        </p:nvSpPr>
        <p:spPr>
          <a:xfrm>
            <a:off x="1885950" y="1010460"/>
            <a:ext cx="8048625"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HOẠT</a:t>
            </a:r>
            <a:r>
              <a:rPr kumimoji="0" lang="en-US" sz="54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ĐỘNG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TÌM HIỂU VỀ ĐỊA HÌNH VÀ KHOÁNG SẢN</a:t>
            </a:r>
            <a:endParaRPr kumimoji="0" lang="vi-VN" sz="5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0" name="Oval 9"/>
          <p:cNvSpPr/>
          <p:nvPr/>
        </p:nvSpPr>
        <p:spPr>
          <a:xfrm>
            <a:off x="-2616305" y="-179873"/>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38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536958-7C85-EF81-1D68-FA8928B004D2}"/>
              </a:ext>
            </a:extLst>
          </p:cNvPr>
          <p:cNvGrpSpPr/>
          <p:nvPr/>
        </p:nvGrpSpPr>
        <p:grpSpPr>
          <a:xfrm>
            <a:off x="244566" y="763479"/>
            <a:ext cx="7328085" cy="4927107"/>
            <a:chOff x="247428" y="190877"/>
            <a:chExt cx="12011247" cy="1466473"/>
          </a:xfrm>
        </p:grpSpPr>
        <p:grpSp>
          <p:nvGrpSpPr>
            <p:cNvPr id="4" name="组合 19">
              <a:extLst>
                <a:ext uri="{FF2B5EF4-FFF2-40B4-BE49-F238E27FC236}">
                  <a16:creationId xmlns:a16="http://schemas.microsoft.com/office/drawing/2014/main" id="{FF91B2AC-F328-1CC2-A9FD-38BBE8550D0E}"/>
                </a:ext>
              </a:extLst>
            </p:cNvPr>
            <p:cNvGrpSpPr/>
            <p:nvPr/>
          </p:nvGrpSpPr>
          <p:grpSpPr>
            <a:xfrm>
              <a:off x="247428" y="190877"/>
              <a:ext cx="12011247" cy="1466473"/>
              <a:chOff x="692006" y="116442"/>
              <a:chExt cx="11176173" cy="2919244"/>
            </a:xfrm>
          </p:grpSpPr>
          <p:sp>
            <p:nvSpPr>
              <p:cNvPr id="7" name="矩形 16">
                <a:extLst>
                  <a:ext uri="{FF2B5EF4-FFF2-40B4-BE49-F238E27FC236}">
                    <a16:creationId xmlns:a16="http://schemas.microsoft.com/office/drawing/2014/main" id="{1F58E5FF-5D78-E494-4494-1CB86AF474D4}"/>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8" name="矩形 16">
                <a:extLst>
                  <a:ext uri="{FF2B5EF4-FFF2-40B4-BE49-F238E27FC236}">
                    <a16:creationId xmlns:a16="http://schemas.microsoft.com/office/drawing/2014/main" id="{53535539-9E63-F88E-302A-9703D434C06E}"/>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5" name="Rectangle 70">
              <a:extLst>
                <a:ext uri="{FF2B5EF4-FFF2-40B4-BE49-F238E27FC236}">
                  <a16:creationId xmlns:a16="http://schemas.microsoft.com/office/drawing/2014/main" id="{A5AEE22F-F4DF-37DA-A400-13BF0C37E162}"/>
                </a:ext>
              </a:extLst>
            </p:cNvPr>
            <p:cNvSpPr>
              <a:spLocks noChangeArrowheads="1"/>
            </p:cNvSpPr>
            <p:nvPr/>
          </p:nvSpPr>
          <p:spPr bwMode="auto">
            <a:xfrm>
              <a:off x="705084" y="326917"/>
              <a:ext cx="11175264"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sz="24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Đ</a:t>
              </a:r>
              <a:r>
                <a:rPr lang="vi-VN" altLang="zh-CN" sz="24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ọc thông tin trong mục kết hợp quan sát hình 1</a:t>
              </a:r>
              <a:r>
                <a:rPr lang="en-US" altLang="zh-CN" sz="24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 </a:t>
              </a:r>
              <a:r>
                <a:rPr lang="vi-VN" altLang="zh-CN" sz="24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Lược đồ tự nhiên Việt Nam, thực hiện các nhiệm vụ sau:</a:t>
              </a:r>
            </a:p>
            <a:p>
              <a:pPr algn="just">
                <a:lnSpc>
                  <a:spcPct val="100000"/>
                </a:lnSpc>
                <a:spcBef>
                  <a:spcPct val="0"/>
                </a:spcBef>
                <a:buNone/>
              </a:pPr>
              <a:r>
                <a:rPr lang="vi-VN" altLang="zh-CN" sz="2400"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 Chỉ trên lược đ</a:t>
              </a:r>
              <a:r>
                <a:rPr lang="en-US" altLang="zh-CN" sz="2400"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ồ</a:t>
              </a:r>
              <a:r>
                <a:rPr lang="vi-VN" altLang="zh-CN" sz="2400"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 các khu vực đồi núi và các khu vực đồng bằng ở nước ta.</a:t>
              </a:r>
            </a:p>
            <a:p>
              <a:pPr algn="just">
                <a:lnSpc>
                  <a:spcPct val="100000"/>
                </a:lnSpc>
                <a:spcBef>
                  <a:spcPct val="0"/>
                </a:spcBef>
                <a:buNone/>
              </a:pPr>
              <a:r>
                <a:rPr lang="vi-VN" altLang="zh-CN" sz="2400"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 Cho biết dạng địa hình nào chiếm phần lớn diện tích.</a:t>
              </a:r>
            </a:p>
            <a:p>
              <a:pPr algn="just">
                <a:lnSpc>
                  <a:spcPct val="100000"/>
                </a:lnSpc>
                <a:spcBef>
                  <a:spcPct val="0"/>
                </a:spcBef>
                <a:buNone/>
              </a:pPr>
              <a:r>
                <a:rPr lang="vi-VN" altLang="zh-CN" sz="2400"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 Khu vực miền núi tập trung ở những đâu?</a:t>
              </a:r>
            </a:p>
            <a:p>
              <a:pPr algn="just">
                <a:lnSpc>
                  <a:spcPct val="100000"/>
                </a:lnSpc>
                <a:spcBef>
                  <a:spcPct val="0"/>
                </a:spcBef>
                <a:buNone/>
              </a:pPr>
              <a:r>
                <a:rPr lang="vi-VN" altLang="zh-CN" sz="2400"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 Các dãy núi có hướng như thế nào?</a:t>
              </a:r>
            </a:p>
            <a:p>
              <a:pPr algn="just">
                <a:lnSpc>
                  <a:spcPct val="100000"/>
                </a:lnSpc>
                <a:spcBef>
                  <a:spcPct val="0"/>
                </a:spcBef>
                <a:buNone/>
              </a:pPr>
              <a:r>
                <a:rPr lang="vi-VN" altLang="zh-CN" sz="2400"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 Kể tên những đồng bằng lớn.</a:t>
              </a:r>
              <a:endParaRPr lang="en-US" altLang="zh-CN" sz="2400"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endParaRPr>
            </a:p>
            <a:p>
              <a:pPr algn="just">
                <a:lnSpc>
                  <a:spcPct val="100000"/>
                </a:lnSpc>
                <a:spcBef>
                  <a:spcPct val="0"/>
                </a:spcBef>
                <a:buNone/>
              </a:pPr>
              <a:r>
                <a:rPr lang="vi-VN" altLang="zh-CN" sz="2400"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 Kể tên một số dãy núi.</a:t>
              </a:r>
            </a:p>
          </p:txBody>
        </p:sp>
      </p:grpSp>
      <p:pic>
        <p:nvPicPr>
          <p:cNvPr id="10" name="Picture 9">
            <a:extLst>
              <a:ext uri="{FF2B5EF4-FFF2-40B4-BE49-F238E27FC236}">
                <a16:creationId xmlns:a16="http://schemas.microsoft.com/office/drawing/2014/main" id="{E86CC0CC-9989-F2A2-6EF4-87F0D885A5CA}"/>
              </a:ext>
            </a:extLst>
          </p:cNvPr>
          <p:cNvPicPr>
            <a:picLocks noChangeAspect="1"/>
          </p:cNvPicPr>
          <p:nvPr/>
        </p:nvPicPr>
        <p:blipFill>
          <a:blip r:embed="rId2"/>
          <a:stretch>
            <a:fillRect/>
          </a:stretch>
        </p:blipFill>
        <p:spPr>
          <a:xfrm>
            <a:off x="7521678" y="263760"/>
            <a:ext cx="4229254" cy="6297120"/>
          </a:xfrm>
          <a:prstGeom prst="rect">
            <a:avLst/>
          </a:prstGeom>
        </p:spPr>
      </p:pic>
      <p:sp>
        <p:nvSpPr>
          <p:cNvPr id="3" name="TextBox 2">
            <a:extLst>
              <a:ext uri="{FF2B5EF4-FFF2-40B4-BE49-F238E27FC236}">
                <a16:creationId xmlns:a16="http://schemas.microsoft.com/office/drawing/2014/main" id="{7E21EF1D-5045-6C0F-3EC1-5A9096E2FE4D}"/>
              </a:ext>
            </a:extLst>
          </p:cNvPr>
          <p:cNvSpPr txBox="1"/>
          <p:nvPr/>
        </p:nvSpPr>
        <p:spPr>
          <a:xfrm>
            <a:off x="0" y="0"/>
            <a:ext cx="2512380" cy="523220"/>
          </a:xfrm>
          <a:prstGeom prst="rect">
            <a:avLst/>
          </a:prstGeom>
          <a:noFill/>
        </p:spPr>
        <p:txBody>
          <a:bodyPr wrap="square" rtlCol="0">
            <a:spAutoFit/>
          </a:bodyPr>
          <a:lstStyle/>
          <a:p>
            <a:r>
              <a:rPr lang="en-US" sz="2800" b="1" dirty="0"/>
              <a:t>a) </a:t>
            </a:r>
            <a:r>
              <a:rPr lang="en-US" sz="2800" b="1" dirty="0" err="1"/>
              <a:t>Địa</a:t>
            </a:r>
            <a:r>
              <a:rPr lang="en-US" sz="2800" b="1" dirty="0"/>
              <a:t> </a:t>
            </a:r>
            <a:r>
              <a:rPr lang="en-US" sz="2800" b="1" dirty="0" err="1"/>
              <a:t>hình</a:t>
            </a:r>
            <a:endParaRPr lang="en-US" sz="2800" b="1" dirty="0"/>
          </a:p>
        </p:txBody>
      </p:sp>
      <p:sp>
        <p:nvSpPr>
          <p:cNvPr id="9" name="Oval 8"/>
          <p:cNvSpPr/>
          <p:nvPr/>
        </p:nvSpPr>
        <p:spPr>
          <a:xfrm>
            <a:off x="-2539608" y="-426854"/>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58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D888DE6-A86D-0748-2121-5D8BCA6DF788}"/>
              </a:ext>
            </a:extLst>
          </p:cNvPr>
          <p:cNvGrpSpPr/>
          <p:nvPr/>
        </p:nvGrpSpPr>
        <p:grpSpPr>
          <a:xfrm>
            <a:off x="2256325" y="0"/>
            <a:ext cx="7047473" cy="1589103"/>
            <a:chOff x="2256325" y="0"/>
            <a:chExt cx="7047473" cy="1589103"/>
          </a:xfrm>
        </p:grpSpPr>
        <p:sp>
          <p:nvSpPr>
            <p:cNvPr id="3" name="Freeform 3">
              <a:extLst>
                <a:ext uri="{FF2B5EF4-FFF2-40B4-BE49-F238E27FC236}">
                  <a16:creationId xmlns:a16="http://schemas.microsoft.com/office/drawing/2014/main" id="{D9B6E17A-BE95-AB7F-F997-021DB9FEFE80}"/>
                </a:ext>
              </a:extLst>
            </p:cNvPr>
            <p:cNvSpPr/>
            <p:nvPr/>
          </p:nvSpPr>
          <p:spPr>
            <a:xfrm>
              <a:off x="2256325" y="0"/>
              <a:ext cx="7029718" cy="1589103"/>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F7C28259-DEE7-A05A-F5AA-2CF9FDE21BBC}"/>
                </a:ext>
              </a:extLst>
            </p:cNvPr>
            <p:cNvSpPr txBox="1"/>
            <p:nvPr/>
          </p:nvSpPr>
          <p:spPr>
            <a:xfrm>
              <a:off x="4190260" y="497150"/>
              <a:ext cx="5113538"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Hoàn </a:t>
              </a:r>
              <a:r>
                <a:rPr lang="en-US" sz="3200" b="1" dirty="0" err="1">
                  <a:latin typeface="Cambria" panose="02040503050406030204" pitchFamily="18" charset="0"/>
                  <a:ea typeface="Cambria" panose="02040503050406030204" pitchFamily="18" charset="0"/>
                </a:rPr>
                <a:t>thành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phiếu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học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tập</a:t>
              </a:r>
              <a:endParaRPr lang="en-US" sz="3200" b="1" dirty="0">
                <a:latin typeface="Cambria" panose="02040503050406030204" pitchFamily="18" charset="0"/>
                <a:ea typeface="Cambria" panose="02040503050406030204" pitchFamily="18" charset="0"/>
              </a:endParaRPr>
            </a:p>
          </p:txBody>
        </p:sp>
      </p:grpSp>
      <p:graphicFrame>
        <p:nvGraphicFramePr>
          <p:cNvPr id="11" name="Table 11">
            <a:extLst>
              <a:ext uri="{FF2B5EF4-FFF2-40B4-BE49-F238E27FC236}">
                <a16:creationId xmlns:a16="http://schemas.microsoft.com/office/drawing/2014/main" id="{4F595A53-BE5E-7C03-5EB2-24E6D191C365}"/>
              </a:ext>
            </a:extLst>
          </p:cNvPr>
          <p:cNvGraphicFramePr>
            <a:graphicFrameLocks noGrp="1"/>
          </p:cNvGraphicFramePr>
          <p:nvPr>
            <p:extLst>
              <p:ext uri="{D42A27DB-BD31-4B8C-83A1-F6EECF244321}">
                <p14:modId xmlns:p14="http://schemas.microsoft.com/office/powerpoint/2010/main" val="3140928726"/>
              </p:ext>
            </p:extLst>
          </p:nvPr>
        </p:nvGraphicFramePr>
        <p:xfrm>
          <a:off x="585927" y="2069072"/>
          <a:ext cx="11052699" cy="3896721"/>
        </p:xfrm>
        <a:graphic>
          <a:graphicData uri="http://schemas.openxmlformats.org/drawingml/2006/table">
            <a:tbl>
              <a:tblPr firstRow="1" bandRow="1">
                <a:tableStyleId>{21E4AEA4-8DFA-4A89-87EB-49C32662AFE0}</a:tableStyleId>
              </a:tblPr>
              <a:tblGrid>
                <a:gridCol w="2547890">
                  <a:extLst>
                    <a:ext uri="{9D8B030D-6E8A-4147-A177-3AD203B41FA5}">
                      <a16:colId xmlns:a16="http://schemas.microsoft.com/office/drawing/2014/main" val="3210799970"/>
                    </a:ext>
                  </a:extLst>
                </a:gridCol>
                <a:gridCol w="4296793">
                  <a:extLst>
                    <a:ext uri="{9D8B030D-6E8A-4147-A177-3AD203B41FA5}">
                      <a16:colId xmlns:a16="http://schemas.microsoft.com/office/drawing/2014/main" val="695659046"/>
                    </a:ext>
                  </a:extLst>
                </a:gridCol>
                <a:gridCol w="4208016">
                  <a:extLst>
                    <a:ext uri="{9D8B030D-6E8A-4147-A177-3AD203B41FA5}">
                      <a16:colId xmlns:a16="http://schemas.microsoft.com/office/drawing/2014/main" val="969566834"/>
                    </a:ext>
                  </a:extLst>
                </a:gridCol>
              </a:tblGrid>
              <a:tr h="1327293">
                <a:tc>
                  <a:txBody>
                    <a:bodyPr/>
                    <a:lstStyle/>
                    <a:p>
                      <a:pPr algn="ctr"/>
                      <a:r>
                        <a:rPr lang="en-US" sz="3200" dirty="0" err="1">
                          <a:latin typeface="Cambria" panose="02040503050406030204" pitchFamily="18" charset="0"/>
                          <a:ea typeface="Cambria" panose="02040503050406030204" pitchFamily="18" charset="0"/>
                        </a:rPr>
                        <a:t>Dạng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địa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latin typeface="Cambria" panose="02040503050406030204" pitchFamily="18" charset="0"/>
                          <a:ea typeface="Cambria" panose="02040503050406030204" pitchFamily="18" charset="0"/>
                        </a:rPr>
                        <a:t>Địa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núi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latin typeface="Cambria" panose="02040503050406030204" pitchFamily="18" charset="0"/>
                          <a:ea typeface="Cambria" panose="02040503050406030204" pitchFamily="18" charset="0"/>
                        </a:rPr>
                        <a:t>Địa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bằng</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27676"/>
                  </a:ext>
                </a:extLst>
              </a:tr>
              <a:tr h="1284714">
                <a:tc>
                  <a:txBody>
                    <a:bodyPr/>
                    <a:lstStyle/>
                    <a:p>
                      <a:r>
                        <a:rPr lang="en-US" sz="4000" b="1" dirty="0" err="1">
                          <a:solidFill>
                            <a:srgbClr val="002060"/>
                          </a:solidFill>
                          <a:latin typeface="Cambria" panose="02040503050406030204" pitchFamily="18" charset="0"/>
                          <a:ea typeface="Cambria" panose="02040503050406030204" pitchFamily="18" charset="0"/>
                        </a:rPr>
                        <a:t>Thuận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lợi</a:t>
                      </a:r>
                      <a:endParaRPr lang="en-US" sz="4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3230819"/>
                  </a:ext>
                </a:extLst>
              </a:tr>
              <a:tr h="1284714">
                <a:tc>
                  <a:txBody>
                    <a:bodyPr/>
                    <a:lstStyle/>
                    <a:p>
                      <a:r>
                        <a:rPr lang="en-US" sz="4000" b="1" dirty="0" err="1">
                          <a:solidFill>
                            <a:srgbClr val="002060"/>
                          </a:solidFill>
                          <a:latin typeface="Cambria" panose="02040503050406030204" pitchFamily="18" charset="0"/>
                          <a:ea typeface="Cambria" panose="02040503050406030204" pitchFamily="18" charset="0"/>
                        </a:rPr>
                        <a:t>Khó</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khăn</a:t>
                      </a:r>
                      <a:endParaRPr lang="en-US" sz="4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3987660"/>
                  </a:ext>
                </a:extLst>
              </a:tr>
            </a:tbl>
          </a:graphicData>
        </a:graphic>
      </p:graphicFrame>
      <p:sp>
        <p:nvSpPr>
          <p:cNvPr id="12" name="TextBox 11">
            <a:extLst>
              <a:ext uri="{FF2B5EF4-FFF2-40B4-BE49-F238E27FC236}">
                <a16:creationId xmlns:a16="http://schemas.microsoft.com/office/drawing/2014/main" id="{914B5718-93D7-4995-D0E9-52D4EB5A1CDF}"/>
              </a:ext>
            </a:extLst>
          </p:cNvPr>
          <p:cNvSpPr txBox="1"/>
          <p:nvPr/>
        </p:nvSpPr>
        <p:spPr>
          <a:xfrm>
            <a:off x="3098308" y="3506679"/>
            <a:ext cx="4252403" cy="1015663"/>
          </a:xfrm>
          <a:prstGeom prst="rect">
            <a:avLst/>
          </a:prstGeom>
          <a:noFill/>
        </p:spPr>
        <p:txBody>
          <a:bodyPr wrap="square" rtlCol="0">
            <a:spAutoFit/>
          </a:bodyPr>
          <a:lstStyle/>
          <a:p>
            <a:pPr algn="just" rtl="0">
              <a:spcBef>
                <a:spcPts val="0"/>
              </a:spcBef>
              <a:spcAft>
                <a:spcPts val="500"/>
              </a:spcAft>
            </a:pPr>
            <a:r>
              <a:rPr lang="en-US" sz="2000" b="0" i="0" u="none" strike="noStrike" dirty="0" err="1">
                <a:solidFill>
                  <a:srgbClr val="FF0000"/>
                </a:solidFill>
                <a:effectLst/>
                <a:latin typeface="Cambria" panose="02040503050406030204" pitchFamily="18" charset="0"/>
                <a:ea typeface="Cambria" panose="02040503050406030204" pitchFamily="18" charset="0"/>
              </a:rPr>
              <a:t>Thuận</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lợi</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phát</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triển</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khai</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thác</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khoáng</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sản</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thuỷ</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điện</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chăn</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nuôi</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gia</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súc</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lớn</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trâu</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bò</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trồng</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cây</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công</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nghiệp</a:t>
            </a:r>
            <a:r>
              <a:rPr lang="en-US" sz="2000" b="0" i="0" u="none" strike="noStrike" dirty="0">
                <a:solidFill>
                  <a:srgbClr val="FF0000"/>
                </a:solidFill>
                <a:effectLst/>
                <a:latin typeface="Cambria" panose="02040503050406030204" pitchFamily="18" charset="0"/>
                <a:ea typeface="Cambria" panose="02040503050406030204" pitchFamily="18" charset="0"/>
              </a:rPr>
              <a:t>,...</a:t>
            </a:r>
            <a:endParaRPr lang="en-US" sz="2000" b="0" dirty="0">
              <a:solidFill>
                <a:srgbClr val="FF0000"/>
              </a:solidFill>
              <a:effectLst/>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90438D8E-BE1C-6CB0-D7A3-25926A050B82}"/>
              </a:ext>
            </a:extLst>
          </p:cNvPr>
          <p:cNvSpPr txBox="1"/>
          <p:nvPr/>
        </p:nvSpPr>
        <p:spPr>
          <a:xfrm>
            <a:off x="7448366" y="3533312"/>
            <a:ext cx="4154749" cy="1200329"/>
          </a:xfrm>
          <a:prstGeom prst="rect">
            <a:avLst/>
          </a:prstGeom>
          <a:noFill/>
        </p:spPr>
        <p:txBody>
          <a:bodyPr wrap="square" rtlCol="0">
            <a:spAutoFit/>
          </a:bodyPr>
          <a:lstStyle/>
          <a:p>
            <a:pPr algn="just">
              <a:spcAft>
                <a:spcPts val="500"/>
              </a:spcAft>
            </a:pPr>
            <a:r>
              <a:rPr lang="vi-VN" sz="2400" dirty="0">
                <a:solidFill>
                  <a:srgbClr val="FF0000"/>
                </a:solidFill>
                <a:latin typeface="Cambria" panose="02040503050406030204" pitchFamily="18" charset="0"/>
                <a:ea typeface="Cambria" panose="02040503050406030204" pitchFamily="18" charset="0"/>
              </a:rPr>
              <a:t>Thuận lợi phát triển nhiều ngành kinh tế, dân cư đông đúc</a:t>
            </a:r>
            <a:r>
              <a:rPr lang="en-US" sz="2400" dirty="0">
                <a:solidFill>
                  <a:srgbClr val="FF0000"/>
                </a:solidFill>
                <a:latin typeface="Cambria" panose="02040503050406030204" pitchFamily="18" charset="0"/>
                <a:ea typeface="Cambria" panose="02040503050406030204" pitchFamily="18" charset="0"/>
              </a:rPr>
              <a:t>.</a:t>
            </a:r>
            <a:endParaRPr lang="vi-VN" sz="2400"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960758C-3F10-8798-914E-9702B5AC1C77}"/>
              </a:ext>
            </a:extLst>
          </p:cNvPr>
          <p:cNvSpPr txBox="1"/>
          <p:nvPr/>
        </p:nvSpPr>
        <p:spPr>
          <a:xfrm>
            <a:off x="3169329" y="4731797"/>
            <a:ext cx="4252403" cy="1200329"/>
          </a:xfrm>
          <a:prstGeom prst="rect">
            <a:avLst/>
          </a:prstGeom>
          <a:noFill/>
        </p:spPr>
        <p:txBody>
          <a:bodyPr wrap="square" rtlCol="0">
            <a:spAutoFit/>
          </a:bodyPr>
          <a:lstStyle/>
          <a:p>
            <a:pPr algn="just">
              <a:spcAft>
                <a:spcPts val="500"/>
              </a:spcAft>
            </a:pPr>
            <a:r>
              <a:rPr lang="vi-VN" sz="2400" dirty="0">
                <a:solidFill>
                  <a:srgbClr val="FF0000"/>
                </a:solidFill>
                <a:latin typeface="Cambria" panose="02040503050406030204" pitchFamily="18" charset="0"/>
                <a:ea typeface="Cambria" panose="02040503050406030204" pitchFamily="18" charset="0"/>
              </a:rPr>
              <a:t>Địa hình hiểm trở nên giao thông khó khăn, dân cư thưa thớt</a:t>
            </a:r>
            <a:r>
              <a:rPr lang="en-US" sz="2400" dirty="0">
                <a:solidFill>
                  <a:srgbClr val="FF0000"/>
                </a:solidFill>
                <a:latin typeface="Cambria" panose="02040503050406030204" pitchFamily="18" charset="0"/>
                <a:ea typeface="Cambria" panose="02040503050406030204" pitchFamily="18" charset="0"/>
              </a:rPr>
              <a:t>.</a:t>
            </a:r>
            <a:endParaRPr lang="vi-VN" sz="2400" dirty="0" err="1">
              <a:solidFill>
                <a:srgbClr val="FF000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E54C1A0-0AB7-D1F3-BE36-D54802606039}"/>
              </a:ext>
            </a:extLst>
          </p:cNvPr>
          <p:cNvSpPr txBox="1"/>
          <p:nvPr/>
        </p:nvSpPr>
        <p:spPr>
          <a:xfrm>
            <a:off x="7492756" y="4740675"/>
            <a:ext cx="4208014" cy="1200329"/>
          </a:xfrm>
          <a:prstGeom prst="rect">
            <a:avLst/>
          </a:prstGeom>
          <a:noFill/>
        </p:spPr>
        <p:txBody>
          <a:bodyPr wrap="square" rtlCol="0">
            <a:spAutoFit/>
          </a:bodyPr>
          <a:lstStyle/>
          <a:p>
            <a:pPr algn="just">
              <a:spcAft>
                <a:spcPts val="500"/>
              </a:spcAft>
            </a:pPr>
            <a:r>
              <a:rPr lang="vi-VN" sz="2400" dirty="0">
                <a:solidFill>
                  <a:srgbClr val="FF0000"/>
                </a:solidFill>
                <a:latin typeface="Cambria" panose="02040503050406030204" pitchFamily="18" charset="0"/>
                <a:ea typeface="Cambria" panose="02040503050406030204" pitchFamily="18" charset="0"/>
              </a:rPr>
              <a:t>Chịu ảnh hưởng của một số thiên tai như bão, ngập lụt, xâm nhập mặn,...</a:t>
            </a:r>
          </a:p>
        </p:txBody>
      </p:sp>
      <p:sp>
        <p:nvSpPr>
          <p:cNvPr id="10" name="Oval 9"/>
          <p:cNvSpPr/>
          <p:nvPr/>
        </p:nvSpPr>
        <p:spPr>
          <a:xfrm>
            <a:off x="-2539608" y="-108408"/>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36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1B8D8A7-DC20-503E-3194-6A72D3DDEDD0}"/>
              </a:ext>
            </a:extLst>
          </p:cNvPr>
          <p:cNvGrpSpPr/>
          <p:nvPr/>
        </p:nvGrpSpPr>
        <p:grpSpPr>
          <a:xfrm>
            <a:off x="0" y="67198"/>
            <a:ext cx="2025445" cy="1820596"/>
            <a:chOff x="0" y="67198"/>
            <a:chExt cx="3024000" cy="2264220"/>
          </a:xfrm>
        </p:grpSpPr>
        <p:sp>
          <p:nvSpPr>
            <p:cNvPr id="6" name="Freeform 2">
              <a:extLst>
                <a:ext uri="{FF2B5EF4-FFF2-40B4-BE49-F238E27FC236}">
                  <a16:creationId xmlns:a16="http://schemas.microsoft.com/office/drawing/2014/main" id="{5A689954-7426-E611-4637-93A88B07BCB1}"/>
                </a:ext>
              </a:extLst>
            </p:cNvPr>
            <p:cNvSpPr/>
            <p:nvPr/>
          </p:nvSpPr>
          <p:spPr>
            <a:xfrm>
              <a:off x="0" y="67198"/>
              <a:ext cx="3024000" cy="2264220"/>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F97885CE-8D2F-261C-6327-DBBF0AC429CB}"/>
                </a:ext>
              </a:extLst>
            </p:cNvPr>
            <p:cNvSpPr txBox="1"/>
            <p:nvPr/>
          </p:nvSpPr>
          <p:spPr>
            <a:xfrm>
              <a:off x="165320" y="526794"/>
              <a:ext cx="2535728" cy="1033486"/>
            </a:xfrm>
            <a:prstGeom prst="rect">
              <a:avLst/>
            </a:prstGeom>
            <a:noFill/>
          </p:spPr>
          <p:txBody>
            <a:bodyPr wrap="square" rtlCol="0">
              <a:spAutoFit/>
            </a:bodyPr>
            <a:lstStyle/>
            <a:p>
              <a:pPr algn="ctr"/>
              <a:r>
                <a:rPr lang="en-US" sz="2400" b="1" dirty="0">
                  <a:latin typeface="Cambria" panose="02040503050406030204" pitchFamily="18" charset="0"/>
                  <a:ea typeface="Cambria" panose="02040503050406030204" pitchFamily="18" charset="0"/>
                </a:rPr>
                <a:t>b) </a:t>
              </a:r>
              <a:r>
                <a:rPr lang="en-US" sz="2400" b="1" dirty="0" err="1">
                  <a:latin typeface="Cambria" panose="02040503050406030204" pitchFamily="18" charset="0"/>
                  <a:ea typeface="Cambria" panose="02040503050406030204" pitchFamily="18" charset="0"/>
                </a:rPr>
                <a:t>Khoáng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sản</a:t>
              </a:r>
              <a:endParaRPr lang="en-US" sz="2400" b="1" dirty="0">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13378D37-6886-169C-35C3-F3F85D002549}"/>
              </a:ext>
            </a:extLst>
          </p:cNvPr>
          <p:cNvGrpSpPr/>
          <p:nvPr/>
        </p:nvGrpSpPr>
        <p:grpSpPr>
          <a:xfrm>
            <a:off x="2153266" y="138008"/>
            <a:ext cx="10038734" cy="1641631"/>
            <a:chOff x="2153266" y="138008"/>
            <a:chExt cx="10038734" cy="1641631"/>
          </a:xfrm>
        </p:grpSpPr>
        <p:sp>
          <p:nvSpPr>
            <p:cNvPr id="12" name="Freeform 5">
              <a:extLst>
                <a:ext uri="{FF2B5EF4-FFF2-40B4-BE49-F238E27FC236}">
                  <a16:creationId xmlns:a16="http://schemas.microsoft.com/office/drawing/2014/main" id="{B21FC623-69A1-E7AD-B9BD-F3E67E171E26}"/>
                </a:ext>
              </a:extLst>
            </p:cNvPr>
            <p:cNvSpPr/>
            <p:nvPr/>
          </p:nvSpPr>
          <p:spPr>
            <a:xfrm>
              <a:off x="2153266" y="138008"/>
              <a:ext cx="10038734" cy="1641631"/>
            </a:xfrm>
            <a:custGeom>
              <a:avLst/>
              <a:gdLst/>
              <a:ahLst/>
              <a:cxnLst/>
              <a:rect l="l" t="t" r="r" b="b"/>
              <a:pathLst>
                <a:path w="3024000" h="536760">
                  <a:moveTo>
                    <a:pt x="0" y="0"/>
                  </a:moveTo>
                  <a:lnTo>
                    <a:pt x="3024000" y="0"/>
                  </a:lnTo>
                  <a:lnTo>
                    <a:pt x="3024000" y="536760"/>
                  </a:lnTo>
                  <a:lnTo>
                    <a:pt x="0" y="536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54EAFA02-20E4-8ACC-691A-9DBF90C5113A}"/>
                </a:ext>
              </a:extLst>
            </p:cNvPr>
            <p:cNvSpPr txBox="1"/>
            <p:nvPr/>
          </p:nvSpPr>
          <p:spPr>
            <a:xfrm>
              <a:off x="3618271" y="304800"/>
              <a:ext cx="8298426" cy="1107996"/>
            </a:xfrm>
            <a:prstGeom prst="rect">
              <a:avLst/>
            </a:prstGeom>
            <a:noFill/>
          </p:spPr>
          <p:txBody>
            <a:bodyPr wrap="square" rtlCol="0">
              <a:spAutoFit/>
            </a:bodyPr>
            <a:lstStyle/>
            <a:p>
              <a:pPr algn="l"/>
              <a:r>
                <a:rPr lang="vi-VN" sz="2200" b="1" i="0" dirty="0">
                  <a:solidFill>
                    <a:srgbClr val="002060"/>
                  </a:solidFill>
                  <a:effectLst/>
                  <a:latin typeface="Cambria" panose="02040503050406030204" pitchFamily="18" charset="0"/>
                  <a:ea typeface="Cambria" panose="02040503050406030204" pitchFamily="18" charset="0"/>
                </a:rPr>
                <a:t>Đọc thông tin và quan sát hình 1, </a:t>
              </a:r>
              <a:r>
                <a:rPr lang="en-US" sz="2200" b="1" i="0" dirty="0">
                  <a:solidFill>
                    <a:srgbClr val="002060"/>
                  </a:solidFill>
                  <a:effectLst/>
                  <a:latin typeface="Cambria" panose="02040503050406030204" pitchFamily="18" charset="0"/>
                  <a:ea typeface="Cambria" panose="02040503050406030204" pitchFamily="18" charset="0"/>
                </a:rPr>
                <a:t>2</a:t>
              </a:r>
              <a:r>
                <a:rPr lang="vi-VN" sz="2200" b="1" i="0" dirty="0">
                  <a:solidFill>
                    <a:srgbClr val="002060"/>
                  </a:solidFill>
                  <a:effectLst/>
                  <a:latin typeface="Cambria" panose="02040503050406030204" pitchFamily="18" charset="0"/>
                  <a:ea typeface="Cambria" panose="02040503050406030204" pitchFamily="18" charset="0"/>
                </a:rPr>
                <a:t> em hãy:</a:t>
              </a:r>
            </a:p>
            <a:p>
              <a:pPr algn="l"/>
              <a:r>
                <a:rPr lang="vi-VN" sz="2200" b="0" i="0" dirty="0">
                  <a:solidFill>
                    <a:srgbClr val="002060"/>
                  </a:solidFill>
                  <a:effectLst/>
                  <a:latin typeface="Cambria" panose="02040503050406030204" pitchFamily="18" charset="0"/>
                  <a:ea typeface="Cambria" panose="02040503050406030204" pitchFamily="18" charset="0"/>
                </a:rPr>
                <a:t>- Kể tên và xác định trên lược đồ một số khoáng sản ở nước ta. </a:t>
              </a:r>
            </a:p>
            <a:p>
              <a:pPr algn="l"/>
              <a:r>
                <a:rPr lang="vi-VN" sz="2200" b="0" i="0" dirty="0">
                  <a:solidFill>
                    <a:srgbClr val="002060"/>
                  </a:solidFill>
                  <a:effectLst/>
                  <a:latin typeface="Cambria" panose="02040503050406030204" pitchFamily="18" charset="0"/>
                  <a:ea typeface="Cambria" panose="02040503050406030204" pitchFamily="18" charset="0"/>
                </a:rPr>
                <a:t>- Nêu vai trò của tài nguyên khoáng sản đối với sự phát triển kinh tế </a:t>
              </a:r>
            </a:p>
          </p:txBody>
        </p:sp>
      </p:grpSp>
      <p:pic>
        <p:nvPicPr>
          <p:cNvPr id="16" name="Picture 15">
            <a:extLst>
              <a:ext uri="{FF2B5EF4-FFF2-40B4-BE49-F238E27FC236}">
                <a16:creationId xmlns:a16="http://schemas.microsoft.com/office/drawing/2014/main" id="{56A54AD8-D8DE-846C-5A55-7031E4EED1AF}"/>
              </a:ext>
            </a:extLst>
          </p:cNvPr>
          <p:cNvPicPr>
            <a:picLocks noChangeAspect="1"/>
          </p:cNvPicPr>
          <p:nvPr/>
        </p:nvPicPr>
        <p:blipFill>
          <a:blip r:embed="rId6"/>
          <a:stretch>
            <a:fillRect/>
          </a:stretch>
        </p:blipFill>
        <p:spPr>
          <a:xfrm>
            <a:off x="4859747" y="1977359"/>
            <a:ext cx="6562725" cy="4181475"/>
          </a:xfrm>
          <a:prstGeom prst="rect">
            <a:avLst/>
          </a:prstGeom>
        </p:spPr>
      </p:pic>
      <p:pic>
        <p:nvPicPr>
          <p:cNvPr id="17" name="Picture 16">
            <a:extLst>
              <a:ext uri="{FF2B5EF4-FFF2-40B4-BE49-F238E27FC236}">
                <a16:creationId xmlns:a16="http://schemas.microsoft.com/office/drawing/2014/main" id="{CCDC8E8C-7268-0FDF-DF82-1D8CE28E5C42}"/>
              </a:ext>
            </a:extLst>
          </p:cNvPr>
          <p:cNvPicPr>
            <a:picLocks noChangeAspect="1"/>
          </p:cNvPicPr>
          <p:nvPr/>
        </p:nvPicPr>
        <p:blipFill>
          <a:blip r:embed="rId7"/>
          <a:stretch>
            <a:fillRect/>
          </a:stretch>
        </p:blipFill>
        <p:spPr>
          <a:xfrm>
            <a:off x="1199535" y="1961743"/>
            <a:ext cx="3264309" cy="4569639"/>
          </a:xfrm>
          <a:prstGeom prst="rect">
            <a:avLst/>
          </a:prstGeom>
        </p:spPr>
      </p:pic>
      <p:sp>
        <p:nvSpPr>
          <p:cNvPr id="10" name="Oval 9"/>
          <p:cNvSpPr/>
          <p:nvPr/>
        </p:nvSpPr>
        <p:spPr>
          <a:xfrm>
            <a:off x="-2673787" y="-418923"/>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8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C0978-AAC5-7A8C-B875-66026F9B4AF4}"/>
              </a:ext>
            </a:extLst>
          </p:cNvPr>
          <p:cNvPicPr>
            <a:picLocks noChangeAspect="1"/>
          </p:cNvPicPr>
          <p:nvPr/>
        </p:nvPicPr>
        <p:blipFill>
          <a:blip r:embed="rId2"/>
          <a:stretch>
            <a:fillRect/>
          </a:stretch>
        </p:blipFill>
        <p:spPr>
          <a:xfrm>
            <a:off x="732241" y="-167268"/>
            <a:ext cx="4709554" cy="4725822"/>
          </a:xfrm>
          <a:prstGeom prst="rect">
            <a:avLst/>
          </a:prstGeom>
        </p:spPr>
      </p:pic>
      <p:sp>
        <p:nvSpPr>
          <p:cNvPr id="2" name="Oval 1">
            <a:extLst>
              <a:ext uri="{FF2B5EF4-FFF2-40B4-BE49-F238E27FC236}">
                <a16:creationId xmlns:a16="http://schemas.microsoft.com/office/drawing/2014/main" id="{27BDA5AB-ADBD-A18E-1B7A-B42ED982F431}"/>
              </a:ext>
            </a:extLst>
          </p:cNvPr>
          <p:cNvSpPr/>
          <p:nvPr/>
        </p:nvSpPr>
        <p:spPr>
          <a:xfrm>
            <a:off x="1014760" y="1"/>
            <a:ext cx="3635299" cy="21075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35E9C5B4-4C21-2ACC-3DCF-04D0FB60B1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201450" y="3492693"/>
            <a:ext cx="2372957" cy="3615933"/>
          </a:xfrm>
          <a:prstGeom prst="rect">
            <a:avLst/>
          </a:prstGeom>
        </p:spPr>
      </p:pic>
      <p:grpSp>
        <p:nvGrpSpPr>
          <p:cNvPr id="14" name="Group 13">
            <a:extLst>
              <a:ext uri="{FF2B5EF4-FFF2-40B4-BE49-F238E27FC236}">
                <a16:creationId xmlns:a16="http://schemas.microsoft.com/office/drawing/2014/main" id="{9FBD4109-952D-EAB3-B4B6-EA72266F7FCD}"/>
              </a:ext>
            </a:extLst>
          </p:cNvPr>
          <p:cNvGrpSpPr/>
          <p:nvPr/>
        </p:nvGrpSpPr>
        <p:grpSpPr>
          <a:xfrm flipH="1">
            <a:off x="5456901" y="510514"/>
            <a:ext cx="6361472" cy="3144767"/>
            <a:chOff x="1395977" y="1070949"/>
            <a:chExt cx="4531941" cy="1890493"/>
          </a:xfrm>
        </p:grpSpPr>
        <p:pic>
          <p:nvPicPr>
            <p:cNvPr id="15" name="Picture 2">
              <a:extLst>
                <a:ext uri="{FF2B5EF4-FFF2-40B4-BE49-F238E27FC236}">
                  <a16:creationId xmlns:a16="http://schemas.microsoft.com/office/drawing/2014/main" id="{A339B50F-A4D6-F969-F2FB-C152B63BA08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395977" y="1070949"/>
              <a:ext cx="4531941" cy="1890493"/>
            </a:xfrm>
            <a:prstGeom prst="rect">
              <a:avLst/>
            </a:prstGeom>
          </p:spPr>
        </p:pic>
        <p:sp>
          <p:nvSpPr>
            <p:cNvPr id="16" name="TextBox 15">
              <a:extLst>
                <a:ext uri="{FF2B5EF4-FFF2-40B4-BE49-F238E27FC236}">
                  <a16:creationId xmlns:a16="http://schemas.microsoft.com/office/drawing/2014/main" id="{21855BC0-002A-CE8D-6AC7-935F38E73318}"/>
                </a:ext>
              </a:extLst>
            </p:cNvPr>
            <p:cNvSpPr txBox="1"/>
            <p:nvPr/>
          </p:nvSpPr>
          <p:spPr>
            <a:xfrm>
              <a:off x="1578094" y="1320749"/>
              <a:ext cx="4285490" cy="1342947"/>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vi-VN" sz="27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Việt Nam có nguồn khoáng sản phong phú với nhiều loại.</a:t>
              </a:r>
              <a:endParaRPr kumimoji="0" lang="en-US" sz="27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vi-VN" sz="27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Một số loại khoáng sản có trữ lượng đáng kể ở nước ta là: </a:t>
              </a:r>
              <a:r>
                <a:rPr kumimoji="0" lang="vi-VN" sz="27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than, dầu mỏ, khí tự nhiên, sắt, bô-xít,...</a:t>
              </a:r>
            </a:p>
          </p:txBody>
        </p:sp>
      </p:grpSp>
      <p:pic>
        <p:nvPicPr>
          <p:cNvPr id="18" name="Picture 17">
            <a:extLst>
              <a:ext uri="{FF2B5EF4-FFF2-40B4-BE49-F238E27FC236}">
                <a16:creationId xmlns:a16="http://schemas.microsoft.com/office/drawing/2014/main" id="{2A5B7DE6-9826-9DA1-23B8-54A813F191F3}"/>
              </a:ext>
            </a:extLst>
          </p:cNvPr>
          <p:cNvPicPr>
            <a:picLocks noChangeAspect="1"/>
          </p:cNvPicPr>
          <p:nvPr/>
        </p:nvPicPr>
        <p:blipFill>
          <a:blip r:embed="rId7"/>
          <a:stretch>
            <a:fillRect/>
          </a:stretch>
        </p:blipFill>
        <p:spPr>
          <a:xfrm>
            <a:off x="323385" y="4124954"/>
            <a:ext cx="3713588" cy="3256805"/>
          </a:xfrm>
          <a:prstGeom prst="rect">
            <a:avLst/>
          </a:prstGeom>
        </p:spPr>
      </p:pic>
      <p:sp>
        <p:nvSpPr>
          <p:cNvPr id="19" name="Oval 18">
            <a:extLst>
              <a:ext uri="{FF2B5EF4-FFF2-40B4-BE49-F238E27FC236}">
                <a16:creationId xmlns:a16="http://schemas.microsoft.com/office/drawing/2014/main" id="{4D6E1E59-C9B2-2EB1-0EDB-A3CDE7B81113}"/>
              </a:ext>
            </a:extLst>
          </p:cNvPr>
          <p:cNvSpPr/>
          <p:nvPr/>
        </p:nvSpPr>
        <p:spPr>
          <a:xfrm>
            <a:off x="1694985" y="4750419"/>
            <a:ext cx="2274850" cy="268744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727020" y="-337647"/>
            <a:ext cx="2539608" cy="2380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3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632</Words>
  <Application>Microsoft Office PowerPoint</Application>
  <PresentationFormat>Widescreen</PresentationFormat>
  <Paragraphs>47</Paragraphs>
  <Slides>16</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等线</vt:lpstr>
      <vt:lpstr>Arial</vt:lpstr>
      <vt:lpstr>Calibri</vt:lpstr>
      <vt:lpstr>Calibri Light</vt:lpstr>
      <vt:lpstr>Cambria</vt:lpstr>
      <vt:lpstr>Symbol</vt:lpstr>
      <vt:lpstr>Times New Roman</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Cúc Lê</cp:lastModifiedBy>
  <cp:revision>54</cp:revision>
  <dcterms:created xsi:type="dcterms:W3CDTF">2024-04-19T02:45:59Z</dcterms:created>
  <dcterms:modified xsi:type="dcterms:W3CDTF">2024-09-18T07:40:40Z</dcterms:modified>
</cp:coreProperties>
</file>