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17"/>
  </p:notesMasterIdLst>
  <p:sldIdLst>
    <p:sldId id="284" r:id="rId4"/>
    <p:sldId id="261" r:id="rId5"/>
    <p:sldId id="257" r:id="rId6"/>
    <p:sldId id="274" r:id="rId7"/>
    <p:sldId id="749" r:id="rId8"/>
    <p:sldId id="772" r:id="rId9"/>
    <p:sldId id="771" r:id="rId10"/>
    <p:sldId id="773" r:id="rId11"/>
    <p:sldId id="262" r:id="rId12"/>
    <p:sldId id="763" r:id="rId13"/>
    <p:sldId id="751" r:id="rId14"/>
    <p:sldId id="277"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484</Words>
  <Application>Microsoft Office PowerPoint</Application>
  <PresentationFormat>Widescreen</PresentationFormat>
  <Paragraphs>14</Paragraphs>
  <Slides>13</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#9Slide07 HoneyCream</vt:lpstr>
      <vt:lpstr>Arial</vt:lpstr>
      <vt:lpstr>Calibri</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52</cp:revision>
  <dcterms:created xsi:type="dcterms:W3CDTF">2024-07-01T04:16:15Z</dcterms:created>
  <dcterms:modified xsi:type="dcterms:W3CDTF">2024-09-18T13:49:35Z</dcterms:modified>
</cp:coreProperties>
</file>