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82" r:id="rId4"/>
    <p:sldId id="283" r:id="rId5"/>
    <p:sldId id="284" r:id="rId6"/>
    <p:sldId id="285" r:id="rId7"/>
    <p:sldId id="261" r:id="rId8"/>
    <p:sldId id="286" r:id="rId9"/>
    <p:sldId id="289" r:id="rId10"/>
    <p:sldId id="291" r:id="rId11"/>
    <p:sldId id="288" r:id="rId12"/>
    <p:sldId id="259" r:id="rId13"/>
    <p:sldId id="2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51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508376795"/>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4145515788"/>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953451505"/>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506890480"/>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795625716"/>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111226259"/>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111186289"/>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4273663880"/>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017002916"/>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635932568"/>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059644029"/>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3059233"/>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496697539"/>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787922212"/>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411778234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006098128"/>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15057359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4143900009"/>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277678205"/>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194255020"/>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198374603"/>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196385277"/>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449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2C96963D-B253-438D-8900-B4759F8B2D56}"/>
              </a:ext>
            </a:extLst>
          </p:cNvPr>
          <p:cNvPicPr>
            <a:picLocks noChangeAspect="1"/>
          </p:cNvPicPr>
          <p:nvPr/>
        </p:nvPicPr>
        <p:blipFill>
          <a:blip r:embed="rId2"/>
          <a:stretch>
            <a:fillRect/>
          </a:stretch>
        </p:blipFill>
        <p:spPr>
          <a:xfrm>
            <a:off x="0" y="0"/>
            <a:ext cx="12192000" cy="6857999"/>
          </a:xfrm>
          <a:prstGeom prst="rect">
            <a:avLst/>
          </a:prstGeom>
        </p:spPr>
      </p:pic>
      <p:pic>
        <p:nvPicPr>
          <p:cNvPr id="8" name="图片 7">
            <a:extLst>
              <a:ext uri="{FF2B5EF4-FFF2-40B4-BE49-F238E27FC236}">
                <a16:creationId xmlns:a16="http://schemas.microsoft.com/office/drawing/2014/main" id="{61E6B67B-B297-45D6-8A79-297EBA0CCC7C}"/>
              </a:ext>
            </a:extLst>
          </p:cNvPr>
          <p:cNvPicPr>
            <a:picLocks noChangeAspect="1"/>
          </p:cNvPicPr>
          <p:nvPr/>
        </p:nvPicPr>
        <p:blipFill>
          <a:blip r:embed="rId3"/>
          <a:stretch>
            <a:fillRect/>
          </a:stretch>
        </p:blipFill>
        <p:spPr>
          <a:xfrm>
            <a:off x="1237878" y="-278970"/>
            <a:ext cx="9716244" cy="7377019"/>
          </a:xfrm>
          <a:prstGeom prst="rect">
            <a:avLst/>
          </a:prstGeom>
        </p:spPr>
      </p:pic>
      <p:pic>
        <p:nvPicPr>
          <p:cNvPr id="17" name="图片 16">
            <a:extLst>
              <a:ext uri="{FF2B5EF4-FFF2-40B4-BE49-F238E27FC236}">
                <a16:creationId xmlns:a16="http://schemas.microsoft.com/office/drawing/2014/main" id="{C9EA1C39-8937-4958-8232-EB9C3A41FF92}"/>
              </a:ext>
            </a:extLst>
          </p:cNvPr>
          <p:cNvPicPr>
            <a:picLocks noChangeAspect="1"/>
          </p:cNvPicPr>
          <p:nvPr/>
        </p:nvPicPr>
        <p:blipFill>
          <a:blip r:embed="rId4"/>
          <a:srcRect b="30343"/>
          <a:stretch>
            <a:fillRect/>
          </a:stretch>
        </p:blipFill>
        <p:spPr>
          <a:xfrm>
            <a:off x="0" y="4661267"/>
            <a:ext cx="12191999" cy="2196733"/>
          </a:xfrm>
          <a:custGeom>
            <a:avLst/>
            <a:gdLst>
              <a:gd name="connsiteX0" fmla="*/ 0 w 12191999"/>
              <a:gd name="connsiteY0" fmla="*/ 0 h 2196733"/>
              <a:gd name="connsiteX1" fmla="*/ 12191999 w 12191999"/>
              <a:gd name="connsiteY1" fmla="*/ 0 h 2196733"/>
              <a:gd name="connsiteX2" fmla="*/ 12191999 w 12191999"/>
              <a:gd name="connsiteY2" fmla="*/ 2196733 h 2196733"/>
              <a:gd name="connsiteX3" fmla="*/ 0 w 12191999"/>
              <a:gd name="connsiteY3" fmla="*/ 2196733 h 2196733"/>
            </a:gdLst>
            <a:ahLst/>
            <a:cxnLst>
              <a:cxn ang="0">
                <a:pos x="connsiteX0" y="connsiteY0"/>
              </a:cxn>
              <a:cxn ang="0">
                <a:pos x="connsiteX1" y="connsiteY1"/>
              </a:cxn>
              <a:cxn ang="0">
                <a:pos x="connsiteX2" y="connsiteY2"/>
              </a:cxn>
              <a:cxn ang="0">
                <a:pos x="connsiteX3" y="connsiteY3"/>
              </a:cxn>
            </a:cxnLst>
            <a:rect l="l" t="t" r="r" b="b"/>
            <a:pathLst>
              <a:path w="12191999" h="2196733">
                <a:moveTo>
                  <a:pt x="0" y="0"/>
                </a:moveTo>
                <a:lnTo>
                  <a:pt x="12191999" y="0"/>
                </a:lnTo>
                <a:lnTo>
                  <a:pt x="12191999" y="2196733"/>
                </a:lnTo>
                <a:lnTo>
                  <a:pt x="0" y="2196733"/>
                </a:lnTo>
                <a:close/>
              </a:path>
            </a:pathLst>
          </a:custGeom>
        </p:spPr>
      </p:pic>
      <p:pic>
        <p:nvPicPr>
          <p:cNvPr id="13" name="图片 12">
            <a:extLst>
              <a:ext uri="{FF2B5EF4-FFF2-40B4-BE49-F238E27FC236}">
                <a16:creationId xmlns:a16="http://schemas.microsoft.com/office/drawing/2014/main" id="{690DB983-D742-46F2-8990-4416A7464570}"/>
              </a:ext>
            </a:extLst>
          </p:cNvPr>
          <p:cNvPicPr>
            <a:picLocks noChangeAspect="1"/>
          </p:cNvPicPr>
          <p:nvPr/>
        </p:nvPicPr>
        <p:blipFill>
          <a:blip r:embed="rId5"/>
          <a:stretch>
            <a:fillRect/>
          </a:stretch>
        </p:blipFill>
        <p:spPr>
          <a:xfrm>
            <a:off x="9149822" y="0"/>
            <a:ext cx="2316340" cy="2690238"/>
          </a:xfrm>
          <a:prstGeom prst="rect">
            <a:avLst/>
          </a:prstGeom>
        </p:spPr>
      </p:pic>
      <p:pic>
        <p:nvPicPr>
          <p:cNvPr id="14" name="图片 13">
            <a:extLst>
              <a:ext uri="{FF2B5EF4-FFF2-40B4-BE49-F238E27FC236}">
                <a16:creationId xmlns:a16="http://schemas.microsoft.com/office/drawing/2014/main" id="{09F01421-FF59-4D9F-99D5-2782E5174429}"/>
              </a:ext>
            </a:extLst>
          </p:cNvPr>
          <p:cNvPicPr>
            <a:picLocks noChangeAspect="1"/>
          </p:cNvPicPr>
          <p:nvPr/>
        </p:nvPicPr>
        <p:blipFill>
          <a:blip r:embed="rId6"/>
          <a:stretch>
            <a:fillRect/>
          </a:stretch>
        </p:blipFill>
        <p:spPr>
          <a:xfrm>
            <a:off x="60781" y="796525"/>
            <a:ext cx="2179553" cy="1937380"/>
          </a:xfrm>
          <a:prstGeom prst="rect">
            <a:avLst/>
          </a:prstGeom>
        </p:spPr>
      </p:pic>
      <p:pic>
        <p:nvPicPr>
          <p:cNvPr id="15" name="图片 14">
            <a:extLst>
              <a:ext uri="{FF2B5EF4-FFF2-40B4-BE49-F238E27FC236}">
                <a16:creationId xmlns:a16="http://schemas.microsoft.com/office/drawing/2014/main" id="{19CC74B2-68CE-44F5-83E8-C212EC574A17}"/>
              </a:ext>
            </a:extLst>
          </p:cNvPr>
          <p:cNvPicPr>
            <a:picLocks noChangeAspect="1"/>
          </p:cNvPicPr>
          <p:nvPr/>
        </p:nvPicPr>
        <p:blipFill>
          <a:blip r:embed="rId7"/>
          <a:stretch>
            <a:fillRect/>
          </a:stretch>
        </p:blipFill>
        <p:spPr>
          <a:xfrm>
            <a:off x="2043507" y="3744766"/>
            <a:ext cx="1769652" cy="3032462"/>
          </a:xfrm>
          <a:prstGeom prst="rect">
            <a:avLst/>
          </a:prstGeom>
        </p:spPr>
      </p:pic>
      <p:grpSp>
        <p:nvGrpSpPr>
          <p:cNvPr id="2" name="Group 1"/>
          <p:cNvGrpSpPr/>
          <p:nvPr/>
        </p:nvGrpSpPr>
        <p:grpSpPr>
          <a:xfrm>
            <a:off x="515922" y="474502"/>
            <a:ext cx="2402013" cy="624011"/>
            <a:chOff x="515922" y="474502"/>
            <a:chExt cx="2402013" cy="624011"/>
          </a:xfrm>
        </p:grpSpPr>
        <p:pic>
          <p:nvPicPr>
            <p:cNvPr id="29" name="图片 28">
              <a:extLst>
                <a:ext uri="{FF2B5EF4-FFF2-40B4-BE49-F238E27FC236}">
                  <a16:creationId xmlns:a16="http://schemas.microsoft.com/office/drawing/2014/main" id="{90FD6CE8-A32E-4332-B0D5-968166A130F9}"/>
                </a:ext>
              </a:extLst>
            </p:cNvPr>
            <p:cNvPicPr>
              <a:picLocks noChangeAspect="1"/>
            </p:cNvPicPr>
            <p:nvPr/>
          </p:nvPicPr>
          <p:blipFill>
            <a:blip r:embed="rId8"/>
            <a:stretch>
              <a:fillRect/>
            </a:stretch>
          </p:blipFill>
          <p:spPr>
            <a:xfrm>
              <a:off x="515922" y="474502"/>
              <a:ext cx="2402013" cy="624011"/>
            </a:xfrm>
            <a:prstGeom prst="rect">
              <a:avLst/>
            </a:prstGeom>
          </p:spPr>
        </p:pic>
        <p:sp>
          <p:nvSpPr>
            <p:cNvPr id="30" name="文本框 29">
              <a:extLst>
                <a:ext uri="{FF2B5EF4-FFF2-40B4-BE49-F238E27FC236}">
                  <a16:creationId xmlns:a16="http://schemas.microsoft.com/office/drawing/2014/main" id="{C91706A9-83BA-4CD9-9533-7C8E4253BD20}"/>
                </a:ext>
              </a:extLst>
            </p:cNvPr>
            <p:cNvSpPr txBox="1"/>
            <p:nvPr/>
          </p:nvSpPr>
          <p:spPr>
            <a:xfrm>
              <a:off x="643315" y="534914"/>
              <a:ext cx="35624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0A3152"/>
                  </a:solidFill>
                  <a:effectLst>
                    <a:outerShdw blurRad="12700" dist="12700" dir="2700000" algn="tl" rotWithShape="0">
                      <a:prstClr val="black">
                        <a:alpha val="40000"/>
                      </a:prstClr>
                    </a:outerShdw>
                  </a:effectLst>
                  <a:uLnTx/>
                  <a:uFillTx/>
                  <a:latin typeface="#9Slide05 Phobia" panose="02000506000000020003" pitchFamily="2" charset="0"/>
                  <a:ea typeface="思源黑体 CN Heavy" panose="020B0A00000000000000" pitchFamily="34" charset="-122"/>
                  <a:cs typeface="+mn-cs"/>
                </a:rPr>
                <a:t>H</a:t>
              </a:r>
              <a:endParaRPr kumimoji="0" lang="zh-CN" altLang="en-US" sz="2800" b="0" i="0" u="none" strike="noStrike" kern="1200" cap="none" spc="0" normalizeH="0" baseline="0" noProof="0" dirty="0">
                <a:ln>
                  <a:noFill/>
                </a:ln>
                <a:solidFill>
                  <a:srgbClr val="0A3152"/>
                </a:solidFill>
                <a:effectLst>
                  <a:outerShdw blurRad="12700" dist="12700" dir="2700000" algn="tl" rotWithShape="0">
                    <a:prstClr val="black">
                      <a:alpha val="40000"/>
                    </a:prstClr>
                  </a:outerShdw>
                </a:effectLst>
                <a:uLnTx/>
                <a:uFillTx/>
                <a:latin typeface="#9Slide05 Phobia" panose="02000506000000020003" pitchFamily="2" charset="0"/>
                <a:ea typeface="思源黑体 CN Heavy" panose="020B0A00000000000000" pitchFamily="34" charset="-122"/>
                <a:cs typeface="+mn-cs"/>
              </a:endParaRPr>
            </a:p>
          </p:txBody>
        </p:sp>
        <p:sp>
          <p:nvSpPr>
            <p:cNvPr id="31" name="文本框 30">
              <a:extLst>
                <a:ext uri="{FF2B5EF4-FFF2-40B4-BE49-F238E27FC236}">
                  <a16:creationId xmlns:a16="http://schemas.microsoft.com/office/drawing/2014/main" id="{5F08E699-E348-4F04-9520-D5DC66CFF461}"/>
                </a:ext>
              </a:extLst>
            </p:cNvPr>
            <p:cNvSpPr txBox="1"/>
            <p:nvPr/>
          </p:nvSpPr>
          <p:spPr>
            <a:xfrm>
              <a:off x="1231053" y="534914"/>
              <a:ext cx="35624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0A3152"/>
                  </a:solidFill>
                  <a:effectLst>
                    <a:outerShdw blurRad="12700" dist="12700" dir="2700000" algn="tl" rotWithShape="0">
                      <a:prstClr val="black">
                        <a:alpha val="40000"/>
                      </a:prstClr>
                    </a:outerShdw>
                  </a:effectLst>
                  <a:uLnTx/>
                  <a:uFillTx/>
                  <a:latin typeface="#9Slide05 Phobia" panose="02000506000000020003" pitchFamily="2" charset="0"/>
                  <a:ea typeface="思源黑体 CN Heavy" panose="020B0A00000000000000" pitchFamily="34" charset="-122"/>
                  <a:cs typeface="+mn-cs"/>
                </a:rPr>
                <a:t>Đ</a:t>
              </a:r>
              <a:endParaRPr kumimoji="0" lang="zh-CN" altLang="en-US" sz="2800" b="0" i="0" u="none" strike="noStrike" kern="1200" cap="none" spc="0" normalizeH="0" baseline="0" noProof="0" dirty="0">
                <a:ln>
                  <a:noFill/>
                </a:ln>
                <a:solidFill>
                  <a:srgbClr val="0A3152"/>
                </a:solidFill>
                <a:effectLst>
                  <a:outerShdw blurRad="12700" dist="12700" dir="2700000" algn="tl" rotWithShape="0">
                    <a:prstClr val="black">
                      <a:alpha val="40000"/>
                    </a:prstClr>
                  </a:outerShdw>
                </a:effectLst>
                <a:uLnTx/>
                <a:uFillTx/>
                <a:latin typeface="#9Slide05 Phobia" panose="02000506000000020003" pitchFamily="2" charset="0"/>
                <a:ea typeface="思源黑体 CN Heavy" panose="020B0A00000000000000" pitchFamily="34" charset="-122"/>
                <a:cs typeface="+mn-cs"/>
              </a:endParaRPr>
            </a:p>
          </p:txBody>
        </p:sp>
        <p:sp>
          <p:nvSpPr>
            <p:cNvPr id="32" name="文本框 31">
              <a:extLst>
                <a:ext uri="{FF2B5EF4-FFF2-40B4-BE49-F238E27FC236}">
                  <a16:creationId xmlns:a16="http://schemas.microsoft.com/office/drawing/2014/main" id="{CA229366-E5B3-4CBD-9817-DCCF4D89F2BF}"/>
                </a:ext>
              </a:extLst>
            </p:cNvPr>
            <p:cNvSpPr txBox="1"/>
            <p:nvPr/>
          </p:nvSpPr>
          <p:spPr>
            <a:xfrm>
              <a:off x="1818791" y="534914"/>
              <a:ext cx="35624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0A3152"/>
                  </a:solidFill>
                  <a:effectLst>
                    <a:outerShdw blurRad="12700" dist="12700" dir="2700000" algn="tl" rotWithShape="0">
                      <a:prstClr val="black">
                        <a:alpha val="40000"/>
                      </a:prstClr>
                    </a:outerShdw>
                  </a:effectLst>
                  <a:uLnTx/>
                  <a:uFillTx/>
                  <a:latin typeface="#9Slide05 Phobia" panose="02000506000000020003" pitchFamily="2" charset="0"/>
                  <a:ea typeface="思源黑体 CN Heavy" panose="020B0A00000000000000" pitchFamily="34" charset="-122"/>
                  <a:cs typeface="+mn-cs"/>
                </a:rPr>
                <a:t>T</a:t>
              </a:r>
              <a:endParaRPr kumimoji="0" lang="zh-CN" altLang="en-US" sz="2800" b="0" i="0" u="none" strike="noStrike" kern="1200" cap="none" spc="0" normalizeH="0" baseline="0" noProof="0" dirty="0">
                <a:ln>
                  <a:noFill/>
                </a:ln>
                <a:solidFill>
                  <a:srgbClr val="0A3152"/>
                </a:solidFill>
                <a:effectLst>
                  <a:outerShdw blurRad="12700" dist="12700" dir="2700000" algn="tl" rotWithShape="0">
                    <a:prstClr val="black">
                      <a:alpha val="40000"/>
                    </a:prstClr>
                  </a:outerShdw>
                </a:effectLst>
                <a:uLnTx/>
                <a:uFillTx/>
                <a:latin typeface="#9Slide05 Phobia" panose="02000506000000020003" pitchFamily="2" charset="0"/>
                <a:ea typeface="思源黑体 CN Heavy" panose="020B0A00000000000000" pitchFamily="34" charset="-122"/>
                <a:cs typeface="+mn-cs"/>
              </a:endParaRPr>
            </a:p>
          </p:txBody>
        </p:sp>
        <p:sp>
          <p:nvSpPr>
            <p:cNvPr id="33" name="文本框 32">
              <a:extLst>
                <a:ext uri="{FF2B5EF4-FFF2-40B4-BE49-F238E27FC236}">
                  <a16:creationId xmlns:a16="http://schemas.microsoft.com/office/drawing/2014/main" id="{DD267A4F-C313-4687-A377-4DD7BE9DEB01}"/>
                </a:ext>
              </a:extLst>
            </p:cNvPr>
            <p:cNvSpPr txBox="1"/>
            <p:nvPr/>
          </p:nvSpPr>
          <p:spPr>
            <a:xfrm>
              <a:off x="2406528" y="534914"/>
              <a:ext cx="35624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0A3152"/>
                  </a:solidFill>
                  <a:effectLst>
                    <a:outerShdw blurRad="12700" dist="12700" dir="2700000" algn="tl" rotWithShape="0">
                      <a:prstClr val="black">
                        <a:alpha val="40000"/>
                      </a:prstClr>
                    </a:outerShdw>
                  </a:effectLst>
                  <a:uLnTx/>
                  <a:uFillTx/>
                  <a:latin typeface="#9Slide05 Phobia" panose="02000506000000020003" pitchFamily="2" charset="0"/>
                  <a:ea typeface="思源黑体 CN Heavy" panose="020B0A00000000000000" pitchFamily="34" charset="-122"/>
                  <a:cs typeface="+mn-cs"/>
                </a:rPr>
                <a:t>N</a:t>
              </a:r>
              <a:endParaRPr kumimoji="0" lang="zh-CN" altLang="en-US" sz="2800" b="0" i="0" u="none" strike="noStrike" kern="1200" cap="none" spc="0" normalizeH="0" baseline="0" noProof="0" dirty="0">
                <a:ln>
                  <a:noFill/>
                </a:ln>
                <a:solidFill>
                  <a:srgbClr val="0A3152"/>
                </a:solidFill>
                <a:effectLst>
                  <a:outerShdw blurRad="12700" dist="12700" dir="2700000" algn="tl" rotWithShape="0">
                    <a:prstClr val="black">
                      <a:alpha val="40000"/>
                    </a:prstClr>
                  </a:outerShdw>
                </a:effectLst>
                <a:uLnTx/>
                <a:uFillTx/>
                <a:latin typeface="#9Slide05 Phobia" panose="02000506000000020003" pitchFamily="2" charset="0"/>
                <a:ea typeface="思源黑体 CN Heavy" panose="020B0A00000000000000" pitchFamily="34" charset="-122"/>
                <a:cs typeface="+mn-cs"/>
              </a:endParaRPr>
            </a:p>
          </p:txBody>
        </p:sp>
      </p:grpSp>
      <p:pic>
        <p:nvPicPr>
          <p:cNvPr id="36" name="图片 35">
            <a:extLst>
              <a:ext uri="{FF2B5EF4-FFF2-40B4-BE49-F238E27FC236}">
                <a16:creationId xmlns:a16="http://schemas.microsoft.com/office/drawing/2014/main" id="{123FD0BF-950B-41C4-A39B-2CCA9BEE3345}"/>
              </a:ext>
            </a:extLst>
          </p:cNvPr>
          <p:cNvPicPr>
            <a:picLocks noChangeAspect="1"/>
          </p:cNvPicPr>
          <p:nvPr/>
        </p:nvPicPr>
        <p:blipFill>
          <a:blip r:embed="rId9"/>
          <a:stretch>
            <a:fillRect/>
          </a:stretch>
        </p:blipFill>
        <p:spPr>
          <a:xfrm>
            <a:off x="7846105" y="3744766"/>
            <a:ext cx="3862971" cy="3055220"/>
          </a:xfrm>
          <a:prstGeom prst="rect">
            <a:avLst/>
          </a:prstGeom>
        </p:spPr>
      </p:pic>
      <p:pic>
        <p:nvPicPr>
          <p:cNvPr id="20" name="图片 11">
            <a:extLst>
              <a:ext uri="{FF2B5EF4-FFF2-40B4-BE49-F238E27FC236}">
                <a16:creationId xmlns:a16="http://schemas.microsoft.com/office/drawing/2014/main" id="{8A370DF3-9C5E-4DDC-9A1C-96BF54691F75}"/>
              </a:ext>
            </a:extLst>
          </p:cNvPr>
          <p:cNvPicPr>
            <a:picLocks noChangeAspect="1"/>
          </p:cNvPicPr>
          <p:nvPr/>
        </p:nvPicPr>
        <p:blipFill>
          <a:blip r:embed="rId10"/>
          <a:stretch>
            <a:fillRect/>
          </a:stretch>
        </p:blipFill>
        <p:spPr>
          <a:xfrm>
            <a:off x="-263751" y="3216685"/>
            <a:ext cx="2670279" cy="3962743"/>
          </a:xfrm>
          <a:prstGeom prst="rect">
            <a:avLst/>
          </a:prstGeom>
          <a:effectLst>
            <a:outerShdw blurRad="63500" algn="ctr" rotWithShape="0">
              <a:prstClr val="black">
                <a:alpha val="40000"/>
              </a:prstClr>
            </a:outerShdw>
          </a:effectLst>
        </p:spPr>
      </p:pic>
      <p:pic>
        <p:nvPicPr>
          <p:cNvPr id="6" name="Picture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193254" y="19217"/>
            <a:ext cx="1031393" cy="1031393"/>
          </a:xfrm>
          <a:prstGeom prst="rect">
            <a:avLst/>
          </a:prstGeom>
        </p:spPr>
      </p:pic>
      <p:pic>
        <p:nvPicPr>
          <p:cNvPr id="4" name="Picture 3">
            <a:extLst>
              <a:ext uri="{FF2B5EF4-FFF2-40B4-BE49-F238E27FC236}">
                <a16:creationId xmlns:a16="http://schemas.microsoft.com/office/drawing/2014/main" id="{39C6F878-E328-FA70-194A-1B891732C7D3}"/>
              </a:ext>
            </a:extLst>
          </p:cNvPr>
          <p:cNvPicPr>
            <a:picLocks noChangeAspect="1"/>
          </p:cNvPicPr>
          <p:nvPr/>
        </p:nvPicPr>
        <p:blipFill>
          <a:blip r:embed="rId12"/>
          <a:stretch>
            <a:fillRect/>
          </a:stretch>
        </p:blipFill>
        <p:spPr>
          <a:xfrm>
            <a:off x="5045102" y="537916"/>
            <a:ext cx="2292295" cy="1286367"/>
          </a:xfrm>
          <a:prstGeom prst="rect">
            <a:avLst/>
          </a:prstGeom>
        </p:spPr>
      </p:pic>
      <p:pic>
        <p:nvPicPr>
          <p:cNvPr id="12" name="Picture 11">
            <a:extLst>
              <a:ext uri="{FF2B5EF4-FFF2-40B4-BE49-F238E27FC236}">
                <a16:creationId xmlns:a16="http://schemas.microsoft.com/office/drawing/2014/main" id="{18A5337D-CBE3-B70C-8F95-C6BF9C40E123}"/>
              </a:ext>
            </a:extLst>
          </p:cNvPr>
          <p:cNvPicPr>
            <a:picLocks noChangeAspect="1"/>
          </p:cNvPicPr>
          <p:nvPr/>
        </p:nvPicPr>
        <p:blipFill>
          <a:blip r:embed="rId13"/>
          <a:stretch>
            <a:fillRect/>
          </a:stretch>
        </p:blipFill>
        <p:spPr>
          <a:xfrm>
            <a:off x="2404014" y="1438276"/>
            <a:ext cx="7444753" cy="3115180"/>
          </a:xfrm>
          <a:prstGeom prst="rect">
            <a:avLst/>
          </a:prstGeom>
        </p:spPr>
      </p:pic>
    </p:spTree>
    <p:extLst>
      <p:ext uri="{BB962C8B-B14F-4D97-AF65-F5344CB8AC3E}">
        <p14:creationId xmlns:p14="http://schemas.microsoft.com/office/powerpoint/2010/main" val="3998594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par>
                                <p:cTn id="14" presetID="14" presetClass="entr" presetSubtype="1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par>
                                <p:cTn id="17" presetID="14" presetClass="entr" presetSubtype="1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par>
                                <p:cTn id="20" presetID="14" presetClass="entr" presetSubtype="1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randombar(horizontal)">
                                      <p:cBhvr>
                                        <p:cTn id="22" dur="500"/>
                                        <p:tgtEl>
                                          <p:spTgt spid="36"/>
                                        </p:tgtEl>
                                      </p:cBhvr>
                                    </p:animEffect>
                                  </p:childTnLst>
                                </p:cTn>
                              </p:par>
                              <p:par>
                                <p:cTn id="23" presetID="14" presetClass="entr" presetSubtype="1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randombar(horizontal)">
                                      <p:cBhvr>
                                        <p:cTn id="25" dur="500"/>
                                        <p:tgtEl>
                                          <p:spTgt spid="20"/>
                                        </p:tgtEl>
                                      </p:cBhvr>
                                    </p:animEffect>
                                  </p:childTnLst>
                                </p:cTn>
                              </p:par>
                              <p:par>
                                <p:cTn id="26" presetID="14" presetClass="entr" presetSubtype="1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par>
                                <p:cTn id="29" presetID="14" presetClass="entr" presetSubtype="1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randombar(horizontal)">
                                      <p:cBhvr>
                                        <p:cTn id="31" dur="500"/>
                                        <p:tgtEl>
                                          <p:spTgt spid="2"/>
                                        </p:tgtEl>
                                      </p:cBhvr>
                                    </p:animEffect>
                                  </p:childTnLst>
                                </p:cTn>
                              </p:par>
                              <p:par>
                                <p:cTn id="32" presetID="14" presetClass="entr" presetSubtype="1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randombar(horizont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50" presetClass="entr" presetSubtype="0" decel="10000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1000" fill="hold"/>
                                        <p:tgtEl>
                                          <p:spTgt spid="12"/>
                                        </p:tgtEl>
                                        <p:attrNameLst>
                                          <p:attrName>ppt_w</p:attrName>
                                        </p:attrNameLst>
                                      </p:cBhvr>
                                      <p:tavLst>
                                        <p:tav tm="0">
                                          <p:val>
                                            <p:strVal val="#ppt_w+.3"/>
                                          </p:val>
                                        </p:tav>
                                        <p:tav tm="100000">
                                          <p:val>
                                            <p:strVal val="#ppt_w"/>
                                          </p:val>
                                        </p:tav>
                                      </p:tavLst>
                                    </p:anim>
                                    <p:anim calcmode="lin" valueType="num">
                                      <p:cBhvr>
                                        <p:cTn id="40" dur="1000" fill="hold"/>
                                        <p:tgtEl>
                                          <p:spTgt spid="12"/>
                                        </p:tgtEl>
                                        <p:attrNameLst>
                                          <p:attrName>ppt_h</p:attrName>
                                        </p:attrNameLst>
                                      </p:cBhvr>
                                      <p:tavLst>
                                        <p:tav tm="0">
                                          <p:val>
                                            <p:strVal val="#ppt_h"/>
                                          </p:val>
                                        </p:tav>
                                        <p:tav tm="100000">
                                          <p:val>
                                            <p:strVal val="#ppt_h"/>
                                          </p:val>
                                        </p:tav>
                                      </p:tavLst>
                                    </p:anim>
                                    <p:animEffect transition="in" filter="fade">
                                      <p:cBhvr>
                                        <p:cTn id="4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6A0F98E-8E09-4A68-B372-30040E7713C0}"/>
              </a:ext>
            </a:extLst>
          </p:cNvPr>
          <p:cNvPicPr>
            <a:picLocks noChangeAspect="1"/>
          </p:cNvPicPr>
          <p:nvPr/>
        </p:nvPicPr>
        <p:blipFill>
          <a:blip r:embed="rId2"/>
          <a:stretch>
            <a:fillRect/>
          </a:stretch>
        </p:blipFill>
        <p:spPr>
          <a:xfrm>
            <a:off x="9919512" y="4174435"/>
            <a:ext cx="2013371" cy="2683565"/>
          </a:xfrm>
          <a:prstGeom prst="rect">
            <a:avLst/>
          </a:prstGeom>
          <a:effectLst>
            <a:outerShdw blurRad="63500" algn="ctr" rotWithShape="0">
              <a:prstClr val="black">
                <a:alpha val="40000"/>
              </a:prstClr>
            </a:outerShdw>
          </a:effectLst>
        </p:spPr>
      </p:pic>
      <p:sp>
        <p:nvSpPr>
          <p:cNvPr id="4" name="Rectangle 3"/>
          <p:cNvSpPr/>
          <p:nvPr/>
        </p:nvSpPr>
        <p:spPr>
          <a:xfrm>
            <a:off x="872299" y="2466275"/>
            <a:ext cx="9047213" cy="3416320"/>
          </a:xfrm>
          <a:prstGeom prst="rect">
            <a:avLst/>
          </a:prstGeom>
          <a:ln w="57150">
            <a:solidFill>
              <a:srgbClr val="0070C0"/>
            </a:solidFill>
            <a:prstDash val="lgDash"/>
          </a:ln>
        </p:spPr>
        <p:txBody>
          <a:bodyPr wrap="square">
            <a:spAutoFit/>
          </a:bodyPr>
          <a:lstStyle/>
          <a:p>
            <a:pPr lvl="0" algn="just"/>
            <a:r>
              <a:rPr lang="vi-VN" sz="3600" b="1" i="1" dirty="0">
                <a:latin typeface="Cambria" panose="02040503050406030204" pitchFamily="18" charset="0"/>
                <a:ea typeface="Cambria" panose="02040503050406030204" pitchFamily="18" charset="0"/>
                <a:cs typeface="#9Slide03 Arima Madurai Light" panose="00000400000000000000" pitchFamily="2" charset="0"/>
              </a:rPr>
              <a:t> </a:t>
            </a:r>
            <a:r>
              <a:rPr lang="en-US" sz="3600" b="1" i="1" dirty="0">
                <a:latin typeface="Cambria" panose="02040503050406030204" pitchFamily="18" charset="0"/>
                <a:ea typeface="Cambria" panose="02040503050406030204" pitchFamily="18" charset="0"/>
                <a:cs typeface="#9Slide03 Arima Madurai Light" panose="00000400000000000000" pitchFamily="2" charset="0"/>
              </a:rPr>
              <a:t>   </a:t>
            </a:r>
            <a:r>
              <a:rPr lang="vi-VN" sz="3600" b="1" i="1" dirty="0">
                <a:latin typeface="Cambria" panose="02040503050406030204" pitchFamily="18" charset="0"/>
                <a:ea typeface="Cambria" panose="02040503050406030204" pitchFamily="18" charset="0"/>
                <a:cs typeface="#9Slide03 Arima Madurai Light" panose="00000400000000000000" pitchFamily="2" charset="0"/>
              </a:rPr>
              <a:t>Những tình huống các nhóm đưa ra hôm nay là những sự việc đã từng xảy ra trong cuộc sống hằng ngày của các em ở trường, ở nhà và ngoài xã hội. Bằng cách lựa chọn cách cân bằng cảm xúc phù hợp, các em sẽ vượt qua được những cảm xúc</a:t>
            </a:r>
            <a:r>
              <a:rPr lang="en-US" sz="3600" b="1" i="1" dirty="0">
                <a:latin typeface="Cambria" panose="02040503050406030204" pitchFamily="18" charset="0"/>
                <a:ea typeface="Cambria" panose="02040503050406030204" pitchFamily="18" charset="0"/>
                <a:cs typeface="#9Slide03 Arima Madurai Light" panose="00000400000000000000" pitchFamily="2" charset="0"/>
              </a:rPr>
              <a:t> </a:t>
            </a:r>
            <a:r>
              <a:rPr lang="vi-VN" sz="3600" b="1" i="1" dirty="0">
                <a:latin typeface="Cambria" panose="02040503050406030204" pitchFamily="18" charset="0"/>
                <a:ea typeface="Cambria" panose="02040503050406030204" pitchFamily="18" charset="0"/>
                <a:cs typeface="#9Slide03 Arima Madurai Light" panose="00000400000000000000" pitchFamily="2" charset="0"/>
              </a:rPr>
              <a:t>tiêu cực.</a:t>
            </a:r>
          </a:p>
        </p:txBody>
      </p:sp>
      <p:pic>
        <p:nvPicPr>
          <p:cNvPr id="9" name="图片 11">
            <a:extLst>
              <a:ext uri="{FF2B5EF4-FFF2-40B4-BE49-F238E27FC236}">
                <a16:creationId xmlns:a16="http://schemas.microsoft.com/office/drawing/2014/main" id="{8A370DF3-9C5E-4DDC-9A1C-96BF54691F75}"/>
              </a:ext>
            </a:extLst>
          </p:cNvPr>
          <p:cNvPicPr>
            <a:picLocks noChangeAspect="1"/>
          </p:cNvPicPr>
          <p:nvPr/>
        </p:nvPicPr>
        <p:blipFill>
          <a:blip r:embed="rId3"/>
          <a:stretch>
            <a:fillRect/>
          </a:stretch>
        </p:blipFill>
        <p:spPr>
          <a:xfrm>
            <a:off x="192036" y="-278508"/>
            <a:ext cx="1939891" cy="2878834"/>
          </a:xfrm>
          <a:prstGeom prst="rect">
            <a:avLst/>
          </a:prstGeom>
          <a:effectLst>
            <a:outerShdw blurRad="63500" algn="ctr" rotWithShape="0">
              <a:prstClr val="black">
                <a:alpha val="40000"/>
              </a:prstClr>
            </a:outerShdw>
          </a:effectLst>
        </p:spPr>
      </p:pic>
      <p:pic>
        <p:nvPicPr>
          <p:cNvPr id="5" name="Picture 4" descr="A close up of a logo&#10;&#10;Description automatically generated">
            <a:extLst>
              <a:ext uri="{FF2B5EF4-FFF2-40B4-BE49-F238E27FC236}">
                <a16:creationId xmlns:a16="http://schemas.microsoft.com/office/drawing/2014/main" id="{C754111F-535F-D056-3B5E-45E6649482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7550" y="400050"/>
            <a:ext cx="5095412" cy="1468704"/>
          </a:xfrm>
          <a:prstGeom prst="rect">
            <a:avLst/>
          </a:prstGeom>
        </p:spPr>
      </p:pic>
    </p:spTree>
    <p:extLst>
      <p:ext uri="{BB962C8B-B14F-4D97-AF65-F5344CB8AC3E}">
        <p14:creationId xmlns:p14="http://schemas.microsoft.com/office/powerpoint/2010/main" val="41077767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2C96963D-B253-438D-8900-B4759F8B2D56}"/>
              </a:ext>
            </a:extLst>
          </p:cNvPr>
          <p:cNvPicPr>
            <a:picLocks noChangeAspect="1"/>
          </p:cNvPicPr>
          <p:nvPr/>
        </p:nvPicPr>
        <p:blipFill>
          <a:blip r:embed="rId2"/>
          <a:stretch>
            <a:fillRect/>
          </a:stretch>
        </p:blipFill>
        <p:spPr>
          <a:xfrm>
            <a:off x="0" y="0"/>
            <a:ext cx="12192000" cy="6857999"/>
          </a:xfrm>
          <a:prstGeom prst="rect">
            <a:avLst/>
          </a:prstGeom>
        </p:spPr>
      </p:pic>
      <p:pic>
        <p:nvPicPr>
          <p:cNvPr id="6" name="图片 5">
            <a:extLst>
              <a:ext uri="{FF2B5EF4-FFF2-40B4-BE49-F238E27FC236}">
                <a16:creationId xmlns:a16="http://schemas.microsoft.com/office/drawing/2014/main" id="{1AF894E0-47D0-4583-B4E9-9B61F39026EB}"/>
              </a:ext>
            </a:extLst>
          </p:cNvPr>
          <p:cNvPicPr>
            <a:picLocks noChangeAspect="1"/>
          </p:cNvPicPr>
          <p:nvPr/>
        </p:nvPicPr>
        <p:blipFill>
          <a:blip r:embed="rId3"/>
          <a:stretch>
            <a:fillRect/>
          </a:stretch>
        </p:blipFill>
        <p:spPr>
          <a:xfrm>
            <a:off x="0" y="292919"/>
            <a:ext cx="12192000" cy="6485521"/>
          </a:xfrm>
          <a:prstGeom prst="rect">
            <a:avLst/>
          </a:prstGeom>
        </p:spPr>
      </p:pic>
      <p:pic>
        <p:nvPicPr>
          <p:cNvPr id="9" name="图片 8">
            <a:extLst>
              <a:ext uri="{FF2B5EF4-FFF2-40B4-BE49-F238E27FC236}">
                <a16:creationId xmlns:a16="http://schemas.microsoft.com/office/drawing/2014/main" id="{BAC0F698-1713-446A-92C5-227DC73D753E}"/>
              </a:ext>
            </a:extLst>
          </p:cNvPr>
          <p:cNvPicPr>
            <a:picLocks noChangeAspect="1"/>
          </p:cNvPicPr>
          <p:nvPr/>
        </p:nvPicPr>
        <p:blipFill>
          <a:blip r:embed="rId4"/>
          <a:stretch>
            <a:fillRect/>
          </a:stretch>
        </p:blipFill>
        <p:spPr>
          <a:xfrm>
            <a:off x="10337260" y="947871"/>
            <a:ext cx="1460018" cy="1961439"/>
          </a:xfrm>
          <a:prstGeom prst="rect">
            <a:avLst/>
          </a:prstGeom>
        </p:spPr>
      </p:pic>
      <p:pic>
        <p:nvPicPr>
          <p:cNvPr id="18" name="图片 17">
            <a:extLst>
              <a:ext uri="{FF2B5EF4-FFF2-40B4-BE49-F238E27FC236}">
                <a16:creationId xmlns:a16="http://schemas.microsoft.com/office/drawing/2014/main" id="{585DE722-1597-4FC1-BBD3-61E30C4F699F}"/>
              </a:ext>
            </a:extLst>
          </p:cNvPr>
          <p:cNvPicPr>
            <a:picLocks noChangeAspect="1"/>
          </p:cNvPicPr>
          <p:nvPr/>
        </p:nvPicPr>
        <p:blipFill>
          <a:blip r:embed="rId5"/>
          <a:stretch>
            <a:fillRect/>
          </a:stretch>
        </p:blipFill>
        <p:spPr>
          <a:xfrm>
            <a:off x="5103148" y="1076583"/>
            <a:ext cx="518764" cy="490494"/>
          </a:xfrm>
          <a:prstGeom prst="rect">
            <a:avLst/>
          </a:prstGeom>
          <a:effectLst>
            <a:outerShdw blurRad="63500" algn="ctr" rotWithShape="0">
              <a:prstClr val="black">
                <a:alpha val="40000"/>
              </a:prstClr>
            </a:outerShdw>
          </a:effectLst>
        </p:spPr>
      </p:pic>
      <p:pic>
        <p:nvPicPr>
          <p:cNvPr id="27" name="图片 17">
            <a:extLst>
              <a:ext uri="{FF2B5EF4-FFF2-40B4-BE49-F238E27FC236}">
                <a16:creationId xmlns:a16="http://schemas.microsoft.com/office/drawing/2014/main" id="{BEA32798-8EB2-44A5-BA93-130103067E9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02391" y="2447714"/>
            <a:ext cx="4450064" cy="4450064"/>
          </a:xfrm>
          <a:prstGeom prst="rect">
            <a:avLst/>
          </a:prstGeom>
          <a:effectLst>
            <a:outerShdw blurRad="63500" sx="102000" sy="102000" algn="ctr" rotWithShape="0">
              <a:prstClr val="black">
                <a:alpha val="40000"/>
              </a:prstClr>
            </a:outerShdw>
          </a:effectLst>
        </p:spPr>
      </p:pic>
      <p:pic>
        <p:nvPicPr>
          <p:cNvPr id="28" name="图片 10">
            <a:extLst>
              <a:ext uri="{FF2B5EF4-FFF2-40B4-BE49-F238E27FC236}">
                <a16:creationId xmlns:a16="http://schemas.microsoft.com/office/drawing/2014/main" id="{45E0A661-0E40-4C4D-A712-21210906A1B1}"/>
              </a:ext>
            </a:extLst>
          </p:cNvPr>
          <p:cNvPicPr>
            <a:picLocks noChangeAspect="1"/>
          </p:cNvPicPr>
          <p:nvPr/>
        </p:nvPicPr>
        <p:blipFill>
          <a:blip r:embed="rId7"/>
          <a:srcRect r="46145"/>
          <a:stretch>
            <a:fillRect/>
          </a:stretch>
        </p:blipFill>
        <p:spPr>
          <a:xfrm>
            <a:off x="478571" y="2723521"/>
            <a:ext cx="1969986" cy="2828789"/>
          </a:xfrm>
          <a:custGeom>
            <a:avLst/>
            <a:gdLst>
              <a:gd name="connsiteX0" fmla="*/ 0 w 1969986"/>
              <a:gd name="connsiteY0" fmla="*/ 0 h 2828789"/>
              <a:gd name="connsiteX1" fmla="*/ 1969986 w 1969986"/>
              <a:gd name="connsiteY1" fmla="*/ 0 h 2828789"/>
              <a:gd name="connsiteX2" fmla="*/ 1969986 w 1969986"/>
              <a:gd name="connsiteY2" fmla="*/ 2828789 h 2828789"/>
              <a:gd name="connsiteX3" fmla="*/ 0 w 1969986"/>
              <a:gd name="connsiteY3" fmla="*/ 2828789 h 2828789"/>
              <a:gd name="connsiteX4" fmla="*/ 0 w 1969986"/>
              <a:gd name="connsiteY4" fmla="*/ 0 h 2828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986" h="2828789">
                <a:moveTo>
                  <a:pt x="0" y="0"/>
                </a:moveTo>
                <a:lnTo>
                  <a:pt x="1969986" y="0"/>
                </a:lnTo>
                <a:lnTo>
                  <a:pt x="1969986" y="2828789"/>
                </a:lnTo>
                <a:lnTo>
                  <a:pt x="0" y="2828789"/>
                </a:lnTo>
                <a:lnTo>
                  <a:pt x="0" y="0"/>
                </a:lnTo>
                <a:close/>
              </a:path>
            </a:pathLst>
          </a:custGeom>
        </p:spPr>
      </p:pic>
      <p:pic>
        <p:nvPicPr>
          <p:cNvPr id="29" name="图片 8">
            <a:extLst>
              <a:ext uri="{FF2B5EF4-FFF2-40B4-BE49-F238E27FC236}">
                <a16:creationId xmlns:a16="http://schemas.microsoft.com/office/drawing/2014/main" id="{DA2B922C-7FCA-4D6E-9E40-753382CC94EA}"/>
              </a:ext>
            </a:extLst>
          </p:cNvPr>
          <p:cNvPicPr>
            <a:picLocks noChangeAspect="1"/>
          </p:cNvPicPr>
          <p:nvPr/>
        </p:nvPicPr>
        <p:blipFill>
          <a:blip r:embed="rId7"/>
          <a:srcRect l="53855"/>
          <a:stretch>
            <a:fillRect/>
          </a:stretch>
        </p:blipFill>
        <p:spPr>
          <a:xfrm>
            <a:off x="544182" y="545485"/>
            <a:ext cx="1687931" cy="2828789"/>
          </a:xfrm>
          <a:custGeom>
            <a:avLst/>
            <a:gdLst>
              <a:gd name="connsiteX0" fmla="*/ 0 w 1687931"/>
              <a:gd name="connsiteY0" fmla="*/ 0 h 2828789"/>
              <a:gd name="connsiteX1" fmla="*/ 1687931 w 1687931"/>
              <a:gd name="connsiteY1" fmla="*/ 0 h 2828789"/>
              <a:gd name="connsiteX2" fmla="*/ 1687931 w 1687931"/>
              <a:gd name="connsiteY2" fmla="*/ 2828789 h 2828789"/>
              <a:gd name="connsiteX3" fmla="*/ 0 w 1687931"/>
              <a:gd name="connsiteY3" fmla="*/ 2828789 h 2828789"/>
              <a:gd name="connsiteX4" fmla="*/ 0 w 1687931"/>
              <a:gd name="connsiteY4" fmla="*/ 0 h 2828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1" h="2828789">
                <a:moveTo>
                  <a:pt x="0" y="0"/>
                </a:moveTo>
                <a:lnTo>
                  <a:pt x="1687931" y="0"/>
                </a:lnTo>
                <a:lnTo>
                  <a:pt x="1687931" y="2828789"/>
                </a:lnTo>
                <a:lnTo>
                  <a:pt x="0" y="2828789"/>
                </a:lnTo>
                <a:lnTo>
                  <a:pt x="0" y="0"/>
                </a:lnTo>
                <a:close/>
              </a:path>
            </a:pathLst>
          </a:custGeom>
        </p:spPr>
      </p:pic>
      <p:pic>
        <p:nvPicPr>
          <p:cNvPr id="2" name="Picture 1">
            <a:extLst>
              <a:ext uri="{FF2B5EF4-FFF2-40B4-BE49-F238E27FC236}">
                <a16:creationId xmlns:a16="http://schemas.microsoft.com/office/drawing/2014/main" id="{1F60D95C-C698-D1C1-BC60-EBD91C863DFB}"/>
              </a:ext>
            </a:extLst>
          </p:cNvPr>
          <p:cNvPicPr>
            <a:picLocks noChangeAspect="1"/>
          </p:cNvPicPr>
          <p:nvPr/>
        </p:nvPicPr>
        <p:blipFill>
          <a:blip r:embed="rId8"/>
          <a:stretch>
            <a:fillRect/>
          </a:stretch>
        </p:blipFill>
        <p:spPr>
          <a:xfrm>
            <a:off x="1869264" y="2025671"/>
            <a:ext cx="6986622" cy="2444708"/>
          </a:xfrm>
          <a:prstGeom prst="rect">
            <a:avLst/>
          </a:prstGeom>
        </p:spPr>
      </p:pic>
    </p:spTree>
    <p:extLst>
      <p:ext uri="{BB962C8B-B14F-4D97-AF65-F5344CB8AC3E}">
        <p14:creationId xmlns:p14="http://schemas.microsoft.com/office/powerpoint/2010/main" val="5318765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horizontal)">
                                      <p:cBhvr>
                                        <p:cTn id="16" dur="500"/>
                                        <p:tgtEl>
                                          <p:spTgt spid="18"/>
                                        </p:tgtEl>
                                      </p:cBhvr>
                                    </p:animEffect>
                                  </p:childTnLst>
                                </p:cTn>
                              </p:par>
                              <p:par>
                                <p:cTn id="17" presetID="14" presetClass="entr" presetSubtype="1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randombar(horizontal)">
                                      <p:cBhvr>
                                        <p:cTn id="19" dur="500"/>
                                        <p:tgtEl>
                                          <p:spTgt spid="27"/>
                                        </p:tgtEl>
                                      </p:cBhvr>
                                    </p:animEffect>
                                  </p:childTnLst>
                                </p:cTn>
                              </p:par>
                              <p:par>
                                <p:cTn id="20" presetID="14" presetClass="entr" presetSubtype="1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randombar(horizontal)">
                                      <p:cBhvr>
                                        <p:cTn id="22" dur="500"/>
                                        <p:tgtEl>
                                          <p:spTgt spid="28"/>
                                        </p:tgtEl>
                                      </p:cBhvr>
                                    </p:animEffect>
                                  </p:childTnLst>
                                </p:cTn>
                              </p:par>
                              <p:par>
                                <p:cTn id="23" presetID="14" presetClass="entr" presetSubtype="1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randombar(horizontal)">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A46D860-BDD3-4997-B7F9-BF84AB1FB50F}"/>
              </a:ext>
            </a:extLst>
          </p:cNvPr>
          <p:cNvSpPr/>
          <p:nvPr/>
        </p:nvSpPr>
        <p:spPr>
          <a:xfrm>
            <a:off x="0" y="1920908"/>
            <a:ext cx="12192000" cy="3539113"/>
          </a:xfrm>
          <a:prstGeom prst="rect">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10" name="图片 7">
            <a:extLst>
              <a:ext uri="{FF2B5EF4-FFF2-40B4-BE49-F238E27FC236}">
                <a16:creationId xmlns:a16="http://schemas.microsoft.com/office/drawing/2014/main" id="{2BA805CE-F036-45B3-8AC2-8337DCAAB7FE}"/>
              </a:ext>
            </a:extLst>
          </p:cNvPr>
          <p:cNvPicPr>
            <a:picLocks noChangeAspect="1"/>
          </p:cNvPicPr>
          <p:nvPr/>
        </p:nvPicPr>
        <p:blipFill>
          <a:blip r:embed="rId2"/>
          <a:stretch>
            <a:fillRect/>
          </a:stretch>
        </p:blipFill>
        <p:spPr>
          <a:xfrm>
            <a:off x="206619" y="2210717"/>
            <a:ext cx="3544557" cy="3133481"/>
          </a:xfrm>
          <a:prstGeom prst="rect">
            <a:avLst/>
          </a:prstGeom>
          <a:effectLst>
            <a:outerShdw blurRad="12700" dist="12700" dir="18900000" algn="bl" rotWithShape="0">
              <a:prstClr val="black">
                <a:alpha val="40000"/>
              </a:prstClr>
            </a:outerShdw>
          </a:effectLst>
        </p:spPr>
      </p:pic>
      <p:pic>
        <p:nvPicPr>
          <p:cNvPr id="3" name="图片 9">
            <a:extLst>
              <a:ext uri="{FF2B5EF4-FFF2-40B4-BE49-F238E27FC236}">
                <a16:creationId xmlns:a16="http://schemas.microsoft.com/office/drawing/2014/main" id="{0B9728CB-034E-20FE-A9EF-445966EE48A1}"/>
              </a:ext>
            </a:extLst>
          </p:cNvPr>
          <p:cNvPicPr>
            <a:picLocks noChangeAspect="1"/>
          </p:cNvPicPr>
          <p:nvPr/>
        </p:nvPicPr>
        <p:blipFill>
          <a:blip r:embed="rId3"/>
          <a:stretch>
            <a:fillRect/>
          </a:stretch>
        </p:blipFill>
        <p:spPr>
          <a:xfrm rot="946996">
            <a:off x="10086352" y="-231671"/>
            <a:ext cx="1780186" cy="5730737"/>
          </a:xfrm>
          <a:prstGeom prst="rect">
            <a:avLst/>
          </a:prstGeom>
        </p:spPr>
      </p:pic>
      <p:sp>
        <p:nvSpPr>
          <p:cNvPr id="4" name="TextBox 3">
            <a:extLst>
              <a:ext uri="{FF2B5EF4-FFF2-40B4-BE49-F238E27FC236}">
                <a16:creationId xmlns:a16="http://schemas.microsoft.com/office/drawing/2014/main" id="{540008F3-0FF2-D29A-EBBA-1CBC30051847}"/>
              </a:ext>
            </a:extLst>
          </p:cNvPr>
          <p:cNvSpPr txBox="1"/>
          <p:nvPr/>
        </p:nvSpPr>
        <p:spPr>
          <a:xfrm>
            <a:off x="3429000" y="2628900"/>
            <a:ext cx="6867525" cy="2217017"/>
          </a:xfrm>
          <a:prstGeom prst="rect">
            <a:avLst/>
          </a:prstGeom>
          <a:noFill/>
        </p:spPr>
        <p:txBody>
          <a:bodyPr wrap="square" rtlCol="0">
            <a:spAutoFit/>
          </a:bodyPr>
          <a:lstStyle/>
          <a:p>
            <a:pPr marL="457200" indent="-457200" algn="just">
              <a:lnSpc>
                <a:spcPct val="150000"/>
              </a:lnSpc>
              <a:buFont typeface="Arial" panose="020B0604020202020204" pitchFamily="34" charset="0"/>
              <a:buChar char="•"/>
            </a:pPr>
            <a:r>
              <a:rPr lang="en-US" sz="3200" b="1" i="0" dirty="0" err="1">
                <a:solidFill>
                  <a:srgbClr val="000000"/>
                </a:solidFill>
                <a:effectLst/>
                <a:latin typeface="Cambria" panose="02040503050406030204" pitchFamily="18" charset="0"/>
                <a:ea typeface="Cambria" panose="02040503050406030204" pitchFamily="18" charset="0"/>
              </a:rPr>
              <a:t>Vận</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dụng</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các</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cách</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cân</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bằng</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cảm</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xúc</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hiệu</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quả</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vào</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cuộc</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sống</a:t>
            </a:r>
            <a:r>
              <a:rPr lang="en-US" sz="3200" b="1" i="0" dirty="0">
                <a:solidFill>
                  <a:srgbClr val="000000"/>
                </a:solidFill>
                <a:effectLst/>
                <a:latin typeface="Cambria" panose="02040503050406030204" pitchFamily="18" charset="0"/>
                <a:ea typeface="Cambria" panose="02040503050406030204" pitchFamily="18" charset="0"/>
              </a:rPr>
              <a:t>.</a:t>
            </a:r>
          </a:p>
          <a:p>
            <a:pPr marL="457200" indent="-457200" algn="just">
              <a:lnSpc>
                <a:spcPct val="150000"/>
              </a:lnSpc>
              <a:buFont typeface="Arial" panose="020B0604020202020204" pitchFamily="34" charset="0"/>
              <a:buChar char="•"/>
            </a:pPr>
            <a:r>
              <a:rPr lang="en-US" sz="3200" b="1" i="0" dirty="0" err="1">
                <a:solidFill>
                  <a:srgbClr val="000000"/>
                </a:solidFill>
                <a:effectLst/>
                <a:latin typeface="Cambria" panose="02040503050406030204" pitchFamily="18" charset="0"/>
                <a:ea typeface="Cambria" panose="02040503050406030204" pitchFamily="18" charset="0"/>
              </a:rPr>
              <a:t>Ghi</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lại</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kết</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quả</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của</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cách</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làm</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đó</a:t>
            </a:r>
            <a:r>
              <a:rPr lang="en-US" sz="3200" b="1" i="0" dirty="0">
                <a:solidFill>
                  <a:srgbClr val="00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0791656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2C96963D-B253-438D-8900-B4759F8B2D56}"/>
              </a:ext>
            </a:extLst>
          </p:cNvPr>
          <p:cNvPicPr>
            <a:picLocks noChangeAspect="1"/>
          </p:cNvPicPr>
          <p:nvPr/>
        </p:nvPicPr>
        <p:blipFill>
          <a:blip r:embed="rId2"/>
          <a:stretch>
            <a:fillRect/>
          </a:stretch>
        </p:blipFill>
        <p:spPr>
          <a:xfrm>
            <a:off x="0" y="0"/>
            <a:ext cx="12192000" cy="6857999"/>
          </a:xfrm>
          <a:prstGeom prst="rect">
            <a:avLst/>
          </a:prstGeom>
        </p:spPr>
      </p:pic>
      <p:pic>
        <p:nvPicPr>
          <p:cNvPr id="5" name="图片 4">
            <a:extLst>
              <a:ext uri="{FF2B5EF4-FFF2-40B4-BE49-F238E27FC236}">
                <a16:creationId xmlns:a16="http://schemas.microsoft.com/office/drawing/2014/main" id="{77693E56-69F3-4042-9A13-F13B4F7EA418}"/>
              </a:ext>
            </a:extLst>
          </p:cNvPr>
          <p:cNvPicPr>
            <a:picLocks noChangeAspect="1"/>
          </p:cNvPicPr>
          <p:nvPr/>
        </p:nvPicPr>
        <p:blipFill>
          <a:blip r:embed="rId3"/>
          <a:stretch>
            <a:fillRect/>
          </a:stretch>
        </p:blipFill>
        <p:spPr>
          <a:xfrm>
            <a:off x="747696" y="-954727"/>
            <a:ext cx="13429383" cy="9690862"/>
          </a:xfrm>
          <a:prstGeom prst="rect">
            <a:avLst/>
          </a:prstGeom>
          <a:effectLst>
            <a:outerShdw blurRad="63500" algn="ctr" rotWithShape="0">
              <a:prstClr val="black">
                <a:alpha val="40000"/>
              </a:prstClr>
            </a:outerShdw>
          </a:effectLst>
        </p:spPr>
      </p:pic>
      <p:pic>
        <p:nvPicPr>
          <p:cNvPr id="12" name="图片 11">
            <a:extLst>
              <a:ext uri="{FF2B5EF4-FFF2-40B4-BE49-F238E27FC236}">
                <a16:creationId xmlns:a16="http://schemas.microsoft.com/office/drawing/2014/main" id="{8A370DF3-9C5E-4DDC-9A1C-96BF54691F75}"/>
              </a:ext>
            </a:extLst>
          </p:cNvPr>
          <p:cNvPicPr>
            <a:picLocks noChangeAspect="1"/>
          </p:cNvPicPr>
          <p:nvPr/>
        </p:nvPicPr>
        <p:blipFill>
          <a:blip r:embed="rId4"/>
          <a:stretch>
            <a:fillRect/>
          </a:stretch>
        </p:blipFill>
        <p:spPr>
          <a:xfrm>
            <a:off x="238335" y="-270339"/>
            <a:ext cx="2504866" cy="3717267"/>
          </a:xfrm>
          <a:prstGeom prst="rect">
            <a:avLst/>
          </a:prstGeom>
          <a:effectLst>
            <a:outerShdw blurRad="63500" algn="ctr" rotWithShape="0">
              <a:prstClr val="black">
                <a:alpha val="40000"/>
              </a:prstClr>
            </a:outerShdw>
          </a:effectLst>
        </p:spPr>
      </p:pic>
      <p:pic>
        <p:nvPicPr>
          <p:cNvPr id="2" name="Picture 1">
            <a:extLst>
              <a:ext uri="{FF2B5EF4-FFF2-40B4-BE49-F238E27FC236}">
                <a16:creationId xmlns:a16="http://schemas.microsoft.com/office/drawing/2014/main" id="{C64DBC76-B86B-0175-C693-01DC52A0D8FF}"/>
              </a:ext>
            </a:extLst>
          </p:cNvPr>
          <p:cNvPicPr>
            <a:picLocks noChangeAspect="1"/>
          </p:cNvPicPr>
          <p:nvPr/>
        </p:nvPicPr>
        <p:blipFill>
          <a:blip r:embed="rId5"/>
          <a:stretch>
            <a:fillRect/>
          </a:stretch>
        </p:blipFill>
        <p:spPr>
          <a:xfrm>
            <a:off x="1546829" y="2461126"/>
            <a:ext cx="9498391" cy="3078747"/>
          </a:xfrm>
          <a:prstGeom prst="rect">
            <a:avLst/>
          </a:prstGeom>
        </p:spPr>
      </p:pic>
    </p:spTree>
    <p:extLst>
      <p:ext uri="{BB962C8B-B14F-4D97-AF65-F5344CB8AC3E}">
        <p14:creationId xmlns:p14="http://schemas.microsoft.com/office/powerpoint/2010/main" val="32549894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2C96963D-B253-438D-8900-B4759F8B2D56}"/>
              </a:ext>
            </a:extLst>
          </p:cNvPr>
          <p:cNvPicPr>
            <a:picLocks noChangeAspect="1"/>
          </p:cNvPicPr>
          <p:nvPr/>
        </p:nvPicPr>
        <p:blipFill>
          <a:blip r:embed="rId2"/>
          <a:stretch>
            <a:fillRect/>
          </a:stretch>
        </p:blipFill>
        <p:spPr>
          <a:xfrm>
            <a:off x="0" y="0"/>
            <a:ext cx="12192000" cy="6857999"/>
          </a:xfrm>
          <a:prstGeom prst="rect">
            <a:avLst/>
          </a:prstGeom>
        </p:spPr>
      </p:pic>
      <p:pic>
        <p:nvPicPr>
          <p:cNvPr id="6" name="图片 5">
            <a:extLst>
              <a:ext uri="{FF2B5EF4-FFF2-40B4-BE49-F238E27FC236}">
                <a16:creationId xmlns:a16="http://schemas.microsoft.com/office/drawing/2014/main" id="{1AF894E0-47D0-4583-B4E9-9B61F39026EB}"/>
              </a:ext>
            </a:extLst>
          </p:cNvPr>
          <p:cNvPicPr>
            <a:picLocks noChangeAspect="1"/>
          </p:cNvPicPr>
          <p:nvPr/>
        </p:nvPicPr>
        <p:blipFill>
          <a:blip r:embed="rId3"/>
          <a:stretch>
            <a:fillRect/>
          </a:stretch>
        </p:blipFill>
        <p:spPr>
          <a:xfrm>
            <a:off x="0" y="292919"/>
            <a:ext cx="12192000" cy="6485521"/>
          </a:xfrm>
          <a:prstGeom prst="rect">
            <a:avLst/>
          </a:prstGeom>
        </p:spPr>
      </p:pic>
      <p:pic>
        <p:nvPicPr>
          <p:cNvPr id="9" name="图片 8">
            <a:extLst>
              <a:ext uri="{FF2B5EF4-FFF2-40B4-BE49-F238E27FC236}">
                <a16:creationId xmlns:a16="http://schemas.microsoft.com/office/drawing/2014/main" id="{BAC0F698-1713-446A-92C5-227DC73D753E}"/>
              </a:ext>
            </a:extLst>
          </p:cNvPr>
          <p:cNvPicPr>
            <a:picLocks noChangeAspect="1"/>
          </p:cNvPicPr>
          <p:nvPr/>
        </p:nvPicPr>
        <p:blipFill>
          <a:blip r:embed="rId4"/>
          <a:stretch>
            <a:fillRect/>
          </a:stretch>
        </p:blipFill>
        <p:spPr>
          <a:xfrm>
            <a:off x="10229062" y="1621500"/>
            <a:ext cx="1460018" cy="1961439"/>
          </a:xfrm>
          <a:prstGeom prst="rect">
            <a:avLst/>
          </a:prstGeom>
        </p:spPr>
      </p:pic>
      <p:pic>
        <p:nvPicPr>
          <p:cNvPr id="18" name="图片 17">
            <a:extLst>
              <a:ext uri="{FF2B5EF4-FFF2-40B4-BE49-F238E27FC236}">
                <a16:creationId xmlns:a16="http://schemas.microsoft.com/office/drawing/2014/main" id="{585DE722-1597-4FC1-BBD3-61E30C4F699F}"/>
              </a:ext>
            </a:extLst>
          </p:cNvPr>
          <p:cNvPicPr>
            <a:picLocks noChangeAspect="1"/>
          </p:cNvPicPr>
          <p:nvPr/>
        </p:nvPicPr>
        <p:blipFill>
          <a:blip r:embed="rId5"/>
          <a:stretch>
            <a:fillRect/>
          </a:stretch>
        </p:blipFill>
        <p:spPr>
          <a:xfrm>
            <a:off x="5103148" y="1076583"/>
            <a:ext cx="518764" cy="490494"/>
          </a:xfrm>
          <a:prstGeom prst="rect">
            <a:avLst/>
          </a:prstGeom>
          <a:effectLst>
            <a:outerShdw blurRad="63500" algn="ctr" rotWithShape="0">
              <a:prstClr val="black">
                <a:alpha val="40000"/>
              </a:prstClr>
            </a:outerShdw>
          </a:effectLst>
        </p:spPr>
      </p:pic>
      <p:pic>
        <p:nvPicPr>
          <p:cNvPr id="24" name="图片 8">
            <a:extLst>
              <a:ext uri="{FF2B5EF4-FFF2-40B4-BE49-F238E27FC236}">
                <a16:creationId xmlns:a16="http://schemas.microsoft.com/office/drawing/2014/main" id="{BAC0F698-1713-446A-92C5-227DC73D753E}"/>
              </a:ext>
            </a:extLst>
          </p:cNvPr>
          <p:cNvPicPr>
            <a:picLocks noChangeAspect="1"/>
          </p:cNvPicPr>
          <p:nvPr/>
        </p:nvPicPr>
        <p:blipFill>
          <a:blip r:embed="rId4"/>
          <a:stretch>
            <a:fillRect/>
          </a:stretch>
        </p:blipFill>
        <p:spPr>
          <a:xfrm>
            <a:off x="11068780" y="916684"/>
            <a:ext cx="1460018" cy="1961439"/>
          </a:xfrm>
          <a:prstGeom prst="rect">
            <a:avLst/>
          </a:prstGeom>
        </p:spPr>
      </p:pic>
      <p:pic>
        <p:nvPicPr>
          <p:cNvPr id="25" name="图片 17">
            <a:extLst>
              <a:ext uri="{FF2B5EF4-FFF2-40B4-BE49-F238E27FC236}">
                <a16:creationId xmlns:a16="http://schemas.microsoft.com/office/drawing/2014/main" id="{BEA32798-8EB2-44A5-BA93-130103067E9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33911" y="2416527"/>
            <a:ext cx="4450064" cy="4450064"/>
          </a:xfrm>
          <a:prstGeom prst="rect">
            <a:avLst/>
          </a:prstGeom>
          <a:effectLst>
            <a:outerShdw blurRad="63500" sx="102000" sy="102000" algn="ctr" rotWithShape="0">
              <a:prstClr val="black">
                <a:alpha val="40000"/>
              </a:prstClr>
            </a:outerShdw>
          </a:effectLst>
        </p:spPr>
      </p:pic>
      <p:pic>
        <p:nvPicPr>
          <p:cNvPr id="26" name="图片 10">
            <a:extLst>
              <a:ext uri="{FF2B5EF4-FFF2-40B4-BE49-F238E27FC236}">
                <a16:creationId xmlns:a16="http://schemas.microsoft.com/office/drawing/2014/main" id="{45E0A661-0E40-4C4D-A712-21210906A1B1}"/>
              </a:ext>
            </a:extLst>
          </p:cNvPr>
          <p:cNvPicPr>
            <a:picLocks noChangeAspect="1"/>
          </p:cNvPicPr>
          <p:nvPr/>
        </p:nvPicPr>
        <p:blipFill>
          <a:blip r:embed="rId7"/>
          <a:srcRect r="46145"/>
          <a:stretch>
            <a:fillRect/>
          </a:stretch>
        </p:blipFill>
        <p:spPr>
          <a:xfrm>
            <a:off x="439587" y="2416527"/>
            <a:ext cx="1969986" cy="2828789"/>
          </a:xfrm>
          <a:custGeom>
            <a:avLst/>
            <a:gdLst>
              <a:gd name="connsiteX0" fmla="*/ 0 w 1969986"/>
              <a:gd name="connsiteY0" fmla="*/ 0 h 2828789"/>
              <a:gd name="connsiteX1" fmla="*/ 1969986 w 1969986"/>
              <a:gd name="connsiteY1" fmla="*/ 0 h 2828789"/>
              <a:gd name="connsiteX2" fmla="*/ 1969986 w 1969986"/>
              <a:gd name="connsiteY2" fmla="*/ 2828789 h 2828789"/>
              <a:gd name="connsiteX3" fmla="*/ 0 w 1969986"/>
              <a:gd name="connsiteY3" fmla="*/ 2828789 h 2828789"/>
              <a:gd name="connsiteX4" fmla="*/ 0 w 1969986"/>
              <a:gd name="connsiteY4" fmla="*/ 0 h 2828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986" h="2828789">
                <a:moveTo>
                  <a:pt x="0" y="0"/>
                </a:moveTo>
                <a:lnTo>
                  <a:pt x="1969986" y="0"/>
                </a:lnTo>
                <a:lnTo>
                  <a:pt x="1969986" y="2828789"/>
                </a:lnTo>
                <a:lnTo>
                  <a:pt x="0" y="2828789"/>
                </a:lnTo>
                <a:lnTo>
                  <a:pt x="0" y="0"/>
                </a:lnTo>
                <a:close/>
              </a:path>
            </a:pathLst>
          </a:custGeom>
        </p:spPr>
      </p:pic>
      <p:pic>
        <p:nvPicPr>
          <p:cNvPr id="27" name="图片 8">
            <a:extLst>
              <a:ext uri="{FF2B5EF4-FFF2-40B4-BE49-F238E27FC236}">
                <a16:creationId xmlns:a16="http://schemas.microsoft.com/office/drawing/2014/main" id="{DA2B922C-7FCA-4D6E-9E40-753382CC94EA}"/>
              </a:ext>
            </a:extLst>
          </p:cNvPr>
          <p:cNvPicPr>
            <a:picLocks noChangeAspect="1"/>
          </p:cNvPicPr>
          <p:nvPr/>
        </p:nvPicPr>
        <p:blipFill>
          <a:blip r:embed="rId7"/>
          <a:srcRect l="53855"/>
          <a:stretch>
            <a:fillRect/>
          </a:stretch>
        </p:blipFill>
        <p:spPr>
          <a:xfrm>
            <a:off x="505198" y="238491"/>
            <a:ext cx="1687931" cy="2828789"/>
          </a:xfrm>
          <a:custGeom>
            <a:avLst/>
            <a:gdLst>
              <a:gd name="connsiteX0" fmla="*/ 0 w 1687931"/>
              <a:gd name="connsiteY0" fmla="*/ 0 h 2828789"/>
              <a:gd name="connsiteX1" fmla="*/ 1687931 w 1687931"/>
              <a:gd name="connsiteY1" fmla="*/ 0 h 2828789"/>
              <a:gd name="connsiteX2" fmla="*/ 1687931 w 1687931"/>
              <a:gd name="connsiteY2" fmla="*/ 2828789 h 2828789"/>
              <a:gd name="connsiteX3" fmla="*/ 0 w 1687931"/>
              <a:gd name="connsiteY3" fmla="*/ 2828789 h 2828789"/>
              <a:gd name="connsiteX4" fmla="*/ 0 w 1687931"/>
              <a:gd name="connsiteY4" fmla="*/ 0 h 2828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1" h="2828789">
                <a:moveTo>
                  <a:pt x="0" y="0"/>
                </a:moveTo>
                <a:lnTo>
                  <a:pt x="1687931" y="0"/>
                </a:lnTo>
                <a:lnTo>
                  <a:pt x="1687931" y="2828789"/>
                </a:lnTo>
                <a:lnTo>
                  <a:pt x="0" y="2828789"/>
                </a:lnTo>
                <a:lnTo>
                  <a:pt x="0" y="0"/>
                </a:lnTo>
                <a:close/>
              </a:path>
            </a:pathLst>
          </a:custGeom>
        </p:spPr>
      </p:pic>
      <p:pic>
        <p:nvPicPr>
          <p:cNvPr id="4" name="Picture 3">
            <a:extLst>
              <a:ext uri="{FF2B5EF4-FFF2-40B4-BE49-F238E27FC236}">
                <a16:creationId xmlns:a16="http://schemas.microsoft.com/office/drawing/2014/main" id="{A9DA4F85-ED3D-32E4-EDA0-92068BFDC717}"/>
              </a:ext>
            </a:extLst>
          </p:cNvPr>
          <p:cNvPicPr>
            <a:picLocks noChangeAspect="1"/>
          </p:cNvPicPr>
          <p:nvPr/>
        </p:nvPicPr>
        <p:blipFill>
          <a:blip r:embed="rId8"/>
          <a:stretch>
            <a:fillRect/>
          </a:stretch>
        </p:blipFill>
        <p:spPr>
          <a:xfrm>
            <a:off x="2329866" y="2509545"/>
            <a:ext cx="7608467" cy="2353260"/>
          </a:xfrm>
          <a:prstGeom prst="rect">
            <a:avLst/>
          </a:prstGeom>
        </p:spPr>
      </p:pic>
    </p:spTree>
    <p:extLst>
      <p:ext uri="{BB962C8B-B14F-4D97-AF65-F5344CB8AC3E}">
        <p14:creationId xmlns:p14="http://schemas.microsoft.com/office/powerpoint/2010/main" val="39716316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par>
                                <p:cTn id="8" presetID="14" presetClass="entr" presetSubtype="1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randombar(horizontal)">
                                      <p:cBhvr>
                                        <p:cTn id="10" dur="500"/>
                                        <p:tgtEl>
                                          <p:spTgt spid="26"/>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randombar(horizontal)">
                                      <p:cBhvr>
                                        <p:cTn id="16" dur="500"/>
                                        <p:tgtEl>
                                          <p:spTgt spid="25"/>
                                        </p:tgtEl>
                                      </p:cBhvr>
                                    </p:animEffect>
                                  </p:childTnLst>
                                </p:cTn>
                              </p:par>
                              <p:par>
                                <p:cTn id="17" presetID="14" presetClass="entr" presetSubtype="1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randombar(horizontal)">
                                      <p:cBhvr>
                                        <p:cTn id="19" dur="500"/>
                                        <p:tgtEl>
                                          <p:spTgt spid="24"/>
                                        </p:tgtEl>
                                      </p:cBhvr>
                                    </p:animEffect>
                                  </p:childTnLst>
                                </p:cTn>
                              </p:par>
                              <p:par>
                                <p:cTn id="20" presetID="14" presetClass="entr" presetSubtype="1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par>
                                <p:cTn id="23" presetID="14" presetClass="entr" presetSubtype="1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AF894E0-47D0-4583-B4E9-9B61F39026EB}"/>
              </a:ext>
            </a:extLst>
          </p:cNvPr>
          <p:cNvPicPr>
            <a:picLocks noChangeAspect="1"/>
          </p:cNvPicPr>
          <p:nvPr/>
        </p:nvPicPr>
        <p:blipFill>
          <a:blip r:embed="rId2"/>
          <a:stretch>
            <a:fillRect/>
          </a:stretch>
        </p:blipFill>
        <p:spPr>
          <a:xfrm>
            <a:off x="0" y="292919"/>
            <a:ext cx="12192000" cy="6485521"/>
          </a:xfrm>
          <a:prstGeom prst="rect">
            <a:avLst/>
          </a:prstGeom>
        </p:spPr>
      </p:pic>
      <p:pic>
        <p:nvPicPr>
          <p:cNvPr id="9" name="图片 8">
            <a:extLst>
              <a:ext uri="{FF2B5EF4-FFF2-40B4-BE49-F238E27FC236}">
                <a16:creationId xmlns:a16="http://schemas.microsoft.com/office/drawing/2014/main" id="{BAC0F698-1713-446A-92C5-227DC73D753E}"/>
              </a:ext>
            </a:extLst>
          </p:cNvPr>
          <p:cNvPicPr>
            <a:picLocks noChangeAspect="1"/>
          </p:cNvPicPr>
          <p:nvPr/>
        </p:nvPicPr>
        <p:blipFill>
          <a:blip r:embed="rId3"/>
          <a:stretch>
            <a:fillRect/>
          </a:stretch>
        </p:blipFill>
        <p:spPr>
          <a:xfrm>
            <a:off x="10229062" y="1621500"/>
            <a:ext cx="1460018" cy="1961439"/>
          </a:xfrm>
          <a:prstGeom prst="rect">
            <a:avLst/>
          </a:prstGeom>
        </p:spPr>
      </p:pic>
      <p:pic>
        <p:nvPicPr>
          <p:cNvPr id="18" name="图片 17">
            <a:extLst>
              <a:ext uri="{FF2B5EF4-FFF2-40B4-BE49-F238E27FC236}">
                <a16:creationId xmlns:a16="http://schemas.microsoft.com/office/drawing/2014/main" id="{585DE722-1597-4FC1-BBD3-61E30C4F699F}"/>
              </a:ext>
            </a:extLst>
          </p:cNvPr>
          <p:cNvPicPr>
            <a:picLocks noChangeAspect="1"/>
          </p:cNvPicPr>
          <p:nvPr/>
        </p:nvPicPr>
        <p:blipFill>
          <a:blip r:embed="rId4"/>
          <a:stretch>
            <a:fillRect/>
          </a:stretch>
        </p:blipFill>
        <p:spPr>
          <a:xfrm>
            <a:off x="5103148" y="1076583"/>
            <a:ext cx="518764" cy="490494"/>
          </a:xfrm>
          <a:prstGeom prst="rect">
            <a:avLst/>
          </a:prstGeom>
          <a:effectLst>
            <a:outerShdw blurRad="63500" algn="ctr" rotWithShape="0">
              <a:prstClr val="black">
                <a:alpha val="40000"/>
              </a:prstClr>
            </a:outerShdw>
          </a:effectLst>
        </p:spPr>
      </p:pic>
      <p:pic>
        <p:nvPicPr>
          <p:cNvPr id="16" name="图片 8">
            <a:extLst>
              <a:ext uri="{FF2B5EF4-FFF2-40B4-BE49-F238E27FC236}">
                <a16:creationId xmlns:a16="http://schemas.microsoft.com/office/drawing/2014/main" id="{BAC0F698-1713-446A-92C5-227DC73D753E}"/>
              </a:ext>
            </a:extLst>
          </p:cNvPr>
          <p:cNvPicPr>
            <a:picLocks noChangeAspect="1"/>
          </p:cNvPicPr>
          <p:nvPr/>
        </p:nvPicPr>
        <p:blipFill>
          <a:blip r:embed="rId3"/>
          <a:stretch>
            <a:fillRect/>
          </a:stretch>
        </p:blipFill>
        <p:spPr>
          <a:xfrm>
            <a:off x="10337260" y="947871"/>
            <a:ext cx="1460018" cy="1961439"/>
          </a:xfrm>
          <a:prstGeom prst="rect">
            <a:avLst/>
          </a:prstGeom>
        </p:spPr>
      </p:pic>
      <p:pic>
        <p:nvPicPr>
          <p:cNvPr id="17" name="图片 17">
            <a:extLst>
              <a:ext uri="{FF2B5EF4-FFF2-40B4-BE49-F238E27FC236}">
                <a16:creationId xmlns:a16="http://schemas.microsoft.com/office/drawing/2014/main" id="{BEA32798-8EB2-44A5-BA93-130103067E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69903" y="2407936"/>
            <a:ext cx="4450064" cy="4450064"/>
          </a:xfrm>
          <a:prstGeom prst="rect">
            <a:avLst/>
          </a:prstGeom>
          <a:effectLst>
            <a:outerShdw blurRad="63500" sx="102000" sy="102000" algn="ctr" rotWithShape="0">
              <a:prstClr val="black">
                <a:alpha val="40000"/>
              </a:prstClr>
            </a:outerShdw>
          </a:effectLst>
        </p:spPr>
      </p:pic>
      <p:pic>
        <p:nvPicPr>
          <p:cNvPr id="24" name="图片 10">
            <a:extLst>
              <a:ext uri="{FF2B5EF4-FFF2-40B4-BE49-F238E27FC236}">
                <a16:creationId xmlns:a16="http://schemas.microsoft.com/office/drawing/2014/main" id="{45E0A661-0E40-4C4D-A712-21210906A1B1}"/>
              </a:ext>
            </a:extLst>
          </p:cNvPr>
          <p:cNvPicPr>
            <a:picLocks noChangeAspect="1"/>
          </p:cNvPicPr>
          <p:nvPr/>
        </p:nvPicPr>
        <p:blipFill>
          <a:blip r:embed="rId6"/>
          <a:srcRect r="46145"/>
          <a:stretch>
            <a:fillRect/>
          </a:stretch>
        </p:blipFill>
        <p:spPr>
          <a:xfrm>
            <a:off x="478571" y="2723521"/>
            <a:ext cx="1969986" cy="2828789"/>
          </a:xfrm>
          <a:custGeom>
            <a:avLst/>
            <a:gdLst>
              <a:gd name="connsiteX0" fmla="*/ 0 w 1969986"/>
              <a:gd name="connsiteY0" fmla="*/ 0 h 2828789"/>
              <a:gd name="connsiteX1" fmla="*/ 1969986 w 1969986"/>
              <a:gd name="connsiteY1" fmla="*/ 0 h 2828789"/>
              <a:gd name="connsiteX2" fmla="*/ 1969986 w 1969986"/>
              <a:gd name="connsiteY2" fmla="*/ 2828789 h 2828789"/>
              <a:gd name="connsiteX3" fmla="*/ 0 w 1969986"/>
              <a:gd name="connsiteY3" fmla="*/ 2828789 h 2828789"/>
              <a:gd name="connsiteX4" fmla="*/ 0 w 1969986"/>
              <a:gd name="connsiteY4" fmla="*/ 0 h 2828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986" h="2828789">
                <a:moveTo>
                  <a:pt x="0" y="0"/>
                </a:moveTo>
                <a:lnTo>
                  <a:pt x="1969986" y="0"/>
                </a:lnTo>
                <a:lnTo>
                  <a:pt x="1969986" y="2828789"/>
                </a:lnTo>
                <a:lnTo>
                  <a:pt x="0" y="2828789"/>
                </a:lnTo>
                <a:lnTo>
                  <a:pt x="0" y="0"/>
                </a:lnTo>
                <a:close/>
              </a:path>
            </a:pathLst>
          </a:custGeom>
        </p:spPr>
      </p:pic>
      <p:pic>
        <p:nvPicPr>
          <p:cNvPr id="25" name="图片 8">
            <a:extLst>
              <a:ext uri="{FF2B5EF4-FFF2-40B4-BE49-F238E27FC236}">
                <a16:creationId xmlns:a16="http://schemas.microsoft.com/office/drawing/2014/main" id="{DA2B922C-7FCA-4D6E-9E40-753382CC94EA}"/>
              </a:ext>
            </a:extLst>
          </p:cNvPr>
          <p:cNvPicPr>
            <a:picLocks noChangeAspect="1"/>
          </p:cNvPicPr>
          <p:nvPr/>
        </p:nvPicPr>
        <p:blipFill>
          <a:blip r:embed="rId6"/>
          <a:srcRect l="53855"/>
          <a:stretch>
            <a:fillRect/>
          </a:stretch>
        </p:blipFill>
        <p:spPr>
          <a:xfrm>
            <a:off x="544182" y="545485"/>
            <a:ext cx="1687931" cy="2828789"/>
          </a:xfrm>
          <a:custGeom>
            <a:avLst/>
            <a:gdLst>
              <a:gd name="connsiteX0" fmla="*/ 0 w 1687931"/>
              <a:gd name="connsiteY0" fmla="*/ 0 h 2828789"/>
              <a:gd name="connsiteX1" fmla="*/ 1687931 w 1687931"/>
              <a:gd name="connsiteY1" fmla="*/ 0 h 2828789"/>
              <a:gd name="connsiteX2" fmla="*/ 1687931 w 1687931"/>
              <a:gd name="connsiteY2" fmla="*/ 2828789 h 2828789"/>
              <a:gd name="connsiteX3" fmla="*/ 0 w 1687931"/>
              <a:gd name="connsiteY3" fmla="*/ 2828789 h 2828789"/>
              <a:gd name="connsiteX4" fmla="*/ 0 w 1687931"/>
              <a:gd name="connsiteY4" fmla="*/ 0 h 2828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931" h="2828789">
                <a:moveTo>
                  <a:pt x="0" y="0"/>
                </a:moveTo>
                <a:lnTo>
                  <a:pt x="1687931" y="0"/>
                </a:lnTo>
                <a:lnTo>
                  <a:pt x="1687931" y="2828789"/>
                </a:lnTo>
                <a:lnTo>
                  <a:pt x="0" y="2828789"/>
                </a:lnTo>
                <a:lnTo>
                  <a:pt x="0" y="0"/>
                </a:lnTo>
                <a:close/>
              </a:path>
            </a:pathLst>
          </a:custGeom>
        </p:spPr>
      </p:pic>
      <p:pic>
        <p:nvPicPr>
          <p:cNvPr id="4" name="Picture 3">
            <a:extLst>
              <a:ext uri="{FF2B5EF4-FFF2-40B4-BE49-F238E27FC236}">
                <a16:creationId xmlns:a16="http://schemas.microsoft.com/office/drawing/2014/main" id="{7566CE97-F78C-E05E-8B56-CFEAA4D779BE}"/>
              </a:ext>
            </a:extLst>
          </p:cNvPr>
          <p:cNvPicPr>
            <a:picLocks noChangeAspect="1"/>
          </p:cNvPicPr>
          <p:nvPr/>
        </p:nvPicPr>
        <p:blipFill>
          <a:blip r:embed="rId7"/>
          <a:stretch>
            <a:fillRect/>
          </a:stretch>
        </p:blipFill>
        <p:spPr>
          <a:xfrm>
            <a:off x="2111558" y="2054986"/>
            <a:ext cx="7492633" cy="2938527"/>
          </a:xfrm>
          <a:prstGeom prst="rect">
            <a:avLst/>
          </a:prstGeom>
        </p:spPr>
      </p:pic>
    </p:spTree>
    <p:extLst>
      <p:ext uri="{BB962C8B-B14F-4D97-AF65-F5344CB8AC3E}">
        <p14:creationId xmlns:p14="http://schemas.microsoft.com/office/powerpoint/2010/main" val="22308495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randombar(horizontal)">
                                      <p:cBhvr>
                                        <p:cTn id="13" dur="500"/>
                                        <p:tgtEl>
                                          <p:spTgt spid="18"/>
                                        </p:tgtEl>
                                      </p:cBhvr>
                                    </p:animEffect>
                                  </p:childTnLst>
                                </p:cTn>
                              </p:par>
                              <p:par>
                                <p:cTn id="14" presetID="14"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par>
                                <p:cTn id="17" presetID="14" presetClass="entr" presetSubtype="1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randombar(horizontal)">
                                      <p:cBhvr>
                                        <p:cTn id="19" dur="500"/>
                                        <p:tgtEl>
                                          <p:spTgt spid="17"/>
                                        </p:tgtEl>
                                      </p:cBhvr>
                                    </p:animEffect>
                                  </p:childTnLst>
                                </p:cTn>
                              </p:par>
                              <p:par>
                                <p:cTn id="20" presetID="14" presetClass="entr" presetSubtype="1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randombar(horizontal)">
                                      <p:cBhvr>
                                        <p:cTn id="22" dur="500"/>
                                        <p:tgtEl>
                                          <p:spTgt spid="24"/>
                                        </p:tgtEl>
                                      </p:cBhvr>
                                    </p:animEffect>
                                  </p:childTnLst>
                                </p:cTn>
                              </p:par>
                              <p:par>
                                <p:cTn id="23" presetID="14" presetClass="entr" presetSubtype="1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randombar(horizontal)">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randombar(horizontal)">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2C96963D-B253-438D-8900-B4759F8B2D56}"/>
              </a:ext>
            </a:extLst>
          </p:cNvPr>
          <p:cNvPicPr>
            <a:picLocks noChangeAspect="1"/>
          </p:cNvPicPr>
          <p:nvPr/>
        </p:nvPicPr>
        <p:blipFill>
          <a:blip r:embed="rId2"/>
          <a:stretch>
            <a:fillRect/>
          </a:stretch>
        </p:blipFill>
        <p:spPr>
          <a:xfrm>
            <a:off x="0" y="0"/>
            <a:ext cx="12192000" cy="6857999"/>
          </a:xfrm>
          <a:prstGeom prst="rect">
            <a:avLst/>
          </a:prstGeom>
        </p:spPr>
      </p:pic>
      <p:pic>
        <p:nvPicPr>
          <p:cNvPr id="6" name="图片 4">
            <a:extLst>
              <a:ext uri="{FF2B5EF4-FFF2-40B4-BE49-F238E27FC236}">
                <a16:creationId xmlns:a16="http://schemas.microsoft.com/office/drawing/2014/main" id="{77693E56-69F3-4042-9A13-F13B4F7EA418}"/>
              </a:ext>
            </a:extLst>
          </p:cNvPr>
          <p:cNvPicPr>
            <a:picLocks noChangeAspect="1"/>
          </p:cNvPicPr>
          <p:nvPr/>
        </p:nvPicPr>
        <p:blipFill>
          <a:blip r:embed="rId3"/>
          <a:stretch>
            <a:fillRect/>
          </a:stretch>
        </p:blipFill>
        <p:spPr>
          <a:xfrm>
            <a:off x="308851" y="-228366"/>
            <a:ext cx="10833156" cy="7817382"/>
          </a:xfrm>
          <a:prstGeom prst="rect">
            <a:avLst/>
          </a:prstGeom>
          <a:effectLst>
            <a:outerShdw blurRad="63500" algn="ctr" rotWithShape="0">
              <a:prstClr val="black">
                <a:alpha val="40000"/>
              </a:prstClr>
            </a:outerShdw>
          </a:effectLst>
        </p:spPr>
      </p:pic>
      <p:pic>
        <p:nvPicPr>
          <p:cNvPr id="10" name="图片 11">
            <a:extLst>
              <a:ext uri="{FF2B5EF4-FFF2-40B4-BE49-F238E27FC236}">
                <a16:creationId xmlns:a16="http://schemas.microsoft.com/office/drawing/2014/main" id="{8A370DF3-9C5E-4DDC-9A1C-96BF54691F75}"/>
              </a:ext>
            </a:extLst>
          </p:cNvPr>
          <p:cNvPicPr>
            <a:picLocks noChangeAspect="1"/>
          </p:cNvPicPr>
          <p:nvPr/>
        </p:nvPicPr>
        <p:blipFill>
          <a:blip r:embed="rId4"/>
          <a:stretch>
            <a:fillRect/>
          </a:stretch>
        </p:blipFill>
        <p:spPr>
          <a:xfrm>
            <a:off x="-118215" y="320275"/>
            <a:ext cx="2154049" cy="3196648"/>
          </a:xfrm>
          <a:prstGeom prst="rect">
            <a:avLst/>
          </a:prstGeom>
          <a:effectLst>
            <a:outerShdw blurRad="63500" algn="ctr" rotWithShape="0">
              <a:prstClr val="black">
                <a:alpha val="40000"/>
              </a:prstClr>
            </a:outerShdw>
          </a:effectLst>
        </p:spPr>
      </p:pic>
      <p:sp>
        <p:nvSpPr>
          <p:cNvPr id="2" name="Rectangle 1"/>
          <p:cNvSpPr/>
          <p:nvPr/>
        </p:nvSpPr>
        <p:spPr>
          <a:xfrm>
            <a:off x="1433590" y="2184862"/>
            <a:ext cx="6951466" cy="3120854"/>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FFC000">
                    <a:lumMod val="75000"/>
                  </a:srgbClr>
                </a:solidFill>
                <a:effectLst/>
                <a:uLnTx/>
                <a:uFillTx/>
                <a:latin typeface="SVN-Whimsy" panose="02040603050506020204" pitchFamily="18" charset="0"/>
                <a:ea typeface="Times New Roman" panose="02020603050405020304" pitchFamily="18" charset="0"/>
                <a:cs typeface="+mn-cs"/>
              </a:rPr>
              <a:t>Hoạt động 1: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nl-NL" sz="6000" b="1" i="0" u="none" strike="noStrike" kern="1200" cap="none" spc="0" normalizeH="0" baseline="0" noProof="0" dirty="0">
                <a:ln>
                  <a:noFill/>
                </a:ln>
                <a:solidFill>
                  <a:srgbClr val="ED7D31">
                    <a:lumMod val="75000"/>
                  </a:srgbClr>
                </a:solidFill>
                <a:effectLst/>
                <a:uLnTx/>
                <a:uFillTx/>
                <a:latin typeface="+mj-lt"/>
                <a:ea typeface="Times New Roman" panose="02020603050405020304" pitchFamily="18" charset="0"/>
                <a:cs typeface="+mn-cs"/>
              </a:rPr>
              <a:t>Nhận diện</a:t>
            </a:r>
            <a:r>
              <a:rPr kumimoji="0" lang="nl-NL" sz="6000" b="1" i="0" u="none" strike="noStrike" kern="1200" cap="none" spc="0" normalizeH="0" noProof="0" dirty="0">
                <a:ln>
                  <a:noFill/>
                </a:ln>
                <a:solidFill>
                  <a:srgbClr val="ED7D31">
                    <a:lumMod val="75000"/>
                  </a:srgbClr>
                </a:solidFill>
                <a:effectLst/>
                <a:uLnTx/>
                <a:uFillTx/>
                <a:latin typeface="+mj-lt"/>
                <a:ea typeface="Times New Roman" panose="02020603050405020304" pitchFamily="18" charset="0"/>
                <a:cs typeface="+mn-cs"/>
              </a:rPr>
              <a:t> các cách cân bằng cảm xúc</a:t>
            </a:r>
            <a:endParaRPr kumimoji="0" lang="en-US" sz="5400" b="0" i="0" u="none" strike="noStrike" kern="1200" cap="none" spc="0" normalizeH="0" baseline="0" noProof="0" dirty="0">
              <a:ln>
                <a:noFill/>
              </a:ln>
              <a:solidFill>
                <a:srgbClr val="C00000"/>
              </a:solidFill>
              <a:effectLst/>
              <a:uLnTx/>
              <a:uFillTx/>
              <a:latin typeface="+mj-lt"/>
              <a:ea typeface="Times New Roman" panose="02020603050405020304" pitchFamily="18" charset="0"/>
              <a:cs typeface="+mn-cs"/>
            </a:endParaRPr>
          </a:p>
        </p:txBody>
      </p:sp>
      <p:pic>
        <p:nvPicPr>
          <p:cNvPr id="11" name="图片 1">
            <a:extLst>
              <a:ext uri="{FF2B5EF4-FFF2-40B4-BE49-F238E27FC236}">
                <a16:creationId xmlns:a16="http://schemas.microsoft.com/office/drawing/2014/main" id="{06A0F98E-8E09-4A68-B372-30040E7713C0}"/>
              </a:ext>
            </a:extLst>
          </p:cNvPr>
          <p:cNvPicPr>
            <a:picLocks noChangeAspect="1"/>
          </p:cNvPicPr>
          <p:nvPr/>
        </p:nvPicPr>
        <p:blipFill>
          <a:blip r:embed="rId5"/>
          <a:stretch>
            <a:fillRect/>
          </a:stretch>
        </p:blipFill>
        <p:spPr>
          <a:xfrm>
            <a:off x="8204843" y="1793637"/>
            <a:ext cx="3799588" cy="5064362"/>
          </a:xfrm>
          <a:prstGeom prst="rect">
            <a:avLst/>
          </a:prstGeom>
          <a:effectLst>
            <a:outerShdw blurRad="63500" algn="ctr" rotWithShape="0">
              <a:prstClr val="black">
                <a:alpha val="40000"/>
              </a:prstClr>
            </a:outerShdw>
          </a:effectLst>
        </p:spPr>
      </p:pic>
    </p:spTree>
    <p:extLst>
      <p:ext uri="{BB962C8B-B14F-4D97-AF65-F5344CB8AC3E}">
        <p14:creationId xmlns:p14="http://schemas.microsoft.com/office/powerpoint/2010/main" val="2114987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par>
                                <p:cTn id="25" presetID="42"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9">
            <a:extLst>
              <a:ext uri="{FF2B5EF4-FFF2-40B4-BE49-F238E27FC236}">
                <a16:creationId xmlns:a16="http://schemas.microsoft.com/office/drawing/2014/main" id="{378A371D-C62C-4898-B66F-CD38053E1800}"/>
              </a:ext>
            </a:extLst>
          </p:cNvPr>
          <p:cNvPicPr>
            <a:picLocks noChangeAspect="1"/>
          </p:cNvPicPr>
          <p:nvPr/>
        </p:nvPicPr>
        <p:blipFill>
          <a:blip r:embed="rId2"/>
          <a:stretch>
            <a:fillRect/>
          </a:stretch>
        </p:blipFill>
        <p:spPr>
          <a:xfrm rot="828066">
            <a:off x="9519998" y="265274"/>
            <a:ext cx="1780186" cy="5730737"/>
          </a:xfrm>
          <a:prstGeom prst="rect">
            <a:avLst/>
          </a:prstGeom>
        </p:spPr>
      </p:pic>
      <p:sp>
        <p:nvSpPr>
          <p:cNvPr id="2" name="Rectangle 1"/>
          <p:cNvSpPr/>
          <p:nvPr/>
        </p:nvSpPr>
        <p:spPr>
          <a:xfrm>
            <a:off x="233973" y="160665"/>
            <a:ext cx="4499390" cy="769441"/>
          </a:xfrm>
          <a:prstGeom prst="rect">
            <a:avLst/>
          </a:prstGeom>
          <a:solidFill>
            <a:schemeClr val="accent4">
              <a:lumMod val="40000"/>
              <a:lumOff val="60000"/>
            </a:schemeClr>
          </a:solidFill>
          <a:ln w="38100">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prstClr val="black"/>
                </a:solidFill>
                <a:effectLst/>
                <a:uLnTx/>
                <a:uFillTx/>
                <a:ea typeface="+mn-ea"/>
                <a:cs typeface="+mn-cs"/>
              </a:rPr>
              <a:t>Làm việc nhóm 4</a:t>
            </a:r>
            <a:endParaRPr kumimoji="0" lang="en-US" sz="4400" b="0" i="0" u="none" strike="noStrike" kern="1200" cap="none" spc="0" normalizeH="0" baseline="0" noProof="0" dirty="0">
              <a:ln>
                <a:noFill/>
              </a:ln>
              <a:solidFill>
                <a:prstClr val="black"/>
              </a:solidFill>
              <a:effectLst/>
              <a:uLnTx/>
              <a:uFillTx/>
              <a:ea typeface="+mn-ea"/>
              <a:cs typeface="+mn-cs"/>
            </a:endParaRPr>
          </a:p>
        </p:txBody>
      </p:sp>
      <p:sp>
        <p:nvSpPr>
          <p:cNvPr id="6" name="Rectangle 5"/>
          <p:cNvSpPr/>
          <p:nvPr/>
        </p:nvSpPr>
        <p:spPr>
          <a:xfrm>
            <a:off x="156797" y="1330930"/>
            <a:ext cx="8502193" cy="5366405"/>
          </a:xfrm>
          <a:prstGeom prst="rect">
            <a:avLst/>
          </a:prstGeom>
          <a:solidFill>
            <a:schemeClr val="accent4">
              <a:lumMod val="20000"/>
              <a:lumOff val="80000"/>
            </a:schemeClr>
          </a:solidFill>
          <a:ln w="38100">
            <a:solidFill>
              <a:schemeClr val="tx1"/>
            </a:solidFill>
            <a:prstDash val="dashDot"/>
          </a:ln>
        </p:spPr>
        <p:txBody>
          <a:bodyPr wrap="square">
            <a:spAutoFit/>
          </a:bodyPr>
          <a:lstStyle/>
          <a:p>
            <a:pPr marL="571500" lvl="0" indent="-571500" algn="just">
              <a:lnSpc>
                <a:spcPct val="120000"/>
              </a:lnSpc>
              <a:buFont typeface="Arial" panose="020B0604020202020204" pitchFamily="34" charset="0"/>
              <a:buChar char="•"/>
            </a:pPr>
            <a:r>
              <a:rPr lang="nl-NL" sz="3600" dirty="0">
                <a:solidFill>
                  <a:prstClr val="black"/>
                </a:solidFill>
                <a:ea typeface="Times New Roman" panose="02020603050405020304" pitchFamily="18" charset="0"/>
              </a:rPr>
              <a:t>Kể về một cảm xúc mình đã trải qua và gọi tên cảm xúc đó một cách ngắn gọn.</a:t>
            </a:r>
          </a:p>
          <a:p>
            <a:pPr marL="571500" lvl="0" indent="-571500" algn="just">
              <a:lnSpc>
                <a:spcPct val="120000"/>
              </a:lnSpc>
              <a:buFont typeface="Arial" panose="020B0604020202020204" pitchFamily="34" charset="0"/>
              <a:buChar char="•"/>
            </a:pPr>
            <a:r>
              <a:rPr lang="nl-NL" sz="3600" dirty="0">
                <a:solidFill>
                  <a:prstClr val="black"/>
                </a:solidFill>
                <a:ea typeface="Times New Roman" panose="02020603050405020304" pitchFamily="18" charset="0"/>
              </a:rPr>
              <a:t>Chia sẻ lí do chúng ta phải cân bằng cảm xúc.</a:t>
            </a:r>
          </a:p>
          <a:p>
            <a:pPr marL="571500" lvl="0" indent="-571500" algn="just">
              <a:lnSpc>
                <a:spcPct val="120000"/>
              </a:lnSpc>
              <a:buFont typeface="Arial" panose="020B0604020202020204" pitchFamily="34" charset="0"/>
              <a:buChar char="•"/>
            </a:pPr>
            <a:r>
              <a:rPr lang="nl-NL" sz="3600" dirty="0">
                <a:solidFill>
                  <a:prstClr val="black"/>
                </a:solidFill>
                <a:ea typeface="Times New Roman" panose="02020603050405020304" pitchFamily="18" charset="0"/>
              </a:rPr>
              <a:t>Thảo luận về các cách cân bằng cảm xúc em đã từng nghe, từng thực hiện. Ghi lại các cách hiệu quả vào thẻ từ. Mỗi thẻ từ các em ghi một cách cân bằng cảm xúc.</a:t>
            </a:r>
          </a:p>
        </p:txBody>
      </p:sp>
      <p:pic>
        <p:nvPicPr>
          <p:cNvPr id="11" name="Picture 10"/>
          <p:cNvPicPr>
            <a:picLocks noChangeAspect="1"/>
          </p:cNvPicPr>
          <p:nvPr/>
        </p:nvPicPr>
        <p:blipFill>
          <a:blip r:embed="rId3"/>
          <a:stretch>
            <a:fillRect/>
          </a:stretch>
        </p:blipFill>
        <p:spPr>
          <a:xfrm>
            <a:off x="8382731" y="2714624"/>
            <a:ext cx="4322703" cy="4322703"/>
          </a:xfrm>
          <a:prstGeom prst="rect">
            <a:avLst/>
          </a:prstGeom>
        </p:spPr>
      </p:pic>
    </p:spTree>
    <p:extLst>
      <p:ext uri="{BB962C8B-B14F-4D97-AF65-F5344CB8AC3E}">
        <p14:creationId xmlns:p14="http://schemas.microsoft.com/office/powerpoint/2010/main" val="5247751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BD7C5B-7D92-EDD6-06D2-21B319024A6A}"/>
              </a:ext>
            </a:extLst>
          </p:cNvPr>
          <p:cNvSpPr/>
          <p:nvPr/>
        </p:nvSpPr>
        <p:spPr>
          <a:xfrm>
            <a:off x="2333624" y="194904"/>
            <a:ext cx="8772525" cy="1381084"/>
          </a:xfrm>
          <a:prstGeom prst="rect">
            <a:avLst/>
          </a:prstGeom>
          <a:solidFill>
            <a:schemeClr val="accent2">
              <a:lumMod val="60000"/>
              <a:lumOff val="40000"/>
            </a:schemeClr>
          </a:solidFill>
          <a:ln w="38100">
            <a:solidFill>
              <a:schemeClr val="tx1"/>
            </a:solidFill>
            <a:prstDash val="lgDash"/>
          </a:ln>
        </p:spPr>
        <p:txBody>
          <a:bodyPr wrap="square">
            <a:spAutoFit/>
          </a:bodyPr>
          <a:lstStyle/>
          <a:p>
            <a:pPr lvl="0" algn="just">
              <a:lnSpc>
                <a:spcPct val="120000"/>
              </a:lnSpc>
            </a:pPr>
            <a:r>
              <a:rPr lang="en-US" sz="2400" b="1" dirty="0" err="1">
                <a:solidFill>
                  <a:prstClr val="black"/>
                </a:solidFill>
                <a:latin typeface="Cambria" panose="02040503050406030204" pitchFamily="18" charset="0"/>
                <a:ea typeface="Cambria" panose="02040503050406030204" pitchFamily="18" charset="0"/>
                <a:cs typeface="Arial" panose="020B0604020202020204" pitchFamily="34" charset="0"/>
              </a:rPr>
              <a:t>Ví</a:t>
            </a:r>
            <a:r>
              <a:rPr lang="en-US" sz="24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400" b="1" dirty="0" err="1">
                <a:solidFill>
                  <a:prstClr val="black"/>
                </a:solidFill>
                <a:latin typeface="Cambria" panose="02040503050406030204" pitchFamily="18" charset="0"/>
                <a:ea typeface="Cambria" panose="02040503050406030204" pitchFamily="18" charset="0"/>
                <a:cs typeface="Arial" panose="020B0604020202020204" pitchFamily="34" charset="0"/>
              </a:rPr>
              <a:t>dụ</a:t>
            </a:r>
            <a:r>
              <a:rPr lang="en-US" sz="24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vi-VN" sz="2400" b="1" dirty="0">
                <a:solidFill>
                  <a:prstClr val="black"/>
                </a:solidFill>
                <a:latin typeface="Cambria" panose="02040503050406030204" pitchFamily="18" charset="0"/>
                <a:ea typeface="Cambria" panose="02040503050406030204" pitchFamily="18" charset="0"/>
                <a:cs typeface="Arial" panose="020B0604020202020204" pitchFamily="34" charset="0"/>
              </a:rPr>
              <a:t>Hai bạn Tuấn và Nam rượt đuổi nhau, xô em té ngã ở sân trường</a:t>
            </a:r>
            <a:endParaRPr lang="en-US" sz="2400" b="1" dirty="0">
              <a:solidFill>
                <a:prstClr val="black"/>
              </a:solidFill>
              <a:latin typeface="Cambria" panose="02040503050406030204" pitchFamily="18" charset="0"/>
              <a:ea typeface="Cambria" panose="02040503050406030204" pitchFamily="18" charset="0"/>
              <a:cs typeface="Arial" panose="020B0604020202020204" pitchFamily="34" charset="0"/>
            </a:endParaRPr>
          </a:p>
          <a:p>
            <a:pPr lvl="0" algn="just">
              <a:lnSpc>
                <a:spcPct val="120000"/>
              </a:lnSpc>
            </a:pPr>
            <a:r>
              <a:rPr lang="en-US" sz="2400" b="1" dirty="0">
                <a:solidFill>
                  <a:srgbClr val="FF0000"/>
                </a:solidFill>
                <a:latin typeface="Cambria" panose="02040503050406030204" pitchFamily="18" charset="0"/>
                <a:ea typeface="Cambria" panose="02040503050406030204" pitchFamily="18" charset="0"/>
                <a:cs typeface="Arial" panose="020B0604020202020204" pitchFamily="34" charset="0"/>
              </a:rPr>
              <a:t> =&gt; </a:t>
            </a:r>
            <a:r>
              <a:rPr lang="en-US" sz="2400" b="1" dirty="0" err="1">
                <a:solidFill>
                  <a:srgbClr val="FF0000"/>
                </a:solidFill>
                <a:latin typeface="Cambria" panose="02040503050406030204" pitchFamily="18" charset="0"/>
                <a:ea typeface="Cambria" panose="02040503050406030204" pitchFamily="18" charset="0"/>
                <a:cs typeface="Arial" panose="020B0604020202020204" pitchFamily="34" charset="0"/>
              </a:rPr>
              <a:t>Cảm</a:t>
            </a:r>
            <a:r>
              <a:rPr lang="en-US" sz="2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2400" b="1" dirty="0" err="1">
                <a:solidFill>
                  <a:srgbClr val="FF0000"/>
                </a:solidFill>
                <a:latin typeface="Cambria" panose="02040503050406030204" pitchFamily="18" charset="0"/>
                <a:ea typeface="Cambria" panose="02040503050406030204" pitchFamily="18" charset="0"/>
                <a:cs typeface="Arial" panose="020B0604020202020204" pitchFamily="34" charset="0"/>
              </a:rPr>
              <a:t>xúc</a:t>
            </a:r>
            <a:r>
              <a:rPr lang="en-US" sz="2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2400" b="1" dirty="0" err="1">
                <a:solidFill>
                  <a:srgbClr val="FF0000"/>
                </a:solidFill>
                <a:latin typeface="Cambria" panose="02040503050406030204" pitchFamily="18" charset="0"/>
                <a:ea typeface="Cambria" panose="02040503050406030204" pitchFamily="18" charset="0"/>
                <a:cs typeface="Arial" panose="020B0604020202020204" pitchFamily="34" charset="0"/>
              </a:rPr>
              <a:t>tức</a:t>
            </a:r>
            <a:r>
              <a:rPr lang="en-US" sz="2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2400" b="1" dirty="0" err="1">
                <a:solidFill>
                  <a:srgbClr val="FF0000"/>
                </a:solidFill>
                <a:latin typeface="Cambria" panose="02040503050406030204" pitchFamily="18" charset="0"/>
                <a:ea typeface="Cambria" panose="02040503050406030204" pitchFamily="18" charset="0"/>
                <a:cs typeface="Arial" panose="020B0604020202020204" pitchFamily="34" charset="0"/>
              </a:rPr>
              <a:t>giận</a:t>
            </a:r>
            <a:r>
              <a:rPr lang="en-US" sz="2400" b="1" dirty="0">
                <a:solidFill>
                  <a:srgbClr val="FF0000"/>
                </a:solidFill>
                <a:latin typeface="Cambria" panose="02040503050406030204" pitchFamily="18" charset="0"/>
                <a:ea typeface="Cambria" panose="02040503050406030204" pitchFamily="18" charset="0"/>
                <a:cs typeface="Arial" panose="020B0604020202020204" pitchFamily="34" charset="0"/>
              </a:rPr>
              <a:t>.</a:t>
            </a:r>
            <a:endParaRPr kumimoji="0" lang="en-US"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0" name="图片 1">
            <a:extLst>
              <a:ext uri="{FF2B5EF4-FFF2-40B4-BE49-F238E27FC236}">
                <a16:creationId xmlns:a16="http://schemas.microsoft.com/office/drawing/2014/main" id="{92009FDC-F029-5E25-B0A8-E00D9DB2C8AD}"/>
              </a:ext>
            </a:extLst>
          </p:cNvPr>
          <p:cNvPicPr>
            <a:picLocks noChangeAspect="1"/>
          </p:cNvPicPr>
          <p:nvPr/>
        </p:nvPicPr>
        <p:blipFill>
          <a:blip r:embed="rId2"/>
          <a:stretch>
            <a:fillRect/>
          </a:stretch>
        </p:blipFill>
        <p:spPr>
          <a:xfrm>
            <a:off x="472478" y="2881837"/>
            <a:ext cx="2983156" cy="3976163"/>
          </a:xfrm>
          <a:prstGeom prst="rect">
            <a:avLst/>
          </a:prstGeom>
          <a:effectLst>
            <a:outerShdw blurRad="63500" algn="ctr" rotWithShape="0">
              <a:prstClr val="black">
                <a:alpha val="40000"/>
              </a:prstClr>
            </a:outerShdw>
          </a:effectLst>
        </p:spPr>
      </p:pic>
      <p:sp>
        <p:nvSpPr>
          <p:cNvPr id="11" name="Rectangle 10">
            <a:extLst>
              <a:ext uri="{FF2B5EF4-FFF2-40B4-BE49-F238E27FC236}">
                <a16:creationId xmlns:a16="http://schemas.microsoft.com/office/drawing/2014/main" id="{9C9792B4-B30F-DE47-9BA1-4B0BF0C41E1F}"/>
              </a:ext>
            </a:extLst>
          </p:cNvPr>
          <p:cNvSpPr/>
          <p:nvPr/>
        </p:nvSpPr>
        <p:spPr>
          <a:xfrm>
            <a:off x="3162299" y="1852254"/>
            <a:ext cx="8772525" cy="1381084"/>
          </a:xfrm>
          <a:prstGeom prst="rect">
            <a:avLst/>
          </a:prstGeom>
          <a:solidFill>
            <a:schemeClr val="accent2">
              <a:lumMod val="60000"/>
              <a:lumOff val="40000"/>
            </a:schemeClr>
          </a:solidFill>
          <a:ln w="38100">
            <a:solidFill>
              <a:schemeClr val="tx1"/>
            </a:solidFill>
            <a:prstDash val="lgDash"/>
          </a:ln>
        </p:spPr>
        <p:txBody>
          <a:bodyPr wrap="square">
            <a:spAutoFit/>
          </a:bodyPr>
          <a:lstStyle/>
          <a:p>
            <a:pPr lvl="0" algn="just">
              <a:lnSpc>
                <a:spcPct val="120000"/>
              </a:lnSpc>
            </a:pPr>
            <a:r>
              <a:rPr lang="en-US" sz="2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2400" b="1" dirty="0" err="1">
                <a:solidFill>
                  <a:srgbClr val="FF0000"/>
                </a:solidFill>
                <a:latin typeface="Cambria" panose="02040503050406030204" pitchFamily="18" charset="0"/>
                <a:ea typeface="Cambria" panose="02040503050406030204" pitchFamily="18" charset="0"/>
                <a:cs typeface="Arial" panose="020B0604020202020204" pitchFamily="34" charset="0"/>
              </a:rPr>
              <a:t>Lí</a:t>
            </a:r>
            <a:r>
              <a:rPr lang="en-US" sz="2400" b="1" dirty="0">
                <a:solidFill>
                  <a:srgbClr val="FF0000"/>
                </a:solidFill>
                <a:latin typeface="Cambria" panose="02040503050406030204" pitchFamily="18" charset="0"/>
                <a:ea typeface="Cambria" panose="02040503050406030204" pitchFamily="18" charset="0"/>
                <a:cs typeface="Arial" panose="020B0604020202020204" pitchFamily="34" charset="0"/>
              </a:rPr>
              <a:t> do </a:t>
            </a:r>
            <a:r>
              <a:rPr lang="en-US" sz="2400" b="1" dirty="0" err="1">
                <a:solidFill>
                  <a:srgbClr val="FF0000"/>
                </a:solidFill>
                <a:latin typeface="Cambria" panose="02040503050406030204" pitchFamily="18" charset="0"/>
                <a:ea typeface="Cambria" panose="02040503050406030204" pitchFamily="18" charset="0"/>
                <a:cs typeface="Arial" panose="020B0604020202020204" pitchFamily="34" charset="0"/>
              </a:rPr>
              <a:t>cần</a:t>
            </a:r>
            <a:r>
              <a:rPr lang="en-US" sz="2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2400" b="1" dirty="0" err="1">
                <a:solidFill>
                  <a:srgbClr val="FF0000"/>
                </a:solidFill>
                <a:latin typeface="Cambria" panose="02040503050406030204" pitchFamily="18" charset="0"/>
                <a:ea typeface="Cambria" panose="02040503050406030204" pitchFamily="18" charset="0"/>
                <a:cs typeface="Arial" panose="020B0604020202020204" pitchFamily="34" charset="0"/>
              </a:rPr>
              <a:t>phải</a:t>
            </a:r>
            <a:r>
              <a:rPr lang="en-US" sz="2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2400" b="1" dirty="0" err="1">
                <a:solidFill>
                  <a:srgbClr val="FF0000"/>
                </a:solidFill>
                <a:latin typeface="Cambria" panose="02040503050406030204" pitchFamily="18" charset="0"/>
                <a:ea typeface="Cambria" panose="02040503050406030204" pitchFamily="18" charset="0"/>
                <a:cs typeface="Arial" panose="020B0604020202020204" pitchFamily="34" charset="0"/>
              </a:rPr>
              <a:t>cân</a:t>
            </a:r>
            <a:r>
              <a:rPr lang="en-US" sz="2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2400" b="1" dirty="0" err="1">
                <a:solidFill>
                  <a:srgbClr val="FF0000"/>
                </a:solidFill>
                <a:latin typeface="Cambria" panose="02040503050406030204" pitchFamily="18" charset="0"/>
                <a:ea typeface="Cambria" panose="02040503050406030204" pitchFamily="18" charset="0"/>
                <a:cs typeface="Arial" panose="020B0604020202020204" pitchFamily="34" charset="0"/>
              </a:rPr>
              <a:t>bằng</a:t>
            </a:r>
            <a:r>
              <a:rPr lang="en-US" sz="2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2400" b="1" dirty="0" err="1">
                <a:solidFill>
                  <a:srgbClr val="FF0000"/>
                </a:solidFill>
                <a:latin typeface="Cambria" panose="02040503050406030204" pitchFamily="18" charset="0"/>
                <a:ea typeface="Cambria" panose="02040503050406030204" pitchFamily="18" charset="0"/>
                <a:cs typeface="Arial" panose="020B0604020202020204" pitchFamily="34" charset="0"/>
              </a:rPr>
              <a:t>cảm</a:t>
            </a:r>
            <a:r>
              <a:rPr lang="en-US" sz="2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2400" b="1" dirty="0" err="1">
                <a:solidFill>
                  <a:srgbClr val="FF0000"/>
                </a:solidFill>
                <a:latin typeface="Cambria" panose="02040503050406030204" pitchFamily="18" charset="0"/>
                <a:ea typeface="Cambria" panose="02040503050406030204" pitchFamily="18" charset="0"/>
                <a:cs typeface="Arial" panose="020B0604020202020204" pitchFamily="34" charset="0"/>
              </a:rPr>
              <a:t>xúc</a:t>
            </a:r>
            <a:r>
              <a:rPr lang="en-US" sz="2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2400" b="1" dirty="0" err="1">
                <a:solidFill>
                  <a:prstClr val="black"/>
                </a:solidFill>
                <a:latin typeface="Cambria" panose="02040503050406030204" pitchFamily="18" charset="0"/>
                <a:ea typeface="Cambria" panose="02040503050406030204" pitchFamily="18" charset="0"/>
                <a:cs typeface="Arial" panose="020B0604020202020204" pitchFamily="34" charset="0"/>
              </a:rPr>
              <a:t>Giúp</a:t>
            </a:r>
            <a:r>
              <a:rPr lang="en-US" sz="24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400" b="1" dirty="0" err="1">
                <a:solidFill>
                  <a:prstClr val="black"/>
                </a:solidFill>
                <a:latin typeface="Cambria" panose="02040503050406030204" pitchFamily="18" charset="0"/>
                <a:ea typeface="Cambria" panose="02040503050406030204" pitchFamily="18" charset="0"/>
                <a:cs typeface="Arial" panose="020B0604020202020204" pitchFamily="34" charset="0"/>
              </a:rPr>
              <a:t>chúng</a:t>
            </a:r>
            <a:r>
              <a:rPr lang="en-US" sz="2400" b="1" dirty="0">
                <a:solidFill>
                  <a:prstClr val="black"/>
                </a:solidFill>
                <a:latin typeface="Cambria" panose="02040503050406030204" pitchFamily="18" charset="0"/>
                <a:ea typeface="Cambria" panose="02040503050406030204" pitchFamily="18" charset="0"/>
                <a:cs typeface="Arial" panose="020B0604020202020204" pitchFamily="34" charset="0"/>
              </a:rPr>
              <a:t> ta </a:t>
            </a:r>
            <a:r>
              <a:rPr lang="en-US" sz="2400" b="1" dirty="0" err="1">
                <a:solidFill>
                  <a:prstClr val="black"/>
                </a:solidFill>
                <a:latin typeface="Cambria" panose="02040503050406030204" pitchFamily="18" charset="0"/>
                <a:ea typeface="Cambria" panose="02040503050406030204" pitchFamily="18" charset="0"/>
                <a:cs typeface="Arial" panose="020B0604020202020204" pitchFamily="34" charset="0"/>
              </a:rPr>
              <a:t>duy</a:t>
            </a:r>
            <a:r>
              <a:rPr lang="en-US" sz="24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400" b="1" dirty="0" err="1">
                <a:solidFill>
                  <a:prstClr val="black"/>
                </a:solidFill>
                <a:latin typeface="Cambria" panose="02040503050406030204" pitchFamily="18" charset="0"/>
                <a:ea typeface="Cambria" panose="02040503050406030204" pitchFamily="18" charset="0"/>
                <a:cs typeface="Arial" panose="020B0604020202020204" pitchFamily="34" charset="0"/>
              </a:rPr>
              <a:t>trì</a:t>
            </a:r>
            <a:r>
              <a:rPr lang="en-US" sz="24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400" b="1" dirty="0" err="1">
                <a:solidFill>
                  <a:prstClr val="black"/>
                </a:solidFill>
                <a:latin typeface="Cambria" panose="02040503050406030204" pitchFamily="18" charset="0"/>
                <a:ea typeface="Cambria" panose="02040503050406030204" pitchFamily="18" charset="0"/>
                <a:cs typeface="Arial" panose="020B0604020202020204" pitchFamily="34" charset="0"/>
              </a:rPr>
              <a:t>sự</a:t>
            </a:r>
            <a:r>
              <a:rPr lang="en-US" sz="24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400" b="1" dirty="0" err="1">
                <a:solidFill>
                  <a:prstClr val="black"/>
                </a:solidFill>
                <a:latin typeface="Cambria" panose="02040503050406030204" pitchFamily="18" charset="0"/>
                <a:ea typeface="Cambria" panose="02040503050406030204" pitchFamily="18" charset="0"/>
                <a:cs typeface="Arial" panose="020B0604020202020204" pitchFamily="34" charset="0"/>
              </a:rPr>
              <a:t>cân</a:t>
            </a:r>
            <a:r>
              <a:rPr lang="en-US" sz="24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400" b="1" dirty="0" err="1">
                <a:solidFill>
                  <a:prstClr val="black"/>
                </a:solidFill>
                <a:latin typeface="Cambria" panose="02040503050406030204" pitchFamily="18" charset="0"/>
                <a:ea typeface="Cambria" panose="02040503050406030204" pitchFamily="18" charset="0"/>
                <a:cs typeface="Arial" panose="020B0604020202020204" pitchFamily="34" charset="0"/>
              </a:rPr>
              <a:t>bằng</a:t>
            </a:r>
            <a:r>
              <a:rPr lang="en-US" sz="24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400" b="1" dirty="0" err="1">
                <a:solidFill>
                  <a:prstClr val="black"/>
                </a:solidFill>
                <a:latin typeface="Cambria" panose="02040503050406030204" pitchFamily="18" charset="0"/>
                <a:ea typeface="Cambria" panose="02040503050406030204" pitchFamily="18" charset="0"/>
                <a:cs typeface="Arial" panose="020B0604020202020204" pitchFamily="34" charset="0"/>
              </a:rPr>
              <a:t>trong</a:t>
            </a:r>
            <a:r>
              <a:rPr lang="en-US" sz="24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400" b="1" dirty="0" err="1">
                <a:solidFill>
                  <a:prstClr val="black"/>
                </a:solidFill>
                <a:latin typeface="Cambria" panose="02040503050406030204" pitchFamily="18" charset="0"/>
                <a:ea typeface="Cambria" panose="02040503050406030204" pitchFamily="18" charset="0"/>
                <a:cs typeface="Arial" panose="020B0604020202020204" pitchFamily="34" charset="0"/>
              </a:rPr>
              <a:t>cuộc</a:t>
            </a:r>
            <a:r>
              <a:rPr lang="en-US" sz="24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400" b="1" dirty="0" err="1">
                <a:solidFill>
                  <a:prstClr val="black"/>
                </a:solidFill>
                <a:latin typeface="Cambria" panose="02040503050406030204" pitchFamily="18" charset="0"/>
                <a:ea typeface="Cambria" panose="02040503050406030204" pitchFamily="18" charset="0"/>
                <a:cs typeface="Arial" panose="020B0604020202020204" pitchFamily="34" charset="0"/>
              </a:rPr>
              <a:t>sống</a:t>
            </a:r>
            <a:r>
              <a:rPr lang="en-US" sz="24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vi-VN" sz="2400" b="1" dirty="0">
                <a:solidFill>
                  <a:prstClr val="black"/>
                </a:solidFill>
                <a:latin typeface="Cambria" panose="02040503050406030204" pitchFamily="18" charset="0"/>
                <a:ea typeface="Cambria" panose="02040503050406030204" pitchFamily="18" charset="0"/>
                <a:cs typeface="Arial" panose="020B0604020202020204" pitchFamily="34" charset="0"/>
              </a:rPr>
              <a:t>đối mặt và vượt qua các thách thức một cách bình tĩnh và tự tin</a:t>
            </a:r>
            <a:r>
              <a:rPr lang="en-US" sz="2400" b="1" dirty="0">
                <a:solidFill>
                  <a:prstClr val="black"/>
                </a:solidFill>
                <a:latin typeface="Cambria" panose="02040503050406030204" pitchFamily="18" charset="0"/>
                <a:ea typeface="Cambria" panose="02040503050406030204" pitchFamily="18" charset="0"/>
                <a:cs typeface="Arial" panose="020B0604020202020204" pitchFamily="34" charset="0"/>
              </a:rPr>
              <a:t>,…</a:t>
            </a:r>
            <a:endParaRPr kumimoji="0" lang="en-US"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2" name="Rectangle 11">
            <a:extLst>
              <a:ext uri="{FF2B5EF4-FFF2-40B4-BE49-F238E27FC236}">
                <a16:creationId xmlns:a16="http://schemas.microsoft.com/office/drawing/2014/main" id="{CEE56EBF-ACD6-D2BA-326D-930A1C42FCB8}"/>
              </a:ext>
            </a:extLst>
          </p:cNvPr>
          <p:cNvSpPr/>
          <p:nvPr/>
        </p:nvSpPr>
        <p:spPr>
          <a:xfrm>
            <a:off x="3314699" y="3585804"/>
            <a:ext cx="8772525" cy="2710678"/>
          </a:xfrm>
          <a:prstGeom prst="rect">
            <a:avLst/>
          </a:prstGeom>
          <a:solidFill>
            <a:schemeClr val="accent2">
              <a:lumMod val="60000"/>
              <a:lumOff val="40000"/>
            </a:schemeClr>
          </a:solidFill>
          <a:ln w="38100">
            <a:solidFill>
              <a:schemeClr val="tx1"/>
            </a:solidFill>
            <a:prstDash val="lgDash"/>
          </a:ln>
        </p:spPr>
        <p:txBody>
          <a:bodyPr wrap="square">
            <a:spAutoFit/>
          </a:bodyPr>
          <a:lstStyle/>
          <a:p>
            <a:pPr lvl="0" algn="just">
              <a:lnSpc>
                <a:spcPct val="120000"/>
              </a:lnSpc>
            </a:pPr>
            <a:r>
              <a:rPr lang="vi-VN" sz="2400" b="1" dirty="0">
                <a:solidFill>
                  <a:srgbClr val="FF0000"/>
                </a:solidFill>
                <a:latin typeface="Cambria" panose="02040503050406030204" pitchFamily="18" charset="0"/>
                <a:ea typeface="Cambria" panose="02040503050406030204" pitchFamily="18" charset="0"/>
                <a:cs typeface="Arial" panose="020B0604020202020204" pitchFamily="34" charset="0"/>
              </a:rPr>
              <a:t>Cách cân bằng cảm xúc:</a:t>
            </a:r>
          </a:p>
          <a:p>
            <a:pPr marL="342900" lvl="0" indent="-342900" algn="just">
              <a:lnSpc>
                <a:spcPct val="120000"/>
              </a:lnSpc>
              <a:buFont typeface="Arial" panose="020B0604020202020204" pitchFamily="34" charset="0"/>
              <a:buChar char="•"/>
            </a:pPr>
            <a:r>
              <a:rPr lang="vi-VN" sz="2400" b="1" dirty="0">
                <a:latin typeface="Cambria" panose="02040503050406030204" pitchFamily="18" charset="0"/>
                <a:ea typeface="Cambria" panose="02040503050406030204" pitchFamily="18" charset="0"/>
                <a:cs typeface="Arial" panose="020B0604020202020204" pitchFamily="34" charset="0"/>
              </a:rPr>
              <a:t>Hít thở sâu để lấy lại bình tĩnh</a:t>
            </a:r>
          </a:p>
          <a:p>
            <a:pPr marL="342900" lvl="0" indent="-342900" algn="just">
              <a:lnSpc>
                <a:spcPct val="120000"/>
              </a:lnSpc>
              <a:buFont typeface="Arial" panose="020B0604020202020204" pitchFamily="34" charset="0"/>
              <a:buChar char="•"/>
            </a:pPr>
            <a:r>
              <a:rPr lang="vi-VN" sz="2400" b="1" dirty="0">
                <a:latin typeface="Cambria" panose="02040503050406030204" pitchFamily="18" charset="0"/>
                <a:ea typeface="Cambria" panose="02040503050406030204" pitchFamily="18" charset="0"/>
                <a:cs typeface="Arial" panose="020B0604020202020204" pitchFamily="34" charset="0"/>
              </a:rPr>
              <a:t>Điều chỉnh suy nghĩ cho tích cực</a:t>
            </a:r>
          </a:p>
          <a:p>
            <a:pPr marL="342900" lvl="0" indent="-342900" algn="just">
              <a:lnSpc>
                <a:spcPct val="120000"/>
              </a:lnSpc>
              <a:buFont typeface="Arial" panose="020B0604020202020204" pitchFamily="34" charset="0"/>
              <a:buChar char="•"/>
            </a:pPr>
            <a:r>
              <a:rPr lang="vi-VN" sz="2400" b="1" dirty="0">
                <a:latin typeface="Cambria" panose="02040503050406030204" pitchFamily="18" charset="0"/>
                <a:ea typeface="Cambria" panose="02040503050406030204" pitchFamily="18" charset="0"/>
                <a:cs typeface="Arial" panose="020B0604020202020204" pitchFamily="34" charset="0"/>
              </a:rPr>
              <a:t>Tâm sự, chia sẻ với người tin cậy để giải tỏa cảm xúc.</a:t>
            </a:r>
            <a:endParaRPr lang="en-US" sz="2400" b="1" dirty="0">
              <a:latin typeface="Cambria" panose="02040503050406030204" pitchFamily="18" charset="0"/>
              <a:ea typeface="Cambria" panose="02040503050406030204" pitchFamily="18" charset="0"/>
              <a:cs typeface="Arial" panose="020B0604020202020204" pitchFamily="34" charset="0"/>
            </a:endParaRPr>
          </a:p>
          <a:p>
            <a:pPr marL="342900" lvl="0" indent="-342900" algn="just">
              <a:lnSpc>
                <a:spcPct val="120000"/>
              </a:lnSpc>
              <a:buFont typeface="Arial" panose="020B0604020202020204" pitchFamily="34" charset="0"/>
              <a:buChar char="•"/>
            </a:pPr>
            <a:r>
              <a:rPr lang="vi-VN" sz="2400" b="1" dirty="0">
                <a:latin typeface="Cambria" panose="02040503050406030204" pitchFamily="18" charset="0"/>
                <a:ea typeface="Cambria" panose="02040503050406030204" pitchFamily="18" charset="0"/>
                <a:cs typeface="Arial" panose="020B0604020202020204" pitchFamily="34" charset="0"/>
              </a:rPr>
              <a:t>Đặt mình vào vị trí người khác để thông cảm.</a:t>
            </a:r>
            <a:endParaRPr lang="en-US" sz="2400" b="1" dirty="0">
              <a:latin typeface="Cambria" panose="02040503050406030204" pitchFamily="18" charset="0"/>
              <a:ea typeface="Cambria" panose="02040503050406030204" pitchFamily="18" charset="0"/>
              <a:cs typeface="Arial" panose="020B0604020202020204" pitchFamily="34" charset="0"/>
            </a:endParaRPr>
          </a:p>
          <a:p>
            <a:pPr marL="342900" lvl="0" indent="-342900" algn="just">
              <a:lnSpc>
                <a:spcPct val="120000"/>
              </a:lnSpc>
              <a:buFont typeface="Arial" panose="020B0604020202020204" pitchFamily="34" charset="0"/>
              <a:buChar char="•"/>
            </a:pPr>
            <a:r>
              <a:rPr kumimoji="0" lang="en-US" sz="2400" b="1"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 panose="020B0604020202020204" pitchFamily="34" charset="0"/>
              </a:rPr>
              <a:t>……..</a:t>
            </a:r>
          </a:p>
        </p:txBody>
      </p:sp>
    </p:spTree>
    <p:extLst>
      <p:ext uri="{BB962C8B-B14F-4D97-AF65-F5344CB8AC3E}">
        <p14:creationId xmlns:p14="http://schemas.microsoft.com/office/powerpoint/2010/main" val="13110978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6A0F98E-8E09-4A68-B372-30040E7713C0}"/>
              </a:ext>
            </a:extLst>
          </p:cNvPr>
          <p:cNvPicPr>
            <a:picLocks noChangeAspect="1"/>
          </p:cNvPicPr>
          <p:nvPr/>
        </p:nvPicPr>
        <p:blipFill>
          <a:blip r:embed="rId2"/>
          <a:stretch>
            <a:fillRect/>
          </a:stretch>
        </p:blipFill>
        <p:spPr>
          <a:xfrm>
            <a:off x="9240642" y="3269589"/>
            <a:ext cx="2692241" cy="3588411"/>
          </a:xfrm>
          <a:prstGeom prst="rect">
            <a:avLst/>
          </a:prstGeom>
          <a:effectLst>
            <a:outerShdw blurRad="63500" algn="ctr" rotWithShape="0">
              <a:prstClr val="black">
                <a:alpha val="40000"/>
              </a:prstClr>
            </a:outerShdw>
          </a:effectLst>
        </p:spPr>
      </p:pic>
      <p:sp>
        <p:nvSpPr>
          <p:cNvPr id="4" name="Rectangle 3"/>
          <p:cNvSpPr/>
          <p:nvPr/>
        </p:nvSpPr>
        <p:spPr>
          <a:xfrm>
            <a:off x="1133475" y="2533674"/>
            <a:ext cx="8343899" cy="2862322"/>
          </a:xfrm>
          <a:prstGeom prst="rect">
            <a:avLst/>
          </a:prstGeom>
          <a:ln>
            <a:solidFill>
              <a:schemeClr val="bg1"/>
            </a:solidFill>
            <a:prstDash val="lgDash"/>
          </a:ln>
        </p:spPr>
        <p:txBody>
          <a:bodyPr wrap="square">
            <a:spAutoFit/>
          </a:bodyPr>
          <a:lstStyle/>
          <a:p>
            <a:pPr lvl="0" algn="just"/>
            <a:r>
              <a:rPr lang="vi-VN" sz="3600" b="1" i="1" dirty="0">
                <a:solidFill>
                  <a:prstClr val="white"/>
                </a:solidFill>
                <a:latin typeface="Cambria" panose="02040503050406030204" pitchFamily="18" charset="0"/>
                <a:ea typeface="Cambria" panose="02040503050406030204" pitchFamily="18" charset="0"/>
                <a:cs typeface="#9Slide03 Arima Madurai Light" panose="00000400000000000000" pitchFamily="2" charset="0"/>
              </a:rPr>
              <a:t> </a:t>
            </a:r>
            <a:r>
              <a:rPr lang="en-US" sz="3600" b="1" i="1" dirty="0">
                <a:solidFill>
                  <a:prstClr val="white"/>
                </a:solidFill>
                <a:latin typeface="Cambria" panose="02040503050406030204" pitchFamily="18" charset="0"/>
                <a:ea typeface="Cambria" panose="02040503050406030204" pitchFamily="18" charset="0"/>
                <a:cs typeface="#9Slide03 Arima Madurai Light" panose="00000400000000000000" pitchFamily="2" charset="0"/>
              </a:rPr>
              <a:t>   </a:t>
            </a:r>
            <a:r>
              <a:rPr lang="vi-VN" sz="3600" b="1" i="1" dirty="0">
                <a:solidFill>
                  <a:prstClr val="white"/>
                </a:solidFill>
                <a:latin typeface="Cambria" panose="02040503050406030204" pitchFamily="18" charset="0"/>
                <a:ea typeface="Cambria" panose="02040503050406030204" pitchFamily="18" charset="0"/>
                <a:cs typeface="#9Slide03 Arima Madurai Light" panose="00000400000000000000" pitchFamily="2" charset="0"/>
              </a:rPr>
              <a:t>Tuỳ vào mỗi tình huống, chúng ta sẽ lựa chọn cách khác nhau để vượt qua những cảm xúc tiêu cực và tìm lại</a:t>
            </a:r>
            <a:r>
              <a:rPr lang="en-US" sz="3600" b="1" i="1" dirty="0">
                <a:solidFill>
                  <a:prstClr val="white"/>
                </a:solidFill>
                <a:latin typeface="Cambria" panose="02040503050406030204" pitchFamily="18" charset="0"/>
                <a:ea typeface="Cambria" panose="02040503050406030204" pitchFamily="18" charset="0"/>
                <a:cs typeface="#9Slide03 Arima Madurai Light" panose="00000400000000000000" pitchFamily="2" charset="0"/>
              </a:rPr>
              <a:t> </a:t>
            </a:r>
            <a:r>
              <a:rPr lang="vi-VN" sz="3600" b="1" i="1" dirty="0">
                <a:solidFill>
                  <a:prstClr val="white"/>
                </a:solidFill>
                <a:latin typeface="Cambria" panose="02040503050406030204" pitchFamily="18" charset="0"/>
                <a:ea typeface="Cambria" panose="02040503050406030204" pitchFamily="18" charset="0"/>
                <a:cs typeface="#9Slide03 Arima Madurai Light" panose="00000400000000000000" pitchFamily="2" charset="0"/>
              </a:rPr>
              <a:t>niềm vui cho chính mình, lan toả năng lượng tích cực đến người xung quanh.</a:t>
            </a:r>
          </a:p>
        </p:txBody>
      </p:sp>
      <p:pic>
        <p:nvPicPr>
          <p:cNvPr id="9" name="图片 11">
            <a:extLst>
              <a:ext uri="{FF2B5EF4-FFF2-40B4-BE49-F238E27FC236}">
                <a16:creationId xmlns:a16="http://schemas.microsoft.com/office/drawing/2014/main" id="{8A370DF3-9C5E-4DDC-9A1C-96BF54691F75}"/>
              </a:ext>
            </a:extLst>
          </p:cNvPr>
          <p:cNvPicPr>
            <a:picLocks noChangeAspect="1"/>
          </p:cNvPicPr>
          <p:nvPr/>
        </p:nvPicPr>
        <p:blipFill>
          <a:blip r:embed="rId3"/>
          <a:stretch>
            <a:fillRect/>
          </a:stretch>
        </p:blipFill>
        <p:spPr>
          <a:xfrm>
            <a:off x="192036" y="-278508"/>
            <a:ext cx="1939891" cy="2878834"/>
          </a:xfrm>
          <a:prstGeom prst="rect">
            <a:avLst/>
          </a:prstGeom>
          <a:effectLst>
            <a:outerShdw blurRad="63500" algn="ctr" rotWithShape="0">
              <a:prstClr val="black">
                <a:alpha val="40000"/>
              </a:prstClr>
            </a:outerShdw>
          </a:effectLst>
        </p:spPr>
      </p:pic>
      <p:pic>
        <p:nvPicPr>
          <p:cNvPr id="5" name="Picture 4" descr="A close up of a logo&#10;&#10;Description automatically generated">
            <a:extLst>
              <a:ext uri="{FF2B5EF4-FFF2-40B4-BE49-F238E27FC236}">
                <a16:creationId xmlns:a16="http://schemas.microsoft.com/office/drawing/2014/main" id="{C754111F-535F-D056-3B5E-45E6649482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7550" y="400050"/>
            <a:ext cx="5095412" cy="1468704"/>
          </a:xfrm>
          <a:prstGeom prst="rect">
            <a:avLst/>
          </a:prstGeom>
        </p:spPr>
      </p:pic>
    </p:spTree>
    <p:extLst>
      <p:ext uri="{BB962C8B-B14F-4D97-AF65-F5344CB8AC3E}">
        <p14:creationId xmlns:p14="http://schemas.microsoft.com/office/powerpoint/2010/main" val="22664841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2C96963D-B253-438D-8900-B4759F8B2D56}"/>
              </a:ext>
            </a:extLst>
          </p:cNvPr>
          <p:cNvPicPr>
            <a:picLocks noChangeAspect="1"/>
          </p:cNvPicPr>
          <p:nvPr/>
        </p:nvPicPr>
        <p:blipFill>
          <a:blip r:embed="rId2"/>
          <a:stretch>
            <a:fillRect/>
          </a:stretch>
        </p:blipFill>
        <p:spPr>
          <a:xfrm>
            <a:off x="0" y="0"/>
            <a:ext cx="12192000" cy="6857999"/>
          </a:xfrm>
          <a:prstGeom prst="rect">
            <a:avLst/>
          </a:prstGeom>
        </p:spPr>
      </p:pic>
      <p:pic>
        <p:nvPicPr>
          <p:cNvPr id="6" name="图片 4">
            <a:extLst>
              <a:ext uri="{FF2B5EF4-FFF2-40B4-BE49-F238E27FC236}">
                <a16:creationId xmlns:a16="http://schemas.microsoft.com/office/drawing/2014/main" id="{77693E56-69F3-4042-9A13-F13B4F7EA418}"/>
              </a:ext>
            </a:extLst>
          </p:cNvPr>
          <p:cNvPicPr>
            <a:picLocks noChangeAspect="1"/>
          </p:cNvPicPr>
          <p:nvPr/>
        </p:nvPicPr>
        <p:blipFill>
          <a:blip r:embed="rId3"/>
          <a:stretch>
            <a:fillRect/>
          </a:stretch>
        </p:blipFill>
        <p:spPr>
          <a:xfrm>
            <a:off x="308851" y="-228366"/>
            <a:ext cx="10833156" cy="7817382"/>
          </a:xfrm>
          <a:prstGeom prst="rect">
            <a:avLst/>
          </a:prstGeom>
          <a:effectLst>
            <a:outerShdw blurRad="63500" algn="ctr" rotWithShape="0">
              <a:prstClr val="black">
                <a:alpha val="40000"/>
              </a:prstClr>
            </a:outerShdw>
          </a:effectLst>
        </p:spPr>
      </p:pic>
      <p:pic>
        <p:nvPicPr>
          <p:cNvPr id="10" name="图片 11">
            <a:extLst>
              <a:ext uri="{FF2B5EF4-FFF2-40B4-BE49-F238E27FC236}">
                <a16:creationId xmlns:a16="http://schemas.microsoft.com/office/drawing/2014/main" id="{8A370DF3-9C5E-4DDC-9A1C-96BF54691F75}"/>
              </a:ext>
            </a:extLst>
          </p:cNvPr>
          <p:cNvPicPr>
            <a:picLocks noChangeAspect="1"/>
          </p:cNvPicPr>
          <p:nvPr/>
        </p:nvPicPr>
        <p:blipFill>
          <a:blip r:embed="rId4"/>
          <a:stretch>
            <a:fillRect/>
          </a:stretch>
        </p:blipFill>
        <p:spPr>
          <a:xfrm>
            <a:off x="-118215" y="320275"/>
            <a:ext cx="2154049" cy="3196648"/>
          </a:xfrm>
          <a:prstGeom prst="rect">
            <a:avLst/>
          </a:prstGeom>
          <a:effectLst>
            <a:outerShdw blurRad="63500" algn="ctr" rotWithShape="0">
              <a:prstClr val="black">
                <a:alpha val="40000"/>
              </a:prstClr>
            </a:outerShdw>
          </a:effectLst>
        </p:spPr>
      </p:pic>
      <p:sp>
        <p:nvSpPr>
          <p:cNvPr id="2" name="Rectangle 1"/>
          <p:cNvSpPr/>
          <p:nvPr/>
        </p:nvSpPr>
        <p:spPr>
          <a:xfrm>
            <a:off x="958809" y="1911571"/>
            <a:ext cx="7431120" cy="3120854"/>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0070C0"/>
                </a:solidFill>
                <a:effectLst/>
                <a:uLnTx/>
                <a:uFillTx/>
                <a:latin typeface="SVN-Whimsy" panose="02040603050506020204" pitchFamily="18" charset="0"/>
                <a:ea typeface="Times New Roman" panose="02020603050405020304" pitchFamily="18" charset="0"/>
                <a:cs typeface="+mn-cs"/>
              </a:rPr>
              <a:t>Hoạt động 2: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nl-NL" sz="6000" b="1" i="0" u="none" strike="noStrike" kern="1200" cap="none" spc="0" normalizeH="0" baseline="0" noProof="0" dirty="0">
                <a:ln>
                  <a:noFill/>
                </a:ln>
                <a:solidFill>
                  <a:srgbClr val="FF0000"/>
                </a:solidFill>
                <a:effectLst/>
                <a:uLnTx/>
                <a:uFillTx/>
                <a:latin typeface="+mj-lt"/>
                <a:cs typeface="+mn-cs"/>
              </a:rPr>
              <a:t>Lựa</a:t>
            </a:r>
            <a:r>
              <a:rPr kumimoji="0" lang="nl-NL" sz="6000" b="1" i="0" u="none" strike="noStrike" kern="1200" cap="none" spc="0" normalizeH="0" noProof="0" dirty="0">
                <a:ln>
                  <a:noFill/>
                </a:ln>
                <a:solidFill>
                  <a:srgbClr val="FF0000"/>
                </a:solidFill>
                <a:effectLst/>
                <a:uLnTx/>
                <a:uFillTx/>
                <a:latin typeface="+mj-lt"/>
                <a:cs typeface="+mn-cs"/>
              </a:rPr>
              <a:t> chọn cách cân bằng cảm xúc phù hợp</a:t>
            </a:r>
            <a:endParaRPr kumimoji="0" lang="en-US" sz="19900" b="0" i="0" u="none" strike="noStrike" kern="1200" cap="none" spc="0" normalizeH="0" baseline="0" noProof="0" dirty="0">
              <a:ln>
                <a:noFill/>
              </a:ln>
              <a:solidFill>
                <a:srgbClr val="FF0000"/>
              </a:solidFill>
              <a:effectLst/>
              <a:uLnTx/>
              <a:uFillTx/>
              <a:latin typeface="+mj-lt"/>
              <a:ea typeface="Times New Roman" panose="02020603050405020304" pitchFamily="18" charset="0"/>
              <a:cs typeface="+mn-cs"/>
            </a:endParaRPr>
          </a:p>
        </p:txBody>
      </p:sp>
      <p:pic>
        <p:nvPicPr>
          <p:cNvPr id="11" name="图片 1">
            <a:extLst>
              <a:ext uri="{FF2B5EF4-FFF2-40B4-BE49-F238E27FC236}">
                <a16:creationId xmlns:a16="http://schemas.microsoft.com/office/drawing/2014/main" id="{06A0F98E-8E09-4A68-B372-30040E7713C0}"/>
              </a:ext>
            </a:extLst>
          </p:cNvPr>
          <p:cNvPicPr>
            <a:picLocks noChangeAspect="1"/>
          </p:cNvPicPr>
          <p:nvPr/>
        </p:nvPicPr>
        <p:blipFill>
          <a:blip r:embed="rId5"/>
          <a:stretch>
            <a:fillRect/>
          </a:stretch>
        </p:blipFill>
        <p:spPr>
          <a:xfrm>
            <a:off x="8204843" y="1793637"/>
            <a:ext cx="3799588" cy="5064362"/>
          </a:xfrm>
          <a:prstGeom prst="rect">
            <a:avLst/>
          </a:prstGeom>
          <a:effectLst>
            <a:outerShdw blurRad="63500" algn="ctr" rotWithShape="0">
              <a:prstClr val="black">
                <a:alpha val="40000"/>
              </a:prstClr>
            </a:outerShdw>
          </a:effectLst>
        </p:spPr>
      </p:pic>
    </p:spTree>
    <p:extLst>
      <p:ext uri="{BB962C8B-B14F-4D97-AF65-F5344CB8AC3E}">
        <p14:creationId xmlns:p14="http://schemas.microsoft.com/office/powerpoint/2010/main" val="36061643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9">
            <a:extLst>
              <a:ext uri="{FF2B5EF4-FFF2-40B4-BE49-F238E27FC236}">
                <a16:creationId xmlns:a16="http://schemas.microsoft.com/office/drawing/2014/main" id="{378A371D-C62C-4898-B66F-CD38053E1800}"/>
              </a:ext>
            </a:extLst>
          </p:cNvPr>
          <p:cNvPicPr>
            <a:picLocks noChangeAspect="1"/>
          </p:cNvPicPr>
          <p:nvPr/>
        </p:nvPicPr>
        <p:blipFill>
          <a:blip r:embed="rId2"/>
          <a:stretch>
            <a:fillRect/>
          </a:stretch>
        </p:blipFill>
        <p:spPr>
          <a:xfrm rot="828066">
            <a:off x="9519998" y="265274"/>
            <a:ext cx="1780186" cy="5730737"/>
          </a:xfrm>
          <a:prstGeom prst="rect">
            <a:avLst/>
          </a:prstGeom>
        </p:spPr>
      </p:pic>
      <p:sp>
        <p:nvSpPr>
          <p:cNvPr id="2" name="Rectangle 1"/>
          <p:cNvSpPr/>
          <p:nvPr/>
        </p:nvSpPr>
        <p:spPr>
          <a:xfrm>
            <a:off x="153133" y="175174"/>
            <a:ext cx="4510307" cy="769441"/>
          </a:xfrm>
          <a:prstGeom prst="rect">
            <a:avLst/>
          </a:prstGeom>
          <a:solidFill>
            <a:schemeClr val="accent4">
              <a:lumMod val="40000"/>
              <a:lumOff val="60000"/>
            </a:schemeClr>
          </a:solidFill>
          <a:ln w="38100">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prstClr val="black"/>
                </a:solidFill>
                <a:effectLst/>
                <a:uLnTx/>
                <a:uFillTx/>
                <a:latin typeface="+mj-lt"/>
                <a:ea typeface="+mn-ea"/>
                <a:cs typeface="+mn-cs"/>
              </a:rPr>
              <a:t>Làm việc nhóm </a:t>
            </a:r>
            <a:r>
              <a:rPr kumimoji="0" lang="nl-NL" sz="4400" b="1" i="0" u="none" strike="noStrike" kern="1200" cap="none" spc="0" normalizeH="0" baseline="0" noProof="0" dirty="0">
                <a:ln>
                  <a:noFill/>
                </a:ln>
                <a:solidFill>
                  <a:prstClr val="black"/>
                </a:solidFill>
                <a:effectLst/>
                <a:uLnTx/>
                <a:uFillTx/>
                <a:latin typeface="#9Slide05 SVNRingdena" pitchFamily="2" charset="0"/>
                <a:ea typeface="+mn-ea"/>
                <a:cs typeface="+mn-cs"/>
              </a:rPr>
              <a:t>4</a:t>
            </a:r>
            <a:endParaRPr kumimoji="0" lang="en-US" sz="4400" b="0" i="0" u="none" strike="noStrike" kern="1200" cap="none" spc="0" normalizeH="0" baseline="0" noProof="0" dirty="0">
              <a:ln>
                <a:noFill/>
              </a:ln>
              <a:solidFill>
                <a:prstClr val="black"/>
              </a:solidFill>
              <a:effectLst/>
              <a:uLnTx/>
              <a:uFillTx/>
              <a:latin typeface="#9Slide05 SVNRingdena" pitchFamily="2" charset="0"/>
              <a:ea typeface="+mn-ea"/>
              <a:cs typeface="+mn-cs"/>
            </a:endParaRPr>
          </a:p>
        </p:txBody>
      </p:sp>
      <p:sp>
        <p:nvSpPr>
          <p:cNvPr id="6" name="Rectangle 5"/>
          <p:cNvSpPr/>
          <p:nvPr/>
        </p:nvSpPr>
        <p:spPr>
          <a:xfrm>
            <a:off x="143607" y="1300030"/>
            <a:ext cx="9028967" cy="2710678"/>
          </a:xfrm>
          <a:prstGeom prst="rect">
            <a:avLst/>
          </a:prstGeom>
          <a:solidFill>
            <a:schemeClr val="accent4">
              <a:lumMod val="20000"/>
              <a:lumOff val="80000"/>
            </a:schemeClr>
          </a:solidFill>
          <a:ln w="38100">
            <a:solidFill>
              <a:schemeClr val="tx1"/>
            </a:solidFill>
            <a:prstDash val="dashDot"/>
          </a:ln>
        </p:spPr>
        <p:txBody>
          <a:bodyPr wrap="square">
            <a:spAutoFit/>
          </a:bodyPr>
          <a:lstStyle/>
          <a:p>
            <a:pPr marL="571500" lvl="0" indent="-571500" algn="just">
              <a:lnSpc>
                <a:spcPct val="120000"/>
              </a:lnSpc>
              <a:buFont typeface="Arial" panose="020B0604020202020204" pitchFamily="34" charset="0"/>
              <a:buChar char="•"/>
            </a:pPr>
            <a:r>
              <a:rPr lang="nl-NL" sz="2400" dirty="0">
                <a:solidFill>
                  <a:prstClr val="black"/>
                </a:solidFill>
                <a:latin typeface="Cambria" panose="02040503050406030204" pitchFamily="18" charset="0"/>
                <a:ea typeface="Cambria" panose="02040503050406030204" pitchFamily="18" charset="0"/>
              </a:rPr>
              <a:t>Nhớ lại và mô tả tình huống khiến em có những cảm xúc tiêu cực. (Tình huống ấy diễn ra khi nào? Ở đâu? Ai đã làm gì khiến em có cảm xúc tiêu cực?...)</a:t>
            </a:r>
          </a:p>
          <a:p>
            <a:pPr marL="571500" lvl="0" indent="-571500" algn="just">
              <a:lnSpc>
                <a:spcPct val="120000"/>
              </a:lnSpc>
              <a:buFont typeface="Arial" panose="020B0604020202020204" pitchFamily="34" charset="0"/>
              <a:buChar char="•"/>
            </a:pPr>
            <a:r>
              <a:rPr lang="nl-NL" sz="2400" dirty="0">
                <a:solidFill>
                  <a:prstClr val="black"/>
                </a:solidFill>
                <a:latin typeface="Cambria" panose="02040503050406030204" pitchFamily="18" charset="0"/>
                <a:ea typeface="Cambria" panose="02040503050406030204" pitchFamily="18" charset="0"/>
              </a:rPr>
              <a:t>Để cân bằng lại cảm xúc, em đã làm gì?</a:t>
            </a:r>
          </a:p>
          <a:p>
            <a:pPr marL="571500" lvl="0" indent="-571500" algn="just">
              <a:lnSpc>
                <a:spcPct val="120000"/>
              </a:lnSpc>
              <a:buFont typeface="Arial" panose="020B0604020202020204" pitchFamily="34" charset="0"/>
              <a:buChar char="•"/>
            </a:pPr>
            <a:r>
              <a:rPr lang="vi-VN" sz="2400" dirty="0">
                <a:solidFill>
                  <a:prstClr val="black"/>
                </a:solidFill>
                <a:latin typeface="Cambria" panose="02040503050406030204" pitchFamily="18" charset="0"/>
                <a:ea typeface="Cambria" panose="02040503050406030204" pitchFamily="18" charset="0"/>
              </a:rPr>
              <a:t>Nghe các phương án cân bằng cảm xúc của các bạn khác, em thích nhất phương án nào?</a:t>
            </a:r>
            <a:endParaRPr kumimoji="0" lang="nl-NL"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11" name="Picture 10"/>
          <p:cNvPicPr>
            <a:picLocks noChangeAspect="1"/>
          </p:cNvPicPr>
          <p:nvPr/>
        </p:nvPicPr>
        <p:blipFill>
          <a:blip r:embed="rId3"/>
          <a:stretch>
            <a:fillRect/>
          </a:stretch>
        </p:blipFill>
        <p:spPr>
          <a:xfrm>
            <a:off x="8382731" y="2714624"/>
            <a:ext cx="4322703" cy="4322703"/>
          </a:xfrm>
          <a:prstGeom prst="rect">
            <a:avLst/>
          </a:prstGeom>
        </p:spPr>
      </p:pic>
      <p:pic>
        <p:nvPicPr>
          <p:cNvPr id="4" name="Picture 3">
            <a:extLst>
              <a:ext uri="{FF2B5EF4-FFF2-40B4-BE49-F238E27FC236}">
                <a16:creationId xmlns:a16="http://schemas.microsoft.com/office/drawing/2014/main" id="{7A6D37D4-5F35-FFC6-7C40-1DE750987F5C}"/>
              </a:ext>
            </a:extLst>
          </p:cNvPr>
          <p:cNvPicPr>
            <a:picLocks noChangeAspect="1"/>
          </p:cNvPicPr>
          <p:nvPr/>
        </p:nvPicPr>
        <p:blipFill>
          <a:blip r:embed="rId4"/>
          <a:stretch>
            <a:fillRect/>
          </a:stretch>
        </p:blipFill>
        <p:spPr>
          <a:xfrm>
            <a:off x="3248025" y="4124325"/>
            <a:ext cx="4114800" cy="2476500"/>
          </a:xfrm>
          <a:prstGeom prst="rect">
            <a:avLst/>
          </a:prstGeom>
        </p:spPr>
      </p:pic>
    </p:spTree>
    <p:extLst>
      <p:ext uri="{BB962C8B-B14F-4D97-AF65-F5344CB8AC3E}">
        <p14:creationId xmlns:p14="http://schemas.microsoft.com/office/powerpoint/2010/main" val="4648748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par>
                                <p:cTn id="21" presetID="53" presetClass="entr" presetSubtype="16"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420</Words>
  <Application>Microsoft Office PowerPoint</Application>
  <PresentationFormat>Widescreen</PresentationFormat>
  <Paragraphs>29</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#9Slide05 Phobia</vt:lpstr>
      <vt:lpstr>#9Slide05 SVNRingdena</vt:lpstr>
      <vt:lpstr>Arial</vt:lpstr>
      <vt:lpstr>Calibri</vt:lpstr>
      <vt:lpstr>Cambria</vt:lpstr>
      <vt:lpstr>SVN-Whimsy</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Cúc Lê</cp:lastModifiedBy>
  <cp:revision>24</cp:revision>
  <dcterms:created xsi:type="dcterms:W3CDTF">2024-07-01T08:12:24Z</dcterms:created>
  <dcterms:modified xsi:type="dcterms:W3CDTF">2024-09-18T14:06:27Z</dcterms:modified>
</cp:coreProperties>
</file>