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57" r:id="rId5"/>
    <p:sldId id="260" r:id="rId6"/>
    <p:sldId id="256" r:id="rId7"/>
    <p:sldId id="265" r:id="rId8"/>
    <p:sldId id="258" r:id="rId9"/>
    <p:sldId id="259" r:id="rId10"/>
    <p:sldId id="266" r:id="rId11"/>
    <p:sldId id="264" r:id="rId12"/>
    <p:sldId id="261" r:id="rId13"/>
    <p:sldId id="268" r:id="rId14"/>
    <p:sldId id="267" r:id="rId15"/>
    <p:sldId id="269" r:id="rId16"/>
    <p:sldId id="271" r:id="rId17"/>
    <p:sldId id="272" r:id="rId18"/>
    <p:sldId id="262" r:id="rId19"/>
    <p:sldId id="263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40" d="100"/>
          <a:sy n="240" d="100"/>
        </p:scale>
        <p:origin x="5256" y="13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E16E5-9CC5-42DB-BAB9-8D5769A3CE78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685EA-7EC0-4BCD-91CE-9C2CC10DA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98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2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4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20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88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93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3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36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6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0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05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30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9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0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7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67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27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1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9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4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3" y="1111569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3" y="1776414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5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5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8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46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30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2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3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01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70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4" tIns="34289" rIns="68574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14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4" tIns="34289" rIns="6857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4" tIns="34289" rIns="68574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18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1"/>
            <a:ext cx="3868340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1"/>
            <a:ext cx="3887391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4" tIns="34289" rIns="68574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5"/>
            <a:ext cx="4286250" cy="889453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8358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5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4" y="535259"/>
            <a:ext cx="3511241" cy="1071121"/>
          </a:xfrm>
        </p:spPr>
        <p:txBody>
          <a:bodyPr lIns="68574" tIns="34289" rIns="68574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4" y="1735406"/>
            <a:ext cx="3511241" cy="2858691"/>
          </a:xfrm>
        </p:spPr>
        <p:txBody>
          <a:bodyPr lIns="68574" tIns="34289" rIns="68574" bIns="34289">
            <a:normAutofit/>
          </a:bodyPr>
          <a:lstStyle>
            <a:lvl1pPr marL="0" indent="0">
              <a:buNone/>
              <a:defRPr sz="14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8"/>
            <a:ext cx="681676" cy="4358879"/>
          </a:xfrm>
        </p:spPr>
        <p:txBody>
          <a:bodyPr vert="eaVert" lIns="68574" tIns="34289" rIns="68574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8"/>
            <a:ext cx="7084832" cy="4358879"/>
          </a:xfrm>
        </p:spPr>
        <p:txBody>
          <a:bodyPr vert="eaVert"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2021/12/27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661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2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2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8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6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0D43A-EA11-49A8-8A37-1A778CEE5479}" type="datetimeFigureOut">
              <a:rPr lang="en-US" smtClean="0"/>
              <a:t>27/12/2021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8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BB2CDF8-B5F7-49DF-82F0-1055A715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" y="4946095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">
            <a:extLst>
              <a:ext uri="{FF2B5EF4-FFF2-40B4-BE49-F238E27FC236}">
                <a16:creationId xmlns:a16="http://schemas.microsoft.com/office/drawing/2014/main" xmlns="" id="{656111ED-60D7-4697-917D-7CC5C1D09291}"/>
              </a:ext>
            </a:extLst>
          </p:cNvPr>
          <p:cNvSpPr txBox="1"/>
          <p:nvPr/>
        </p:nvSpPr>
        <p:spPr>
          <a:xfrm>
            <a:off x="2908936" y="1814514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1989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" y="4946095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908936" y="1814514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0033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3195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75580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‒"/>
        <a:defRPr sz="15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133951" indent="-171450" algn="l" defTabSz="685800" rtl="0" eaLnBrk="1" fontAlgn="auto" latinLnBrk="0" hangingPunct="1">
        <a:lnSpc>
          <a:spcPct val="10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457801" indent="-171450" algn="l" defTabSz="685800" rtl="0" eaLnBrk="1" fontAlgn="auto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3229" y="1764510"/>
            <a:ext cx="3547586" cy="1165703"/>
          </a:xfrm>
          <a:prstGeom prst="rect">
            <a:avLst/>
          </a:prstGeom>
          <a:noFill/>
        </p:spPr>
        <p:txBody>
          <a:bodyPr wrap="square" lIns="68574" tIns="34289" rIns="68574" bIns="34289" rtlCol="0" anchor="t">
            <a:spAutoFit/>
          </a:bodyPr>
          <a:lstStyle/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1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500" dirty="0">
                <a:solidFill>
                  <a:srgbClr val="000000"/>
                </a:solidFill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3430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hyperlink" Target="mailto:hongvu7219@gmail.com" TargetMode="External"/><Relationship Id="rId10" Type="http://schemas.microsoft.com/office/2007/relationships/hdphoto" Target="../media/hdphoto4.wdp"/><Relationship Id="rId4" Type="http://schemas.openxmlformats.org/officeDocument/2006/relationships/hyperlink" Target="https://www.facebook.com/vuhong1972" TargetMode="Externa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s://www.facebook.com/vuhong1972" TargetMode="External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hongvu7219@gmail.com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hongvu7219@gmail.co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85" y="-80486"/>
            <a:ext cx="5089684" cy="4338638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71464"/>
            <a:ext cx="122277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3" y="2405301"/>
            <a:ext cx="2704622" cy="2704622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-932257"/>
            <a:ext cx="4003833" cy="4003833"/>
          </a:xfrm>
          <a:prstGeom prst="rect">
            <a:avLst/>
          </a:prstGeom>
        </p:spPr>
      </p:pic>
      <p:sp>
        <p:nvSpPr>
          <p:cNvPr id="3" name="矩形: 圆角 13"/>
          <p:cNvSpPr/>
          <p:nvPr/>
        </p:nvSpPr>
        <p:spPr>
          <a:xfrm>
            <a:off x="2284096" y="1920718"/>
            <a:ext cx="4702493" cy="877729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xmlns="" id="{4164E48D-3495-4161-BA92-EC2CEA6AC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589" y="1766683"/>
            <a:ext cx="4615815" cy="19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3" tIns="25717" rIns="51423" bIns="25717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FF0000"/>
                </a:solidFill>
                <a:latin typeface="HP001 4 hàng"/>
              </a:rPr>
              <a:t>đế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FF0000"/>
              </a:solidFill>
              <a:latin typeface="HP001 4 hàng"/>
              <a:ea typeface="SimSun" panose="02010600030101010101" pitchFamily="2" charset="-122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8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229" y="363805"/>
            <a:ext cx="3822383" cy="3067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1952" y="257176"/>
            <a:ext cx="8543448" cy="4524373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0383"/>
            <a:ext cx="799624" cy="690086"/>
          </a:xfrm>
          <a:prstGeom prst="rect">
            <a:avLst/>
          </a:prstGeom>
        </p:spPr>
      </p:pic>
      <p:pic>
        <p:nvPicPr>
          <p:cNvPr id="12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73" y="512273"/>
            <a:ext cx="6553200" cy="4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23"/>
          <p:cNvGrpSpPr/>
          <p:nvPr/>
        </p:nvGrpSpPr>
        <p:grpSpPr>
          <a:xfrm>
            <a:off x="480158" y="744920"/>
            <a:ext cx="2632552" cy="1902853"/>
            <a:chOff x="1860522" y="1446509"/>
            <a:chExt cx="3277481" cy="2309600"/>
          </a:xfrm>
        </p:grpSpPr>
        <p:grpSp>
          <p:nvGrpSpPr>
            <p:cNvPr id="14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6" name="Freeform 1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23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3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0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15" name="文本框 49"/>
            <p:cNvSpPr txBox="1">
              <a:spLocks noChangeArrowheads="1"/>
            </p:cNvSpPr>
            <p:nvPr/>
          </p:nvSpPr>
          <p:spPr bwMode="auto">
            <a:xfrm>
              <a:off x="1860522" y="2024238"/>
              <a:ext cx="3011454" cy="1134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CHÉP BÀI VÀO VỞ LUYỆN VIẾT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4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484578"/>
            <a:ext cx="5025226" cy="7155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8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8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8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long</a:t>
            </a:r>
            <a:endParaRPr lang="en-US" sz="28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1828800" y="113680"/>
            <a:ext cx="6656388" cy="4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2" tIns="45626" rIns="91252" bIns="4562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2022</a:t>
            </a:r>
          </a:p>
        </p:txBody>
      </p:sp>
      <p:sp>
        <p:nvSpPr>
          <p:cNvPr id="32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762000" y="1428749"/>
            <a:ext cx="8578101" cy="3352801"/>
            <a:chOff x="961016" y="1657349"/>
            <a:chExt cx="8578101" cy="3352801"/>
          </a:xfrm>
        </p:grpSpPr>
        <p:sp>
          <p:nvSpPr>
            <p:cNvPr id="35" name="TextBox 34"/>
            <p:cNvSpPr txBox="1"/>
            <p:nvPr/>
          </p:nvSpPr>
          <p:spPr>
            <a:xfrm>
              <a:off x="1570616" y="1849709"/>
              <a:ext cx="796850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 smtClean="0">
                  <a:latin typeface="HP001 4 hàng" panose="020B0603050302020204" pitchFamily="34" charset="0"/>
                </a:rPr>
                <a:t>Chân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khủng</a:t>
              </a:r>
              <a:r>
                <a:rPr lang="en-US" sz="29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900" b="1" dirty="0">
                  <a:latin typeface="HP001 4 hàng" panose="020B0603050302020204" pitchFamily="34" charset="0"/>
                </a:rPr>
                <a:t>long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thẳng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và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rất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khỏe</a:t>
              </a:r>
              <a:r>
                <a:rPr lang="en-US" sz="2900" b="1" dirty="0">
                  <a:latin typeface="HP001 4 hàng" panose="020B0603050302020204" pitchFamily="34" charset="0"/>
                </a:rPr>
                <a:t>.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Vì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>
                  <a:latin typeface="HP001 4 hàng" panose="020B0603050302020204" pitchFamily="34" charset="0"/>
                </a:rPr>
                <a:t>thế</a:t>
              </a:r>
              <a:endParaRPr lang="en-US" sz="2900" b="1" dirty="0">
                <a:latin typeface="HP001 4 hàng" panose="020B0603050302020204" pitchFamily="34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961016" y="1657349"/>
              <a:ext cx="8229600" cy="3352801"/>
              <a:chOff x="729177" y="1657349"/>
              <a:chExt cx="8229600" cy="3352801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754399" y="2429530"/>
                <a:ext cx="8204378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0" b="1" dirty="0" err="1" smtClean="0">
                    <a:latin typeface="HP001 4 hàng" panose="020B0603050302020204" pitchFamily="34" charset="0"/>
                  </a:rPr>
                  <a:t>chúng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có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thể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i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khắp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mŎ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vùng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rộng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lớn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để</a:t>
                </a:r>
                <a:endParaRPr lang="en-US" sz="2900" b="1" dirty="0"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729177" y="1657349"/>
                <a:ext cx="8015362" cy="3352801"/>
                <a:chOff x="729177" y="1657349"/>
                <a:chExt cx="8015362" cy="3352801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736202" y="3372475"/>
                  <a:ext cx="80083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6EC0"/>
                      </a:solidFill>
                      <a:latin typeface="HP001" panose="020B0603050302020204" pitchFamily="34" charset="0"/>
                      <a:ea typeface="HP001" panose="020B0603050302020204" pitchFamily="34" charset="0"/>
                    </a:rPr>
                    <a:t>1111111111111</a:t>
                  </a:r>
                  <a:endParaRPr lang="en-US" sz="2400" dirty="0">
                    <a:solidFill>
                      <a:srgbClr val="006EC0"/>
                    </a:solidFill>
                    <a:latin typeface="HP001" panose="020B0603050302020204" pitchFamily="34" charset="0"/>
                    <a:ea typeface="HP001" panose="020B0603050302020204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34478" y="3943350"/>
                  <a:ext cx="80083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6EC0"/>
                      </a:solidFill>
                      <a:latin typeface="HP001" panose="020B0603050302020204" pitchFamily="34" charset="0"/>
                      <a:ea typeface="HP001" panose="020B0603050302020204" pitchFamily="34" charset="0"/>
                    </a:rPr>
                    <a:t>1111111111111</a:t>
                  </a:r>
                  <a:endParaRPr lang="en-US" sz="2400" dirty="0">
                    <a:solidFill>
                      <a:srgbClr val="006EC0"/>
                    </a:solidFill>
                    <a:latin typeface="HP001" panose="020B0603050302020204" pitchFamily="34" charset="0"/>
                    <a:ea typeface="HP001" panose="020B0603050302020204" pitchFamily="34" charset="0"/>
                  </a:endParaRPr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729177" y="1657349"/>
                  <a:ext cx="8015362" cy="3352801"/>
                  <a:chOff x="729177" y="1657349"/>
                  <a:chExt cx="8015362" cy="3352801"/>
                </a:xfrm>
              </p:grpSpPr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734479" y="2800350"/>
                    <a:ext cx="800833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rPr>
                      <a:t>1111111111111</a:t>
                    </a:r>
                    <a:endParaRPr lang="en-US" sz="2400" dirty="0">
                      <a:solidFill>
                        <a:srgbClr val="006EC0"/>
                      </a:solidFill>
                      <a:latin typeface="HP001" panose="020B0603050302020204" pitchFamily="34" charset="0"/>
                      <a:ea typeface="HP001" panose="020B0603050302020204" pitchFamily="34" charset="0"/>
                    </a:endParaRPr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729177" y="1657349"/>
                    <a:ext cx="8015362" cy="3352801"/>
                    <a:chOff x="729177" y="1657349"/>
                    <a:chExt cx="8015362" cy="3352801"/>
                  </a:xfrm>
                </p:grpSpPr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736202" y="1657349"/>
                      <a:ext cx="800833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6EC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1111111111111</a:t>
                      </a:r>
                      <a:endParaRPr lang="en-US" sz="2400" dirty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p:txBody>
                </p: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736202" y="2229475"/>
                      <a:ext cx="800833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6EC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1111111111111</a:t>
                      </a:r>
                      <a:endParaRPr lang="en-US" sz="2400" dirty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729177" y="4548485"/>
                      <a:ext cx="800833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6EC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1111111111111</a:t>
                      </a:r>
                      <a:endParaRPr lang="en-US" sz="2400" dirty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756743" y="3000405"/>
                      <a:ext cx="7968501" cy="5386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900" b="1" dirty="0" err="1">
                          <a:latin typeface="HP001 4 hàng" panose="020B0603050302020204" pitchFamily="34" charset="0"/>
                        </a:rPr>
                        <a:t>k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iếm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ă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n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.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Khủng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long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có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khả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n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ă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ng s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ă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n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mồi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tō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 </a:t>
                      </a:r>
                      <a:endParaRPr lang="en-US" sz="2900" b="1" dirty="0">
                        <a:latin typeface="HP001 4 hàng" panose="020B0603050302020204" pitchFamily="34" charset="0"/>
                      </a:endParaRPr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734479" y="3572530"/>
                      <a:ext cx="7968501" cy="5386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nhờ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có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đċ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mắt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tinh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t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ường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cùng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cái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mũi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và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đċ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endParaRPr lang="en-US" sz="2900" b="1" dirty="0">
                        <a:latin typeface="HP001 4 hàng" panose="020B0603050302020204" pitchFamily="34" charset="0"/>
                      </a:endParaRPr>
                    </a:p>
                  </p:txBody>
                </p:sp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756743" y="4143405"/>
                      <a:ext cx="7968501" cy="5386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t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ai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thính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.</a:t>
                      </a:r>
                      <a:endParaRPr lang="en-US" sz="2900" b="1" dirty="0">
                        <a:latin typeface="HP001 4 hàng" panose="020B0603050302020204" pitchFamily="34" charset="0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505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952" y="285750"/>
            <a:ext cx="8391048" cy="4419601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pic>
        <p:nvPicPr>
          <p:cNvPr id="9" name="图片 1" descr="3">
            <a:extLst>
              <a:ext uri="{FF2B5EF4-FFF2-40B4-BE49-F238E27FC236}">
                <a16:creationId xmlns:a16="http://schemas.microsoft.com/office/drawing/2014/main" xmlns="" id="{4AC32795-170D-4F51-9F43-B11C45E88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12449"/>
            <a:ext cx="3918857" cy="3918857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22485"/>
            <a:ext cx="733576" cy="633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976" y="295513"/>
            <a:ext cx="3822383" cy="3067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19600" y="1611741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ight Arrow 12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68761" y="2017470"/>
              <a:ext cx="245451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22839" y="1798381"/>
            <a:ext cx="1175787" cy="1173496"/>
            <a:chOff x="2210284" y="3447251"/>
            <a:chExt cx="826089" cy="809063"/>
          </a:xfrm>
        </p:grpSpPr>
        <p:sp>
          <p:nvSpPr>
            <p:cNvPr id="16" name="Oval 15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50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952" y="285750"/>
            <a:ext cx="8391048" cy="4419601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22485"/>
            <a:ext cx="457200" cy="3945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6693" y="372130"/>
            <a:ext cx="6609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buClr>
                <a:srgbClr val="000000"/>
              </a:buClr>
              <a:defRPr/>
            </a:pPr>
            <a:r>
              <a:rPr lang="en-US" sz="28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 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800" kern="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vi-VN" sz="28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8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vi-VN" sz="2800" kern="0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 cho ô vuông.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1057930"/>
            <a:ext cx="624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8200" y="174373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72200" y="1092043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52800" y="1809750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Pin on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78" y="2038350"/>
            <a:ext cx="3431072" cy="27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on Bitte, Nö, OK usw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90484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8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30" y="3181350"/>
            <a:ext cx="5901070" cy="157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293" y="-38904"/>
            <a:ext cx="28761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5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2500" kern="0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500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2500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 </a:t>
            </a:r>
            <a:r>
              <a:rPr lang="en-US" sz="2500" kern="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en-US" sz="2500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  <a:r>
              <a:rPr lang="vi-VN" sz="2500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5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42096"/>
            <a:ext cx="84156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800350"/>
            <a:ext cx="84387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7429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hâu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56" y="742950"/>
            <a:ext cx="6929438" cy="176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7400" y="2427767"/>
            <a:ext cx="1987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hâu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7054" y="2427767"/>
            <a:ext cx="1300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điểu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2419350"/>
            <a:ext cx="1730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42" y="3181350"/>
            <a:ext cx="2098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4666446"/>
            <a:ext cx="2201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4666446"/>
            <a:ext cx="2201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tuộc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4685496"/>
            <a:ext cx="2201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him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cuốc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81" y="103823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05" y="295514"/>
            <a:ext cx="3822383" cy="306705"/>
          </a:xfrm>
          <a:prstGeom prst="rect">
            <a:avLst/>
          </a:prstGeom>
        </p:spPr>
      </p:pic>
      <p:sp>
        <p:nvSpPr>
          <p:cNvPr id="2" name="Oval 5"/>
          <p:cNvSpPr>
            <a:spLocks noChangeArrowheads="1"/>
          </p:cNvSpPr>
          <p:nvPr/>
        </p:nvSpPr>
        <p:spPr bwMode="auto">
          <a:xfrm flipH="1">
            <a:off x="5078255" y="4302444"/>
            <a:ext cx="2554129" cy="25003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7" name="Freeform 6"/>
          <p:cNvSpPr/>
          <p:nvPr/>
        </p:nvSpPr>
        <p:spPr bwMode="auto">
          <a:xfrm flipH="1">
            <a:off x="5163028" y="1361600"/>
            <a:ext cx="2382679" cy="2250281"/>
          </a:xfrm>
          <a:custGeom>
            <a:avLst/>
            <a:gdLst>
              <a:gd name="T0" fmla="*/ 1908 w 2001"/>
              <a:gd name="T1" fmla="*/ 1890 h 1890"/>
              <a:gd name="T2" fmla="*/ 89 w 2001"/>
              <a:gd name="T3" fmla="*/ 1890 h 1890"/>
              <a:gd name="T4" fmla="*/ 0 w 2001"/>
              <a:gd name="T5" fmla="*/ 0 h 1890"/>
              <a:gd name="T6" fmla="*/ 2001 w 2001"/>
              <a:gd name="T7" fmla="*/ 0 h 1890"/>
              <a:gd name="T8" fmla="*/ 1908 w 2001"/>
              <a:gd name="T9" fmla="*/ 1890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1" h="1890">
                <a:moveTo>
                  <a:pt x="1908" y="1890"/>
                </a:moveTo>
                <a:lnTo>
                  <a:pt x="89" y="1890"/>
                </a:lnTo>
                <a:lnTo>
                  <a:pt x="0" y="0"/>
                </a:lnTo>
                <a:lnTo>
                  <a:pt x="2001" y="0"/>
                </a:lnTo>
                <a:lnTo>
                  <a:pt x="1908" y="189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" name="Freeform 7"/>
          <p:cNvSpPr/>
          <p:nvPr/>
        </p:nvSpPr>
        <p:spPr bwMode="auto">
          <a:xfrm flipH="1">
            <a:off x="5229703" y="1450659"/>
            <a:ext cx="2249329" cy="2082165"/>
          </a:xfrm>
          <a:custGeom>
            <a:avLst/>
            <a:gdLst>
              <a:gd name="T0" fmla="*/ 1801 w 1889"/>
              <a:gd name="T1" fmla="*/ 1749 h 1749"/>
              <a:gd name="T2" fmla="*/ 84 w 1889"/>
              <a:gd name="T3" fmla="*/ 1749 h 1749"/>
              <a:gd name="T4" fmla="*/ 0 w 1889"/>
              <a:gd name="T5" fmla="*/ 0 h 1749"/>
              <a:gd name="T6" fmla="*/ 1889 w 1889"/>
              <a:gd name="T7" fmla="*/ 0 h 1749"/>
              <a:gd name="T8" fmla="*/ 1801 w 1889"/>
              <a:gd name="T9" fmla="*/ 1749 h 1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9" h="1749">
                <a:moveTo>
                  <a:pt x="1801" y="1749"/>
                </a:moveTo>
                <a:lnTo>
                  <a:pt x="84" y="1749"/>
                </a:lnTo>
                <a:lnTo>
                  <a:pt x="0" y="0"/>
                </a:lnTo>
                <a:lnTo>
                  <a:pt x="1889" y="0"/>
                </a:lnTo>
                <a:lnTo>
                  <a:pt x="1801" y="174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 flipH="1">
            <a:off x="5030630" y="1286351"/>
            <a:ext cx="2645569" cy="95250"/>
          </a:xfrm>
          <a:custGeom>
            <a:avLst/>
            <a:gdLst>
              <a:gd name="T0" fmla="*/ 1885 w 1885"/>
              <a:gd name="T1" fmla="*/ 34 h 68"/>
              <a:gd name="T2" fmla="*/ 1851 w 1885"/>
              <a:gd name="T3" fmla="*/ 68 h 68"/>
              <a:gd name="T4" fmla="*/ 33 w 1885"/>
              <a:gd name="T5" fmla="*/ 68 h 68"/>
              <a:gd name="T6" fmla="*/ 0 w 1885"/>
              <a:gd name="T7" fmla="*/ 34 h 68"/>
              <a:gd name="T8" fmla="*/ 0 w 1885"/>
              <a:gd name="T9" fmla="*/ 34 h 68"/>
              <a:gd name="T10" fmla="*/ 33 w 1885"/>
              <a:gd name="T11" fmla="*/ 0 h 68"/>
              <a:gd name="T12" fmla="*/ 1851 w 1885"/>
              <a:gd name="T13" fmla="*/ 0 h 68"/>
              <a:gd name="T14" fmla="*/ 1885 w 1885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85" h="68">
                <a:moveTo>
                  <a:pt x="1885" y="34"/>
                </a:moveTo>
                <a:cubicBezTo>
                  <a:pt x="1885" y="53"/>
                  <a:pt x="1870" y="68"/>
                  <a:pt x="1851" y="68"/>
                </a:cubicBezTo>
                <a:cubicBezTo>
                  <a:pt x="33" y="68"/>
                  <a:pt x="33" y="68"/>
                  <a:pt x="33" y="68"/>
                </a:cubicBezTo>
                <a:cubicBezTo>
                  <a:pt x="15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3" y="0"/>
                </a:cubicBezTo>
                <a:cubicBezTo>
                  <a:pt x="1851" y="0"/>
                  <a:pt x="1851" y="0"/>
                  <a:pt x="1851" y="0"/>
                </a:cubicBezTo>
                <a:cubicBezTo>
                  <a:pt x="1870" y="0"/>
                  <a:pt x="1885" y="16"/>
                  <a:pt x="1885" y="34"/>
                </a:cubicBezTo>
                <a:close/>
              </a:path>
            </a:pathLst>
          </a:custGeom>
          <a:solidFill>
            <a:srgbClr val="E47068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" name="Freeform 9"/>
          <p:cNvSpPr/>
          <p:nvPr/>
        </p:nvSpPr>
        <p:spPr bwMode="auto">
          <a:xfrm flipH="1">
            <a:off x="6195060" y="1073945"/>
            <a:ext cx="296704" cy="189071"/>
          </a:xfrm>
          <a:custGeom>
            <a:avLst/>
            <a:gdLst>
              <a:gd name="T0" fmla="*/ 211 w 211"/>
              <a:gd name="T1" fmla="*/ 38 h 135"/>
              <a:gd name="T2" fmla="*/ 173 w 211"/>
              <a:gd name="T3" fmla="*/ 0 h 135"/>
              <a:gd name="T4" fmla="*/ 38 w 211"/>
              <a:gd name="T5" fmla="*/ 0 h 135"/>
              <a:gd name="T6" fmla="*/ 0 w 211"/>
              <a:gd name="T7" fmla="*/ 38 h 135"/>
              <a:gd name="T8" fmla="*/ 0 w 211"/>
              <a:gd name="T9" fmla="*/ 98 h 135"/>
              <a:gd name="T10" fmla="*/ 38 w 211"/>
              <a:gd name="T11" fmla="*/ 135 h 135"/>
              <a:gd name="T12" fmla="*/ 173 w 211"/>
              <a:gd name="T13" fmla="*/ 135 h 135"/>
              <a:gd name="T14" fmla="*/ 211 w 211"/>
              <a:gd name="T15" fmla="*/ 98 h 135"/>
              <a:gd name="T16" fmla="*/ 211 w 211"/>
              <a:gd name="T17" fmla="*/ 38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135">
                <a:moveTo>
                  <a:pt x="211" y="38"/>
                </a:moveTo>
                <a:cubicBezTo>
                  <a:pt x="211" y="17"/>
                  <a:pt x="194" y="0"/>
                  <a:pt x="173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8"/>
                  <a:pt x="17" y="135"/>
                  <a:pt x="38" y="135"/>
                </a:cubicBezTo>
                <a:cubicBezTo>
                  <a:pt x="173" y="135"/>
                  <a:pt x="173" y="135"/>
                  <a:pt x="173" y="135"/>
                </a:cubicBezTo>
                <a:cubicBezTo>
                  <a:pt x="194" y="135"/>
                  <a:pt x="211" y="118"/>
                  <a:pt x="211" y="98"/>
                </a:cubicBezTo>
                <a:lnTo>
                  <a:pt x="211" y="38"/>
                </a:lnTo>
                <a:close/>
              </a:path>
            </a:pathLst>
          </a:custGeom>
          <a:solidFill>
            <a:srgbClr val="E47068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1" name="Freeform 10"/>
          <p:cNvSpPr/>
          <p:nvPr/>
        </p:nvSpPr>
        <p:spPr bwMode="auto">
          <a:xfrm flipH="1">
            <a:off x="5536883" y="3674746"/>
            <a:ext cx="658654" cy="759619"/>
          </a:xfrm>
          <a:custGeom>
            <a:avLst/>
            <a:gdLst>
              <a:gd name="T0" fmla="*/ 469 w 469"/>
              <a:gd name="T1" fmla="*/ 541 h 541"/>
              <a:gd name="T2" fmla="*/ 135 w 469"/>
              <a:gd name="T3" fmla="*/ 0 h 541"/>
              <a:gd name="T4" fmla="*/ 0 w 469"/>
              <a:gd name="T5" fmla="*/ 0 h 541"/>
              <a:gd name="T6" fmla="*/ 334 w 469"/>
              <a:gd name="T7" fmla="*/ 541 h 541"/>
              <a:gd name="T8" fmla="*/ 469 w 469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9" h="541">
                <a:moveTo>
                  <a:pt x="469" y="541"/>
                </a:moveTo>
                <a:cubicBezTo>
                  <a:pt x="469" y="541"/>
                  <a:pt x="139" y="0"/>
                  <a:pt x="135" y="0"/>
                </a:cubicBezTo>
                <a:cubicBezTo>
                  <a:pt x="131" y="0"/>
                  <a:pt x="0" y="0"/>
                  <a:pt x="0" y="0"/>
                </a:cubicBezTo>
                <a:cubicBezTo>
                  <a:pt x="334" y="541"/>
                  <a:pt x="334" y="541"/>
                  <a:pt x="334" y="541"/>
                </a:cubicBezTo>
                <a:cubicBezTo>
                  <a:pt x="334" y="541"/>
                  <a:pt x="431" y="541"/>
                  <a:pt x="469" y="541"/>
                </a:cubicBezTo>
                <a:close/>
              </a:path>
            </a:pathLst>
          </a:custGeom>
          <a:solidFill>
            <a:srgbClr val="2B2B2B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2" name="Freeform 11"/>
          <p:cNvSpPr/>
          <p:nvPr/>
        </p:nvSpPr>
        <p:spPr bwMode="auto">
          <a:xfrm flipH="1">
            <a:off x="6514148" y="3674746"/>
            <a:ext cx="659606" cy="759619"/>
          </a:xfrm>
          <a:custGeom>
            <a:avLst/>
            <a:gdLst>
              <a:gd name="T0" fmla="*/ 0 w 470"/>
              <a:gd name="T1" fmla="*/ 541 h 541"/>
              <a:gd name="T2" fmla="*/ 334 w 470"/>
              <a:gd name="T3" fmla="*/ 0 h 541"/>
              <a:gd name="T4" fmla="*/ 470 w 470"/>
              <a:gd name="T5" fmla="*/ 0 h 541"/>
              <a:gd name="T6" fmla="*/ 135 w 470"/>
              <a:gd name="T7" fmla="*/ 541 h 541"/>
              <a:gd name="T8" fmla="*/ 0 w 470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0" h="541">
                <a:moveTo>
                  <a:pt x="0" y="541"/>
                </a:moveTo>
                <a:cubicBezTo>
                  <a:pt x="0" y="541"/>
                  <a:pt x="331" y="0"/>
                  <a:pt x="334" y="0"/>
                </a:cubicBezTo>
                <a:cubicBezTo>
                  <a:pt x="338" y="0"/>
                  <a:pt x="470" y="0"/>
                  <a:pt x="470" y="0"/>
                </a:cubicBezTo>
                <a:cubicBezTo>
                  <a:pt x="135" y="541"/>
                  <a:pt x="135" y="541"/>
                  <a:pt x="135" y="541"/>
                </a:cubicBezTo>
                <a:cubicBezTo>
                  <a:pt x="135" y="541"/>
                  <a:pt x="44" y="540"/>
                  <a:pt x="0" y="541"/>
                </a:cubicBezTo>
                <a:close/>
              </a:path>
            </a:pathLst>
          </a:custGeom>
          <a:solidFill>
            <a:srgbClr val="2B2B2B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>
            <a:off x="5141597" y="3579495"/>
            <a:ext cx="2425541" cy="95250"/>
          </a:xfrm>
          <a:custGeom>
            <a:avLst/>
            <a:gdLst>
              <a:gd name="T0" fmla="*/ 1728 w 1728"/>
              <a:gd name="T1" fmla="*/ 34 h 68"/>
              <a:gd name="T2" fmla="*/ 1697 w 1728"/>
              <a:gd name="T3" fmla="*/ 68 h 68"/>
              <a:gd name="T4" fmla="*/ 31 w 1728"/>
              <a:gd name="T5" fmla="*/ 68 h 68"/>
              <a:gd name="T6" fmla="*/ 0 w 1728"/>
              <a:gd name="T7" fmla="*/ 34 h 68"/>
              <a:gd name="T8" fmla="*/ 0 w 1728"/>
              <a:gd name="T9" fmla="*/ 34 h 68"/>
              <a:gd name="T10" fmla="*/ 31 w 1728"/>
              <a:gd name="T11" fmla="*/ 0 h 68"/>
              <a:gd name="T12" fmla="*/ 1697 w 1728"/>
              <a:gd name="T13" fmla="*/ 0 h 68"/>
              <a:gd name="T14" fmla="*/ 1728 w 172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8" h="68">
                <a:moveTo>
                  <a:pt x="1728" y="34"/>
                </a:moveTo>
                <a:cubicBezTo>
                  <a:pt x="1728" y="53"/>
                  <a:pt x="1714" y="68"/>
                  <a:pt x="1697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14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4" y="0"/>
                  <a:pt x="31" y="0"/>
                </a:cubicBezTo>
                <a:cubicBezTo>
                  <a:pt x="1697" y="0"/>
                  <a:pt x="1697" y="0"/>
                  <a:pt x="1697" y="0"/>
                </a:cubicBezTo>
                <a:cubicBezTo>
                  <a:pt x="1714" y="0"/>
                  <a:pt x="1728" y="15"/>
                  <a:pt x="1728" y="34"/>
                </a:cubicBezTo>
                <a:close/>
              </a:path>
            </a:pathLst>
          </a:custGeom>
          <a:solidFill>
            <a:srgbClr val="2B2B2B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grpSp>
        <p:nvGrpSpPr>
          <p:cNvPr id="15" name="组合 33"/>
          <p:cNvGrpSpPr/>
          <p:nvPr/>
        </p:nvGrpSpPr>
        <p:grpSpPr>
          <a:xfrm flipH="1">
            <a:off x="6038320" y="1690688"/>
            <a:ext cx="2516981" cy="3070622"/>
            <a:chOff x="6065838" y="2187575"/>
            <a:chExt cx="3355975" cy="4094163"/>
          </a:xfrm>
        </p:grpSpPr>
        <p:sp>
          <p:nvSpPr>
            <p:cNvPr id="16" name="Freeform 14"/>
            <p:cNvSpPr/>
            <p:nvPr/>
          </p:nvSpPr>
          <p:spPr bwMode="auto">
            <a:xfrm>
              <a:off x="8180388" y="3546475"/>
              <a:ext cx="328613" cy="190500"/>
            </a:xfrm>
            <a:custGeom>
              <a:avLst/>
              <a:gdLst>
                <a:gd name="T0" fmla="*/ 176 w 176"/>
                <a:gd name="T1" fmla="*/ 63 h 102"/>
                <a:gd name="T2" fmla="*/ 115 w 176"/>
                <a:gd name="T3" fmla="*/ 49 h 102"/>
                <a:gd name="T4" fmla="*/ 59 w 176"/>
                <a:gd name="T5" fmla="*/ 99 h 102"/>
                <a:gd name="T6" fmla="*/ 3 w 176"/>
                <a:gd name="T7" fmla="*/ 65 h 102"/>
                <a:gd name="T8" fmla="*/ 51 w 176"/>
                <a:gd name="T9" fmla="*/ 0 h 102"/>
                <a:gd name="T10" fmla="*/ 176 w 176"/>
                <a:gd name="T11" fmla="*/ 6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2">
                  <a:moveTo>
                    <a:pt x="176" y="63"/>
                  </a:moveTo>
                  <a:cubicBezTo>
                    <a:pt x="176" y="63"/>
                    <a:pt x="129" y="49"/>
                    <a:pt x="115" y="49"/>
                  </a:cubicBezTo>
                  <a:cubicBezTo>
                    <a:pt x="101" y="50"/>
                    <a:pt x="71" y="102"/>
                    <a:pt x="59" y="99"/>
                  </a:cubicBezTo>
                  <a:cubicBezTo>
                    <a:pt x="47" y="96"/>
                    <a:pt x="7" y="88"/>
                    <a:pt x="3" y="65"/>
                  </a:cubicBezTo>
                  <a:cubicBezTo>
                    <a:pt x="0" y="41"/>
                    <a:pt x="51" y="0"/>
                    <a:pt x="51" y="0"/>
                  </a:cubicBezTo>
                  <a:cubicBezTo>
                    <a:pt x="51" y="0"/>
                    <a:pt x="159" y="44"/>
                    <a:pt x="176" y="63"/>
                  </a:cubicBezTo>
                  <a:close/>
                </a:path>
              </a:pathLst>
            </a:custGeom>
            <a:solidFill>
              <a:srgbClr val="F2C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7980363" y="2513013"/>
              <a:ext cx="1441450" cy="1484312"/>
            </a:xfrm>
            <a:custGeom>
              <a:avLst/>
              <a:gdLst>
                <a:gd name="T0" fmla="*/ 0 w 770"/>
                <a:gd name="T1" fmla="*/ 763 h 793"/>
                <a:gd name="T2" fmla="*/ 753 w 770"/>
                <a:gd name="T3" fmla="*/ 0 h 793"/>
                <a:gd name="T4" fmla="*/ 770 w 770"/>
                <a:gd name="T5" fmla="*/ 16 h 793"/>
                <a:gd name="T6" fmla="*/ 45 w 770"/>
                <a:gd name="T7" fmla="*/ 793 h 793"/>
                <a:gd name="T8" fmla="*/ 0 w 770"/>
                <a:gd name="T9" fmla="*/ 76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793">
                  <a:moveTo>
                    <a:pt x="0" y="763"/>
                  </a:moveTo>
                  <a:cubicBezTo>
                    <a:pt x="0" y="763"/>
                    <a:pt x="700" y="39"/>
                    <a:pt x="753" y="0"/>
                  </a:cubicBezTo>
                  <a:cubicBezTo>
                    <a:pt x="753" y="0"/>
                    <a:pt x="762" y="8"/>
                    <a:pt x="770" y="16"/>
                  </a:cubicBezTo>
                  <a:cubicBezTo>
                    <a:pt x="770" y="16"/>
                    <a:pt x="97" y="744"/>
                    <a:pt x="45" y="793"/>
                  </a:cubicBezTo>
                  <a:cubicBezTo>
                    <a:pt x="45" y="793"/>
                    <a:pt x="7" y="791"/>
                    <a:pt x="0" y="763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8418513" y="3548063"/>
              <a:ext cx="142875" cy="119062"/>
            </a:xfrm>
            <a:custGeom>
              <a:avLst/>
              <a:gdLst>
                <a:gd name="T0" fmla="*/ 77 w 77"/>
                <a:gd name="T1" fmla="*/ 28 h 64"/>
                <a:gd name="T2" fmla="*/ 24 w 77"/>
                <a:gd name="T3" fmla="*/ 4 h 64"/>
                <a:gd name="T4" fmla="*/ 4 w 77"/>
                <a:gd name="T5" fmla="*/ 41 h 64"/>
                <a:gd name="T6" fmla="*/ 58 w 77"/>
                <a:gd name="T7" fmla="*/ 64 h 64"/>
                <a:gd name="T8" fmla="*/ 77 w 77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4">
                  <a:moveTo>
                    <a:pt x="77" y="28"/>
                  </a:moveTo>
                  <a:cubicBezTo>
                    <a:pt x="77" y="28"/>
                    <a:pt x="33" y="7"/>
                    <a:pt x="24" y="4"/>
                  </a:cubicBezTo>
                  <a:cubicBezTo>
                    <a:pt x="15" y="0"/>
                    <a:pt x="0" y="30"/>
                    <a:pt x="4" y="41"/>
                  </a:cubicBezTo>
                  <a:cubicBezTo>
                    <a:pt x="9" y="53"/>
                    <a:pt x="50" y="64"/>
                    <a:pt x="58" y="64"/>
                  </a:cubicBezTo>
                  <a:cubicBezTo>
                    <a:pt x="65" y="64"/>
                    <a:pt x="77" y="28"/>
                    <a:pt x="77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8307388" y="3602038"/>
              <a:ext cx="152400" cy="141287"/>
            </a:xfrm>
            <a:custGeom>
              <a:avLst/>
              <a:gdLst>
                <a:gd name="T0" fmla="*/ 47 w 81"/>
                <a:gd name="T1" fmla="*/ 19 h 75"/>
                <a:gd name="T2" fmla="*/ 74 w 81"/>
                <a:gd name="T3" fmla="*/ 62 h 75"/>
                <a:gd name="T4" fmla="*/ 17 w 81"/>
                <a:gd name="T5" fmla="*/ 36 h 75"/>
                <a:gd name="T6" fmla="*/ 47 w 81"/>
                <a:gd name="T7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5">
                  <a:moveTo>
                    <a:pt x="47" y="19"/>
                  </a:moveTo>
                  <a:cubicBezTo>
                    <a:pt x="47" y="19"/>
                    <a:pt x="81" y="49"/>
                    <a:pt x="74" y="62"/>
                  </a:cubicBezTo>
                  <a:cubicBezTo>
                    <a:pt x="68" y="75"/>
                    <a:pt x="34" y="72"/>
                    <a:pt x="17" y="36"/>
                  </a:cubicBezTo>
                  <a:cubicBezTo>
                    <a:pt x="0" y="0"/>
                    <a:pt x="38" y="10"/>
                    <a:pt x="47" y="1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8270876" y="3665538"/>
              <a:ext cx="120650" cy="117475"/>
            </a:xfrm>
            <a:custGeom>
              <a:avLst/>
              <a:gdLst>
                <a:gd name="T0" fmla="*/ 21 w 65"/>
                <a:gd name="T1" fmla="*/ 1 h 63"/>
                <a:gd name="T2" fmla="*/ 64 w 65"/>
                <a:gd name="T3" fmla="*/ 35 h 63"/>
                <a:gd name="T4" fmla="*/ 33 w 65"/>
                <a:gd name="T5" fmla="*/ 51 h 63"/>
                <a:gd name="T6" fmla="*/ 21 w 65"/>
                <a:gd name="T7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3">
                  <a:moveTo>
                    <a:pt x="21" y="1"/>
                  </a:moveTo>
                  <a:cubicBezTo>
                    <a:pt x="34" y="0"/>
                    <a:pt x="65" y="24"/>
                    <a:pt x="64" y="35"/>
                  </a:cubicBezTo>
                  <a:cubicBezTo>
                    <a:pt x="63" y="46"/>
                    <a:pt x="51" y="63"/>
                    <a:pt x="33" y="51"/>
                  </a:cubicBezTo>
                  <a:cubicBezTo>
                    <a:pt x="14" y="38"/>
                    <a:pt x="0" y="2"/>
                    <a:pt x="21" y="1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8148638" y="3492500"/>
              <a:ext cx="301625" cy="192087"/>
            </a:xfrm>
            <a:custGeom>
              <a:avLst/>
              <a:gdLst>
                <a:gd name="T0" fmla="*/ 12 w 161"/>
                <a:gd name="T1" fmla="*/ 62 h 103"/>
                <a:gd name="T2" fmla="*/ 54 w 161"/>
                <a:gd name="T3" fmla="*/ 5 h 103"/>
                <a:gd name="T4" fmla="*/ 143 w 161"/>
                <a:gd name="T5" fmla="*/ 48 h 103"/>
                <a:gd name="T6" fmla="*/ 113 w 161"/>
                <a:gd name="T7" fmla="*/ 71 h 103"/>
                <a:gd name="T8" fmla="*/ 69 w 161"/>
                <a:gd name="T9" fmla="*/ 48 h 103"/>
                <a:gd name="T10" fmla="*/ 37 w 161"/>
                <a:gd name="T11" fmla="*/ 94 h 103"/>
                <a:gd name="T12" fmla="*/ 12 w 161"/>
                <a:gd name="T13" fmla="*/ 6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03">
                  <a:moveTo>
                    <a:pt x="12" y="62"/>
                  </a:moveTo>
                  <a:cubicBezTo>
                    <a:pt x="12" y="62"/>
                    <a:pt x="42" y="11"/>
                    <a:pt x="54" y="5"/>
                  </a:cubicBezTo>
                  <a:cubicBezTo>
                    <a:pt x="67" y="0"/>
                    <a:pt x="126" y="48"/>
                    <a:pt x="143" y="48"/>
                  </a:cubicBezTo>
                  <a:cubicBezTo>
                    <a:pt x="161" y="49"/>
                    <a:pt x="131" y="75"/>
                    <a:pt x="113" y="71"/>
                  </a:cubicBezTo>
                  <a:cubicBezTo>
                    <a:pt x="96" y="67"/>
                    <a:pt x="69" y="48"/>
                    <a:pt x="69" y="48"/>
                  </a:cubicBezTo>
                  <a:cubicBezTo>
                    <a:pt x="69" y="48"/>
                    <a:pt x="73" y="85"/>
                    <a:pt x="37" y="94"/>
                  </a:cubicBezTo>
                  <a:cubicBezTo>
                    <a:pt x="0" y="103"/>
                    <a:pt x="12" y="62"/>
                    <a:pt x="12" y="6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6911976" y="3429000"/>
              <a:ext cx="1323975" cy="612775"/>
            </a:xfrm>
            <a:custGeom>
              <a:avLst/>
              <a:gdLst>
                <a:gd name="T0" fmla="*/ 60 w 708"/>
                <a:gd name="T1" fmla="*/ 6 h 328"/>
                <a:gd name="T2" fmla="*/ 668 w 708"/>
                <a:gd name="T3" fmla="*/ 92 h 328"/>
                <a:gd name="T4" fmla="*/ 708 w 708"/>
                <a:gd name="T5" fmla="*/ 155 h 328"/>
                <a:gd name="T6" fmla="*/ 88 w 708"/>
                <a:gd name="T7" fmla="*/ 105 h 328"/>
                <a:gd name="T8" fmla="*/ 60 w 708"/>
                <a:gd name="T9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28">
                  <a:moveTo>
                    <a:pt x="60" y="6"/>
                  </a:moveTo>
                  <a:cubicBezTo>
                    <a:pt x="79" y="0"/>
                    <a:pt x="350" y="233"/>
                    <a:pt x="668" y="92"/>
                  </a:cubicBezTo>
                  <a:cubicBezTo>
                    <a:pt x="668" y="92"/>
                    <a:pt x="698" y="111"/>
                    <a:pt x="708" y="155"/>
                  </a:cubicBezTo>
                  <a:cubicBezTo>
                    <a:pt x="708" y="155"/>
                    <a:pt x="375" y="328"/>
                    <a:pt x="88" y="105"/>
                  </a:cubicBezTo>
                  <a:cubicBezTo>
                    <a:pt x="88" y="105"/>
                    <a:pt x="0" y="23"/>
                    <a:pt x="60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6867526" y="2490788"/>
              <a:ext cx="254000" cy="552450"/>
            </a:xfrm>
            <a:custGeom>
              <a:avLst/>
              <a:gdLst>
                <a:gd name="T0" fmla="*/ 64 w 136"/>
                <a:gd name="T1" fmla="*/ 13 h 295"/>
                <a:gd name="T2" fmla="*/ 77 w 136"/>
                <a:gd name="T3" fmla="*/ 197 h 295"/>
                <a:gd name="T4" fmla="*/ 64 w 136"/>
                <a:gd name="T5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95">
                  <a:moveTo>
                    <a:pt x="64" y="13"/>
                  </a:moveTo>
                  <a:cubicBezTo>
                    <a:pt x="64" y="13"/>
                    <a:pt x="136" y="99"/>
                    <a:pt x="77" y="197"/>
                  </a:cubicBezTo>
                  <a:cubicBezTo>
                    <a:pt x="18" y="295"/>
                    <a:pt x="0" y="0"/>
                    <a:pt x="64" y="13"/>
                  </a:cubicBez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6399213" y="2408238"/>
              <a:ext cx="693738" cy="968375"/>
            </a:xfrm>
            <a:custGeom>
              <a:avLst/>
              <a:gdLst>
                <a:gd name="T0" fmla="*/ 302 w 371"/>
                <a:gd name="T1" fmla="*/ 84 h 517"/>
                <a:gd name="T2" fmla="*/ 360 w 371"/>
                <a:gd name="T3" fmla="*/ 406 h 517"/>
                <a:gd name="T4" fmla="*/ 109 w 371"/>
                <a:gd name="T5" fmla="*/ 479 h 517"/>
                <a:gd name="T6" fmla="*/ 35 w 371"/>
                <a:gd name="T7" fmla="*/ 301 h 517"/>
                <a:gd name="T8" fmla="*/ 54 w 371"/>
                <a:gd name="T9" fmla="*/ 76 h 517"/>
                <a:gd name="T10" fmla="*/ 302 w 371"/>
                <a:gd name="T11" fmla="*/ 8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517">
                  <a:moveTo>
                    <a:pt x="302" y="84"/>
                  </a:moveTo>
                  <a:cubicBezTo>
                    <a:pt x="302" y="84"/>
                    <a:pt x="371" y="305"/>
                    <a:pt x="360" y="406"/>
                  </a:cubicBezTo>
                  <a:cubicBezTo>
                    <a:pt x="349" y="508"/>
                    <a:pt x="152" y="517"/>
                    <a:pt x="109" y="479"/>
                  </a:cubicBezTo>
                  <a:cubicBezTo>
                    <a:pt x="65" y="442"/>
                    <a:pt x="35" y="301"/>
                    <a:pt x="35" y="301"/>
                  </a:cubicBezTo>
                  <a:cubicBezTo>
                    <a:pt x="35" y="301"/>
                    <a:pt x="0" y="121"/>
                    <a:pt x="54" y="76"/>
                  </a:cubicBezTo>
                  <a:cubicBezTo>
                    <a:pt x="108" y="31"/>
                    <a:pt x="263" y="0"/>
                    <a:pt x="302" y="84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6103938" y="2187575"/>
              <a:ext cx="1173163" cy="896937"/>
            </a:xfrm>
            <a:custGeom>
              <a:avLst/>
              <a:gdLst>
                <a:gd name="T0" fmla="*/ 208 w 627"/>
                <a:gd name="T1" fmla="*/ 464 h 479"/>
                <a:gd name="T2" fmla="*/ 229 w 627"/>
                <a:gd name="T3" fmla="*/ 453 h 479"/>
                <a:gd name="T4" fmla="*/ 208 w 627"/>
                <a:gd name="T5" fmla="*/ 256 h 479"/>
                <a:gd name="T6" fmla="*/ 266 w 627"/>
                <a:gd name="T7" fmla="*/ 269 h 479"/>
                <a:gd name="T8" fmla="*/ 257 w 627"/>
                <a:gd name="T9" fmla="*/ 235 h 479"/>
                <a:gd name="T10" fmla="*/ 357 w 627"/>
                <a:gd name="T11" fmla="*/ 252 h 479"/>
                <a:gd name="T12" fmla="*/ 336 w 627"/>
                <a:gd name="T13" fmla="*/ 216 h 479"/>
                <a:gd name="T14" fmla="*/ 485 w 627"/>
                <a:gd name="T15" fmla="*/ 231 h 479"/>
                <a:gd name="T16" fmla="*/ 460 w 627"/>
                <a:gd name="T17" fmla="*/ 202 h 479"/>
                <a:gd name="T18" fmla="*/ 475 w 627"/>
                <a:gd name="T19" fmla="*/ 36 h 479"/>
                <a:gd name="T20" fmla="*/ 430 w 627"/>
                <a:gd name="T21" fmla="*/ 79 h 479"/>
                <a:gd name="T22" fmla="*/ 281 w 627"/>
                <a:gd name="T23" fmla="*/ 36 h 479"/>
                <a:gd name="T24" fmla="*/ 306 w 627"/>
                <a:gd name="T25" fmla="*/ 96 h 479"/>
                <a:gd name="T26" fmla="*/ 97 w 627"/>
                <a:gd name="T27" fmla="*/ 188 h 479"/>
                <a:gd name="T28" fmla="*/ 82 w 627"/>
                <a:gd name="T29" fmla="*/ 130 h 479"/>
                <a:gd name="T30" fmla="*/ 54 w 627"/>
                <a:gd name="T31" fmla="*/ 197 h 479"/>
                <a:gd name="T32" fmla="*/ 0 w 627"/>
                <a:gd name="T33" fmla="*/ 220 h 479"/>
                <a:gd name="T34" fmla="*/ 37 w 627"/>
                <a:gd name="T35" fmla="*/ 266 h 479"/>
                <a:gd name="T36" fmla="*/ 161 w 627"/>
                <a:gd name="T37" fmla="*/ 479 h 479"/>
                <a:gd name="T38" fmla="*/ 208 w 627"/>
                <a:gd name="T39" fmla="*/ 46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7" h="479">
                  <a:moveTo>
                    <a:pt x="208" y="464"/>
                  </a:moveTo>
                  <a:cubicBezTo>
                    <a:pt x="229" y="453"/>
                    <a:pt x="229" y="453"/>
                    <a:pt x="229" y="453"/>
                  </a:cubicBezTo>
                  <a:cubicBezTo>
                    <a:pt x="229" y="453"/>
                    <a:pt x="244" y="286"/>
                    <a:pt x="208" y="256"/>
                  </a:cubicBezTo>
                  <a:cubicBezTo>
                    <a:pt x="208" y="256"/>
                    <a:pt x="253" y="276"/>
                    <a:pt x="266" y="269"/>
                  </a:cubicBezTo>
                  <a:cubicBezTo>
                    <a:pt x="280" y="261"/>
                    <a:pt x="257" y="235"/>
                    <a:pt x="257" y="235"/>
                  </a:cubicBezTo>
                  <a:cubicBezTo>
                    <a:pt x="257" y="235"/>
                    <a:pt x="340" y="261"/>
                    <a:pt x="357" y="252"/>
                  </a:cubicBezTo>
                  <a:cubicBezTo>
                    <a:pt x="374" y="242"/>
                    <a:pt x="336" y="216"/>
                    <a:pt x="336" y="216"/>
                  </a:cubicBezTo>
                  <a:cubicBezTo>
                    <a:pt x="336" y="216"/>
                    <a:pt x="474" y="252"/>
                    <a:pt x="485" y="231"/>
                  </a:cubicBezTo>
                  <a:cubicBezTo>
                    <a:pt x="496" y="210"/>
                    <a:pt x="460" y="202"/>
                    <a:pt x="460" y="202"/>
                  </a:cubicBezTo>
                  <a:cubicBezTo>
                    <a:pt x="460" y="202"/>
                    <a:pt x="627" y="128"/>
                    <a:pt x="475" y="36"/>
                  </a:cubicBezTo>
                  <a:cubicBezTo>
                    <a:pt x="475" y="36"/>
                    <a:pt x="449" y="32"/>
                    <a:pt x="430" y="79"/>
                  </a:cubicBezTo>
                  <a:cubicBezTo>
                    <a:pt x="430" y="79"/>
                    <a:pt x="302" y="0"/>
                    <a:pt x="281" y="36"/>
                  </a:cubicBezTo>
                  <a:cubicBezTo>
                    <a:pt x="261" y="72"/>
                    <a:pt x="306" y="96"/>
                    <a:pt x="306" y="96"/>
                  </a:cubicBezTo>
                  <a:cubicBezTo>
                    <a:pt x="306" y="96"/>
                    <a:pt x="141" y="83"/>
                    <a:pt x="97" y="188"/>
                  </a:cubicBezTo>
                  <a:cubicBezTo>
                    <a:pt x="97" y="188"/>
                    <a:pt x="90" y="135"/>
                    <a:pt x="82" y="130"/>
                  </a:cubicBezTo>
                  <a:cubicBezTo>
                    <a:pt x="75" y="124"/>
                    <a:pt x="41" y="145"/>
                    <a:pt x="54" y="197"/>
                  </a:cubicBezTo>
                  <a:cubicBezTo>
                    <a:pt x="54" y="197"/>
                    <a:pt x="0" y="177"/>
                    <a:pt x="0" y="220"/>
                  </a:cubicBezTo>
                  <a:cubicBezTo>
                    <a:pt x="0" y="263"/>
                    <a:pt x="37" y="266"/>
                    <a:pt x="37" y="266"/>
                  </a:cubicBezTo>
                  <a:cubicBezTo>
                    <a:pt x="37" y="266"/>
                    <a:pt x="26" y="432"/>
                    <a:pt x="161" y="479"/>
                  </a:cubicBezTo>
                  <a:lnTo>
                    <a:pt x="208" y="464"/>
                  </a:ln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6303963" y="2974975"/>
              <a:ext cx="298450" cy="320675"/>
            </a:xfrm>
            <a:custGeom>
              <a:avLst/>
              <a:gdLst>
                <a:gd name="T0" fmla="*/ 109 w 160"/>
                <a:gd name="T1" fmla="*/ 39 h 171"/>
                <a:gd name="T2" fmla="*/ 36 w 160"/>
                <a:gd name="T3" fmla="*/ 20 h 171"/>
                <a:gd name="T4" fmla="*/ 126 w 160"/>
                <a:gd name="T5" fmla="*/ 124 h 171"/>
                <a:gd name="T6" fmla="*/ 109 w 160"/>
                <a:gd name="T7" fmla="*/ 3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171">
                  <a:moveTo>
                    <a:pt x="109" y="39"/>
                  </a:moveTo>
                  <a:cubicBezTo>
                    <a:pt x="109" y="39"/>
                    <a:pt x="71" y="0"/>
                    <a:pt x="36" y="20"/>
                  </a:cubicBezTo>
                  <a:cubicBezTo>
                    <a:pt x="0" y="41"/>
                    <a:pt x="47" y="171"/>
                    <a:pt x="126" y="124"/>
                  </a:cubicBezTo>
                  <a:cubicBezTo>
                    <a:pt x="160" y="105"/>
                    <a:pt x="109" y="39"/>
                    <a:pt x="109" y="3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6881813" y="2776538"/>
              <a:ext cx="128588" cy="165100"/>
            </a:xfrm>
            <a:custGeom>
              <a:avLst/>
              <a:gdLst>
                <a:gd name="T0" fmla="*/ 9 w 69"/>
                <a:gd name="T1" fmla="*/ 0 h 88"/>
                <a:gd name="T2" fmla="*/ 9 w 69"/>
                <a:gd name="T3" fmla="*/ 58 h 88"/>
                <a:gd name="T4" fmla="*/ 56 w 69"/>
                <a:gd name="T5" fmla="*/ 58 h 88"/>
                <a:gd name="T6" fmla="*/ 24 w 69"/>
                <a:gd name="T7" fmla="*/ 88 h 88"/>
                <a:gd name="T8" fmla="*/ 69 w 69"/>
                <a:gd name="T9" fmla="*/ 68 h 88"/>
                <a:gd name="T10" fmla="*/ 26 w 69"/>
                <a:gd name="T11" fmla="*/ 49 h 88"/>
                <a:gd name="T12" fmla="*/ 9 w 6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8">
                  <a:moveTo>
                    <a:pt x="9" y="0"/>
                  </a:moveTo>
                  <a:cubicBezTo>
                    <a:pt x="9" y="0"/>
                    <a:pt x="0" y="45"/>
                    <a:pt x="9" y="58"/>
                  </a:cubicBezTo>
                  <a:cubicBezTo>
                    <a:pt x="18" y="70"/>
                    <a:pt x="52" y="44"/>
                    <a:pt x="56" y="58"/>
                  </a:cubicBezTo>
                  <a:cubicBezTo>
                    <a:pt x="59" y="71"/>
                    <a:pt x="55" y="83"/>
                    <a:pt x="24" y="88"/>
                  </a:cubicBezTo>
                  <a:cubicBezTo>
                    <a:pt x="24" y="88"/>
                    <a:pt x="69" y="87"/>
                    <a:pt x="69" y="68"/>
                  </a:cubicBezTo>
                  <a:cubicBezTo>
                    <a:pt x="69" y="39"/>
                    <a:pt x="51" y="36"/>
                    <a:pt x="26" y="49"/>
                  </a:cubicBezTo>
                  <a:cubicBezTo>
                    <a:pt x="9" y="58"/>
                    <a:pt x="9" y="25"/>
                    <a:pt x="9" y="0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6727826" y="2808288"/>
              <a:ext cx="57150" cy="79375"/>
            </a:xfrm>
            <a:custGeom>
              <a:avLst/>
              <a:gdLst>
                <a:gd name="T0" fmla="*/ 28 w 30"/>
                <a:gd name="T1" fmla="*/ 18 h 42"/>
                <a:gd name="T2" fmla="*/ 19 w 30"/>
                <a:gd name="T3" fmla="*/ 40 h 42"/>
                <a:gd name="T4" fmla="*/ 2 w 30"/>
                <a:gd name="T5" fmla="*/ 23 h 42"/>
                <a:gd name="T6" fmla="*/ 11 w 30"/>
                <a:gd name="T7" fmla="*/ 1 h 42"/>
                <a:gd name="T8" fmla="*/ 28 w 30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28" y="18"/>
                  </a:moveTo>
                  <a:cubicBezTo>
                    <a:pt x="30" y="29"/>
                    <a:pt x="26" y="39"/>
                    <a:pt x="19" y="40"/>
                  </a:cubicBezTo>
                  <a:cubicBezTo>
                    <a:pt x="12" y="42"/>
                    <a:pt x="4" y="34"/>
                    <a:pt x="2" y="23"/>
                  </a:cubicBezTo>
                  <a:cubicBezTo>
                    <a:pt x="0" y="12"/>
                    <a:pt x="4" y="2"/>
                    <a:pt x="11" y="1"/>
                  </a:cubicBezTo>
                  <a:cubicBezTo>
                    <a:pt x="18" y="0"/>
                    <a:pt x="26" y="7"/>
                    <a:pt x="28" y="18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6943726" y="2774950"/>
              <a:ext cx="50800" cy="71437"/>
            </a:xfrm>
            <a:custGeom>
              <a:avLst/>
              <a:gdLst>
                <a:gd name="T0" fmla="*/ 25 w 27"/>
                <a:gd name="T1" fmla="*/ 16 h 38"/>
                <a:gd name="T2" fmla="*/ 17 w 27"/>
                <a:gd name="T3" fmla="*/ 36 h 38"/>
                <a:gd name="T4" fmla="*/ 2 w 27"/>
                <a:gd name="T5" fmla="*/ 21 h 38"/>
                <a:gd name="T6" fmla="*/ 10 w 27"/>
                <a:gd name="T7" fmla="*/ 1 h 38"/>
                <a:gd name="T8" fmla="*/ 25 w 27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5" y="16"/>
                  </a:moveTo>
                  <a:cubicBezTo>
                    <a:pt x="27" y="26"/>
                    <a:pt x="23" y="35"/>
                    <a:pt x="17" y="36"/>
                  </a:cubicBezTo>
                  <a:cubicBezTo>
                    <a:pt x="10" y="38"/>
                    <a:pt x="4" y="31"/>
                    <a:pt x="2" y="21"/>
                  </a:cubicBezTo>
                  <a:cubicBezTo>
                    <a:pt x="0" y="11"/>
                    <a:pt x="3" y="3"/>
                    <a:pt x="10" y="1"/>
                  </a:cubicBezTo>
                  <a:cubicBezTo>
                    <a:pt x="16" y="0"/>
                    <a:pt x="23" y="7"/>
                    <a:pt x="25" y="16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6665913" y="3170238"/>
              <a:ext cx="250825" cy="120650"/>
            </a:xfrm>
            <a:custGeom>
              <a:avLst/>
              <a:gdLst>
                <a:gd name="T0" fmla="*/ 0 w 134"/>
                <a:gd name="T1" fmla="*/ 6 h 65"/>
                <a:gd name="T2" fmla="*/ 101 w 134"/>
                <a:gd name="T3" fmla="*/ 59 h 65"/>
                <a:gd name="T4" fmla="*/ 134 w 134"/>
                <a:gd name="T5" fmla="*/ 43 h 65"/>
                <a:gd name="T6" fmla="*/ 0 w 134"/>
                <a:gd name="T7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65">
                  <a:moveTo>
                    <a:pt x="0" y="6"/>
                  </a:moveTo>
                  <a:cubicBezTo>
                    <a:pt x="24" y="35"/>
                    <a:pt x="59" y="65"/>
                    <a:pt x="101" y="59"/>
                  </a:cubicBezTo>
                  <a:cubicBezTo>
                    <a:pt x="114" y="57"/>
                    <a:pt x="126" y="51"/>
                    <a:pt x="134" y="43"/>
                  </a:cubicBezTo>
                  <a:cubicBezTo>
                    <a:pt x="100" y="0"/>
                    <a:pt x="35" y="1"/>
                    <a:pt x="0" y="6"/>
                  </a:cubicBezTo>
                  <a:close/>
                </a:path>
              </a:pathLst>
            </a:custGeom>
            <a:solidFill>
              <a:srgbClr val="DA9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6602413" y="3001963"/>
              <a:ext cx="393700" cy="249237"/>
            </a:xfrm>
            <a:custGeom>
              <a:avLst/>
              <a:gdLst>
                <a:gd name="T0" fmla="*/ 204 w 210"/>
                <a:gd name="T1" fmla="*/ 0 h 133"/>
                <a:gd name="T2" fmla="*/ 0 w 210"/>
                <a:gd name="T3" fmla="*/ 44 h 133"/>
                <a:gd name="T4" fmla="*/ 34 w 210"/>
                <a:gd name="T5" fmla="*/ 96 h 133"/>
                <a:gd name="T6" fmla="*/ 168 w 210"/>
                <a:gd name="T7" fmla="*/ 133 h 133"/>
                <a:gd name="T8" fmla="*/ 204 w 21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33">
                  <a:moveTo>
                    <a:pt x="204" y="0"/>
                  </a:moveTo>
                  <a:cubicBezTo>
                    <a:pt x="125" y="0"/>
                    <a:pt x="0" y="44"/>
                    <a:pt x="0" y="44"/>
                  </a:cubicBezTo>
                  <a:cubicBezTo>
                    <a:pt x="0" y="44"/>
                    <a:pt x="12" y="70"/>
                    <a:pt x="34" y="96"/>
                  </a:cubicBezTo>
                  <a:cubicBezTo>
                    <a:pt x="69" y="91"/>
                    <a:pt x="134" y="90"/>
                    <a:pt x="168" y="133"/>
                  </a:cubicBezTo>
                  <a:cubicBezTo>
                    <a:pt x="210" y="94"/>
                    <a:pt x="204" y="0"/>
                    <a:pt x="204" y="0"/>
                  </a:cubicBezTo>
                  <a:close/>
                </a:path>
              </a:pathLst>
            </a:custGeom>
            <a:solidFill>
              <a:srgbClr val="753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6665913" y="2676525"/>
              <a:ext cx="117475" cy="84137"/>
            </a:xfrm>
            <a:custGeom>
              <a:avLst/>
              <a:gdLst>
                <a:gd name="T0" fmla="*/ 0 w 62"/>
                <a:gd name="T1" fmla="*/ 45 h 45"/>
                <a:gd name="T2" fmla="*/ 62 w 62"/>
                <a:gd name="T3" fmla="*/ 25 h 45"/>
                <a:gd name="T4" fmla="*/ 0 w 62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45">
                  <a:moveTo>
                    <a:pt x="0" y="45"/>
                  </a:moveTo>
                  <a:cubicBezTo>
                    <a:pt x="0" y="45"/>
                    <a:pt x="30" y="21"/>
                    <a:pt x="62" y="25"/>
                  </a:cubicBezTo>
                  <a:cubicBezTo>
                    <a:pt x="62" y="25"/>
                    <a:pt x="19" y="0"/>
                    <a:pt x="0" y="45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6891338" y="2647950"/>
              <a:ext cx="93663" cy="61912"/>
            </a:xfrm>
            <a:custGeom>
              <a:avLst/>
              <a:gdLst>
                <a:gd name="T0" fmla="*/ 0 w 50"/>
                <a:gd name="T1" fmla="*/ 33 h 33"/>
                <a:gd name="T2" fmla="*/ 50 w 50"/>
                <a:gd name="T3" fmla="*/ 33 h 33"/>
                <a:gd name="T4" fmla="*/ 0 w 5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3">
                  <a:moveTo>
                    <a:pt x="0" y="33"/>
                  </a:moveTo>
                  <a:cubicBezTo>
                    <a:pt x="0" y="33"/>
                    <a:pt x="37" y="21"/>
                    <a:pt x="50" y="33"/>
                  </a:cubicBezTo>
                  <a:cubicBezTo>
                    <a:pt x="50" y="33"/>
                    <a:pt x="21" y="0"/>
                    <a:pt x="0" y="33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7105651" y="5964238"/>
              <a:ext cx="414338" cy="269875"/>
            </a:xfrm>
            <a:custGeom>
              <a:avLst/>
              <a:gdLst>
                <a:gd name="T0" fmla="*/ 102 w 221"/>
                <a:gd name="T1" fmla="*/ 30 h 144"/>
                <a:gd name="T2" fmla="*/ 132 w 221"/>
                <a:gd name="T3" fmla="*/ 72 h 144"/>
                <a:gd name="T4" fmla="*/ 206 w 221"/>
                <a:gd name="T5" fmla="*/ 86 h 144"/>
                <a:gd name="T6" fmla="*/ 206 w 221"/>
                <a:gd name="T7" fmla="*/ 124 h 144"/>
                <a:gd name="T8" fmla="*/ 14 w 221"/>
                <a:gd name="T9" fmla="*/ 124 h 144"/>
                <a:gd name="T10" fmla="*/ 14 w 221"/>
                <a:gd name="T11" fmla="*/ 30 h 144"/>
                <a:gd name="T12" fmla="*/ 102 w 221"/>
                <a:gd name="T13" fmla="*/ 3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144">
                  <a:moveTo>
                    <a:pt x="102" y="30"/>
                  </a:moveTo>
                  <a:cubicBezTo>
                    <a:pt x="102" y="30"/>
                    <a:pt x="114" y="66"/>
                    <a:pt x="132" y="72"/>
                  </a:cubicBezTo>
                  <a:cubicBezTo>
                    <a:pt x="149" y="78"/>
                    <a:pt x="191" y="74"/>
                    <a:pt x="206" y="86"/>
                  </a:cubicBezTo>
                  <a:cubicBezTo>
                    <a:pt x="221" y="98"/>
                    <a:pt x="206" y="124"/>
                    <a:pt x="206" y="124"/>
                  </a:cubicBezTo>
                  <a:cubicBezTo>
                    <a:pt x="206" y="124"/>
                    <a:pt x="49" y="144"/>
                    <a:pt x="14" y="124"/>
                  </a:cubicBezTo>
                  <a:cubicBezTo>
                    <a:pt x="14" y="124"/>
                    <a:pt x="0" y="60"/>
                    <a:pt x="14" y="30"/>
                  </a:cubicBezTo>
                  <a:cubicBezTo>
                    <a:pt x="28" y="0"/>
                    <a:pt x="102" y="30"/>
                    <a:pt x="102" y="30"/>
                  </a:cubicBezTo>
                  <a:close/>
                </a:path>
              </a:pathLst>
            </a:custGeom>
            <a:solidFill>
              <a:srgbClr val="281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6923088" y="5995988"/>
              <a:ext cx="390525" cy="285750"/>
            </a:xfrm>
            <a:custGeom>
              <a:avLst/>
              <a:gdLst>
                <a:gd name="T0" fmla="*/ 112 w 209"/>
                <a:gd name="T1" fmla="*/ 23 h 153"/>
                <a:gd name="T2" fmla="*/ 142 w 209"/>
                <a:gd name="T3" fmla="*/ 72 h 153"/>
                <a:gd name="T4" fmla="*/ 200 w 209"/>
                <a:gd name="T5" fmla="*/ 94 h 153"/>
                <a:gd name="T6" fmla="*/ 200 w 209"/>
                <a:gd name="T7" fmla="*/ 122 h 153"/>
                <a:gd name="T8" fmla="*/ 0 w 209"/>
                <a:gd name="T9" fmla="*/ 107 h 153"/>
                <a:gd name="T10" fmla="*/ 9 w 209"/>
                <a:gd name="T11" fmla="*/ 23 h 153"/>
                <a:gd name="T12" fmla="*/ 112 w 209"/>
                <a:gd name="T13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153">
                  <a:moveTo>
                    <a:pt x="112" y="23"/>
                  </a:moveTo>
                  <a:cubicBezTo>
                    <a:pt x="112" y="23"/>
                    <a:pt x="113" y="60"/>
                    <a:pt x="142" y="72"/>
                  </a:cubicBezTo>
                  <a:cubicBezTo>
                    <a:pt x="159" y="78"/>
                    <a:pt x="189" y="84"/>
                    <a:pt x="200" y="94"/>
                  </a:cubicBezTo>
                  <a:cubicBezTo>
                    <a:pt x="209" y="100"/>
                    <a:pt x="201" y="108"/>
                    <a:pt x="200" y="122"/>
                  </a:cubicBezTo>
                  <a:cubicBezTo>
                    <a:pt x="198" y="153"/>
                    <a:pt x="38" y="121"/>
                    <a:pt x="0" y="107"/>
                  </a:cubicBezTo>
                  <a:cubicBezTo>
                    <a:pt x="0" y="107"/>
                    <a:pt x="2" y="46"/>
                    <a:pt x="9" y="23"/>
                  </a:cubicBezTo>
                  <a:cubicBezTo>
                    <a:pt x="16" y="0"/>
                    <a:pt x="112" y="23"/>
                    <a:pt x="112" y="23"/>
                  </a:cubicBezTo>
                  <a:close/>
                </a:path>
              </a:pathLst>
            </a:custGeom>
            <a:solidFill>
              <a:srgbClr val="38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6864351" y="4429125"/>
              <a:ext cx="542925" cy="1658937"/>
            </a:xfrm>
            <a:custGeom>
              <a:avLst/>
              <a:gdLst>
                <a:gd name="T0" fmla="*/ 0 w 290"/>
                <a:gd name="T1" fmla="*/ 62 h 886"/>
                <a:gd name="T2" fmla="*/ 35 w 290"/>
                <a:gd name="T3" fmla="*/ 866 h 886"/>
                <a:gd name="T4" fmla="*/ 162 w 290"/>
                <a:gd name="T5" fmla="*/ 866 h 886"/>
                <a:gd name="T6" fmla="*/ 224 w 290"/>
                <a:gd name="T7" fmla="*/ 135 h 886"/>
                <a:gd name="T8" fmla="*/ 290 w 290"/>
                <a:gd name="T9" fmla="*/ 15 h 886"/>
                <a:gd name="T10" fmla="*/ 0 w 290"/>
                <a:gd name="T11" fmla="*/ 6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886">
                  <a:moveTo>
                    <a:pt x="0" y="62"/>
                  </a:moveTo>
                  <a:cubicBezTo>
                    <a:pt x="0" y="62"/>
                    <a:pt x="69" y="543"/>
                    <a:pt x="35" y="866"/>
                  </a:cubicBezTo>
                  <a:cubicBezTo>
                    <a:pt x="35" y="866"/>
                    <a:pt x="105" y="886"/>
                    <a:pt x="162" y="866"/>
                  </a:cubicBezTo>
                  <a:cubicBezTo>
                    <a:pt x="162" y="866"/>
                    <a:pt x="224" y="195"/>
                    <a:pt x="224" y="135"/>
                  </a:cubicBezTo>
                  <a:cubicBezTo>
                    <a:pt x="224" y="75"/>
                    <a:pt x="290" y="15"/>
                    <a:pt x="290" y="15"/>
                  </a:cubicBezTo>
                  <a:cubicBezTo>
                    <a:pt x="290" y="15"/>
                    <a:pt x="29" y="0"/>
                    <a:pt x="0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7121526" y="4405313"/>
              <a:ext cx="357188" cy="1662112"/>
            </a:xfrm>
            <a:custGeom>
              <a:avLst/>
              <a:gdLst>
                <a:gd name="T0" fmla="*/ 173 w 191"/>
                <a:gd name="T1" fmla="*/ 28 h 888"/>
                <a:gd name="T2" fmla="*/ 98 w 191"/>
                <a:gd name="T3" fmla="*/ 873 h 888"/>
                <a:gd name="T4" fmla="*/ 0 w 191"/>
                <a:gd name="T5" fmla="*/ 863 h 888"/>
                <a:gd name="T6" fmla="*/ 20 w 191"/>
                <a:gd name="T7" fmla="*/ 356 h 888"/>
                <a:gd name="T8" fmla="*/ 52 w 191"/>
                <a:gd name="T9" fmla="*/ 45 h 888"/>
                <a:gd name="T10" fmla="*/ 173 w 191"/>
                <a:gd name="T11" fmla="*/ 2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88">
                  <a:moveTo>
                    <a:pt x="173" y="28"/>
                  </a:moveTo>
                  <a:cubicBezTo>
                    <a:pt x="173" y="28"/>
                    <a:pt x="191" y="485"/>
                    <a:pt x="98" y="873"/>
                  </a:cubicBezTo>
                  <a:cubicBezTo>
                    <a:pt x="98" y="873"/>
                    <a:pt x="44" y="888"/>
                    <a:pt x="0" y="863"/>
                  </a:cubicBezTo>
                  <a:cubicBezTo>
                    <a:pt x="0" y="863"/>
                    <a:pt x="20" y="436"/>
                    <a:pt x="20" y="356"/>
                  </a:cubicBezTo>
                  <a:cubicBezTo>
                    <a:pt x="20" y="276"/>
                    <a:pt x="45" y="64"/>
                    <a:pt x="52" y="45"/>
                  </a:cubicBezTo>
                  <a:cubicBezTo>
                    <a:pt x="60" y="26"/>
                    <a:pt x="127" y="0"/>
                    <a:pt x="173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7192963" y="4556125"/>
              <a:ext cx="131763" cy="1338262"/>
            </a:xfrm>
            <a:custGeom>
              <a:avLst/>
              <a:gdLst>
                <a:gd name="T0" fmla="*/ 71 w 71"/>
                <a:gd name="T1" fmla="*/ 0 h 715"/>
                <a:gd name="T2" fmla="*/ 47 w 71"/>
                <a:gd name="T3" fmla="*/ 99 h 715"/>
                <a:gd name="T4" fmla="*/ 0 w 71"/>
                <a:gd name="T5" fmla="*/ 715 h 715"/>
                <a:gd name="T6" fmla="*/ 36 w 71"/>
                <a:gd name="T7" fmla="*/ 103 h 715"/>
                <a:gd name="T8" fmla="*/ 71 w 71"/>
                <a:gd name="T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5">
                  <a:moveTo>
                    <a:pt x="71" y="0"/>
                  </a:moveTo>
                  <a:cubicBezTo>
                    <a:pt x="71" y="0"/>
                    <a:pt x="50" y="30"/>
                    <a:pt x="47" y="99"/>
                  </a:cubicBezTo>
                  <a:cubicBezTo>
                    <a:pt x="43" y="169"/>
                    <a:pt x="16" y="606"/>
                    <a:pt x="0" y="715"/>
                  </a:cubicBezTo>
                  <a:cubicBezTo>
                    <a:pt x="0" y="715"/>
                    <a:pt x="38" y="156"/>
                    <a:pt x="36" y="103"/>
                  </a:cubicBezTo>
                  <a:cubicBezTo>
                    <a:pt x="34" y="51"/>
                    <a:pt x="63" y="13"/>
                    <a:pt x="71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6443663" y="3440113"/>
              <a:ext cx="1073150" cy="1185862"/>
            </a:xfrm>
            <a:custGeom>
              <a:avLst/>
              <a:gdLst>
                <a:gd name="T0" fmla="*/ 127 w 573"/>
                <a:gd name="T1" fmla="*/ 11 h 634"/>
                <a:gd name="T2" fmla="*/ 19 w 573"/>
                <a:gd name="T3" fmla="*/ 35 h 634"/>
                <a:gd name="T4" fmla="*/ 85 w 573"/>
                <a:gd name="T5" fmla="*/ 178 h 634"/>
                <a:gd name="T6" fmla="*/ 201 w 573"/>
                <a:gd name="T7" fmla="*/ 634 h 634"/>
                <a:gd name="T8" fmla="*/ 458 w 573"/>
                <a:gd name="T9" fmla="*/ 578 h 634"/>
                <a:gd name="T10" fmla="*/ 458 w 573"/>
                <a:gd name="T11" fmla="*/ 539 h 634"/>
                <a:gd name="T12" fmla="*/ 475 w 573"/>
                <a:gd name="T13" fmla="*/ 573 h 634"/>
                <a:gd name="T14" fmla="*/ 573 w 573"/>
                <a:gd name="T15" fmla="*/ 573 h 634"/>
                <a:gd name="T16" fmla="*/ 310 w 573"/>
                <a:gd name="T17" fmla="*/ 0 h 634"/>
                <a:gd name="T18" fmla="*/ 127 w 573"/>
                <a:gd name="T19" fmla="*/ 1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3" h="634">
                  <a:moveTo>
                    <a:pt x="127" y="11"/>
                  </a:moveTo>
                  <a:cubicBezTo>
                    <a:pt x="127" y="11"/>
                    <a:pt x="38" y="30"/>
                    <a:pt x="19" y="35"/>
                  </a:cubicBezTo>
                  <a:cubicBezTo>
                    <a:pt x="0" y="41"/>
                    <a:pt x="56" y="114"/>
                    <a:pt x="85" y="178"/>
                  </a:cubicBezTo>
                  <a:cubicBezTo>
                    <a:pt x="113" y="242"/>
                    <a:pt x="193" y="537"/>
                    <a:pt x="201" y="634"/>
                  </a:cubicBezTo>
                  <a:cubicBezTo>
                    <a:pt x="201" y="634"/>
                    <a:pt x="421" y="578"/>
                    <a:pt x="458" y="578"/>
                  </a:cubicBezTo>
                  <a:cubicBezTo>
                    <a:pt x="458" y="539"/>
                    <a:pt x="458" y="539"/>
                    <a:pt x="458" y="539"/>
                  </a:cubicBezTo>
                  <a:cubicBezTo>
                    <a:pt x="458" y="539"/>
                    <a:pt x="469" y="557"/>
                    <a:pt x="475" y="573"/>
                  </a:cubicBezTo>
                  <a:cubicBezTo>
                    <a:pt x="475" y="573"/>
                    <a:pt x="550" y="571"/>
                    <a:pt x="573" y="573"/>
                  </a:cubicBezTo>
                  <a:cubicBezTo>
                    <a:pt x="573" y="573"/>
                    <a:pt x="382" y="116"/>
                    <a:pt x="310" y="0"/>
                  </a:cubicBezTo>
                  <a:cubicBezTo>
                    <a:pt x="310" y="0"/>
                    <a:pt x="174" y="0"/>
                    <a:pt x="127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6721476" y="3271838"/>
              <a:ext cx="204788" cy="414337"/>
            </a:xfrm>
            <a:custGeom>
              <a:avLst/>
              <a:gdLst>
                <a:gd name="T0" fmla="*/ 55 w 110"/>
                <a:gd name="T1" fmla="*/ 28 h 222"/>
                <a:gd name="T2" fmla="*/ 100 w 110"/>
                <a:gd name="T3" fmla="*/ 99 h 222"/>
                <a:gd name="T4" fmla="*/ 32 w 110"/>
                <a:gd name="T5" fmla="*/ 114 h 222"/>
                <a:gd name="T6" fmla="*/ 6 w 110"/>
                <a:gd name="T7" fmla="*/ 28 h 222"/>
                <a:gd name="T8" fmla="*/ 55 w 110"/>
                <a:gd name="T9" fmla="*/ 2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2">
                  <a:moveTo>
                    <a:pt x="55" y="28"/>
                  </a:moveTo>
                  <a:cubicBezTo>
                    <a:pt x="55" y="28"/>
                    <a:pt x="88" y="90"/>
                    <a:pt x="100" y="99"/>
                  </a:cubicBezTo>
                  <a:cubicBezTo>
                    <a:pt x="110" y="222"/>
                    <a:pt x="32" y="114"/>
                    <a:pt x="32" y="114"/>
                  </a:cubicBezTo>
                  <a:cubicBezTo>
                    <a:pt x="32" y="114"/>
                    <a:pt x="12" y="56"/>
                    <a:pt x="6" y="28"/>
                  </a:cubicBezTo>
                  <a:cubicBezTo>
                    <a:pt x="0" y="0"/>
                    <a:pt x="55" y="28"/>
                    <a:pt x="55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6681788" y="3440113"/>
              <a:ext cx="430213" cy="536575"/>
            </a:xfrm>
            <a:custGeom>
              <a:avLst/>
              <a:gdLst>
                <a:gd name="T0" fmla="*/ 74 w 230"/>
                <a:gd name="T1" fmla="*/ 0 h 287"/>
                <a:gd name="T2" fmla="*/ 112 w 230"/>
                <a:gd name="T3" fmla="*/ 62 h 287"/>
                <a:gd name="T4" fmla="*/ 96 w 230"/>
                <a:gd name="T5" fmla="*/ 0 h 287"/>
                <a:gd name="T6" fmla="*/ 144 w 230"/>
                <a:gd name="T7" fmla="*/ 0 h 287"/>
                <a:gd name="T8" fmla="*/ 230 w 230"/>
                <a:gd name="T9" fmla="*/ 287 h 287"/>
                <a:gd name="T10" fmla="*/ 0 w 230"/>
                <a:gd name="T11" fmla="*/ 38 h 287"/>
                <a:gd name="T12" fmla="*/ 74 w 230"/>
                <a:gd name="T1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87">
                  <a:moveTo>
                    <a:pt x="74" y="0"/>
                  </a:moveTo>
                  <a:cubicBezTo>
                    <a:pt x="112" y="62"/>
                    <a:pt x="112" y="62"/>
                    <a:pt x="112" y="6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221" y="197"/>
                    <a:pt x="230" y="287"/>
                  </a:cubicBezTo>
                  <a:cubicBezTo>
                    <a:pt x="230" y="287"/>
                    <a:pt x="46" y="72"/>
                    <a:pt x="0" y="38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6665913" y="3414713"/>
              <a:ext cx="153988" cy="141287"/>
            </a:xfrm>
            <a:custGeom>
              <a:avLst/>
              <a:gdLst>
                <a:gd name="T0" fmla="*/ 0 w 82"/>
                <a:gd name="T1" fmla="*/ 0 h 75"/>
                <a:gd name="T2" fmla="*/ 82 w 82"/>
                <a:gd name="T3" fmla="*/ 13 h 75"/>
                <a:gd name="T4" fmla="*/ 82 w 82"/>
                <a:gd name="T5" fmla="*/ 75 h 75"/>
                <a:gd name="T6" fmla="*/ 0 w 82"/>
                <a:gd name="T7" fmla="*/ 47 h 75"/>
                <a:gd name="T8" fmla="*/ 0 w 8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5">
                  <a:moveTo>
                    <a:pt x="0" y="0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2" y="75"/>
                    <a:pt x="4" y="52"/>
                    <a:pt x="0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6843713" y="3530600"/>
              <a:ext cx="123825" cy="93662"/>
            </a:xfrm>
            <a:custGeom>
              <a:avLst/>
              <a:gdLst>
                <a:gd name="T0" fmla="*/ 0 w 66"/>
                <a:gd name="T1" fmla="*/ 22 h 50"/>
                <a:gd name="T2" fmla="*/ 54 w 66"/>
                <a:gd name="T3" fmla="*/ 5 h 50"/>
                <a:gd name="T4" fmla="*/ 66 w 66"/>
                <a:gd name="T5" fmla="*/ 37 h 50"/>
                <a:gd name="T6" fmla="*/ 39 w 66"/>
                <a:gd name="T7" fmla="*/ 50 h 50"/>
                <a:gd name="T8" fmla="*/ 0 w 66"/>
                <a:gd name="T9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0">
                  <a:moveTo>
                    <a:pt x="0" y="22"/>
                  </a:moveTo>
                  <a:cubicBezTo>
                    <a:pt x="0" y="22"/>
                    <a:pt x="29" y="0"/>
                    <a:pt x="54" y="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39" y="50"/>
                    <a:pt x="39" y="50"/>
                    <a:pt x="39" y="5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6916738" y="3600450"/>
              <a:ext cx="212725" cy="396875"/>
            </a:xfrm>
            <a:custGeom>
              <a:avLst/>
              <a:gdLst>
                <a:gd name="T0" fmla="*/ 11 w 113"/>
                <a:gd name="T1" fmla="*/ 95 h 212"/>
                <a:gd name="T2" fmla="*/ 0 w 113"/>
                <a:gd name="T3" fmla="*/ 13 h 212"/>
                <a:gd name="T4" fmla="*/ 27 w 113"/>
                <a:gd name="T5" fmla="*/ 0 h 212"/>
                <a:gd name="T6" fmla="*/ 94 w 113"/>
                <a:gd name="T7" fmla="*/ 109 h 212"/>
                <a:gd name="T8" fmla="*/ 113 w 113"/>
                <a:gd name="T9" fmla="*/ 212 h 212"/>
                <a:gd name="T10" fmla="*/ 11 w 113"/>
                <a:gd name="T11" fmla="*/ 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212">
                  <a:moveTo>
                    <a:pt x="11" y="95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79" y="86"/>
                    <a:pt x="94" y="109"/>
                  </a:cubicBezTo>
                  <a:cubicBezTo>
                    <a:pt x="113" y="212"/>
                    <a:pt x="113" y="212"/>
                    <a:pt x="113" y="212"/>
                  </a:cubicBezTo>
                  <a:lnTo>
                    <a:pt x="11" y="95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6602413" y="3440113"/>
              <a:ext cx="527050" cy="557212"/>
            </a:xfrm>
            <a:custGeom>
              <a:avLst/>
              <a:gdLst>
                <a:gd name="T0" fmla="*/ 34 w 281"/>
                <a:gd name="T1" fmla="*/ 0 h 298"/>
                <a:gd name="T2" fmla="*/ 0 w 281"/>
                <a:gd name="T3" fmla="*/ 99 h 298"/>
                <a:gd name="T4" fmla="*/ 102 w 281"/>
                <a:gd name="T5" fmla="*/ 122 h 298"/>
                <a:gd name="T6" fmla="*/ 84 w 281"/>
                <a:gd name="T7" fmla="*/ 221 h 298"/>
                <a:gd name="T8" fmla="*/ 281 w 281"/>
                <a:gd name="T9" fmla="*/ 298 h 298"/>
                <a:gd name="T10" fmla="*/ 42 w 281"/>
                <a:gd name="T11" fmla="*/ 35 h 298"/>
                <a:gd name="T12" fmla="*/ 34 w 281"/>
                <a:gd name="T13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298">
                  <a:moveTo>
                    <a:pt x="34" y="0"/>
                  </a:moveTo>
                  <a:cubicBezTo>
                    <a:pt x="34" y="0"/>
                    <a:pt x="11" y="60"/>
                    <a:pt x="0" y="99"/>
                  </a:cubicBezTo>
                  <a:cubicBezTo>
                    <a:pt x="0" y="99"/>
                    <a:pt x="47" y="116"/>
                    <a:pt x="102" y="122"/>
                  </a:cubicBezTo>
                  <a:cubicBezTo>
                    <a:pt x="102" y="122"/>
                    <a:pt x="81" y="214"/>
                    <a:pt x="84" y="221"/>
                  </a:cubicBezTo>
                  <a:cubicBezTo>
                    <a:pt x="84" y="221"/>
                    <a:pt x="221" y="265"/>
                    <a:pt x="281" y="298"/>
                  </a:cubicBezTo>
                  <a:cubicBezTo>
                    <a:pt x="241" y="251"/>
                    <a:pt x="82" y="73"/>
                    <a:pt x="42" y="3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6937376" y="3409950"/>
              <a:ext cx="244475" cy="587375"/>
            </a:xfrm>
            <a:custGeom>
              <a:avLst/>
              <a:gdLst>
                <a:gd name="T0" fmla="*/ 0 w 130"/>
                <a:gd name="T1" fmla="*/ 0 h 314"/>
                <a:gd name="T2" fmla="*/ 73 w 130"/>
                <a:gd name="T3" fmla="*/ 53 h 314"/>
                <a:gd name="T4" fmla="*/ 55 w 130"/>
                <a:gd name="T5" fmla="*/ 102 h 314"/>
                <a:gd name="T6" fmla="*/ 130 w 130"/>
                <a:gd name="T7" fmla="*/ 159 h 314"/>
                <a:gd name="T8" fmla="*/ 102 w 130"/>
                <a:gd name="T9" fmla="*/ 314 h 314"/>
                <a:gd name="T10" fmla="*/ 0 w 130"/>
                <a:gd name="T11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314">
                  <a:moveTo>
                    <a:pt x="0" y="0"/>
                  </a:moveTo>
                  <a:cubicBezTo>
                    <a:pt x="0" y="0"/>
                    <a:pt x="39" y="36"/>
                    <a:pt x="73" y="53"/>
                  </a:cubicBezTo>
                  <a:cubicBezTo>
                    <a:pt x="73" y="53"/>
                    <a:pt x="66" y="84"/>
                    <a:pt x="55" y="102"/>
                  </a:cubicBezTo>
                  <a:cubicBezTo>
                    <a:pt x="55" y="102"/>
                    <a:pt x="108" y="138"/>
                    <a:pt x="130" y="159"/>
                  </a:cubicBezTo>
                  <a:cubicBezTo>
                    <a:pt x="130" y="159"/>
                    <a:pt x="102" y="239"/>
                    <a:pt x="102" y="314"/>
                  </a:cubicBezTo>
                  <a:cubicBezTo>
                    <a:pt x="102" y="314"/>
                    <a:pt x="20" y="3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7135813" y="4019550"/>
              <a:ext cx="161925" cy="400050"/>
            </a:xfrm>
            <a:custGeom>
              <a:avLst/>
              <a:gdLst>
                <a:gd name="T0" fmla="*/ 0 w 86"/>
                <a:gd name="T1" fmla="*/ 0 h 214"/>
                <a:gd name="T2" fmla="*/ 86 w 86"/>
                <a:gd name="T3" fmla="*/ 214 h 214"/>
                <a:gd name="T4" fmla="*/ 0 w 86"/>
                <a:gd name="T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214">
                  <a:moveTo>
                    <a:pt x="0" y="0"/>
                  </a:moveTo>
                  <a:cubicBezTo>
                    <a:pt x="0" y="0"/>
                    <a:pt x="75" y="154"/>
                    <a:pt x="86" y="214"/>
                  </a:cubicBezTo>
                  <a:cubicBezTo>
                    <a:pt x="86" y="214"/>
                    <a:pt x="9" y="35"/>
                    <a:pt x="0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7164388" y="4302125"/>
              <a:ext cx="55563" cy="60325"/>
            </a:xfrm>
            <a:custGeom>
              <a:avLst/>
              <a:gdLst>
                <a:gd name="T0" fmla="*/ 27 w 30"/>
                <a:gd name="T1" fmla="*/ 11 h 32"/>
                <a:gd name="T2" fmla="*/ 21 w 30"/>
                <a:gd name="T3" fmla="*/ 30 h 32"/>
                <a:gd name="T4" fmla="*/ 3 w 30"/>
                <a:gd name="T5" fmla="*/ 21 h 32"/>
                <a:gd name="T6" fmla="*/ 9 w 30"/>
                <a:gd name="T7" fmla="*/ 2 h 32"/>
                <a:gd name="T8" fmla="*/ 27 w 30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2"/>
                    <a:pt x="6" y="29"/>
                    <a:pt x="3" y="21"/>
                  </a:cubicBezTo>
                  <a:cubicBezTo>
                    <a:pt x="0" y="14"/>
                    <a:pt x="3" y="5"/>
                    <a:pt x="9" y="2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7100888" y="4111625"/>
              <a:ext cx="55563" cy="61912"/>
            </a:xfrm>
            <a:custGeom>
              <a:avLst/>
              <a:gdLst>
                <a:gd name="T0" fmla="*/ 27 w 30"/>
                <a:gd name="T1" fmla="*/ 11 h 33"/>
                <a:gd name="T2" fmla="*/ 21 w 30"/>
                <a:gd name="T3" fmla="*/ 30 h 33"/>
                <a:gd name="T4" fmla="*/ 3 w 30"/>
                <a:gd name="T5" fmla="*/ 21 h 33"/>
                <a:gd name="T6" fmla="*/ 10 w 30"/>
                <a:gd name="T7" fmla="*/ 3 h 33"/>
                <a:gd name="T8" fmla="*/ 27 w 30"/>
                <a:gd name="T9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3"/>
                    <a:pt x="6" y="29"/>
                    <a:pt x="3" y="21"/>
                  </a:cubicBezTo>
                  <a:cubicBezTo>
                    <a:pt x="0" y="14"/>
                    <a:pt x="3" y="6"/>
                    <a:pt x="10" y="3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6861176" y="3381375"/>
              <a:ext cx="96838" cy="146050"/>
            </a:xfrm>
            <a:custGeom>
              <a:avLst/>
              <a:gdLst>
                <a:gd name="T0" fmla="*/ 0 w 52"/>
                <a:gd name="T1" fmla="*/ 31 h 78"/>
                <a:gd name="T2" fmla="*/ 45 w 52"/>
                <a:gd name="T3" fmla="*/ 78 h 78"/>
                <a:gd name="T4" fmla="*/ 48 w 52"/>
                <a:gd name="T5" fmla="*/ 18 h 78"/>
                <a:gd name="T6" fmla="*/ 25 w 52"/>
                <a:gd name="T7" fmla="*/ 0 h 78"/>
                <a:gd name="T8" fmla="*/ 0 w 52"/>
                <a:gd name="T9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8">
                  <a:moveTo>
                    <a:pt x="0" y="31"/>
                  </a:move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52" y="31"/>
                    <a:pt x="48" y="18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6937376" y="4435475"/>
              <a:ext cx="563563" cy="161925"/>
            </a:xfrm>
            <a:custGeom>
              <a:avLst/>
              <a:gdLst>
                <a:gd name="T0" fmla="*/ 0 w 301"/>
                <a:gd name="T1" fmla="*/ 87 h 87"/>
                <a:gd name="T2" fmla="*/ 188 w 301"/>
                <a:gd name="T3" fmla="*/ 43 h 87"/>
                <a:gd name="T4" fmla="*/ 194 w 301"/>
                <a:gd name="T5" fmla="*/ 0 h 87"/>
                <a:gd name="T6" fmla="*/ 211 w 301"/>
                <a:gd name="T7" fmla="*/ 41 h 87"/>
                <a:gd name="T8" fmla="*/ 301 w 301"/>
                <a:gd name="T9" fmla="*/ 40 h 87"/>
                <a:gd name="T10" fmla="*/ 207 w 301"/>
                <a:gd name="T11" fmla="*/ 49 h 87"/>
                <a:gd name="T12" fmla="*/ 200 w 301"/>
                <a:gd name="T13" fmla="*/ 32 h 87"/>
                <a:gd name="T14" fmla="*/ 197 w 301"/>
                <a:gd name="T15" fmla="*/ 52 h 87"/>
                <a:gd name="T16" fmla="*/ 0 w 30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87">
                  <a:moveTo>
                    <a:pt x="0" y="87"/>
                  </a:moveTo>
                  <a:cubicBezTo>
                    <a:pt x="0" y="87"/>
                    <a:pt x="85" y="58"/>
                    <a:pt x="188" y="43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206" y="28"/>
                    <a:pt x="211" y="41"/>
                  </a:cubicBezTo>
                  <a:cubicBezTo>
                    <a:pt x="211" y="41"/>
                    <a:pt x="283" y="38"/>
                    <a:pt x="301" y="40"/>
                  </a:cubicBezTo>
                  <a:cubicBezTo>
                    <a:pt x="301" y="40"/>
                    <a:pt x="217" y="47"/>
                    <a:pt x="207" y="49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0" y="32"/>
                    <a:pt x="198" y="46"/>
                    <a:pt x="197" y="52"/>
                  </a:cubicBezTo>
                  <a:cubicBezTo>
                    <a:pt x="194" y="55"/>
                    <a:pt x="45" y="67"/>
                    <a:pt x="0" y="87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6065838" y="3473450"/>
              <a:ext cx="650875" cy="979487"/>
            </a:xfrm>
            <a:custGeom>
              <a:avLst/>
              <a:gdLst>
                <a:gd name="T0" fmla="*/ 221 w 348"/>
                <a:gd name="T1" fmla="*/ 17 h 524"/>
                <a:gd name="T2" fmla="*/ 20 w 348"/>
                <a:gd name="T3" fmla="*/ 356 h 524"/>
                <a:gd name="T4" fmla="*/ 289 w 348"/>
                <a:gd name="T5" fmla="*/ 456 h 524"/>
                <a:gd name="T6" fmla="*/ 306 w 348"/>
                <a:gd name="T7" fmla="*/ 356 h 524"/>
                <a:gd name="T8" fmla="*/ 116 w 348"/>
                <a:gd name="T9" fmla="*/ 380 h 524"/>
                <a:gd name="T10" fmla="*/ 257 w 348"/>
                <a:gd name="T11" fmla="*/ 104 h 524"/>
                <a:gd name="T12" fmla="*/ 221 w 348"/>
                <a:gd name="T13" fmla="*/ 1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524">
                  <a:moveTo>
                    <a:pt x="221" y="17"/>
                  </a:moveTo>
                  <a:cubicBezTo>
                    <a:pt x="221" y="17"/>
                    <a:pt x="39" y="246"/>
                    <a:pt x="20" y="356"/>
                  </a:cubicBezTo>
                  <a:cubicBezTo>
                    <a:pt x="0" y="466"/>
                    <a:pt x="68" y="524"/>
                    <a:pt x="289" y="456"/>
                  </a:cubicBezTo>
                  <a:cubicBezTo>
                    <a:pt x="289" y="456"/>
                    <a:pt x="348" y="383"/>
                    <a:pt x="306" y="356"/>
                  </a:cubicBezTo>
                  <a:cubicBezTo>
                    <a:pt x="306" y="356"/>
                    <a:pt x="153" y="448"/>
                    <a:pt x="116" y="380"/>
                  </a:cubicBezTo>
                  <a:cubicBezTo>
                    <a:pt x="78" y="313"/>
                    <a:pt x="186" y="215"/>
                    <a:pt x="257" y="104"/>
                  </a:cubicBezTo>
                  <a:cubicBezTo>
                    <a:pt x="257" y="104"/>
                    <a:pt x="296" y="0"/>
                    <a:pt x="221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6445251" y="3949700"/>
              <a:ext cx="457200" cy="385762"/>
            </a:xfrm>
            <a:custGeom>
              <a:avLst/>
              <a:gdLst>
                <a:gd name="T0" fmla="*/ 134 w 244"/>
                <a:gd name="T1" fmla="*/ 188 h 206"/>
                <a:gd name="T2" fmla="*/ 36 w 244"/>
                <a:gd name="T3" fmla="*/ 162 h 206"/>
                <a:gd name="T4" fmla="*/ 26 w 244"/>
                <a:gd name="T5" fmla="*/ 46 h 206"/>
                <a:gd name="T6" fmla="*/ 48 w 244"/>
                <a:gd name="T7" fmla="*/ 80 h 206"/>
                <a:gd name="T8" fmla="*/ 65 w 244"/>
                <a:gd name="T9" fmla="*/ 109 h 206"/>
                <a:gd name="T10" fmla="*/ 73 w 244"/>
                <a:gd name="T11" fmla="*/ 21 h 206"/>
                <a:gd name="T12" fmla="*/ 107 w 244"/>
                <a:gd name="T13" fmla="*/ 30 h 206"/>
                <a:gd name="T14" fmla="*/ 113 w 244"/>
                <a:gd name="T15" fmla="*/ 103 h 206"/>
                <a:gd name="T16" fmla="*/ 138 w 244"/>
                <a:gd name="T17" fmla="*/ 34 h 206"/>
                <a:gd name="T18" fmla="*/ 164 w 244"/>
                <a:gd name="T19" fmla="*/ 52 h 206"/>
                <a:gd name="T20" fmla="*/ 149 w 244"/>
                <a:gd name="T21" fmla="*/ 103 h 206"/>
                <a:gd name="T22" fmla="*/ 172 w 244"/>
                <a:gd name="T23" fmla="*/ 129 h 206"/>
                <a:gd name="T24" fmla="*/ 228 w 244"/>
                <a:gd name="T25" fmla="*/ 111 h 206"/>
                <a:gd name="T26" fmla="*/ 244 w 244"/>
                <a:gd name="T27" fmla="*/ 139 h 206"/>
                <a:gd name="T28" fmla="*/ 187 w 244"/>
                <a:gd name="T29" fmla="*/ 166 h 206"/>
                <a:gd name="T30" fmla="*/ 134 w 244"/>
                <a:gd name="T31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206">
                  <a:moveTo>
                    <a:pt x="134" y="188"/>
                  </a:moveTo>
                  <a:cubicBezTo>
                    <a:pt x="109" y="197"/>
                    <a:pt x="71" y="206"/>
                    <a:pt x="36" y="162"/>
                  </a:cubicBezTo>
                  <a:cubicBezTo>
                    <a:pt x="0" y="119"/>
                    <a:pt x="0" y="60"/>
                    <a:pt x="26" y="46"/>
                  </a:cubicBezTo>
                  <a:cubicBezTo>
                    <a:pt x="43" y="37"/>
                    <a:pt x="47" y="51"/>
                    <a:pt x="48" y="80"/>
                  </a:cubicBezTo>
                  <a:cubicBezTo>
                    <a:pt x="48" y="108"/>
                    <a:pt x="65" y="109"/>
                    <a:pt x="65" y="109"/>
                  </a:cubicBezTo>
                  <a:cubicBezTo>
                    <a:pt x="65" y="109"/>
                    <a:pt x="53" y="45"/>
                    <a:pt x="73" y="21"/>
                  </a:cubicBezTo>
                  <a:cubicBezTo>
                    <a:pt x="90" y="0"/>
                    <a:pt x="117" y="11"/>
                    <a:pt x="107" y="30"/>
                  </a:cubicBezTo>
                  <a:cubicBezTo>
                    <a:pt x="98" y="48"/>
                    <a:pt x="110" y="93"/>
                    <a:pt x="113" y="103"/>
                  </a:cubicBezTo>
                  <a:cubicBezTo>
                    <a:pt x="113" y="103"/>
                    <a:pt x="115" y="43"/>
                    <a:pt x="138" y="34"/>
                  </a:cubicBezTo>
                  <a:cubicBezTo>
                    <a:pt x="158" y="26"/>
                    <a:pt x="165" y="41"/>
                    <a:pt x="164" y="52"/>
                  </a:cubicBezTo>
                  <a:cubicBezTo>
                    <a:pt x="162" y="62"/>
                    <a:pt x="153" y="67"/>
                    <a:pt x="149" y="103"/>
                  </a:cubicBezTo>
                  <a:cubicBezTo>
                    <a:pt x="146" y="140"/>
                    <a:pt x="169" y="134"/>
                    <a:pt x="172" y="129"/>
                  </a:cubicBezTo>
                  <a:cubicBezTo>
                    <a:pt x="176" y="124"/>
                    <a:pt x="215" y="103"/>
                    <a:pt x="228" y="111"/>
                  </a:cubicBezTo>
                  <a:cubicBezTo>
                    <a:pt x="240" y="118"/>
                    <a:pt x="244" y="139"/>
                    <a:pt x="244" y="139"/>
                  </a:cubicBezTo>
                  <a:cubicBezTo>
                    <a:pt x="244" y="139"/>
                    <a:pt x="206" y="156"/>
                    <a:pt x="187" y="166"/>
                  </a:cubicBezTo>
                  <a:cubicBezTo>
                    <a:pt x="167" y="176"/>
                    <a:pt x="151" y="181"/>
                    <a:pt x="134" y="18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6600826" y="4165600"/>
              <a:ext cx="85725" cy="112712"/>
            </a:xfrm>
            <a:custGeom>
              <a:avLst/>
              <a:gdLst>
                <a:gd name="T0" fmla="*/ 0 w 46"/>
                <a:gd name="T1" fmla="*/ 24 h 60"/>
                <a:gd name="T2" fmla="*/ 45 w 46"/>
                <a:gd name="T3" fmla="*/ 60 h 60"/>
                <a:gd name="T4" fmla="*/ 0 w 46"/>
                <a:gd name="T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60">
                  <a:moveTo>
                    <a:pt x="0" y="24"/>
                  </a:moveTo>
                  <a:cubicBezTo>
                    <a:pt x="0" y="24"/>
                    <a:pt x="40" y="12"/>
                    <a:pt x="45" y="60"/>
                  </a:cubicBezTo>
                  <a:cubicBezTo>
                    <a:pt x="45" y="60"/>
                    <a:pt x="46" y="0"/>
                    <a:pt x="0" y="24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70" name="图片 7">
            <a:extLst>
              <a:ext uri="{FF2B5EF4-FFF2-40B4-BE49-F238E27FC236}">
                <a16:creationId xmlns:a16="http://schemas.microsoft.com/office/drawing/2014/main" xmlns="" id="{0CF8BA44-21CC-452E-890F-8959C2E2C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27" y="2251302"/>
            <a:ext cx="3879262" cy="2844053"/>
          </a:xfrm>
          <a:prstGeom prst="rect">
            <a:avLst/>
          </a:prstGeom>
        </p:spPr>
      </p:pic>
      <p:sp>
        <p:nvSpPr>
          <p:cNvPr id="71" name="矩形 15">
            <a:extLst>
              <a:ext uri="{FF2B5EF4-FFF2-40B4-BE49-F238E27FC236}">
                <a16:creationId xmlns:a16="http://schemas.microsoft.com/office/drawing/2014/main" xmlns="" id="{52A6A365-6B43-47EE-A8D3-7BDBB7E5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676" y="793909"/>
            <a:ext cx="35639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500" dirty="0" err="1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Củng</a:t>
            </a:r>
            <a:r>
              <a:rPr lang="en-US" altLang="zh-CN" sz="4500" dirty="0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cố</a:t>
            </a:r>
            <a:r>
              <a:rPr lang="en-US" altLang="zh-CN" sz="4500" dirty="0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và</a:t>
            </a:r>
            <a:endParaRPr lang="en-US" altLang="zh-CN" sz="4500" dirty="0">
              <a:solidFill>
                <a:srgbClr val="FF0000"/>
              </a:solidFill>
              <a:latin typeface="Arial-Rounded" panose="020B0500000000000000" pitchFamily="34" charset="0"/>
              <a:ea typeface="SimSun" panose="02010600030101010101" pitchFamily="2" charset="-122"/>
              <a:cs typeface="字魂59号-创粗黑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500" dirty="0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dặn</a:t>
            </a:r>
            <a:r>
              <a:rPr lang="en-US" altLang="zh-CN" sz="4500" dirty="0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字魂59号-创粗黑"/>
              </a:rPr>
              <a:t>dò</a:t>
            </a:r>
            <a:endParaRPr lang="zh-CN" altLang="en-US" sz="4500" dirty="0">
              <a:solidFill>
                <a:srgbClr val="FF0000"/>
              </a:solidFill>
              <a:latin typeface="Arial-Rounded" panose="020B0500000000000000" pitchFamily="34" charset="0"/>
              <a:ea typeface="SimSun" panose="02010600030101010101" pitchFamily="2" charset="-122"/>
              <a:cs typeface="字魂59号-创粗黑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4500" dirty="0">
              <a:solidFill>
                <a:srgbClr val="FF0000"/>
              </a:solidFill>
              <a:latin typeface="Arial-Rounded" panose="020B0500000000000000" pitchFamily="34" charset="0"/>
              <a:ea typeface="SimSun" panose="02010600030101010101" pitchFamily="2" charset="-122"/>
              <a:cs typeface="字魂59号-创粗黑"/>
            </a:endParaRPr>
          </a:p>
        </p:txBody>
      </p:sp>
      <p:sp>
        <p:nvSpPr>
          <p:cNvPr id="55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914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3" grpId="0" animBg="1"/>
      <p:bldP spid="11" grpId="0" animBg="1"/>
      <p:bldP spid="12" grpId="0" animBg="1"/>
      <p:bldP spid="13" grpId="0" animBg="1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666750"/>
            <a:ext cx="3822383" cy="306705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52" y="973455"/>
            <a:ext cx="4192157" cy="4192157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xmlns="" id="{72937486-E66D-4673-8560-2EC21D29C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62150"/>
            <a:ext cx="461937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5000" b="1" dirty="0" err="1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Tạm</a:t>
            </a:r>
            <a:r>
              <a:rPr lang="en-US" altLang="zh-CN" sz="5000" b="1" dirty="0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 </a:t>
            </a:r>
            <a:r>
              <a:rPr lang="en-US" altLang="zh-CN" sz="5000" b="1" dirty="0" err="1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biệt</a:t>
            </a:r>
            <a:r>
              <a:rPr lang="en-US" altLang="zh-CN" sz="5000" b="1" dirty="0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 </a:t>
            </a:r>
            <a:r>
              <a:rPr lang="en-US" altLang="zh-CN" sz="5000" b="1" dirty="0" err="1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và</a:t>
            </a:r>
            <a:r>
              <a:rPr lang="en-US" altLang="zh-CN" sz="5000" b="1" dirty="0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5000" b="1" dirty="0" err="1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hẹn</a:t>
            </a:r>
            <a:r>
              <a:rPr lang="en-US" altLang="zh-CN" sz="5000" b="1" dirty="0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 </a:t>
            </a:r>
            <a:r>
              <a:rPr lang="en-US" altLang="zh-CN" sz="5000" b="1" dirty="0" err="1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gặp</a:t>
            </a:r>
            <a:r>
              <a:rPr lang="en-US" altLang="zh-CN" sz="5000" b="1" dirty="0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 </a:t>
            </a:r>
            <a:r>
              <a:rPr lang="en-US" altLang="zh-CN" sz="5000" b="1" dirty="0" err="1">
                <a:solidFill>
                  <a:srgbClr val="FF0000"/>
                </a:solidFill>
                <a:latin typeface="Arial-Rounded" panose="020B0500000000000000" pitchFamily="34" charset="0"/>
                <a:cs typeface="字魂59号-创粗黑"/>
                <a:sym typeface="Century Gothic" panose="020B0502020202020204" pitchFamily="34" charset="0"/>
              </a:rPr>
              <a:t>lại</a:t>
            </a:r>
            <a:endParaRPr lang="zh-CN" altLang="en-US" sz="5000" b="1" dirty="0">
              <a:solidFill>
                <a:srgbClr val="FF0000"/>
              </a:solidFill>
              <a:latin typeface="Arial-Rounded" panose="020B0500000000000000" pitchFamily="34" charset="0"/>
              <a:cs typeface="字魂59号-创粗黑"/>
              <a:sym typeface="Century Gothic" panose="020B0502020202020204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80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18149"/>
            <a:ext cx="3822383" cy="306705"/>
          </a:xfrm>
          <a:prstGeom prst="rect">
            <a:avLst/>
          </a:prstGeom>
        </p:spPr>
      </p:pic>
      <p:pic>
        <p:nvPicPr>
          <p:cNvPr id="13" name="图片 12" descr="8c028dabe04d64ea3c3aa11767f6d8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075" y="724855"/>
            <a:ext cx="5607368" cy="3924300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074896"/>
            <a:ext cx="3875247" cy="3875247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F219212D-CEA6-47D9-8605-AE02A0FF5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290" y="2343150"/>
            <a:ext cx="31829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5500" dirty="0" err="1">
                <a:solidFill>
                  <a:srgbClr val="00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Khởi</a:t>
            </a:r>
            <a:r>
              <a:rPr lang="en-US" altLang="zh-CN" sz="5500" dirty="0">
                <a:solidFill>
                  <a:srgbClr val="00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dirty="0" err="1">
                <a:solidFill>
                  <a:srgbClr val="00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động</a:t>
            </a:r>
            <a:endParaRPr lang="zh-CN" altLang="en-US" sz="5500" dirty="0">
              <a:solidFill>
                <a:srgbClr val="0000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ng Vật- Khủng Long - Bài hát về Khủng Long - Pinkfong! Những bài hát cho trẻ e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50" end="106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" y="209550"/>
            <a:ext cx="7950197" cy="4471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66952"/>
            <a:ext cx="990600" cy="71557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video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8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274619"/>
            <a:ext cx="2133600" cy="355481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TINH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336" r="100000">
                        <a14:backgroundMark x1="27290" y1="92969" x2="36069" y2="97656"/>
                      </a14:backgroundRemoval>
                    </a14:imgEffect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972"/>
            <a:ext cx="4793040" cy="46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0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666750"/>
            <a:ext cx="3822383" cy="306705"/>
          </a:xfrm>
          <a:prstGeom prst="rect">
            <a:avLst/>
          </a:prstGeom>
        </p:spPr>
      </p:pic>
      <p:sp>
        <p:nvSpPr>
          <p:cNvPr id="3" name="六边形 9"/>
          <p:cNvSpPr>
            <a:spLocks noChangeArrowheads="1"/>
          </p:cNvSpPr>
          <p:nvPr/>
        </p:nvSpPr>
        <p:spPr bwMode="auto">
          <a:xfrm>
            <a:off x="4191000" y="1657350"/>
            <a:ext cx="4648200" cy="3124200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1350">
              <a:solidFill>
                <a:srgbClr val="44546A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14" name="图片 30" descr="9">
            <a:extLst>
              <a:ext uri="{FF2B5EF4-FFF2-40B4-BE49-F238E27FC236}">
                <a16:creationId xmlns:a16="http://schemas.microsoft.com/office/drawing/2014/main" xmlns="" id="{8685F5E0-BD50-447D-BB4A-786DDA4D7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52" y="1379498"/>
            <a:ext cx="3590448" cy="3590448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268851" y="209551"/>
            <a:ext cx="6656388" cy="4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2" tIns="45626" rIns="91252" bIns="4562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2022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58745" y="1072575"/>
            <a:ext cx="3276600" cy="58477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u="sng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32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01101" y="2228732"/>
            <a:ext cx="4192140" cy="191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GB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GB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GB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Khủng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long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922" y="448866"/>
            <a:ext cx="3822383" cy="3067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81200" y="1035843"/>
            <a:ext cx="6522721" cy="3503773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9600" y="-88106"/>
            <a:ext cx="6324600" cy="63246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A2004DA0-BB50-442F-BECB-542D93F8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031" y="2138899"/>
            <a:ext cx="25651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8800" b="1" dirty="0" err="1">
                <a:solidFill>
                  <a:srgbClr val="00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Tiết</a:t>
            </a:r>
            <a:r>
              <a:rPr lang="en-US" altLang="zh-CN" sz="8800" b="1" dirty="0">
                <a:solidFill>
                  <a:srgbClr val="00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88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7</a:t>
            </a:r>
            <a:endParaRPr lang="zh-CN" altLang="en-US" sz="8800" b="1" dirty="0">
              <a:solidFill>
                <a:srgbClr val="0000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1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9061" y="285750"/>
            <a:ext cx="8051539" cy="449580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9" y="125254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922" y="448866"/>
            <a:ext cx="3822383" cy="30670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315421"/>
            <a:ext cx="7772400" cy="39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445646" y="819150"/>
            <a:ext cx="4119357" cy="992543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0" y="55520"/>
            <a:ext cx="88916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5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Nghe - viết: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(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5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00013" y="480577"/>
            <a:ext cx="3655920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Khủng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long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200" y="1594837"/>
            <a:ext cx="762000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Connector 35"/>
          <p:cNvCxnSpPr/>
          <p:nvPr/>
        </p:nvCxnSpPr>
        <p:spPr>
          <a:xfrm>
            <a:off x="1828800" y="1816037"/>
            <a:ext cx="190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990600" y="1243911"/>
            <a:ext cx="8578101" cy="3352801"/>
            <a:chOff x="961016" y="1657349"/>
            <a:chExt cx="8578101" cy="3352801"/>
          </a:xfrm>
        </p:grpSpPr>
        <p:sp>
          <p:nvSpPr>
            <p:cNvPr id="38" name="TextBox 37"/>
            <p:cNvSpPr txBox="1"/>
            <p:nvPr/>
          </p:nvSpPr>
          <p:spPr>
            <a:xfrm>
              <a:off x="1570616" y="1849709"/>
              <a:ext cx="796850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 smtClean="0">
                  <a:latin typeface="HP001 4 hàng" panose="020B0603050302020204" pitchFamily="34" charset="0"/>
                </a:rPr>
                <a:t>Chân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khủng</a:t>
              </a:r>
              <a:r>
                <a:rPr lang="en-US" sz="29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900" b="1" dirty="0">
                  <a:latin typeface="HP001 4 hàng" panose="020B0603050302020204" pitchFamily="34" charset="0"/>
                </a:rPr>
                <a:t>long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thẳng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và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rất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khỏe</a:t>
              </a:r>
              <a:r>
                <a:rPr lang="en-US" sz="2900" b="1" dirty="0">
                  <a:latin typeface="HP001 4 hàng" panose="020B0603050302020204" pitchFamily="34" charset="0"/>
                </a:rPr>
                <a:t>.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Vì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>
                  <a:latin typeface="HP001 4 hàng" panose="020B0603050302020204" pitchFamily="34" charset="0"/>
                </a:rPr>
                <a:t>thế</a:t>
              </a:r>
              <a:endParaRPr lang="en-US" sz="2900" b="1" dirty="0">
                <a:latin typeface="HP001 4 hàng" panose="020B06030503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61016" y="1657349"/>
              <a:ext cx="8229600" cy="3352801"/>
              <a:chOff x="729177" y="1657349"/>
              <a:chExt cx="8229600" cy="3352801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754399" y="2429530"/>
                <a:ext cx="8204378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0" b="1" dirty="0" err="1" smtClean="0">
                    <a:latin typeface="HP001 4 hàng" panose="020B0603050302020204" pitchFamily="34" charset="0"/>
                  </a:rPr>
                  <a:t>chúng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có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thể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i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khắp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mŎ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vùng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rộng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lớn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để</a:t>
                </a:r>
                <a:endParaRPr lang="en-US" sz="2900" b="1" dirty="0"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729177" y="1657349"/>
                <a:ext cx="8015362" cy="3352801"/>
                <a:chOff x="729177" y="1657349"/>
                <a:chExt cx="8015362" cy="3352801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736202" y="3372475"/>
                  <a:ext cx="80083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6EC0"/>
                      </a:solidFill>
                      <a:latin typeface="HP001" panose="020B0603050302020204" pitchFamily="34" charset="0"/>
                      <a:ea typeface="HP001" panose="020B0603050302020204" pitchFamily="34" charset="0"/>
                    </a:rPr>
                    <a:t>1111111111111</a:t>
                  </a:r>
                  <a:endParaRPr lang="en-US" sz="2400" dirty="0">
                    <a:solidFill>
                      <a:srgbClr val="006EC0"/>
                    </a:solidFill>
                    <a:latin typeface="HP001" panose="020B0603050302020204" pitchFamily="34" charset="0"/>
                    <a:ea typeface="HP001" panose="020B060305030202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734478" y="3943350"/>
                  <a:ext cx="80083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06EC0"/>
                      </a:solidFill>
                      <a:latin typeface="HP001" panose="020B0603050302020204" pitchFamily="34" charset="0"/>
                      <a:ea typeface="HP001" panose="020B0603050302020204" pitchFamily="34" charset="0"/>
                    </a:rPr>
                    <a:t>1111111111111</a:t>
                  </a:r>
                  <a:endParaRPr lang="en-US" sz="2400" dirty="0">
                    <a:solidFill>
                      <a:srgbClr val="006EC0"/>
                    </a:solidFill>
                    <a:latin typeface="HP001" panose="020B0603050302020204" pitchFamily="34" charset="0"/>
                    <a:ea typeface="HP001" panose="020B0603050302020204" pitchFamily="34" charset="0"/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729177" y="1657349"/>
                  <a:ext cx="8015362" cy="3352801"/>
                  <a:chOff x="729177" y="1657349"/>
                  <a:chExt cx="8015362" cy="3352801"/>
                </a:xfrm>
              </p:grpSpPr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734479" y="2800350"/>
                    <a:ext cx="800833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rPr>
                      <a:t>1111111111111</a:t>
                    </a:r>
                    <a:endParaRPr lang="en-US" sz="2400" dirty="0">
                      <a:solidFill>
                        <a:srgbClr val="006EC0"/>
                      </a:solidFill>
                      <a:latin typeface="HP001" panose="020B0603050302020204" pitchFamily="34" charset="0"/>
                      <a:ea typeface="HP001" panose="020B0603050302020204" pitchFamily="34" charset="0"/>
                    </a:endParaRPr>
                  </a:p>
                </p:txBody>
              </p: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729177" y="1657349"/>
                    <a:ext cx="8015362" cy="3352801"/>
                    <a:chOff x="729177" y="1657349"/>
                    <a:chExt cx="8015362" cy="3352801"/>
                  </a:xfrm>
                </p:grpSpPr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736202" y="1657349"/>
                      <a:ext cx="800833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6EC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1111111111111</a:t>
                      </a:r>
                      <a:endParaRPr lang="en-US" sz="2400" dirty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736202" y="2229475"/>
                      <a:ext cx="800833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6EC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1111111111111</a:t>
                      </a:r>
                      <a:endParaRPr lang="en-US" sz="2400" dirty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p:txBody>
                </p:sp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729177" y="4548485"/>
                      <a:ext cx="8008337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400" dirty="0" smtClean="0">
                          <a:solidFill>
                            <a:srgbClr val="006EC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1111111111111</a:t>
                      </a:r>
                      <a:endParaRPr lang="en-US" sz="2400" dirty="0">
                        <a:solidFill>
                          <a:srgbClr val="006EC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756743" y="3000405"/>
                      <a:ext cx="7968501" cy="5386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900" b="1" dirty="0" err="1">
                          <a:latin typeface="HP001 4 hàng" panose="020B0603050302020204" pitchFamily="34" charset="0"/>
                        </a:rPr>
                        <a:t>k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iếm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ă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n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.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Khủng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long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có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khả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n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ă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ng s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ă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n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mồi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tō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 </a:t>
                      </a:r>
                      <a:endParaRPr lang="en-US" sz="2900" b="1" dirty="0">
                        <a:latin typeface="HP001 4 hàng" panose="020B0603050302020204" pitchFamily="34" charset="0"/>
                      </a:endParaRPr>
                    </a:p>
                  </p:txBody>
                </p:sp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734479" y="3572530"/>
                      <a:ext cx="7968501" cy="5386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nhờ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có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đċ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mắt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tinh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t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ường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cùng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cái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mũi</a:t>
                      </a:r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và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r>
                        <a:rPr lang="vi-VN" sz="2900" b="1" dirty="0" smtClean="0">
                          <a:latin typeface="HP001 4 hàng" panose="020B0603050302020204" pitchFamily="34" charset="0"/>
                        </a:rPr>
                        <a:t>đċ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 </a:t>
                      </a:r>
                      <a:endParaRPr lang="en-US" sz="2900" b="1" dirty="0">
                        <a:latin typeface="HP001 4 hàng" panose="020B0603050302020204" pitchFamily="34" charset="0"/>
                      </a:endParaRPr>
                    </a:p>
                  </p:txBody>
                </p: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756743" y="4143405"/>
                      <a:ext cx="7968501" cy="5386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900" b="1" dirty="0">
                          <a:latin typeface="HP001 4 hàng" panose="020B0603050302020204" pitchFamily="34" charset="0"/>
                        </a:rPr>
                        <a:t>t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ai </a:t>
                      </a:r>
                      <a:r>
                        <a:rPr lang="en-US" sz="2900" b="1" dirty="0" err="1" smtClean="0">
                          <a:latin typeface="HP001 4 hàng" panose="020B0603050302020204" pitchFamily="34" charset="0"/>
                        </a:rPr>
                        <a:t>thính</a:t>
                      </a:r>
                      <a:r>
                        <a:rPr lang="en-US" sz="2900" b="1" dirty="0" smtClean="0">
                          <a:latin typeface="HP001 4 hàng" panose="020B0603050302020204" pitchFamily="34" charset="0"/>
                        </a:rPr>
                        <a:t>.</a:t>
                      </a:r>
                      <a:endParaRPr lang="en-US" sz="2900" b="1" dirty="0">
                        <a:latin typeface="HP001 4 hàng" panose="020B0603050302020204" pitchFamily="34" charset="0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7661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6" y="295513"/>
            <a:ext cx="3822383" cy="3067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" y="207602"/>
            <a:ext cx="8686800" cy="4650147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312751" y="207602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351" y="3186683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8" y="68317"/>
            <a:ext cx="618648" cy="53390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85800" y="709114"/>
            <a:ext cx="2743200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Pin on Chia sẻ từ ViuViu Tea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466"/>
            <a:ext cx="3374253" cy="31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5">
            <a:extLst>
              <a:ext uri="{FF2B5EF4-FFF2-40B4-BE49-F238E27FC236}">
                <a16:creationId xmlns:a16="http://schemas.microsoft.com/office/drawing/2014/main" xmlns="" id="{F8F872F1-FA04-4E42-872A-94EC6622A1BF}"/>
              </a:ext>
            </a:extLst>
          </p:cNvPr>
          <p:cNvGrpSpPr/>
          <p:nvPr/>
        </p:nvGrpSpPr>
        <p:grpSpPr>
          <a:xfrm>
            <a:off x="3953560" y="22520"/>
            <a:ext cx="2519295" cy="1844186"/>
            <a:chOff x="675987" y="1849567"/>
            <a:chExt cx="3347491" cy="24446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16" name="矩形 44">
              <a:extLst>
                <a:ext uri="{FF2B5EF4-FFF2-40B4-BE49-F238E27FC236}">
                  <a16:creationId xmlns:a16="http://schemas.microsoft.com/office/drawing/2014/main" xmlns="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528" y="3142487"/>
              <a:ext cx="1114405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khỏe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xmlns="" id="{F8F872F1-FA04-4E42-872A-94EC6622A1BF}"/>
              </a:ext>
            </a:extLst>
          </p:cNvPr>
          <p:cNvGrpSpPr/>
          <p:nvPr/>
        </p:nvGrpSpPr>
        <p:grpSpPr>
          <a:xfrm>
            <a:off x="4038600" y="1435120"/>
            <a:ext cx="2519295" cy="1844186"/>
            <a:chOff x="675987" y="1849567"/>
            <a:chExt cx="3347491" cy="2444690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19" name="矩形 44">
              <a:extLst>
                <a:ext uri="{FF2B5EF4-FFF2-40B4-BE49-F238E27FC236}">
                  <a16:creationId xmlns:a16="http://schemas.microsoft.com/office/drawing/2014/main" xmlns="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811" y="3142487"/>
              <a:ext cx="1137834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rộng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xmlns="" id="{F8F872F1-FA04-4E42-872A-94EC6622A1BF}"/>
              </a:ext>
            </a:extLst>
          </p:cNvPr>
          <p:cNvGrpSpPr/>
          <p:nvPr/>
        </p:nvGrpSpPr>
        <p:grpSpPr>
          <a:xfrm>
            <a:off x="4038600" y="2952750"/>
            <a:ext cx="2519295" cy="1844186"/>
            <a:chOff x="675987" y="1849567"/>
            <a:chExt cx="3347491" cy="2444690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2" name="矩形 44">
              <a:extLst>
                <a:ext uri="{FF2B5EF4-FFF2-40B4-BE49-F238E27FC236}">
                  <a16:creationId xmlns:a16="http://schemas.microsoft.com/office/drawing/2014/main" xmlns="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175" y="3142487"/>
              <a:ext cx="1257113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kiếm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组合 5">
            <a:extLst>
              <a:ext uri="{FF2B5EF4-FFF2-40B4-BE49-F238E27FC236}">
                <a16:creationId xmlns:a16="http://schemas.microsoft.com/office/drawing/2014/main" xmlns="" id="{F8F872F1-FA04-4E42-872A-94EC6622A1BF}"/>
              </a:ext>
            </a:extLst>
          </p:cNvPr>
          <p:cNvGrpSpPr/>
          <p:nvPr/>
        </p:nvGrpSpPr>
        <p:grpSpPr>
          <a:xfrm>
            <a:off x="6472855" y="602218"/>
            <a:ext cx="2519295" cy="1844186"/>
            <a:chOff x="675987" y="1849567"/>
            <a:chExt cx="3347491" cy="2444690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5" name="矩形 44">
              <a:extLst>
                <a:ext uri="{FF2B5EF4-FFF2-40B4-BE49-F238E27FC236}">
                  <a16:creationId xmlns:a16="http://schemas.microsoft.com/office/drawing/2014/main" xmlns="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999" y="3142487"/>
              <a:ext cx="1033466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smtClean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</a:t>
              </a:r>
              <a:r>
                <a:rPr lang="vi-VN" altLang="zh-CN" sz="2800" b="1" dirty="0" smtClean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</a:t>
              </a:r>
              <a:r>
                <a:rPr lang="en-US" altLang="zh-CN" sz="2800" b="1" dirty="0" smtClean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6" name="组合 5">
            <a:extLst>
              <a:ext uri="{FF2B5EF4-FFF2-40B4-BE49-F238E27FC236}">
                <a16:creationId xmlns:a16="http://schemas.microsoft.com/office/drawing/2014/main" xmlns="" id="{F8F872F1-FA04-4E42-872A-94EC6622A1BF}"/>
              </a:ext>
            </a:extLst>
          </p:cNvPr>
          <p:cNvGrpSpPr/>
          <p:nvPr/>
        </p:nvGrpSpPr>
        <p:grpSpPr>
          <a:xfrm>
            <a:off x="6550807" y="2227023"/>
            <a:ext cx="2519295" cy="1844186"/>
            <a:chOff x="675987" y="1849567"/>
            <a:chExt cx="3347491" cy="2444690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8" name="矩形 44">
              <a:extLst>
                <a:ext uri="{FF2B5EF4-FFF2-40B4-BE49-F238E27FC236}">
                  <a16:creationId xmlns:a16="http://schemas.microsoft.com/office/drawing/2014/main" xmlns="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615" y="3142487"/>
              <a:ext cx="1308232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smtClean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</a:t>
              </a:r>
              <a:r>
                <a:rPr lang="vi-VN" altLang="zh-CN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ường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786</Words>
  <Application>Microsoft Office PowerPoint</Application>
  <PresentationFormat>On-screen Show (16:9)</PresentationFormat>
  <Paragraphs>131</Paragraphs>
  <Slides>16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1_Office 主题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18</cp:revision>
  <dcterms:created xsi:type="dcterms:W3CDTF">2021-11-18T09:16:44Z</dcterms:created>
  <dcterms:modified xsi:type="dcterms:W3CDTF">2021-12-27T16:11:54Z</dcterms:modified>
</cp:coreProperties>
</file>