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20" r:id="rId3"/>
    <p:sldMasterId id="2147483743" r:id="rId4"/>
    <p:sldMasterId id="2147483766" r:id="rId5"/>
    <p:sldMasterId id="2147483778" r:id="rId6"/>
    <p:sldMasterId id="2147483790" r:id="rId7"/>
    <p:sldMasterId id="2147483802" r:id="rId8"/>
    <p:sldMasterId id="2147483814" r:id="rId9"/>
    <p:sldMasterId id="2147483826" r:id="rId10"/>
    <p:sldMasterId id="2147483838" r:id="rId11"/>
  </p:sldMasterIdLst>
  <p:notesMasterIdLst>
    <p:notesMasterId r:id="rId34"/>
  </p:notesMasterIdLst>
  <p:sldIdLst>
    <p:sldId id="257" r:id="rId12"/>
    <p:sldId id="277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8" r:id="rId21"/>
    <p:sldId id="290" r:id="rId22"/>
    <p:sldId id="291" r:id="rId23"/>
    <p:sldId id="293" r:id="rId24"/>
    <p:sldId id="289" r:id="rId25"/>
    <p:sldId id="292" r:id="rId26"/>
    <p:sldId id="295" r:id="rId27"/>
    <p:sldId id="294" r:id="rId28"/>
    <p:sldId id="262" r:id="rId29"/>
    <p:sldId id="296" r:id="rId30"/>
    <p:sldId id="298" r:id="rId31"/>
    <p:sldId id="263" r:id="rId32"/>
    <p:sldId id="275" r:id="rId33"/>
  </p:sldIdLst>
  <p:sldSz cx="9144000" cy="5143500" type="screen16x9"/>
  <p:notesSz cx="6858000" cy="9144000"/>
  <p:defaultTextStyle>
    <a:defPPr>
      <a:defRPr lang="en-US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99"/>
    <a:srgbClr val="0066CC"/>
    <a:srgbClr val="FFFF66"/>
    <a:srgbClr val="B7E7B7"/>
    <a:srgbClr val="FFD2B3"/>
    <a:srgbClr val="FFA74F"/>
    <a:srgbClr val="FF9933"/>
    <a:srgbClr val="FF0066"/>
    <a:srgbClr val="81D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53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B246F-2A6A-4F3D-B926-155AE943295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30233-A1FC-4AD7-B49F-B1474113F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3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17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A1E18-832C-49E9-8797-3C96A042BAE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06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9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A1E18-832C-49E9-8797-3C96A042BAE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06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8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6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A1E18-832C-49E9-8797-3C96A042BAE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06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23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71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8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9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0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8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0233-A1FC-4AD7-B49F-B1474113F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2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79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81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43" y="425007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1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9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1"/>
            <a:ext cx="152400" cy="33470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914198"/>
            <a:r>
              <a:rPr lang="en-US" sz="500" dirty="0">
                <a:solidFill>
                  <a:prstClr val="black"/>
                </a:solidFill>
                <a:latin typeface="等线 Light" panose="020F0302020204030204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81210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9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76200" y="4977885"/>
            <a:ext cx="533400" cy="18466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US" sz="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76200" y="4977885"/>
            <a:ext cx="533400" cy="18466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US" sz="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8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40" y="425004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1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" y="-145263"/>
            <a:ext cx="998621" cy="1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47" tIns="34289" rIns="68547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47" tIns="34289" rIns="68547" bIns="34289">
            <a:normAutofit/>
          </a:bodyPr>
          <a:lstStyle>
            <a:lvl1pPr marL="0" indent="0" algn="ctr">
              <a:buNone/>
              <a:defRPr sz="1400"/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1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47" tIns="34289" rIns="68547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47" tIns="34289" rIns="68547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47" tIns="34289" rIns="68547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894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47" tIns="34289" rIns="68547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47" tIns="34289" rIns="68547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47" tIns="34289" rIns="68547" bIns="34289" anchor="b"/>
          <a:lstStyle>
            <a:lvl1pPr marL="0" indent="0">
              <a:buNone/>
              <a:defRPr sz="1800" b="1"/>
            </a:lvl1pPr>
            <a:lvl2pPr marL="342704" indent="0">
              <a:buNone/>
              <a:defRPr sz="1500" b="1"/>
            </a:lvl2pPr>
            <a:lvl3pPr marL="685426" indent="0">
              <a:buNone/>
              <a:defRPr sz="1400" b="1"/>
            </a:lvl3pPr>
            <a:lvl4pPr marL="1028139" indent="0">
              <a:buNone/>
              <a:defRPr sz="1200" b="1"/>
            </a:lvl4pPr>
            <a:lvl5pPr marL="1370852" indent="0">
              <a:buNone/>
              <a:defRPr sz="1200" b="1"/>
            </a:lvl5pPr>
            <a:lvl6pPr marL="1713575" indent="0">
              <a:buNone/>
              <a:defRPr sz="1200" b="1"/>
            </a:lvl6pPr>
            <a:lvl7pPr marL="2056277" indent="0">
              <a:buNone/>
              <a:defRPr sz="1200" b="1"/>
            </a:lvl7pPr>
            <a:lvl8pPr marL="2398980" indent="0">
              <a:buNone/>
              <a:defRPr sz="1200" b="1"/>
            </a:lvl8pPr>
            <a:lvl9pPr marL="2741684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9"/>
            <a:ext cx="3868340" cy="2680541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47" tIns="34289" rIns="68547" bIns="34289" anchor="b"/>
          <a:lstStyle>
            <a:lvl1pPr marL="0" indent="0">
              <a:buNone/>
              <a:defRPr sz="1800" b="1"/>
            </a:lvl1pPr>
            <a:lvl2pPr marL="342704" indent="0">
              <a:buNone/>
              <a:defRPr sz="1500" b="1"/>
            </a:lvl2pPr>
            <a:lvl3pPr marL="685426" indent="0">
              <a:buNone/>
              <a:defRPr sz="1400" b="1"/>
            </a:lvl3pPr>
            <a:lvl4pPr marL="1028139" indent="0">
              <a:buNone/>
              <a:defRPr sz="1200" b="1"/>
            </a:lvl4pPr>
            <a:lvl5pPr marL="1370852" indent="0">
              <a:buNone/>
              <a:defRPr sz="1200" b="1"/>
            </a:lvl5pPr>
            <a:lvl6pPr marL="1713575" indent="0">
              <a:buNone/>
              <a:defRPr sz="1200" b="1"/>
            </a:lvl6pPr>
            <a:lvl7pPr marL="2056277" indent="0">
              <a:buNone/>
              <a:defRPr sz="1200" b="1"/>
            </a:lvl7pPr>
            <a:lvl8pPr marL="2398980" indent="0">
              <a:buNone/>
              <a:defRPr sz="1200" b="1"/>
            </a:lvl8pPr>
            <a:lvl9pPr marL="2741684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9"/>
            <a:ext cx="3887391" cy="2680541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47" tIns="34289" rIns="68547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23"/>
            <a:ext cx="4286250" cy="889453"/>
          </a:xfrm>
        </p:spPr>
        <p:txBody>
          <a:bodyPr lIns="68547" tIns="34289" rIns="68547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1841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7"/>
            <a:ext cx="3511241" cy="1071121"/>
          </a:xfrm>
        </p:spPr>
        <p:txBody>
          <a:bodyPr lIns="68547" tIns="34289" rIns="68547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47" tIns="34289" rIns="68547" bIns="34289"/>
          <a:lstStyle>
            <a:lvl1pPr marL="0" indent="0">
              <a:buNone/>
              <a:defRPr sz="2400"/>
            </a:lvl1pPr>
            <a:lvl2pPr marL="342704" indent="0">
              <a:buNone/>
              <a:defRPr sz="2100"/>
            </a:lvl2pPr>
            <a:lvl3pPr marL="685426" indent="0">
              <a:buNone/>
              <a:defRPr sz="1800"/>
            </a:lvl3pPr>
            <a:lvl4pPr marL="1028139" indent="0">
              <a:buNone/>
              <a:defRPr sz="1500"/>
            </a:lvl4pPr>
            <a:lvl5pPr marL="1370852" indent="0">
              <a:buNone/>
              <a:defRPr sz="1500"/>
            </a:lvl5pPr>
            <a:lvl6pPr marL="1713575" indent="0">
              <a:buNone/>
              <a:defRPr sz="1500"/>
            </a:lvl6pPr>
            <a:lvl7pPr marL="2056277" indent="0">
              <a:buNone/>
              <a:defRPr sz="1500"/>
            </a:lvl7pPr>
            <a:lvl8pPr marL="2398980" indent="0">
              <a:buNone/>
              <a:defRPr sz="1500"/>
            </a:lvl8pPr>
            <a:lvl9pPr marL="2741684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47" tIns="34289" rIns="68547" bIns="34289">
            <a:normAutofit/>
          </a:bodyPr>
          <a:lstStyle>
            <a:lvl1pPr marL="0" indent="0">
              <a:buNone/>
              <a:defRPr sz="1400"/>
            </a:lvl1pPr>
            <a:lvl2pPr marL="342704" indent="0">
              <a:buNone/>
              <a:defRPr sz="1100"/>
            </a:lvl2pPr>
            <a:lvl3pPr marL="685426" indent="0">
              <a:buNone/>
              <a:defRPr sz="900"/>
            </a:lvl3pPr>
            <a:lvl4pPr marL="1028139" indent="0">
              <a:buNone/>
              <a:defRPr sz="800"/>
            </a:lvl4pPr>
            <a:lvl5pPr marL="1370852" indent="0">
              <a:buNone/>
              <a:defRPr sz="800"/>
            </a:lvl5pPr>
            <a:lvl6pPr marL="1713575" indent="0">
              <a:buNone/>
              <a:defRPr sz="800"/>
            </a:lvl6pPr>
            <a:lvl7pPr marL="2056277" indent="0">
              <a:buNone/>
              <a:defRPr sz="800"/>
            </a:lvl7pPr>
            <a:lvl8pPr marL="2398980" indent="0">
              <a:buNone/>
              <a:defRPr sz="800"/>
            </a:lvl8pPr>
            <a:lvl9pPr marL="2741684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6"/>
            <a:ext cx="681676" cy="4358879"/>
          </a:xfrm>
        </p:spPr>
        <p:txBody>
          <a:bodyPr vert="eaVert" lIns="68547" tIns="34289" rIns="68547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6"/>
            <a:ext cx="7084832" cy="4358879"/>
          </a:xfrm>
        </p:spPr>
        <p:txBody>
          <a:bodyPr vert="eaVert"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26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7" tIns="34289" rIns="68547" bIns="34289"/>
          <a:lstStyle/>
          <a:p>
            <a:pPr defTabSz="68542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7" tIns="34289" rIns="68547" bIns="34289"/>
          <a:lstStyle/>
          <a:p>
            <a:pPr defTabSz="685426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2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47" tIns="34289" rIns="68547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61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49" tIns="34289" rIns="68549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49" tIns="34289" rIns="68549" bIns="34289">
            <a:normAutofit/>
          </a:bodyPr>
          <a:lstStyle>
            <a:lvl1pPr marL="0" indent="0" algn="ctr">
              <a:buNone/>
              <a:defRPr sz="1400"/>
            </a:lvl1pPr>
            <a:lvl2pPr marL="342713" indent="0" algn="ctr">
              <a:buNone/>
              <a:defRPr sz="1500"/>
            </a:lvl2pPr>
            <a:lvl3pPr marL="685443" indent="0" algn="ctr">
              <a:buNone/>
              <a:defRPr sz="1400"/>
            </a:lvl3pPr>
            <a:lvl4pPr marL="1028165" indent="0" algn="ctr">
              <a:buNone/>
              <a:defRPr sz="1200"/>
            </a:lvl4pPr>
            <a:lvl5pPr marL="1370886" indent="0" algn="ctr">
              <a:buNone/>
              <a:defRPr sz="1200"/>
            </a:lvl5pPr>
            <a:lvl6pPr marL="1713617" indent="0" algn="ctr">
              <a:buNone/>
              <a:defRPr sz="1200"/>
            </a:lvl6pPr>
            <a:lvl7pPr marL="2056328" indent="0" algn="ctr">
              <a:buNone/>
              <a:defRPr sz="1200"/>
            </a:lvl7pPr>
            <a:lvl8pPr marL="2399040" indent="0" algn="ctr">
              <a:buNone/>
              <a:defRPr sz="1200"/>
            </a:lvl8pPr>
            <a:lvl9pPr marL="2741753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49" tIns="34289" rIns="68549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49" tIns="34289" rIns="68549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49" tIns="34289" rIns="68549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151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49" tIns="34289" rIns="6854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49" tIns="34289" rIns="6854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49" tIns="34289" rIns="6854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49" tIns="34289" rIns="6854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49" tIns="34289" rIns="68549" bIns="34289" anchor="b"/>
          <a:lstStyle>
            <a:lvl1pPr marL="0" indent="0">
              <a:buNone/>
              <a:defRPr sz="1800" b="1"/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8"/>
            <a:ext cx="3868340" cy="2680541"/>
          </a:xfrm>
        </p:spPr>
        <p:txBody>
          <a:bodyPr lIns="68549" tIns="34289" rIns="6854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49" tIns="34289" rIns="68549" bIns="34289" anchor="b"/>
          <a:lstStyle>
            <a:lvl1pPr marL="0" indent="0">
              <a:buNone/>
              <a:defRPr sz="1800" b="1"/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8"/>
            <a:ext cx="3887391" cy="2680541"/>
          </a:xfrm>
        </p:spPr>
        <p:txBody>
          <a:bodyPr lIns="68549" tIns="34289" rIns="6854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49" tIns="34289" rIns="68549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22"/>
            <a:ext cx="4286250" cy="889453"/>
          </a:xfrm>
        </p:spPr>
        <p:txBody>
          <a:bodyPr lIns="68549" tIns="34289" rIns="68549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651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6"/>
            <a:ext cx="3511241" cy="1071121"/>
          </a:xfrm>
        </p:spPr>
        <p:txBody>
          <a:bodyPr lIns="68549" tIns="34289" rIns="68549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49" tIns="34289" rIns="68549" bIns="34289"/>
          <a:lstStyle>
            <a:lvl1pPr marL="0" indent="0">
              <a:buNone/>
              <a:defRPr sz="2400"/>
            </a:lvl1pPr>
            <a:lvl2pPr marL="342713" indent="0">
              <a:buNone/>
              <a:defRPr sz="2100"/>
            </a:lvl2pPr>
            <a:lvl3pPr marL="685443" indent="0">
              <a:buNone/>
              <a:defRPr sz="1800"/>
            </a:lvl3pPr>
            <a:lvl4pPr marL="1028165" indent="0">
              <a:buNone/>
              <a:defRPr sz="1500"/>
            </a:lvl4pPr>
            <a:lvl5pPr marL="1370886" indent="0">
              <a:buNone/>
              <a:defRPr sz="1500"/>
            </a:lvl5pPr>
            <a:lvl6pPr marL="1713617" indent="0">
              <a:buNone/>
              <a:defRPr sz="1500"/>
            </a:lvl6pPr>
            <a:lvl7pPr marL="2056328" indent="0">
              <a:buNone/>
              <a:defRPr sz="1500"/>
            </a:lvl7pPr>
            <a:lvl8pPr marL="2399040" indent="0">
              <a:buNone/>
              <a:defRPr sz="1500"/>
            </a:lvl8pPr>
            <a:lvl9pPr marL="2741753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49" tIns="34289" rIns="68549" bIns="34289">
            <a:normAutofit/>
          </a:bodyPr>
          <a:lstStyle>
            <a:lvl1pPr marL="0" indent="0">
              <a:buNone/>
              <a:defRPr sz="14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5"/>
            <a:ext cx="681676" cy="4358879"/>
          </a:xfrm>
        </p:spPr>
        <p:txBody>
          <a:bodyPr vert="eaVert" lIns="68549" tIns="34289" rIns="68549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5"/>
            <a:ext cx="7084832" cy="4358879"/>
          </a:xfrm>
        </p:spPr>
        <p:txBody>
          <a:bodyPr vert="eaVert" lIns="68549" tIns="34289" rIns="6854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43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49" tIns="34289" rIns="68549" bIns="34289"/>
          <a:lstStyle/>
          <a:p>
            <a:pPr defTabSz="68544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49" tIns="34289" rIns="68549" bIns="34289"/>
          <a:lstStyle/>
          <a:p>
            <a:pPr defTabSz="68544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4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49" tIns="34289" rIns="6854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16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1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79" indent="0">
              <a:buNone/>
              <a:defRPr sz="2000"/>
            </a:lvl5pPr>
            <a:lvl6pPr marL="2285088" indent="0">
              <a:buNone/>
              <a:defRPr sz="2000"/>
            </a:lvl6pPr>
            <a:lvl7pPr marL="2742098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03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1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41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2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00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defTabSz="914175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1"/>
            <a:ext cx="152400" cy="33470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914198"/>
            <a:r>
              <a:rPr lang="en-US" sz="500" dirty="0">
                <a:solidFill>
                  <a:prstClr val="black"/>
                </a:solidFill>
                <a:latin typeface="等线 Light" panose="020F0302020204030204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26240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325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53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35196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914243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65377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8"/>
            <a:ext cx="3547586" cy="1165703"/>
          </a:xfrm>
          <a:prstGeom prst="rect">
            <a:avLst/>
          </a:prstGeom>
          <a:noFill/>
        </p:spPr>
        <p:txBody>
          <a:bodyPr wrap="square" lIns="68547" tIns="34289" rIns="68547" bIns="34289" rtlCol="0" anchor="t">
            <a:spAutoFit/>
          </a:bodyPr>
          <a:lstStyle/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26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 defTabSz="913928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1251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2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2" indent="-171362" algn="l" defTabSz="6854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85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87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90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94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16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29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42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065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04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26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39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52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75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77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80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84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7"/>
            <a:ext cx="3547586" cy="1165703"/>
          </a:xfrm>
          <a:prstGeom prst="rect">
            <a:avLst/>
          </a:prstGeom>
          <a:noFill/>
        </p:spPr>
        <p:txBody>
          <a:bodyPr wrap="square" lIns="68549" tIns="34289" rIns="68549" bIns="34289" rtlCol="0" anchor="t">
            <a:spAutoFit/>
          </a:bodyPr>
          <a:lstStyle/>
          <a:p>
            <a:pPr defTabSz="68544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4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4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4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4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 defTabSz="913950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6954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4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6" indent="-171366" algn="l" defTabSz="6854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97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08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20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33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63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85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06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37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5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6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7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28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4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79224341-A4AF-4319-96E0-B65892CD73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27958F2A-C7FD-4994-B548-B349E89E6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0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1" indent="-285638" algn="l" defTabSz="914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3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8" indent="-228504" algn="l" defTabSz="914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3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271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574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00" dirty="0" smtClean="0">
                <a:solidFill>
                  <a:prstClr val="black"/>
                </a:solidFill>
                <a:latin typeface="等线 Light" panose="020F0302020204030204"/>
              </a:rPr>
              <a:t>V.H</a:t>
            </a:r>
            <a:endParaRPr lang="en-US" sz="500" dirty="0">
              <a:solidFill>
                <a:prstClr val="black"/>
              </a:solidFill>
              <a:latin typeface="等线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408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hyperlink" Target="mailto:hongvu7219@gmail.com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4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2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hyperlink" Target="mailto:hongvu7219@gmail.com" TargetMode="External"/><Relationship Id="rId11" Type="http://schemas.microsoft.com/office/2007/relationships/hdphoto" Target="../media/hdphoto3.wdp"/><Relationship Id="rId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4.gif"/><Relationship Id="rId5" Type="http://schemas.openxmlformats.org/officeDocument/2006/relationships/image" Target="../media/image17.png"/><Relationship Id="rId4" Type="http://schemas.openxmlformats.org/officeDocument/2006/relationships/hyperlink" Target="mailto:hongvu7219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7.png"/><Relationship Id="rId4" Type="http://schemas.openxmlformats.org/officeDocument/2006/relationships/hyperlink" Target="mailto:hongvu7219@gmail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4.gif"/><Relationship Id="rId5" Type="http://schemas.openxmlformats.org/officeDocument/2006/relationships/image" Target="../media/image17.png"/><Relationship Id="rId4" Type="http://schemas.openxmlformats.org/officeDocument/2006/relationships/hyperlink" Target="mailto:hongvu7219@gmail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4.gif"/><Relationship Id="rId5" Type="http://schemas.openxmlformats.org/officeDocument/2006/relationships/image" Target="../media/image17.png"/><Relationship Id="rId4" Type="http://schemas.openxmlformats.org/officeDocument/2006/relationships/hyperlink" Target="mailto:hongvu7219@gmai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7.png"/><Relationship Id="rId4" Type="http://schemas.openxmlformats.org/officeDocument/2006/relationships/hyperlink" Target="mailto:hongvu7219@gmail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hyperlink" Target="mailto:hongvu7219@gmail.com" TargetMode="External"/><Relationship Id="rId11" Type="http://schemas.microsoft.com/office/2007/relationships/hdphoto" Target="../media/hdphoto3.wdp"/><Relationship Id="rId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8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37.png"/><Relationship Id="rId7" Type="http://schemas.microsoft.com/office/2007/relationships/hdphoto" Target="../media/hdphoto1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microsoft.com/office/2007/relationships/hdphoto" Target="../media/hdphoto12.wdp"/><Relationship Id="rId9" Type="http://schemas.openxmlformats.org/officeDocument/2006/relationships/hyperlink" Target="mailto:hongvu7219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hyperlink" Target="mailto:hongvu7219@gmail.com" TargetMode="External"/><Relationship Id="rId11" Type="http://schemas.microsoft.com/office/2007/relationships/hdphoto" Target="../media/hdphoto3.wdp"/><Relationship Id="rId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8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vuhong1972" TargetMode="External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facebook.com/vuhong1972" TargetMode="External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3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4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hyperlink" Target="mailto:hongvu7219@g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371902" y="2323541"/>
            <a:ext cx="9887803" cy="28199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680107" y="543200"/>
            <a:ext cx="7783807" cy="4057121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 defTabSz="68563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279261" y="3895320"/>
            <a:ext cx="8404337" cy="95054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283528" y="3528593"/>
            <a:ext cx="8500622" cy="7845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6983100" y="3083970"/>
            <a:ext cx="1478650" cy="155778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7507546" y="2446298"/>
            <a:ext cx="1040570" cy="106838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4646818" y="3669296"/>
            <a:ext cx="2936828" cy="52827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676534" y="2453612"/>
            <a:ext cx="3428678" cy="153034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6983098" y="2832067"/>
            <a:ext cx="1498794" cy="116976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602671" y="437102"/>
            <a:ext cx="870228" cy="170266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505A37-72E9-4B11-87A0-8984738BC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92703" y="1522274"/>
            <a:ext cx="782158" cy="153034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2610333" y="2873576"/>
            <a:ext cx="2069777" cy="1550159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658556" y="3172131"/>
            <a:ext cx="1627607" cy="13834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906881" y="3712424"/>
            <a:ext cx="2598431" cy="154272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2BC9338-8CD1-46BD-BDE0-3FA3984A0CA4}"/>
              </a:ext>
            </a:extLst>
          </p:cNvPr>
          <p:cNvGrpSpPr/>
          <p:nvPr/>
        </p:nvGrpSpPr>
        <p:grpSpPr>
          <a:xfrm>
            <a:off x="-26791" y="3644751"/>
            <a:ext cx="9170791" cy="1499062"/>
            <a:chOff x="-793963" y="4010526"/>
            <a:chExt cx="13314692" cy="286261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3873"/>
            <a:stretch/>
          </p:blipFill>
          <p:spPr>
            <a:xfrm>
              <a:off x="-793963" y="4010526"/>
              <a:ext cx="13314692" cy="28474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4588042" y="5822386"/>
              <a:ext cx="64168" cy="1050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5" name="文本框 17"/>
          <p:cNvSpPr txBox="1">
            <a:spLocks noChangeArrowheads="1"/>
          </p:cNvSpPr>
          <p:nvPr/>
        </p:nvSpPr>
        <p:spPr bwMode="auto">
          <a:xfrm>
            <a:off x="1752600" y="987087"/>
            <a:ext cx="6098302" cy="13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3" tIns="34289" rIns="68553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7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304800" y="209550"/>
            <a:ext cx="8523342" cy="464820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-263724"/>
            <a:ext cx="3939793" cy="5909690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96182" y="590550"/>
            <a:ext cx="2813871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400"/>
            <a:r>
              <a:rPr lang="en-US" sz="48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</p:txBody>
      </p:sp>
      <p:pic>
        <p:nvPicPr>
          <p:cNvPr id="12" name="Picture 2" descr="Lễ Hội Mùa Xuân Việt Nam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100000" l="5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74" y="819150"/>
            <a:ext cx="4324349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" y="29457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28600" y="11864"/>
            <a:ext cx="1418198" cy="45111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3394" y="57152"/>
            <a:ext cx="2884082" cy="477033"/>
          </a:xfrm>
          <a:prstGeom prst="rect">
            <a:avLst/>
          </a:prstGeom>
        </p:spPr>
        <p:txBody>
          <a:bodyPr wrap="none" lIns="91410" tIns="45705" rIns="91410" bIns="45705">
            <a:spAutoFit/>
          </a:bodyPr>
          <a:lstStyle/>
          <a:p>
            <a:pPr defTabSz="914040"/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ĐÓN KHÁCH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435919"/>
            <a:ext cx="2970810" cy="2308304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735" y="435919"/>
            <a:ext cx="3505200" cy="30469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chơi im lặng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bác bồ nông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nhìn mênh mông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 như tượng đá.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chú bói cá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 xuống cánh mềm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vụt bay lên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 vào chỗ cũ.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0683" y="3333755"/>
            <a:ext cx="2917780" cy="187743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 còn chú ếch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ộp vang lừng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sao tưng bừng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ngày vừa tắt.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9611" y="3333751"/>
            <a:ext cx="2667000" cy="163121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 chơi đông đủ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toán chim cu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hát gật gù: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“Ồ, tre rất mát!”.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0F5D9734-9483-4C91-BFC7-93D073D81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00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5496" y="1428750"/>
            <a:ext cx="2487047" cy="37305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592140" y="-53345"/>
            <a:ext cx="2475661" cy="726712"/>
            <a:chOff x="6592140" y="-53345"/>
            <a:chExt cx="2475661" cy="726712"/>
          </a:xfrm>
        </p:grpSpPr>
        <p:sp>
          <p:nvSpPr>
            <p:cNvPr id="13" name="Rounded Rectangle 12"/>
            <p:cNvSpPr/>
            <p:nvPr/>
          </p:nvSpPr>
          <p:spPr>
            <a:xfrm>
              <a:off x="7086600" y="149400"/>
              <a:ext cx="1981201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140" y="-53345"/>
              <a:ext cx="726712" cy="726712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645903" y="479719"/>
            <a:ext cx="377668" cy="37677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56601" y="479719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9132" y="3414174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4728067" y="3333755"/>
            <a:ext cx="377668" cy="376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2" grpId="0"/>
      <p:bldP spid="3" grpId="0"/>
      <p:bldP spid="10" grpId="0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724400" y="79604"/>
            <a:ext cx="4267200" cy="971588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algn="just" defTabSz="685596"/>
            <a:r>
              <a:rPr lang="en-US" altLang="zh-CN" sz="28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28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con vật nào đến thăm bờ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19451" y="25774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99767" y="34617"/>
            <a:ext cx="3100633" cy="845237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01" tIns="51826" rIns="103601" bIns="51826" rtlCol="0" anchor="ctr"/>
          <a:lstStyle/>
          <a:p>
            <a:pPr algn="ctr" defTabSz="1036045">
              <a:defRPr/>
            </a:pP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24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2544" y="1102000"/>
            <a:ext cx="44052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con vật đến thăm bờ tre là: đàn cò bạch, bồ nông, bói cá, chim cu, ếch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875303"/>
            <a:ext cx="38151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</a:t>
            </a: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quanh hồ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</a:t>
            </a:r>
            <a:r>
              <a:rPr lang="vi-VN" sz="2800" dirty="0" smtClean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 smtClean="0">
              <a:solidFill>
                <a:srgbClr val="CC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smtClean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800" dirty="0">
              <a:solidFill>
                <a:srgbClr val="CC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LINE FRIENDS &amp;amp; HELLO KITTY Vol. 2 | Hello kitty cartoon, Hello kitty  pictures, Hello kitty imag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23" y="2716398"/>
            <a:ext cx="3126553" cy="253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lo Kitty Duck GIF - Hello Kitty Duck - Discover &amp;amp; Shar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855888"/>
            <a:ext cx="2782477" cy="22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6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60903"/>
              </p:ext>
            </p:extLst>
          </p:nvPr>
        </p:nvGraphicFramePr>
        <p:xfrm>
          <a:off x="533400" y="1108710"/>
          <a:ext cx="83058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81D5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endParaRPr lang="en-US" sz="28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FFA7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vi-VN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B7E7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2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B7E7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reo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2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bầy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B7E7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2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B7E7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2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en-US" sz="28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bác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B7E7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vang</a:t>
                      </a:r>
                      <a:r>
                        <a:rPr lang="en-US" sz="2800" b="0" baseline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28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2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533400" y="79604"/>
            <a:ext cx="6705600" cy="540701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algn="just" defTabSz="685596"/>
            <a:r>
              <a:rPr lang="en-US" altLang="zh-CN" sz="28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28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0" y="1885950"/>
            <a:ext cx="1752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09900" y="1885950"/>
            <a:ext cx="179070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48000" y="2457450"/>
            <a:ext cx="1790700" cy="1104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8000" y="3028950"/>
            <a:ext cx="179070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09900" y="3562350"/>
            <a:ext cx="1790700" cy="552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8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724400" y="-19050"/>
            <a:ext cx="4267200" cy="1402476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algn="just" defTabSz="685596"/>
            <a:r>
              <a:rPr lang="en-US" altLang="zh-CN" sz="28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</a:t>
            </a:r>
            <a:r>
              <a:rPr lang="en-US" altLang="zh-CN" sz="28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thể hiện niềm vui của bờ tre khi được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19451" y="25774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99767" y="34617"/>
            <a:ext cx="2291523" cy="845237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01" tIns="51826" rIns="103601" bIns="51826" rtlCol="0" anchor="ctr"/>
          <a:lstStyle/>
          <a:p>
            <a:pPr algn="ctr" defTabSz="1036045">
              <a:defRPr/>
            </a:pP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2544" y="1330226"/>
            <a:ext cx="4405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 thể hiện niềm vui của bờ tre khi được đón khách là:</a:t>
            </a:r>
          </a:p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vi-VN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tưng bừng</a:t>
            </a:r>
          </a:p>
          <a:p>
            <a:r>
              <a:rPr lang="en-US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</a:t>
            </a:r>
            <a:r>
              <a:rPr lang="vi-VN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hoa nắng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4554" y="1052777"/>
            <a:ext cx="3356445" cy="3386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pPr>
              <a:lnSpc>
                <a:spcPct val="130000"/>
              </a:lnSpc>
            </a:pP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pPr>
              <a:lnSpc>
                <a:spcPct val="130000"/>
              </a:lnSpc>
            </a:pP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pPr>
              <a:lnSpc>
                <a:spcPct val="130000"/>
              </a:lnSpc>
            </a:pP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pPr>
              <a:lnSpc>
                <a:spcPct val="130000"/>
              </a:lnSpc>
            </a:pP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pPr>
              <a:lnSpc>
                <a:spcPct val="130000"/>
              </a:lnSpc>
            </a:pPr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</a:p>
        </p:txBody>
      </p:sp>
      <p:pic>
        <p:nvPicPr>
          <p:cNvPr id="13" name="Picture 2" descr="LINE FRIENDS &amp;amp; HELLO KITTY Vol. 2 | Hello kitty cartoon, Hello kitty  pictures, Hello kitty imag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51433"/>
            <a:ext cx="2096676" cy="170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llo Kitty Duck GIF - Hello Kitty Duck - Discover &amp;amp; Shar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68" y="3551433"/>
            <a:ext cx="1942187" cy="1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191000" y="-19050"/>
            <a:ext cx="4762948" cy="1402476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algn="just" defTabSz="685596"/>
            <a:r>
              <a:rPr lang="en-US" altLang="zh-CN" sz="28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</a:t>
            </a:r>
            <a:r>
              <a:rPr lang="en-US" altLang="zh-CN" sz="28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8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tiếng cùng vần ở cuối các dòng thơ trong đoạn thơ thứ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979710" y="25774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99767" y="34617"/>
            <a:ext cx="2291523" cy="845237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01" tIns="51826" rIns="103601" bIns="51826" rtlCol="0" anchor="ctr"/>
          <a:lstStyle/>
          <a:p>
            <a:pPr algn="ctr" defTabSz="1036045">
              <a:defRPr/>
            </a:pP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0935" y="1315581"/>
            <a:ext cx="49562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vần ở cuối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 trong đoạn thơ thứ nhất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bạch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LINE FRIENDS &amp;amp; HELLO KITTY Vol. 2 | Hello kitty cartoon, Hello kitty  pictures, Hello kitty imag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02" y="3385375"/>
            <a:ext cx="2268198" cy="18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llo Kitty Duck GIF - Hello Kitty Duck - Discover &amp;amp; Shar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858" y="3482905"/>
            <a:ext cx="1953942" cy="15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000" y="1218408"/>
            <a:ext cx="37194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r>
              <a:rPr lang="vi-VN" sz="280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</a:p>
        </p:txBody>
      </p:sp>
    </p:spTree>
    <p:extLst>
      <p:ext uri="{BB962C8B-B14F-4D97-AF65-F5344CB8AC3E}">
        <p14:creationId xmlns:p14="http://schemas.microsoft.com/office/powerpoint/2010/main" val="16334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81000" y="32920"/>
            <a:ext cx="6553200" cy="540701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algn="just" defTabSz="685596"/>
            <a:r>
              <a:rPr lang="en-US" altLang="zh-CN" sz="28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*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5828" y="742950"/>
            <a:ext cx="4495800" cy="417299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chơi im lặng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bác bồ nông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nhìn mênh mông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 như tượng đá.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chú bói cá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 xuống cánh mềm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vụt bay lên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 vào chỗ cũ.</a:t>
            </a:r>
          </a:p>
        </p:txBody>
      </p:sp>
      <p:sp>
        <p:nvSpPr>
          <p:cNvPr id="4" name="Oval 3"/>
          <p:cNvSpPr/>
          <p:nvPr/>
        </p:nvSpPr>
        <p:spPr>
          <a:xfrm>
            <a:off x="2224347" y="823374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0489" y="823374"/>
            <a:ext cx="1219200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59117" y="1328927"/>
            <a:ext cx="1219200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85289" y="1808516"/>
            <a:ext cx="1828800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296015"/>
            <a:ext cx="1219200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114800" y="2829446"/>
            <a:ext cx="1219200" cy="504304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5828" y="3333750"/>
            <a:ext cx="1546334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016922" y="3871173"/>
            <a:ext cx="1088478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02648" y="4436353"/>
            <a:ext cx="1312151" cy="479589"/>
          </a:xfrm>
          <a:prstGeom prst="roundRect">
            <a:avLst/>
          </a:prstGeom>
          <a:solidFill>
            <a:srgbClr val="B7E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602015" y="573621"/>
            <a:ext cx="3817883" cy="4342321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" y="29457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79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3394" y="57152"/>
            <a:ext cx="2884082" cy="477033"/>
          </a:xfrm>
          <a:prstGeom prst="rect">
            <a:avLst/>
          </a:prstGeom>
        </p:spPr>
        <p:txBody>
          <a:bodyPr wrap="none" lIns="91410" tIns="45705" rIns="91410" bIns="45705">
            <a:spAutoFit/>
          </a:bodyPr>
          <a:lstStyle/>
          <a:p>
            <a:pPr defTabSz="914040"/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ĐÓN KHÁCH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435919"/>
            <a:ext cx="2970810" cy="2308304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735" y="435919"/>
            <a:ext cx="3505200" cy="30469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chơi im lặng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bác bồ nông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nhìn mênh mông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 như tượng đá.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chú bói cá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 xuống cánh mềm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vụt bay lên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 vào chỗ cũ.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0683" y="3333755"/>
            <a:ext cx="2917780" cy="187743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 còn chú ếch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ộp vang lừng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sao tưng bừng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ngày vừa tắt.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9611" y="3333751"/>
            <a:ext cx="2667000" cy="163121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 chơi đông đủ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toán chim cu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hát gật gù:</a:t>
            </a:r>
          </a:p>
          <a:p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“Ồ, tre rất mát!”.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0F5D9734-9483-4C91-BFC7-93D073D81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00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5496" y="1428750"/>
            <a:ext cx="2487047" cy="37305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592140" y="-53345"/>
            <a:ext cx="2475661" cy="726712"/>
            <a:chOff x="6592140" y="-53345"/>
            <a:chExt cx="2475661" cy="726712"/>
          </a:xfrm>
        </p:grpSpPr>
        <p:sp>
          <p:nvSpPr>
            <p:cNvPr id="13" name="Rounded Rectangle 12"/>
            <p:cNvSpPr/>
            <p:nvPr/>
          </p:nvSpPr>
          <p:spPr>
            <a:xfrm>
              <a:off x="7086600" y="149400"/>
              <a:ext cx="1981201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140" y="-53345"/>
              <a:ext cx="726712" cy="726712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645903" y="479719"/>
            <a:ext cx="377668" cy="37677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56601" y="479719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9132" y="3414174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4728067" y="3333755"/>
            <a:ext cx="377668" cy="376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2" grpId="0"/>
      <p:bldP spid="3" grpId="0"/>
      <p:bldP spid="10" grpId="0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E0F43E-D5DD-4E82-B40F-C377A0C36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2"/>
                    </a14:imgEffect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" y="178710"/>
            <a:ext cx="2209800" cy="4333096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tải file PSD cô gái đội nón lá đi chợ tế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" b="100000" l="0" r="100000">
                        <a14:foregroundMark x1="33030" y1="91015" x2="37576" y2="97025"/>
                        <a14:foregroundMark x1="60101" y1="90840" x2="56869" y2="97433"/>
                        <a14:foregroundMark x1="6364" y1="22170" x2="11212" y2="17270"/>
                        <a14:foregroundMark x1="92626" y1="18961" x2="92626" y2="18961"/>
                        <a14:foregroundMark x1="92626" y1="18961" x2="94343" y2="22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798554"/>
            <a:ext cx="1647254" cy="28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33800" y="1683538"/>
            <a:ext cx="4267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</a:t>
            </a:r>
            <a:r>
              <a:rPr lang="en-US" sz="4000" dirty="0" smtClean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dirty="0">
              <a:solidFill>
                <a:srgbClr val="FF5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71402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648244" y="509697"/>
            <a:ext cx="623749" cy="74035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0119" y="1972747"/>
            <a:ext cx="54314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800" dirty="0" smtClean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trong bài thơ thể hiện niềm vui của các con vật khi đến bờ tre là: </a:t>
            </a:r>
            <a:r>
              <a:rPr lang="vi-VN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 mừng, ca hát gật gù, ì 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lang="en-US" sz="2800" i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2800" i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 lừng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" y="1746504"/>
            <a:ext cx="7467600" cy="2828617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22" tIns="32912" rIns="65822" bIns="32912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93" y="1972748"/>
            <a:ext cx="2148295" cy="2808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385" r="100000">
                        <a14:foregroundMark x1="10000" y1="30625" x2="8077" y2="44375"/>
                        <a14:foregroundMark x1="43846" y1="45313" x2="51538" y2="46563"/>
                        <a14:foregroundMark x1="44231" y1="61250" x2="53462" y2="65938"/>
                        <a14:foregroundMark x1="57308" y1="60313" x2="46154" y2="67813"/>
                        <a14:foregroundMark x1="1923" y1="82188" x2="96923" y2="80625"/>
                        <a14:foregroundMark x1="28462" y1="87188" x2="76154" y2="94688"/>
                        <a14:foregroundMark x1="28462" y1="91563" x2="41923" y2="92188"/>
                        <a14:foregroundMark x1="18077" y1="97188" x2="22308" y2="95313"/>
                        <a14:foregroundMark x1="52308" y1="13125" x2="54231" y2="58750"/>
                        <a14:foregroundMark x1="76923" y1="26250" x2="71923" y2="65000"/>
                        <a14:foregroundMark x1="83846" y1="44375" x2="71154" y2="61563"/>
                        <a14:foregroundMark x1="41538" y1="69688" x2="49615" y2="75625"/>
                        <a14:foregroundMark x1="18462" y1="15937" x2="10000" y2="32500"/>
                        <a14:foregroundMark x1="12308" y1="46875" x2="20769" y2="54688"/>
                        <a14:foregroundMark x1="26923" y1="94688" x2="39615" y2="93125"/>
                        <a14:foregroundMark x1="55385" y1="88438" x2="71923" y2="90313"/>
                        <a14:foregroundMark x1="25769" y1="69688" x2="34231" y2="88438"/>
                        <a14:foregroundMark x1="87308" y1="44375" x2="81538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00" y="2343150"/>
            <a:ext cx="2137689" cy="2631002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3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" y="29457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066799" cy="50779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3394" y="57152"/>
            <a:ext cx="2884082" cy="477033"/>
          </a:xfrm>
          <a:prstGeom prst="rect">
            <a:avLst/>
          </a:prstGeom>
        </p:spPr>
        <p:txBody>
          <a:bodyPr wrap="none" lIns="91410" tIns="45705" rIns="91410" bIns="45705">
            <a:spAutoFit/>
          </a:bodyPr>
          <a:lstStyle/>
          <a:p>
            <a:pPr defTabSz="914040"/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ĐÓN KHÁCH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435919"/>
            <a:ext cx="2970810" cy="2308304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735" y="435919"/>
            <a:ext cx="3505200" cy="30469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chơi im lặng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bác bồ nông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nhìn mênh mông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 như tượng đá.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chú bói cá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 xuống cánh mềm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vụt bay lên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 vào chỗ cũ.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0683" y="3333755"/>
            <a:ext cx="2917780" cy="187743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 còn chú ếch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ộp vang lừng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sao tưng bừng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ngày vừa tắt.</a:t>
            </a:r>
          </a:p>
          <a:p>
            <a:pPr algn="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9611" y="3333751"/>
            <a:ext cx="2667000" cy="163121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 chơi đông đủ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toán chim cu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hát gật gù: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“Ồ, tre rất mát!”.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0F5D9734-9483-4C91-BFC7-93D073D81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00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5496" y="1428750"/>
            <a:ext cx="2487047" cy="37305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592140" y="-53345"/>
            <a:ext cx="2475661" cy="726712"/>
            <a:chOff x="6592140" y="-53345"/>
            <a:chExt cx="2475661" cy="726712"/>
          </a:xfrm>
        </p:grpSpPr>
        <p:sp>
          <p:nvSpPr>
            <p:cNvPr id="13" name="Rounded Rectangle 12"/>
            <p:cNvSpPr/>
            <p:nvPr/>
          </p:nvSpPr>
          <p:spPr>
            <a:xfrm>
              <a:off x="7086600" y="149400"/>
              <a:ext cx="1981201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vi-VN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140" y="-53345"/>
              <a:ext cx="726712" cy="726712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645903" y="479719"/>
            <a:ext cx="377668" cy="37677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56601" y="479719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9132" y="3414174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4728067" y="3333755"/>
            <a:ext cx="377668" cy="376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2" grpId="0"/>
      <p:bldP spid="3" grpId="0"/>
      <p:bldP spid="10" grpId="0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7623" y="784438"/>
            <a:ext cx="730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</a:p>
        </p:txBody>
      </p:sp>
      <p:sp>
        <p:nvSpPr>
          <p:cNvPr id="4" name="Rectangle 3"/>
          <p:cNvSpPr/>
          <p:nvPr/>
        </p:nvSpPr>
        <p:spPr>
          <a:xfrm>
            <a:off x="960119" y="1972747"/>
            <a:ext cx="5431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ý:</a:t>
            </a:r>
          </a:p>
          <a:p>
            <a:endParaRPr lang="en-US" sz="2800" dirty="0" smtClean="0"/>
          </a:p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 smtClean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" y="1746505"/>
            <a:ext cx="7467600" cy="2501646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22" tIns="32912" rIns="65822" bIns="32912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93" y="1972748"/>
            <a:ext cx="2148295" cy="2808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385" r="100000">
                        <a14:foregroundMark x1="10000" y1="30625" x2="8077" y2="44375"/>
                        <a14:foregroundMark x1="43846" y1="45313" x2="51538" y2="46563"/>
                        <a14:foregroundMark x1="44231" y1="61250" x2="53462" y2="65938"/>
                        <a14:foregroundMark x1="57308" y1="60313" x2="46154" y2="67813"/>
                        <a14:foregroundMark x1="1923" y1="82188" x2="96923" y2="80625"/>
                        <a14:foregroundMark x1="28462" y1="87188" x2="76154" y2="94688"/>
                        <a14:foregroundMark x1="28462" y1="91563" x2="41923" y2="92188"/>
                        <a14:foregroundMark x1="18077" y1="97188" x2="22308" y2="95313"/>
                        <a14:foregroundMark x1="52308" y1="13125" x2="54231" y2="58750"/>
                        <a14:foregroundMark x1="76923" y1="26250" x2="71923" y2="65000"/>
                        <a14:foregroundMark x1="83846" y1="44375" x2="71154" y2="61563"/>
                        <a14:foregroundMark x1="41538" y1="69688" x2="49615" y2="75625"/>
                        <a14:foregroundMark x1="18462" y1="15937" x2="10000" y2="32500"/>
                        <a14:foregroundMark x1="12308" y1="46875" x2="20769" y2="54688"/>
                        <a14:foregroundMark x1="26923" y1="94688" x2="39615" y2="93125"/>
                        <a14:foregroundMark x1="55385" y1="88438" x2="71923" y2="90313"/>
                        <a14:foregroundMark x1="25769" y1="69688" x2="34231" y2="88438"/>
                        <a14:foregroundMark x1="87308" y1="44375" x2="81538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00" y="2343150"/>
            <a:ext cx="2137689" cy="2631002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9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7" y="0"/>
            <a:ext cx="3763977" cy="5645966"/>
          </a:xfrm>
          <a:prstGeom prst="rect">
            <a:avLst/>
          </a:prstGeom>
        </p:spPr>
      </p:pic>
      <p:sp>
        <p:nvSpPr>
          <p:cNvPr id="6" name="矩形 15"/>
          <p:cNvSpPr>
            <a:spLocks noChangeArrowheads="1"/>
          </p:cNvSpPr>
          <p:nvPr/>
        </p:nvSpPr>
        <p:spPr bwMode="auto">
          <a:xfrm>
            <a:off x="2209802" y="1352556"/>
            <a:ext cx="45053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600" b="1" dirty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600" b="1" dirty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600" b="1" dirty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600" b="1" dirty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600" b="1" dirty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artoon Girl Riding A Cow Crossing The River, River, Cattle, Horse PNG  Transparent Clipart Image and PSD File for Free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417" l="0" r="100000">
                        <a14:foregroundMark x1="87750" y1="98500" x2="99833" y2="98083"/>
                        <a14:backgroundMark x1="3167" y1="75583" x2="2917" y2="7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6" y="590999"/>
            <a:ext cx="4552507" cy="45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696DB47-7CB2-4221-9C02-D3B50068DBEB}"/>
              </a:ext>
            </a:extLst>
          </p:cNvPr>
          <p:cNvGrpSpPr/>
          <p:nvPr/>
        </p:nvGrpSpPr>
        <p:grpSpPr>
          <a:xfrm>
            <a:off x="1066800" y="895350"/>
            <a:ext cx="7039969" cy="3352800"/>
            <a:chOff x="1120660" y="1708245"/>
            <a:chExt cx="9242540" cy="390780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AC383A-669D-47CF-AD66-60C106FF85A7}"/>
                </a:ext>
              </a:extLst>
            </p:cNvPr>
            <p:cNvSpPr/>
            <p:nvPr/>
          </p:nvSpPr>
          <p:spPr>
            <a:xfrm>
              <a:off x="1120660" y="1708245"/>
              <a:ext cx="9242540" cy="3907809"/>
            </a:xfrm>
            <a:prstGeom prst="rect">
              <a:avLst/>
            </a:prstGeom>
            <a:solidFill>
              <a:srgbClr val="A5B057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ECB9040-3290-487E-846D-F70A03BD8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91" y="1708245"/>
              <a:ext cx="3907809" cy="3907809"/>
            </a:xfrm>
            <a:prstGeom prst="rect">
              <a:avLst/>
            </a:prstGeom>
          </p:spPr>
        </p:pic>
      </p:grpSp>
      <p:sp>
        <p:nvSpPr>
          <p:cNvPr id="12" name="文本框 34"/>
          <p:cNvSpPr txBox="1">
            <a:spLocks noChangeArrowheads="1"/>
          </p:cNvSpPr>
          <p:nvPr/>
        </p:nvSpPr>
        <p:spPr bwMode="auto">
          <a:xfrm>
            <a:off x="1905000" y="1625568"/>
            <a:ext cx="43083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5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5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5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5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lại</a:t>
            </a:r>
            <a:endParaRPr lang="zh-CN" altLang="en-US" sz="5400" b="1" dirty="0">
              <a:solidFill>
                <a:srgbClr val="00B05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  <p:pic>
        <p:nvPicPr>
          <p:cNvPr id="13" name="Picture 2" descr="Chú Bé Chăn Trâu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199" y="285750"/>
            <a:ext cx="2590801" cy="842229"/>
            <a:chOff x="0" y="0"/>
            <a:chExt cx="3186863" cy="1041474"/>
          </a:xfrm>
        </p:grpSpPr>
        <p:sp>
          <p:nvSpPr>
            <p:cNvPr id="3" name="TextBox 2"/>
            <p:cNvSpPr txBox="1"/>
            <p:nvPr/>
          </p:nvSpPr>
          <p:spPr>
            <a:xfrm>
              <a:off x="961631" y="241869"/>
              <a:ext cx="2225232" cy="49475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351" l="0" r="97674">
                          <a14:foregroundMark x1="54535" y1="73671" x2="55233" y2="86511"/>
                          <a14:foregroundMark x1="74070" y1="71466" x2="76512" y2="82750"/>
                          <a14:foregroundMark x1="42674" y1="18029" x2="35349" y2="30091"/>
                          <a14:foregroundMark x1="82209" y1="19844" x2="89651" y2="25940"/>
                          <a14:foregroundMark x1="62907" y1="60182" x2="65349" y2="61349"/>
                          <a14:foregroundMark x1="13023" y1="27367" x2="24535" y2="42802"/>
                          <a14:foregroundMark x1="17791" y1="23606" x2="23488" y2="25162"/>
                          <a14:foregroundMark x1="15000" y1="23346" x2="9651" y2="35668"/>
                          <a14:foregroundMark x1="7674" y1="19844" x2="7674" y2="21012"/>
                          <a14:foregroundMark x1="11977" y1="16083" x2="11977" y2="16083"/>
                          <a14:foregroundMark x1="4884" y1="25162" x2="4884" y2="25162"/>
                          <a14:foregroundMark x1="11047" y1="15435" x2="12674" y2="20623"/>
                          <a14:foregroundMark x1="11047" y1="11933" x2="12674" y2="21012"/>
                          <a14:foregroundMark x1="12674" y1="12711" x2="14767" y2="19196"/>
                          <a14:foregroundMark x1="5233" y1="18418" x2="9302" y2="22179"/>
                          <a14:foregroundMark x1="4302" y1="23346" x2="8605" y2="24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1696" cy="1041474"/>
            </a:xfrm>
            <a:prstGeom prst="rect">
              <a:avLst/>
            </a:prstGeom>
          </p:spPr>
        </p:pic>
      </p:grpSp>
      <p:pic>
        <p:nvPicPr>
          <p:cNvPr id="6146" name="Picture 2" descr="Thông tin công nghệ: [The Big Picture] Những cuộc phiêu lưu của loài ch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81448"/>
            <a:ext cx="4410870" cy="29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3818159"/>
            <a:ext cx="76002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lang="en-US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7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199" y="285750"/>
            <a:ext cx="2590801" cy="842229"/>
            <a:chOff x="0" y="0"/>
            <a:chExt cx="3186863" cy="1041474"/>
          </a:xfrm>
        </p:grpSpPr>
        <p:sp>
          <p:nvSpPr>
            <p:cNvPr id="3" name="TextBox 2"/>
            <p:cNvSpPr txBox="1"/>
            <p:nvPr/>
          </p:nvSpPr>
          <p:spPr>
            <a:xfrm>
              <a:off x="961631" y="241869"/>
              <a:ext cx="2225232" cy="49475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351" l="0" r="97674">
                          <a14:foregroundMark x1="54535" y1="73671" x2="55233" y2="86511"/>
                          <a14:foregroundMark x1="74070" y1="71466" x2="76512" y2="82750"/>
                          <a14:foregroundMark x1="42674" y1="18029" x2="35349" y2="30091"/>
                          <a14:foregroundMark x1="82209" y1="19844" x2="89651" y2="25940"/>
                          <a14:foregroundMark x1="62907" y1="60182" x2="65349" y2="61349"/>
                          <a14:foregroundMark x1="13023" y1="27367" x2="24535" y2="42802"/>
                          <a14:foregroundMark x1="17791" y1="23606" x2="23488" y2="25162"/>
                          <a14:foregroundMark x1="15000" y1="23346" x2="9651" y2="35668"/>
                          <a14:foregroundMark x1="7674" y1="19844" x2="7674" y2="21012"/>
                          <a14:foregroundMark x1="11977" y1="16083" x2="11977" y2="16083"/>
                          <a14:foregroundMark x1="4884" y1="25162" x2="4884" y2="25162"/>
                          <a14:foregroundMark x1="11047" y1="15435" x2="12674" y2="20623"/>
                          <a14:foregroundMark x1="11047" y1="11933" x2="12674" y2="21012"/>
                          <a14:foregroundMark x1="12674" y1="12711" x2="14767" y2="19196"/>
                          <a14:foregroundMark x1="5233" y1="18418" x2="9302" y2="22179"/>
                          <a14:foregroundMark x1="4302" y1="23346" x2="8605" y2="24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1696" cy="10414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57199" y="4113385"/>
            <a:ext cx="822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nông: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loài chim mỏ to và dài, cổ có túi to đựng mồi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2" name="Picture 4" descr="Chùm ảnh cho ta thấy thế giới còn quá nhiều điều tuyệt diệ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743" y="900679"/>
            <a:ext cx="5738953" cy="32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5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199" y="285750"/>
            <a:ext cx="2590801" cy="842229"/>
            <a:chOff x="0" y="0"/>
            <a:chExt cx="3186863" cy="1041474"/>
          </a:xfrm>
        </p:grpSpPr>
        <p:sp>
          <p:nvSpPr>
            <p:cNvPr id="3" name="TextBox 2"/>
            <p:cNvSpPr txBox="1"/>
            <p:nvPr/>
          </p:nvSpPr>
          <p:spPr>
            <a:xfrm>
              <a:off x="961631" y="241869"/>
              <a:ext cx="2225232" cy="49475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351" l="0" r="97674">
                          <a14:foregroundMark x1="54535" y1="73671" x2="55233" y2="86511"/>
                          <a14:foregroundMark x1="74070" y1="71466" x2="76512" y2="82750"/>
                          <a14:foregroundMark x1="42674" y1="18029" x2="35349" y2="30091"/>
                          <a14:foregroundMark x1="82209" y1="19844" x2="89651" y2="25940"/>
                          <a14:foregroundMark x1="62907" y1="60182" x2="65349" y2="61349"/>
                          <a14:foregroundMark x1="13023" y1="27367" x2="24535" y2="42802"/>
                          <a14:foregroundMark x1="17791" y1="23606" x2="23488" y2="25162"/>
                          <a14:foregroundMark x1="15000" y1="23346" x2="9651" y2="35668"/>
                          <a14:foregroundMark x1="7674" y1="19844" x2="7674" y2="21012"/>
                          <a14:foregroundMark x1="11977" y1="16083" x2="11977" y2="16083"/>
                          <a14:foregroundMark x1="4884" y1="25162" x2="4884" y2="25162"/>
                          <a14:foregroundMark x1="11047" y1="15435" x2="12674" y2="20623"/>
                          <a14:foregroundMark x1="11047" y1="11933" x2="12674" y2="21012"/>
                          <a14:foregroundMark x1="12674" y1="12711" x2="14767" y2="19196"/>
                          <a14:foregroundMark x1="5233" y1="18418" x2="9302" y2="22179"/>
                          <a14:foregroundMark x1="4302" y1="23346" x2="8605" y2="24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1696" cy="10414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57199" y="3867150"/>
            <a:ext cx="8229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 cá</a:t>
            </a:r>
            <a:r>
              <a:rPr lang="vi-VN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loài chim mỏ dài, hay nhào xuống nước để bắt cá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 descr="Bói cá trình diễn màn bắt cá hệt như &amp;#39;sách giáo khoa&amp;#39; - Báo Tri Thức &amp;amp; Cuộc  Số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881448"/>
            <a:ext cx="4976785" cy="29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6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199" y="285750"/>
            <a:ext cx="2590801" cy="842229"/>
            <a:chOff x="0" y="0"/>
            <a:chExt cx="3186863" cy="1041474"/>
          </a:xfrm>
        </p:grpSpPr>
        <p:sp>
          <p:nvSpPr>
            <p:cNvPr id="3" name="TextBox 2"/>
            <p:cNvSpPr txBox="1"/>
            <p:nvPr/>
          </p:nvSpPr>
          <p:spPr>
            <a:xfrm>
              <a:off x="961631" y="241869"/>
              <a:ext cx="2225232" cy="494752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351" l="0" r="97674">
                          <a14:foregroundMark x1="54535" y1="73671" x2="55233" y2="86511"/>
                          <a14:foregroundMark x1="74070" y1="71466" x2="76512" y2="82750"/>
                          <a14:foregroundMark x1="42674" y1="18029" x2="35349" y2="30091"/>
                          <a14:foregroundMark x1="82209" y1="19844" x2="89651" y2="25940"/>
                          <a14:foregroundMark x1="62907" y1="60182" x2="65349" y2="61349"/>
                          <a14:foregroundMark x1="13023" y1="27367" x2="24535" y2="42802"/>
                          <a14:foregroundMark x1="17791" y1="23606" x2="23488" y2="25162"/>
                          <a14:foregroundMark x1="15000" y1="23346" x2="9651" y2="35668"/>
                          <a14:foregroundMark x1="7674" y1="19844" x2="7674" y2="21012"/>
                          <a14:foregroundMark x1="11977" y1="16083" x2="11977" y2="16083"/>
                          <a14:foregroundMark x1="4884" y1="25162" x2="4884" y2="25162"/>
                          <a14:foregroundMark x1="11047" y1="15435" x2="12674" y2="20623"/>
                          <a14:foregroundMark x1="11047" y1="11933" x2="12674" y2="21012"/>
                          <a14:foregroundMark x1="12674" y1="12711" x2="14767" y2="19196"/>
                          <a14:foregroundMark x1="5233" y1="18418" x2="9302" y2="22179"/>
                          <a14:foregroundMark x1="4302" y1="23346" x2="8605" y2="24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1696" cy="10414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57199" y="3867150"/>
            <a:ext cx="8229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lang="vi-VN" sz="2800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vi-VN" sz="28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thuộc họ bồ câu, đầu nhỏ, ngực nở, đuôi vót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20" name="Picture 4" descr="Cu Cườm là gì? Giá bao nhiêu tiền? Mua ở đâu? Cách nuôi ra sao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68664"/>
            <a:ext cx="3651250" cy="28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0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3A8937-9EE2-4166-9ED5-F5DFCDB5B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735"/>
                    </a14:imgEffect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390" y="1570433"/>
            <a:ext cx="5064189" cy="357632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85" y="-628650"/>
            <a:ext cx="4046415" cy="2895600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4529993" y="603216"/>
            <a:ext cx="3048000" cy="1177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ĐỌC TRONG NHÓM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5" b="90885" l="0" r="100000">
                        <a14:foregroundMark x1="90039" y1="57161" x2="92285" y2="63281"/>
                        <a14:foregroundMark x1="79492" y1="48177" x2="84375" y2="47005"/>
                        <a14:foregroundMark x1="85156" y1="68099" x2="84473" y2="83594"/>
                        <a14:foregroundMark x1="84180" y1="83333" x2="84180" y2="83333"/>
                        <a14:foregroundMark x1="72461" y1="78646" x2="78125" y2="78646"/>
                        <a14:foregroundMark x1="88184" y1="65495" x2="88379" y2="69661"/>
                        <a14:foregroundMark x1="32129" y1="72656" x2="32715" y2="74740"/>
                        <a14:foregroundMark x1="38086" y1="72656" x2="38086" y2="73828"/>
                        <a14:foregroundMark x1="37305" y1="73438" x2="37305" y2="7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08405"/>
            <a:ext cx="5363918" cy="3145508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8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869" y1="23813" x2="37266" y2="24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4440428" cy="5165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1828744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1966">
              <a:defRPr/>
            </a:pP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E0F43E-D5DD-4E82-B40F-C377A0C36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2"/>
                    </a14:imgEffect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" y="178709"/>
            <a:ext cx="2209800" cy="4333096"/>
          </a:xfrm>
          <a:prstGeom prst="rect">
            <a:avLst/>
          </a:prstGeom>
        </p:spPr>
      </p:pic>
      <p:pic>
        <p:nvPicPr>
          <p:cNvPr id="4" name="Picture 2" descr="Hình ảnh Phim Hoạt Hình Mẹ Và Con đi Chợ Rau Png, Hoạt Hình, Phim Hoạt Hình  Mẹ, đứa Trẻ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100000" l="1250" r="97813">
                        <a14:foregroundMark x1="40000" y1="29531" x2="34219" y2="33594"/>
                        <a14:foregroundMark x1="17188" y1="25625" x2="18906" y2="29531"/>
                        <a14:foregroundMark x1="17344" y1="30000" x2="21250" y2="29688"/>
                        <a14:foregroundMark x1="44688" y1="24844" x2="45156" y2="28125"/>
                        <a14:foregroundMark x1="46250" y1="25156" x2="45781" y2="30469"/>
                        <a14:foregroundMark x1="44063" y1="30469" x2="33438" y2="34688"/>
                        <a14:foregroundMark x1="27813" y1="18750" x2="38125" y2="78594"/>
                        <a14:foregroundMark x1="40781" y1="49375" x2="53906" y2="55000"/>
                        <a14:foregroundMark x1="54531" y1="56719" x2="62344" y2="6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28613"/>
            <a:ext cx="38100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93223-7797-4E56-B7AE-2063841D80CE}"/>
              </a:ext>
            </a:extLst>
          </p:cNvPr>
          <p:cNvSpPr txBox="1"/>
          <p:nvPr/>
        </p:nvSpPr>
        <p:spPr>
          <a:xfrm>
            <a:off x="5334000" y="1262455"/>
            <a:ext cx="2571750" cy="1423463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/>
            <a:r>
              <a:rPr lang="en-US" sz="88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8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88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1431</Words>
  <Application>Microsoft Office PowerPoint</Application>
  <PresentationFormat>On-screen Show (16:9)</PresentationFormat>
  <Paragraphs>268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微软雅黑</vt:lpstr>
      <vt:lpstr>宋体</vt:lpstr>
      <vt:lpstr>宋体</vt:lpstr>
      <vt:lpstr>Arial</vt:lpstr>
      <vt:lpstr>Arial-Rounded</vt:lpstr>
      <vt:lpstr>Calibri</vt:lpstr>
      <vt:lpstr>Century Gothic</vt:lpstr>
      <vt:lpstr>等线</vt:lpstr>
      <vt:lpstr>等线 Light</vt:lpstr>
      <vt:lpstr>HP001 4 hàng</vt:lpstr>
      <vt:lpstr>Wingdings</vt:lpstr>
      <vt:lpstr>Office 主题​​</vt:lpstr>
      <vt:lpstr>3_Office 主题​​</vt:lpstr>
      <vt:lpstr>1_Office 主题</vt:lpstr>
      <vt:lpstr>2_Office 主题</vt:lpstr>
      <vt:lpstr>2_Office Theme</vt:lpstr>
      <vt:lpstr>5_Office 主题​​</vt:lpstr>
      <vt:lpstr>4_Office 主题​​</vt:lpstr>
      <vt:lpstr>6_Office 主题​​</vt:lpstr>
      <vt:lpstr>7_Office 主题​​</vt:lpstr>
      <vt:lpstr>8_Office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40</cp:revision>
  <dcterms:created xsi:type="dcterms:W3CDTF">2021-11-21T09:50:11Z</dcterms:created>
  <dcterms:modified xsi:type="dcterms:W3CDTF">2024-02-25T10:41:04Z</dcterms:modified>
</cp:coreProperties>
</file>