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259" r:id="rId4"/>
    <p:sldId id="262" r:id="rId5"/>
    <p:sldId id="265" r:id="rId6"/>
    <p:sldId id="257" r:id="rId7"/>
    <p:sldId id="266" r:id="rId8"/>
    <p:sldId id="256" r:id="rId9"/>
    <p:sldId id="267" r:id="rId10"/>
    <p:sldId id="268" r:id="rId11"/>
    <p:sldId id="260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98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5AC55-8C17-48A8-A816-FB5CC7ADF604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5A56E-C91D-48D2-9B73-3BB5C7D5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=""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2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5002158"/>
            <a:ext cx="1350150" cy="100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3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992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26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89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E1E1-FD74-44FB-90E3-B7527767F462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074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mailto:hongvu7219@gmai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.png"/><Relationship Id="rId18" Type="http://schemas.openxmlformats.org/officeDocument/2006/relationships/hyperlink" Target="mailto:hongvu7219@gmail.com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0.wdp"/><Relationship Id="rId1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microsoft.com/office/2007/relationships/hdphoto" Target="../media/hdphoto9.wdp"/><Relationship Id="rId19" Type="http://schemas.openxmlformats.org/officeDocument/2006/relationships/image" Target="../media/image8.png"/><Relationship Id="rId4" Type="http://schemas.microsoft.com/office/2007/relationships/hdphoto" Target="../media/hdphoto6.wdp"/><Relationship Id="rId9" Type="http://schemas.openxmlformats.org/officeDocument/2006/relationships/image" Target="../media/image29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245" y="1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1F13ED-080F-4C19-83CD-75F96B8D9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" y="696060"/>
            <a:ext cx="9144000" cy="323748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76A73C87-02A7-421C-BBD5-D730552E5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85245"/>
            <a:ext cx="2743201" cy="4354535"/>
          </a:xfrm>
          <a:prstGeom prst="rect">
            <a:avLst/>
          </a:prstGeom>
        </p:spPr>
      </p:pic>
      <p:sp>
        <p:nvSpPr>
          <p:cNvPr id="6" name="文本框 76"/>
          <p:cNvSpPr txBox="1"/>
          <p:nvPr/>
        </p:nvSpPr>
        <p:spPr>
          <a:xfrm>
            <a:off x="3131128" y="1244921"/>
            <a:ext cx="5029200" cy="2100573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400" b="1" kern="0" dirty="0">
              <a:solidFill>
                <a:srgbClr val="28B8D3"/>
              </a:solidFill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55D9FCC-A130-42C1-893A-57A1FBBA4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487" y="2455888"/>
            <a:ext cx="3195638" cy="2687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39FBE18-2AD0-4BC5-A603-DDC0DD981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034" y="1317442"/>
            <a:ext cx="1597228" cy="38260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0579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=""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92491" y="1317442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0086C32-CAED-4DA6-B93E-39E4AF2795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329">
            <a:off x="1066864" y="1322107"/>
            <a:ext cx="950408" cy="767862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57200" y="1047750"/>
            <a:ext cx="4499317" cy="1915907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altLang="zh-CN" sz="6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086">
              <a:defRPr/>
            </a:pP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6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827" y="0"/>
            <a:ext cx="1463040" cy="132802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="" xmlns:a16="http://schemas.microsoft.com/office/drawing/2014/main" id="{34E393AE-987D-48D1-9226-0AE76F105BD8}"/>
              </a:ext>
            </a:extLst>
          </p:cNvPr>
          <p:cNvSpPr/>
          <p:nvPr/>
        </p:nvSpPr>
        <p:spPr>
          <a:xfrm>
            <a:off x="1158958" y="1509228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7F40CB8F-3B75-4B5F-8943-E5C38DC46F1D}"/>
              </a:ext>
            </a:extLst>
          </p:cNvPr>
          <p:cNvSpPr/>
          <p:nvPr/>
        </p:nvSpPr>
        <p:spPr>
          <a:xfrm>
            <a:off x="6341538" y="1502377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EDC8AD93-F712-481E-85BD-676869E81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336" y="1809750"/>
            <a:ext cx="1256679" cy="15137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FB0334B-A3BE-4318-9E36-236E3CA87A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169" y="1502377"/>
            <a:ext cx="2334624" cy="2334624"/>
          </a:xfrm>
          <a:prstGeom prst="rect">
            <a:avLst/>
          </a:prstGeom>
          <a:effectLst>
            <a:outerShdw blurRad="254000" dist="254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70268EE1-BBC5-4550-805B-AA31413BE9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28600" y="1223153"/>
            <a:ext cx="2504219" cy="3920347"/>
          </a:xfrm>
          <a:custGeom>
            <a:avLst/>
            <a:gdLst>
              <a:gd name="connsiteX0" fmla="*/ 3788509 w 3788509"/>
              <a:gd name="connsiteY0" fmla="*/ 0 h 5930900"/>
              <a:gd name="connsiteX1" fmla="*/ 0 w 3788509"/>
              <a:gd name="connsiteY1" fmla="*/ 0 h 5930900"/>
              <a:gd name="connsiteX2" fmla="*/ 0 w 3788509"/>
              <a:gd name="connsiteY2" fmla="*/ 5930900 h 5930900"/>
              <a:gd name="connsiteX3" fmla="*/ 3788509 w 3788509"/>
              <a:gd name="connsiteY3" fmla="*/ 5930900 h 5930900"/>
              <a:gd name="connsiteX4" fmla="*/ 3788509 w 3788509"/>
              <a:gd name="connsiteY4" fmla="*/ 3156155 h 5930900"/>
              <a:gd name="connsiteX5" fmla="*/ 3499989 w 3788509"/>
              <a:gd name="connsiteY5" fmla="*/ 3156155 h 5930900"/>
              <a:gd name="connsiteX6" fmla="*/ 3499989 w 3788509"/>
              <a:gd name="connsiteY6" fmla="*/ 2603090 h 5930900"/>
              <a:gd name="connsiteX7" fmla="*/ 3788509 w 3788509"/>
              <a:gd name="connsiteY7" fmla="*/ 2603090 h 593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509" h="5930900">
                <a:moveTo>
                  <a:pt x="3788509" y="0"/>
                </a:moveTo>
                <a:lnTo>
                  <a:pt x="0" y="0"/>
                </a:lnTo>
                <a:lnTo>
                  <a:pt x="0" y="5930900"/>
                </a:lnTo>
                <a:lnTo>
                  <a:pt x="3788509" y="5930900"/>
                </a:lnTo>
                <a:lnTo>
                  <a:pt x="3788509" y="3156155"/>
                </a:lnTo>
                <a:lnTo>
                  <a:pt x="3499989" y="3156155"/>
                </a:lnTo>
                <a:lnTo>
                  <a:pt x="3499989" y="2603090"/>
                </a:lnTo>
                <a:lnTo>
                  <a:pt x="3788509" y="2603090"/>
                </a:lnTo>
                <a:close/>
              </a:path>
            </a:pathLst>
          </a:custGeom>
        </p:spPr>
      </p:pic>
      <p:sp>
        <p:nvSpPr>
          <p:cNvPr id="34" name="TextBox 33"/>
          <p:cNvSpPr txBox="1"/>
          <p:nvPr/>
        </p:nvSpPr>
        <p:spPr>
          <a:xfrm>
            <a:off x="19473" y="4780703"/>
            <a:ext cx="1350150" cy="1000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200000"/>
              </a:lnSpc>
            </a:pP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Google Shape;461;p28"/>
          <p:cNvSpPr txBox="1"/>
          <p:nvPr/>
        </p:nvSpPr>
        <p:spPr>
          <a:xfrm>
            <a:off x="1428603" y="892543"/>
            <a:ext cx="6286798" cy="67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57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57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8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6" y="133350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143000" y="1123950"/>
            <a:ext cx="2133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"/>
            <a:ext cx="1463040" cy="13280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53064" cy="12459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358BEB1-FF96-4D56-A294-1DE8CDD39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55" y="827860"/>
            <a:ext cx="4447904" cy="41980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09906"/>
            <a:ext cx="2978332" cy="28335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635" y="934117"/>
            <a:ext cx="696387" cy="62359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3985" y="112536"/>
            <a:ext cx="696387" cy="623594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43000" y="220053"/>
            <a:ext cx="5955418" cy="4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03" tIns="34232" rIns="68403" bIns="342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069"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5218" y="1155744"/>
            <a:ext cx="34775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c</a:t>
            </a:r>
            <a:r>
              <a:rPr lang="vi-V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40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  <a:p>
            <a:pPr algn="ctr"/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475"/>
            <a:ext cx="1463040" cy="13280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A65B6D2-B4A5-47EF-9AF6-8F98301394E7}"/>
              </a:ext>
            </a:extLst>
          </p:cNvPr>
          <p:cNvSpPr/>
          <p:nvPr/>
        </p:nvSpPr>
        <p:spPr>
          <a:xfrm>
            <a:off x="2133600" y="3791222"/>
            <a:ext cx="3981926" cy="364511"/>
          </a:xfrm>
          <a:prstGeom prst="rect">
            <a:avLst/>
          </a:prstGeom>
          <a:solidFill>
            <a:srgbClr val="63B4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B07F04C-2B07-4C30-BB86-6DBE31542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705276"/>
            <a:ext cx="1889760" cy="345045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6115526" y="1789916"/>
            <a:ext cx="1561709" cy="1295400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18812" y="2285231"/>
              <a:ext cx="1038497" cy="68802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pPr defTabSz="685783"/>
              <a:r>
                <a:rPr lang="en-US" altLang="zh-CN" sz="5400" dirty="0" smtClean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rgbClr val="70AD47">
                        <a:lumMod val="50000"/>
                        <a:alpha val="40000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4</a:t>
              </a:r>
              <a:endParaRPr lang="zh-CN" altLang="en-US" sz="54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rgbClr val="70AD47">
                      <a:lumMod val="50000"/>
                      <a:alpha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Google Shape;461;p28"/>
          <p:cNvSpPr txBox="1"/>
          <p:nvPr/>
        </p:nvSpPr>
        <p:spPr>
          <a:xfrm>
            <a:off x="3733800" y="1676278"/>
            <a:ext cx="2514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8000" kern="0" dirty="0" err="1" smtClean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sz="8000" kern="0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8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319" y="1047751"/>
            <a:ext cx="1848681" cy="1759757"/>
            <a:chOff x="497526" y="1381126"/>
            <a:chExt cx="1171693" cy="12111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9806" y="1767610"/>
              <a:ext cx="1031876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tưới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0" y="1095342"/>
            <a:ext cx="1848681" cy="1759757"/>
            <a:chOff x="497526" y="1381126"/>
            <a:chExt cx="1171693" cy="12111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3525" y="1781175"/>
              <a:ext cx="1031876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92905" y="1095341"/>
            <a:ext cx="1848681" cy="1759757"/>
            <a:chOff x="711224" y="1364196"/>
            <a:chExt cx="1171693" cy="12111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24" y="1364196"/>
              <a:ext cx="1171693" cy="12111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9462" y="1780250"/>
              <a:ext cx="1031876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tỉa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83131" y="1058482"/>
            <a:ext cx="1848681" cy="1759757"/>
            <a:chOff x="497526" y="1381126"/>
            <a:chExt cx="1171693" cy="12111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3525" y="1781175"/>
              <a:ext cx="1031876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un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gốc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3535" y="3214409"/>
            <a:ext cx="1848681" cy="1759757"/>
            <a:chOff x="497526" y="1381126"/>
            <a:chExt cx="1171693" cy="12111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0468" y="1656824"/>
              <a:ext cx="1031876" cy="59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93803" y="3144036"/>
            <a:ext cx="1848681" cy="1759756"/>
            <a:chOff x="497526" y="1381126"/>
            <a:chExt cx="1171693" cy="12111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55832" y="1769650"/>
              <a:ext cx="1031876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48400" y="3233459"/>
            <a:ext cx="1848681" cy="1759757"/>
            <a:chOff x="497526" y="1381126"/>
            <a:chExt cx="1171693" cy="12111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8696" y="1776349"/>
              <a:ext cx="1129352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24059" y="1047751"/>
            <a:ext cx="1848681" cy="1759757"/>
            <a:chOff x="497526" y="1381126"/>
            <a:chExt cx="1171693" cy="121118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8696" y="1774924"/>
              <a:ext cx="1129352" cy="32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5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5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5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"/>
                            </p:stCondLst>
                            <p:childTnLst>
                              <p:par>
                                <p:cTn id="60" presetID="2" presetClass="exit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0982"/>
            <a:ext cx="3181677" cy="228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0"/>
            <a:ext cx="6076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5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phù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ô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vuông</a:t>
            </a:r>
            <a:endParaRPr lang="vi-VN" sz="25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176" y="1123950"/>
            <a:ext cx="6076623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 </a:t>
            </a:r>
            <a:r>
              <a:rPr lang="en-US" sz="2500" b="1" kern="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khoe</a:t>
            </a:r>
            <a:r>
              <a:rPr lang="en-US" sz="25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sắc</a:t>
            </a:r>
            <a:endParaRPr lang="en-US" sz="2500" b="1" kern="0" dirty="0" smtClean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endParaRPr lang="en-US" sz="600" b="1" kern="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5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Buổi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bước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vườn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hồng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………….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bông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đỏ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thắm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sướng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reo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-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xinh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đẹp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sao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</a:t>
            </a:r>
          </a:p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định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……..……. 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bông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5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Bỗng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thầm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- 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Xin </a:t>
            </a:r>
            <a:r>
              <a:rPr lang="en-US" sz="25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…………....</a:t>
            </a:r>
            <a:r>
              <a:rPr lang="en-US" sz="25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tôi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Tôi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buồn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nếu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khoe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sắc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5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3000" y="546012"/>
            <a:ext cx="1600200" cy="421728"/>
          </a:xfrm>
          <a:prstGeom prst="roundRect">
            <a:avLst>
              <a:gd name="adj" fmla="val 50000"/>
            </a:avLst>
          </a:prstGeom>
          <a:solidFill>
            <a:srgbClr val="FFAB4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giơ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tay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hái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8600" y="546012"/>
            <a:ext cx="1371600" cy="424174"/>
          </a:xfrm>
          <a:prstGeom prst="roundRect">
            <a:avLst>
              <a:gd name="adj" fmla="val 50000"/>
            </a:avLst>
          </a:prstGeom>
          <a:solidFill>
            <a:srgbClr val="FFAB4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53200" y="574287"/>
            <a:ext cx="1524000" cy="398941"/>
          </a:xfrm>
          <a:prstGeom prst="roundRect">
            <a:avLst>
              <a:gd name="adj" fmla="val 50000"/>
            </a:avLst>
          </a:prstGeom>
          <a:solidFill>
            <a:srgbClr val="FFAB4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đừng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hái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2479E-6 L 0.1 0.234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32479E-6 L 0.19583 0.501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5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5215E-6 L -0.55833 0.675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33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6745" y="2366884"/>
            <a:ext cx="5865175" cy="58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đều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3336"/>
            <a:ext cx="8382000" cy="107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i="1" kern="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i="1" kern="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i="1" kern="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phẩy</a:t>
            </a:r>
            <a:r>
              <a:rPr lang="en-US" sz="2800" i="1" kern="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trí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057" y="1123950"/>
            <a:ext cx="829454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tưới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nước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sâu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057" y="1733550"/>
            <a:ext cx="785082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Mọi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bẻ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200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23231" y1="37154" x2="31538" y2="40385"/>
                        <a14:foregroundMark x1="31538" y1="28154" x2="55077" y2="85692"/>
                        <a14:foregroundMark x1="54154" y1="31385" x2="53923" y2="57231"/>
                        <a14:foregroundMark x1="58538" y1="40615" x2="55308" y2="55385"/>
                        <a14:foregroundMark x1="33154" y1="46615" x2="60846" y2="43615"/>
                        <a14:foregroundMark x1="44692" y1="52846" x2="52077" y2="46615"/>
                        <a14:foregroundMark x1="82769" y1="17769" x2="82538" y2="29308"/>
                        <a14:foregroundMark x1="80000" y1="19385" x2="84846" y2="29077"/>
                        <a14:foregroundMark x1="77000" y1="21923" x2="90154" y2="32769"/>
                        <a14:foregroundMark x1="74692" y1="29308" x2="90615" y2="27692"/>
                        <a14:foregroundMark x1="88538" y1="19154" x2="83462" y2="27231"/>
                        <a14:foregroundMark x1="86000" y1="18462" x2="84154" y2="24462"/>
                        <a14:foregroundMark x1="87615" y1="25154" x2="90846" y2="22846"/>
                        <a14:foregroundMark x1="88077" y1="27231" x2="91769" y2="25385"/>
                        <a14:foregroundMark x1="89000" y1="28615" x2="93385" y2="29308"/>
                        <a14:foregroundMark x1="74462" y1="25154" x2="78385" y2="27462"/>
                        <a14:foregroundMark x1="76077" y1="21462" x2="80923" y2="24923"/>
                        <a14:foregroundMark x1="80923" y1="30923" x2="85077" y2="32308"/>
                        <a14:foregroundMark x1="80923" y1="33000" x2="84385" y2="29769"/>
                        <a14:foregroundMark x1="74462" y1="38308" x2="74000" y2="52154"/>
                        <a14:foregroundMark x1="45615" y1="54000" x2="52077" y2="51231"/>
                        <a14:foregroundMark x1="10538" y1="85923" x2="93385" y2="86385"/>
                        <a14:foregroundMark x1="13538" y1="94231" x2="85538" y2="93538"/>
                        <a14:foregroundMark x1="29000" y1="35077" x2="39615" y2="60231"/>
                        <a14:foregroundMark x1="24615" y1="53308" x2="41923" y2="65538"/>
                        <a14:foregroundMark x1="58308" y1="35308" x2="65692" y2="58154"/>
                        <a14:foregroundMark x1="80231" y1="33462" x2="85308" y2="30231"/>
                        <a14:foregroundMark x1="91308" y1="23077" x2="88538" y2="26308"/>
                        <a14:foregroundMark x1="73308" y1="41077" x2="77923" y2="59769"/>
                        <a14:foregroundMark x1="75615" y1="22154" x2="83692" y2="34385"/>
                        <a14:foregroundMark x1="78615" y1="19615" x2="81615" y2="26077"/>
                        <a14:foregroundMark x1="91538" y1="21692" x2="87846" y2="24462"/>
                        <a14:foregroundMark x1="90154" y1="20538" x2="87615" y2="25385"/>
                        <a14:foregroundMark x1="85308" y1="31615" x2="88308" y2="34385"/>
                        <a14:foregroundMark x1="89231" y1="20308" x2="84154" y2="23538"/>
                        <a14:foregroundMark x1="88077" y1="20769" x2="89692" y2="33923"/>
                        <a14:foregroundMark x1="92231" y1="27000" x2="88769" y2="33923"/>
                        <a14:foregroundMark x1="83231" y1="34154" x2="90385" y2="3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0252" y="2547010"/>
            <a:ext cx="2604159" cy="260415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0866" y="3098965"/>
            <a:ext cx="5638800" cy="1846636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b: dấu phẩy dùng để ngăn cách giữa các từ ngữ cùng chỉ hành động</a:t>
            </a: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c: dấu phẩy dùng để ngăn cách giữa các từ ngữ cùng chỉ sự </a:t>
            </a:r>
            <a:r>
              <a:rPr lang="vi-VN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82291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4295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="" xmlns:a16="http://schemas.microsoft.com/office/drawing/2014/main" id="{914B0FCC-D943-4494-B6F4-96AA634D5DEE}"/>
              </a:ext>
            </a:extLst>
          </p:cNvPr>
          <p:cNvSpPr/>
          <p:nvPr/>
        </p:nvSpPr>
        <p:spPr bwMode="auto">
          <a:xfrm rot="13313826">
            <a:off x="2694126" y="2416399"/>
            <a:ext cx="673885" cy="126571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528649CC-EF1A-4991-906D-AB9C68ED9902}"/>
              </a:ext>
            </a:extLst>
          </p:cNvPr>
          <p:cNvSpPr/>
          <p:nvPr/>
        </p:nvSpPr>
        <p:spPr bwMode="auto">
          <a:xfrm>
            <a:off x="-1" y="2221978"/>
            <a:ext cx="9144000" cy="2090642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="" xmlns:a16="http://schemas.microsoft.com/office/drawing/2014/main" id="{B87D2AA0-18D4-46C0-8740-1D9D27F0CF08}"/>
              </a:ext>
            </a:extLst>
          </p:cNvPr>
          <p:cNvSpPr/>
          <p:nvPr/>
        </p:nvSpPr>
        <p:spPr bwMode="auto">
          <a:xfrm rot="568654">
            <a:off x="4284356" y="4000689"/>
            <a:ext cx="1103768" cy="30568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="" xmlns:a16="http://schemas.microsoft.com/office/drawing/2014/main" id="{39BDFB14-3321-49EA-8CCB-49C493B6AAAB}"/>
              </a:ext>
            </a:extLst>
          </p:cNvPr>
          <p:cNvSpPr/>
          <p:nvPr/>
        </p:nvSpPr>
        <p:spPr bwMode="auto">
          <a:xfrm rot="5723604">
            <a:off x="5465595" y="2525741"/>
            <a:ext cx="918697" cy="312519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186593F-6E13-42FD-B568-03C053F5E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78387">
            <a:off x="3329314" y="2153072"/>
            <a:ext cx="657071" cy="97651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E628CE6-82EB-4C11-9F5F-157B76473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47807">
            <a:off x="5220165" y="3958168"/>
            <a:ext cx="598830" cy="1025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4542B59B-0FBC-4DF5-9633-03AD1D638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68612">
            <a:off x="5395621" y="1329680"/>
            <a:ext cx="612390" cy="10678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9ED1FE5-8F88-4951-9D44-31155EA0A9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22823">
            <a:off x="7309743" y="1786700"/>
            <a:ext cx="648200" cy="10243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36B510A-FF44-4B9D-B948-2CE070F79C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4786">
            <a:off x="935862" y="2171492"/>
            <a:ext cx="678841" cy="1060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463040" cy="1328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0F9D43-2CDB-43D5-9DFA-86317D0A529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72" y="1588782"/>
            <a:ext cx="3263328" cy="35547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4EA2A1-7D69-40FF-B8B9-B357EB97F50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39" y="1506307"/>
            <a:ext cx="696387" cy="623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1232" y="401928"/>
            <a:ext cx="5880898" cy="934869"/>
          </a:xfrm>
          <a:prstGeom prst="rect">
            <a:avLst/>
          </a:prstGeom>
          <a:noFill/>
        </p:spPr>
        <p:txBody>
          <a:bodyPr wrap="square" lIns="68516" tIns="34289" rIns="68516" bIns="34289" rtlCol="0">
            <a:spAutoFit/>
          </a:bodyPr>
          <a:lstStyle/>
          <a:p>
            <a:pPr algn="ctr" defTabSz="685069">
              <a:defRPr/>
            </a:pP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5625" b="1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548</Words>
  <Application>Microsoft Office PowerPoint</Application>
  <PresentationFormat>On-screen Show (16:9)</PresentationFormat>
  <Paragraphs>86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www.jpppt.com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14</cp:revision>
  <dcterms:created xsi:type="dcterms:W3CDTF">2021-11-25T16:37:22Z</dcterms:created>
  <dcterms:modified xsi:type="dcterms:W3CDTF">2021-11-26T08:53:05Z</dcterms:modified>
</cp:coreProperties>
</file>