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3" r:id="rId2"/>
    <p:sldId id="584" r:id="rId3"/>
    <p:sldId id="2007577140" r:id="rId4"/>
    <p:sldId id="2007577139" r:id="rId5"/>
    <p:sldId id="283" r:id="rId6"/>
    <p:sldId id="2007577135" r:id="rId7"/>
    <p:sldId id="281" r:id="rId8"/>
    <p:sldId id="417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FF6600"/>
    <a:srgbClr val="D6629B"/>
    <a:srgbClr val="CC66FF"/>
    <a:srgbClr val="9900FF"/>
    <a:srgbClr val="FF3399"/>
    <a:srgbClr val="CC00CC"/>
    <a:srgbClr val="FF770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94211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798758" y="1365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0794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36025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862085"/>
            <a:ext cx="11828462" cy="298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93631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620010" y="4010738"/>
            <a:ext cx="4951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TÌM HÌNH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C5D2730-0ECE-4E92-BCC3-693CF917E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F1AAC41-5B11-450D-9B02-B84C6E11877E}"/>
              </a:ext>
            </a:extLst>
          </p:cNvPr>
          <p:cNvGrpSpPr/>
          <p:nvPr/>
        </p:nvGrpSpPr>
        <p:grpSpPr>
          <a:xfrm>
            <a:off x="2330688" y="1554169"/>
            <a:ext cx="7530624" cy="4080491"/>
            <a:chOff x="2390077" y="688930"/>
            <a:chExt cx="7530624" cy="4080491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51CBC1E3-B015-4DFF-91CC-1C5291C8030B}"/>
                </a:ext>
              </a:extLst>
            </p:cNvPr>
            <p:cNvSpPr/>
            <p:nvPr/>
          </p:nvSpPr>
          <p:spPr>
            <a:xfrm>
              <a:off x="2393154" y="4049095"/>
              <a:ext cx="1235719" cy="703844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F86DB091-E831-4A3A-AA0A-A53F847F1495}"/>
                </a:ext>
              </a:extLst>
            </p:cNvPr>
            <p:cNvSpPr/>
            <p:nvPr/>
          </p:nvSpPr>
          <p:spPr>
            <a:xfrm>
              <a:off x="3483185" y="4049095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4B067558-2371-4C48-88DA-F64318E2CA15}"/>
                </a:ext>
              </a:extLst>
            </p:cNvPr>
            <p:cNvSpPr/>
            <p:nvPr/>
          </p:nvSpPr>
          <p:spPr>
            <a:xfrm>
              <a:off x="3811278" y="3642448"/>
              <a:ext cx="618796" cy="586536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38E8811-AFA0-43B4-9B44-C30284EC4547}"/>
                </a:ext>
              </a:extLst>
            </p:cNvPr>
            <p:cNvSpPr/>
            <p:nvPr/>
          </p:nvSpPr>
          <p:spPr>
            <a:xfrm>
              <a:off x="4535349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7AD1F4A1-C4A2-45DE-AEF0-7352F5B8281E}"/>
                </a:ext>
              </a:extLst>
            </p:cNvPr>
            <p:cNvSpPr/>
            <p:nvPr/>
          </p:nvSpPr>
          <p:spPr>
            <a:xfrm>
              <a:off x="5065525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B5B3663B-600D-48A4-B205-F7A40E55263C}"/>
                </a:ext>
              </a:extLst>
            </p:cNvPr>
            <p:cNvSpPr/>
            <p:nvPr/>
          </p:nvSpPr>
          <p:spPr>
            <a:xfrm>
              <a:off x="6575584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AA426E89-2E63-4CF5-9510-638154F311F1}"/>
                </a:ext>
              </a:extLst>
            </p:cNvPr>
            <p:cNvSpPr/>
            <p:nvPr/>
          </p:nvSpPr>
          <p:spPr>
            <a:xfrm>
              <a:off x="7105760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D6C60128-ABA9-4819-B95D-129465CC220A}"/>
                </a:ext>
              </a:extLst>
            </p:cNvPr>
            <p:cNvSpPr/>
            <p:nvPr/>
          </p:nvSpPr>
          <p:spPr>
            <a:xfrm>
              <a:off x="7617616" y="4065577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EBCD085F-4D62-47EF-A3B0-2C08568F2C60}"/>
                </a:ext>
              </a:extLst>
            </p:cNvPr>
            <p:cNvSpPr/>
            <p:nvPr/>
          </p:nvSpPr>
          <p:spPr>
            <a:xfrm>
              <a:off x="8684982" y="4049095"/>
              <a:ext cx="1235719" cy="703844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6E26008C-E1C3-4063-9C95-96109764DF4C}"/>
                </a:ext>
              </a:extLst>
            </p:cNvPr>
            <p:cNvSpPr/>
            <p:nvPr/>
          </p:nvSpPr>
          <p:spPr>
            <a:xfrm>
              <a:off x="7938759" y="3642448"/>
              <a:ext cx="618796" cy="586536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8AB789AD-0D33-438F-8EB0-4010F19C5192}"/>
                </a:ext>
              </a:extLst>
            </p:cNvPr>
            <p:cNvSpPr/>
            <p:nvPr/>
          </p:nvSpPr>
          <p:spPr>
            <a:xfrm>
              <a:off x="4539656" y="3525138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8E81262A-1479-4BAF-AB04-B7A6C542C1BF}"/>
                </a:ext>
              </a:extLst>
            </p:cNvPr>
            <p:cNvSpPr/>
            <p:nvPr/>
          </p:nvSpPr>
          <p:spPr>
            <a:xfrm>
              <a:off x="4883054" y="2281695"/>
              <a:ext cx="557023" cy="1415844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0107A62-EEC8-4E39-8E4D-8D55F750557C}"/>
                </a:ext>
              </a:extLst>
            </p:cNvPr>
            <p:cNvSpPr/>
            <p:nvPr/>
          </p:nvSpPr>
          <p:spPr>
            <a:xfrm>
              <a:off x="6575613" y="3525138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1D78E2FA-0D9D-4F21-8FC7-FF18936926F4}"/>
                </a:ext>
              </a:extLst>
            </p:cNvPr>
            <p:cNvSpPr/>
            <p:nvPr/>
          </p:nvSpPr>
          <p:spPr>
            <a:xfrm>
              <a:off x="6930731" y="2281695"/>
              <a:ext cx="557023" cy="1415844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8404E371-7DB3-4D1D-A7AA-32E356EA022A}"/>
                </a:ext>
              </a:extLst>
            </p:cNvPr>
            <p:cNvSpPr/>
            <p:nvPr/>
          </p:nvSpPr>
          <p:spPr>
            <a:xfrm>
              <a:off x="4262789" y="2052403"/>
              <a:ext cx="1554699" cy="358626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796D2189-70BE-4800-8925-499DAAD8456D}"/>
                </a:ext>
              </a:extLst>
            </p:cNvPr>
            <p:cNvSpPr/>
            <p:nvPr/>
          </p:nvSpPr>
          <p:spPr>
            <a:xfrm>
              <a:off x="6372478" y="2052402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EE6CF0D3-96BF-4E12-BD67-3E5DD7533AB3}"/>
                </a:ext>
              </a:extLst>
            </p:cNvPr>
            <p:cNvSpPr/>
            <p:nvPr/>
          </p:nvSpPr>
          <p:spPr>
            <a:xfrm>
              <a:off x="5258963" y="1788748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id="{CAEEA3DE-3096-4991-A330-1D86C099A6DD}"/>
                </a:ext>
              </a:extLst>
            </p:cNvPr>
            <p:cNvSpPr/>
            <p:nvPr/>
          </p:nvSpPr>
          <p:spPr>
            <a:xfrm>
              <a:off x="5801440" y="1408766"/>
              <a:ext cx="557023" cy="470833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2943FEB0-E7B4-4F6B-A99F-D0343F039066}"/>
                </a:ext>
              </a:extLst>
            </p:cNvPr>
            <p:cNvSpPr/>
            <p:nvPr/>
          </p:nvSpPr>
          <p:spPr>
            <a:xfrm>
              <a:off x="9241823" y="3738393"/>
              <a:ext cx="557023" cy="490589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E7182F3F-D04F-4D71-8F00-91B1841DF1D4}"/>
                </a:ext>
              </a:extLst>
            </p:cNvPr>
            <p:cNvSpPr/>
            <p:nvPr/>
          </p:nvSpPr>
          <p:spPr>
            <a:xfrm>
              <a:off x="5288744" y="1173265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6E883D4-4C4A-4738-9448-649AFB1705D1}"/>
                </a:ext>
              </a:extLst>
            </p:cNvPr>
            <p:cNvSpPr/>
            <p:nvPr/>
          </p:nvSpPr>
          <p:spPr>
            <a:xfrm>
              <a:off x="5801439" y="688930"/>
              <a:ext cx="557023" cy="56184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95CE06CD-3217-4C3C-97D0-E3AD94AF54C7}"/>
                </a:ext>
              </a:extLst>
            </p:cNvPr>
            <p:cNvSpPr/>
            <p:nvPr/>
          </p:nvSpPr>
          <p:spPr>
            <a:xfrm>
              <a:off x="2390077" y="3738393"/>
              <a:ext cx="557023" cy="490589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BECF4-3AB4-4704-B5C6-2EC9EA50100B}"/>
                </a:ext>
              </a:extLst>
            </p:cNvPr>
            <p:cNvSpPr/>
            <p:nvPr/>
          </p:nvSpPr>
          <p:spPr>
            <a:xfrm>
              <a:off x="2392600" y="3284668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7925513-478D-4A25-B3FC-2B15A8BF58B3}"/>
                </a:ext>
              </a:extLst>
            </p:cNvPr>
            <p:cNvSpPr/>
            <p:nvPr/>
          </p:nvSpPr>
          <p:spPr>
            <a:xfrm>
              <a:off x="9241822" y="3292073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1E5229F-44F5-4E20-B54C-D8B6BDDC9C5B}"/>
                </a:ext>
              </a:extLst>
            </p:cNvPr>
            <p:cNvSpPr/>
            <p:nvPr/>
          </p:nvSpPr>
          <p:spPr>
            <a:xfrm>
              <a:off x="7956963" y="3215552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7352A7B-D931-419A-A8CD-50CC4489D12D}"/>
                </a:ext>
              </a:extLst>
            </p:cNvPr>
            <p:cNvSpPr/>
            <p:nvPr/>
          </p:nvSpPr>
          <p:spPr>
            <a:xfrm>
              <a:off x="3869961" y="3215552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33E2D-88DA-42A1-880E-1503D9AA691F}"/>
              </a:ext>
            </a:extLst>
          </p:cNvPr>
          <p:cNvGrpSpPr/>
          <p:nvPr/>
        </p:nvGrpSpPr>
        <p:grpSpPr>
          <a:xfrm>
            <a:off x="1476491" y="140197"/>
            <a:ext cx="9475834" cy="1151948"/>
            <a:chOff x="1476491" y="140197"/>
            <a:chExt cx="9475834" cy="115194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D25D1E9-3875-4230-8AFD-FFD25A522273}"/>
                </a:ext>
              </a:extLst>
            </p:cNvPr>
            <p:cNvSpPr/>
            <p:nvPr/>
          </p:nvSpPr>
          <p:spPr>
            <a:xfrm>
              <a:off x="1476491" y="149630"/>
              <a:ext cx="9475834" cy="114251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392963F-715B-4906-B80A-685BDC257A53}"/>
                </a:ext>
              </a:extLst>
            </p:cNvPr>
            <p:cNvSpPr/>
            <p:nvPr/>
          </p:nvSpPr>
          <p:spPr>
            <a:xfrm>
              <a:off x="1542411" y="140197"/>
              <a:ext cx="8956299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Tìm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trụ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cầu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lập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phương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</a:p>
            <a:p>
              <a:pPr algn="ctr"/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sau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9BAC5A-AB1B-436A-B6FC-16B39B296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366134" y="198268"/>
            <a:ext cx="9275924" cy="919919"/>
            <a:chOff x="1315544" y="130494"/>
            <a:chExt cx="9192590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957902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vi-VN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E5E622-8DD8-4821-AFB3-6769D399E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3" t="25729" r="8923"/>
          <a:stretch/>
        </p:blipFill>
        <p:spPr>
          <a:xfrm>
            <a:off x="1624518" y="1585609"/>
            <a:ext cx="9120704" cy="43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466928"/>
            <a:ext cx="11435910" cy="5876772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486371" y="170841"/>
            <a:ext cx="8481238" cy="808883"/>
            <a:chOff x="1563664" y="285960"/>
            <a:chExt cx="8405045" cy="7310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3806" y="285960"/>
              <a:ext cx="8054903" cy="73104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ai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vững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vi-VN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563664" y="28596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7B5E0D-F944-4260-8015-487AF57AA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3"/>
          <a:stretch/>
        </p:blipFill>
        <p:spPr>
          <a:xfrm>
            <a:off x="1990927" y="1275811"/>
            <a:ext cx="7678367" cy="50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82623" y="366638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33625" y="360766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46666" y="2673410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128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23 Bài 66: Thực hành lắp ghép,  xếp hình khối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214</cp:revision>
  <dcterms:created xsi:type="dcterms:W3CDTF">2021-07-12T03:44:38Z</dcterms:created>
  <dcterms:modified xsi:type="dcterms:W3CDTF">2022-01-25T01:54:04Z</dcterms:modified>
</cp:coreProperties>
</file>