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1" r:id="rId4"/>
    <p:sldMasterId id="2147483702" r:id="rId5"/>
    <p:sldMasterId id="2147483714" r:id="rId6"/>
  </p:sldMasterIdLst>
  <p:notesMasterIdLst>
    <p:notesMasterId r:id="rId30"/>
  </p:notesMasterIdLst>
  <p:sldIdLst>
    <p:sldId id="279" r:id="rId7"/>
    <p:sldId id="282" r:id="rId8"/>
    <p:sldId id="283" r:id="rId9"/>
    <p:sldId id="286" r:id="rId10"/>
    <p:sldId id="261" r:id="rId11"/>
    <p:sldId id="285" r:id="rId12"/>
    <p:sldId id="284" r:id="rId13"/>
    <p:sldId id="270" r:id="rId14"/>
    <p:sldId id="269" r:id="rId15"/>
    <p:sldId id="287" r:id="rId16"/>
    <p:sldId id="288" r:id="rId17"/>
    <p:sldId id="263" r:id="rId18"/>
    <p:sldId id="289" r:id="rId19"/>
    <p:sldId id="264" r:id="rId20"/>
    <p:sldId id="290" r:id="rId21"/>
    <p:sldId id="292" r:id="rId22"/>
    <p:sldId id="293" r:id="rId23"/>
    <p:sldId id="294" r:id="rId24"/>
    <p:sldId id="266" r:id="rId25"/>
    <p:sldId id="291" r:id="rId26"/>
    <p:sldId id="296" r:id="rId27"/>
    <p:sldId id="267" r:id="rId28"/>
    <p:sldId id="268"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29"/>
    <a:srgbClr val="0083E6"/>
    <a:srgbClr val="FFD1A3"/>
    <a:srgbClr val="FF5050"/>
    <a:srgbClr val="0078D2"/>
    <a:srgbClr val="C2E8E7"/>
    <a:srgbClr val="99FF66"/>
    <a:srgbClr val="CCFF99"/>
    <a:srgbClr val="FF33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53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B57414-5047-4008-8F64-DE93881A8548}" type="datetimeFigureOut">
              <a:rPr lang="en-US" smtClean="0"/>
              <a:t>02/05/2024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4E334-68FC-448B-ACD9-B4D384F9DC3A}" type="slidenum">
              <a:rPr lang="en-US" smtClean="0"/>
              <a:t>‹#›</a:t>
            </a:fld>
            <a:endParaRPr lang="en-US"/>
          </a:p>
        </p:txBody>
      </p:sp>
    </p:spTree>
    <p:extLst>
      <p:ext uri="{BB962C8B-B14F-4D97-AF65-F5344CB8AC3E}">
        <p14:creationId xmlns:p14="http://schemas.microsoft.com/office/powerpoint/2010/main" val="470786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1</a:t>
            </a:fld>
            <a:endParaRPr lang="en-US"/>
          </a:p>
        </p:txBody>
      </p:sp>
    </p:spTree>
    <p:extLst>
      <p:ext uri="{BB962C8B-B14F-4D97-AF65-F5344CB8AC3E}">
        <p14:creationId xmlns:p14="http://schemas.microsoft.com/office/powerpoint/2010/main" val="400728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10</a:t>
            </a:fld>
            <a:endParaRPr lang="en-US"/>
          </a:p>
        </p:txBody>
      </p:sp>
    </p:spTree>
    <p:extLst>
      <p:ext uri="{BB962C8B-B14F-4D97-AF65-F5344CB8AC3E}">
        <p14:creationId xmlns:p14="http://schemas.microsoft.com/office/powerpoint/2010/main" val="3623069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47355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66897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63490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58604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30588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21</a:t>
            </a:fld>
            <a:endParaRPr lang="en-US"/>
          </a:p>
        </p:txBody>
      </p:sp>
    </p:spTree>
    <p:extLst>
      <p:ext uri="{BB962C8B-B14F-4D97-AF65-F5344CB8AC3E}">
        <p14:creationId xmlns:p14="http://schemas.microsoft.com/office/powerpoint/2010/main" val="1763726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70405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90459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4</a:t>
            </a:fld>
            <a:endParaRPr lang="en-US"/>
          </a:p>
        </p:txBody>
      </p:sp>
    </p:spTree>
    <p:extLst>
      <p:ext uri="{BB962C8B-B14F-4D97-AF65-F5344CB8AC3E}">
        <p14:creationId xmlns:p14="http://schemas.microsoft.com/office/powerpoint/2010/main" val="336994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52744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32456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88454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256446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43050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301989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EC07F3-7A62-4A36-AF1E-463C2CAB8596}"/>
              </a:ext>
            </a:extLst>
          </p:cNvPr>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E80AE27-ABB2-4537-BC73-1047AD0A0789}"/>
              </a:ext>
            </a:extLst>
          </p:cNvPr>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44DCF8-128C-4422-B551-359A16016D37}"/>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5" name="页脚占位符 4">
            <a:extLst>
              <a:ext uri="{FF2B5EF4-FFF2-40B4-BE49-F238E27FC236}">
                <a16:creationId xmlns:a16="http://schemas.microsoft.com/office/drawing/2014/main" id="{D7C9E605-BF44-4AF6-B10C-7D1AC21024B2}"/>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id="{5CDC8318-2B98-42FA-BE24-15A05E211C9D}"/>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405155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BFB04C-8FD6-425E-835C-481D9C413445}"/>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a:extLst>
              <a:ext uri="{FF2B5EF4-FFF2-40B4-BE49-F238E27FC236}">
                <a16:creationId xmlns:a16="http://schemas.microsoft.com/office/drawing/2014/main" id="{D28F991B-BA6E-4C3C-9115-28421B6E362A}"/>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BA3D95-591D-4D01-8FAE-CFBF30A20F00}"/>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5" name="页脚占位符 4">
            <a:extLst>
              <a:ext uri="{FF2B5EF4-FFF2-40B4-BE49-F238E27FC236}">
                <a16:creationId xmlns:a16="http://schemas.microsoft.com/office/drawing/2014/main" id="{4A22DF4C-944F-489B-BE44-C4F40DB0B8E0}"/>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id="{27218D58-6C0D-4426-80B2-DAED48733677}"/>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48023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672F7B-9A80-4474-B731-38DE6A4E42CE}"/>
              </a:ext>
            </a:extLst>
          </p:cNvPr>
          <p:cNvSpPr>
            <a:spLocks noGrp="1"/>
          </p:cNvSpPr>
          <p:nvPr>
            <p:ph type="title"/>
          </p:nvPr>
        </p:nvSpPr>
        <p:spPr>
          <a:xfrm>
            <a:off x="623888" y="1282304"/>
            <a:ext cx="7886700" cy="2139553"/>
          </a:xfrm>
          <a:prstGeom prst="rect">
            <a:avLst/>
          </a:prstGeom>
        </p:spPr>
        <p:txBody>
          <a:bodyPr lIns="68580" tIns="34290" rIns="68580" bIns="34290"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AB2FAA76-E91A-4774-8822-56D7BEE99EB4}"/>
              </a:ext>
            </a:extLst>
          </p:cNvPr>
          <p:cNvSpPr>
            <a:spLocks noGrp="1"/>
          </p:cNvSpPr>
          <p:nvPr>
            <p:ph type="body" idx="1"/>
          </p:nvPr>
        </p:nvSpPr>
        <p:spPr>
          <a:xfrm>
            <a:off x="623888" y="3442098"/>
            <a:ext cx="7886700" cy="1125140"/>
          </a:xfrm>
          <a:prstGeom prst="rect">
            <a:avLst/>
          </a:prstGeom>
        </p:spPr>
        <p:txBody>
          <a:bodyPr lIns="68580" tIns="34290" rIns="68580" bIns="3429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5419FF1-F40F-4449-B311-4434D4AD3C5E}"/>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5" name="页脚占位符 4">
            <a:extLst>
              <a:ext uri="{FF2B5EF4-FFF2-40B4-BE49-F238E27FC236}">
                <a16:creationId xmlns:a16="http://schemas.microsoft.com/office/drawing/2014/main" id="{DC672594-43EC-4EED-B5FF-76A2882720D9}"/>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id="{ABF2FFC1-CF02-4729-BA0E-2B7685617EE1}"/>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10800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2BE619-097B-4C68-8529-52D41C2551C5}"/>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a:extLst>
              <a:ext uri="{FF2B5EF4-FFF2-40B4-BE49-F238E27FC236}">
                <a16:creationId xmlns:a16="http://schemas.microsoft.com/office/drawing/2014/main" id="{8F6D68DC-503D-4D46-B460-A868A4FC02D5}"/>
              </a:ext>
            </a:extLst>
          </p:cNvPr>
          <p:cNvSpPr>
            <a:spLocks noGrp="1"/>
          </p:cNvSpPr>
          <p:nvPr>
            <p:ph sz="half" idx="1"/>
          </p:nvPr>
        </p:nvSpPr>
        <p:spPr>
          <a:xfrm>
            <a:off x="6286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A501345-6D44-4DDA-AA8B-C93159949055}"/>
              </a:ext>
            </a:extLst>
          </p:cNvPr>
          <p:cNvSpPr>
            <a:spLocks noGrp="1"/>
          </p:cNvSpPr>
          <p:nvPr>
            <p:ph sz="half" idx="2"/>
          </p:nvPr>
        </p:nvSpPr>
        <p:spPr>
          <a:xfrm>
            <a:off x="46291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7380B1A-26E5-4DA1-9A76-337D366AD407}"/>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6" name="页脚占位符 5">
            <a:extLst>
              <a:ext uri="{FF2B5EF4-FFF2-40B4-BE49-F238E27FC236}">
                <a16:creationId xmlns:a16="http://schemas.microsoft.com/office/drawing/2014/main" id="{519980E6-9873-4BEE-ACF7-094B1B68FBE3}"/>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7" name="灯片编号占位符 6">
            <a:extLst>
              <a:ext uri="{FF2B5EF4-FFF2-40B4-BE49-F238E27FC236}">
                <a16:creationId xmlns:a16="http://schemas.microsoft.com/office/drawing/2014/main" id="{AADB7B5B-466B-48E3-9A1D-8DA20B61EB41}"/>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678687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3628B9-339A-4CCC-B3E9-49B7D61A349D}"/>
              </a:ext>
            </a:extLst>
          </p:cNvPr>
          <p:cNvSpPr>
            <a:spLocks noGrp="1"/>
          </p:cNvSpPr>
          <p:nvPr>
            <p:ph type="title"/>
          </p:nvPr>
        </p:nvSpPr>
        <p:spPr>
          <a:xfrm>
            <a:off x="629841" y="273844"/>
            <a:ext cx="7886700" cy="994172"/>
          </a:xfrm>
          <a:prstGeom prst="rect">
            <a:avLst/>
          </a:prstGeom>
        </p:spPr>
        <p:txBody>
          <a:bodyPr lIns="68580" tIns="34290" rIns="68580" bIns="34290"/>
          <a:lstStyle/>
          <a:p>
            <a:r>
              <a:rPr lang="zh-CN" altLang="en-US"/>
              <a:t>单击此处编辑母版标题样式</a:t>
            </a:r>
          </a:p>
        </p:txBody>
      </p:sp>
      <p:sp>
        <p:nvSpPr>
          <p:cNvPr id="3" name="文本占位符 2">
            <a:extLst>
              <a:ext uri="{FF2B5EF4-FFF2-40B4-BE49-F238E27FC236}">
                <a16:creationId xmlns:a16="http://schemas.microsoft.com/office/drawing/2014/main" id="{353A3186-7F09-4329-BA05-CF99ACBA50EE}"/>
              </a:ext>
            </a:extLst>
          </p:cNvPr>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6F52E30-8608-4FE1-BFEA-0DB64DA0A80C}"/>
              </a:ext>
            </a:extLst>
          </p:cNvPr>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20348-5BF0-4A32-924F-39D8F1E2CBD8}"/>
              </a:ext>
            </a:extLst>
          </p:cNvPr>
          <p:cNvSpPr>
            <a:spLocks noGrp="1"/>
          </p:cNvSpPr>
          <p:nvPr>
            <p:ph type="body" sz="quarter" idx="3"/>
          </p:nvPr>
        </p:nvSpPr>
        <p:spPr>
          <a:xfrm>
            <a:off x="4629150" y="1260872"/>
            <a:ext cx="3887391"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FDA9925-1AD5-4319-8784-0F124CDB328F}"/>
              </a:ext>
            </a:extLst>
          </p:cNvPr>
          <p:cNvSpPr>
            <a:spLocks noGrp="1"/>
          </p:cNvSpPr>
          <p:nvPr>
            <p:ph sz="quarter" idx="4"/>
          </p:nvPr>
        </p:nvSpPr>
        <p:spPr>
          <a:xfrm>
            <a:off x="4629150" y="1878806"/>
            <a:ext cx="3887391" cy="2763441"/>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C48E6F6-DB35-4F85-9862-8DBD407CE90C}"/>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8" name="页脚占位符 7">
            <a:extLst>
              <a:ext uri="{FF2B5EF4-FFF2-40B4-BE49-F238E27FC236}">
                <a16:creationId xmlns:a16="http://schemas.microsoft.com/office/drawing/2014/main" id="{25615B59-18C2-4813-BFBD-B8694678F6EC}"/>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9" name="灯片编号占位符 8">
            <a:extLst>
              <a:ext uri="{FF2B5EF4-FFF2-40B4-BE49-F238E27FC236}">
                <a16:creationId xmlns:a16="http://schemas.microsoft.com/office/drawing/2014/main" id="{7291ADAB-77C5-4E3D-9574-ACFAA37FC5C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75411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C5556-9360-4048-87D5-1FEBB5886977}"/>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日期占位符 2">
            <a:extLst>
              <a:ext uri="{FF2B5EF4-FFF2-40B4-BE49-F238E27FC236}">
                <a16:creationId xmlns:a16="http://schemas.microsoft.com/office/drawing/2014/main" id="{0213BD3A-62AA-4106-92BE-6AD5BA16AEF6}"/>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4" name="页脚占位符 3">
            <a:extLst>
              <a:ext uri="{FF2B5EF4-FFF2-40B4-BE49-F238E27FC236}">
                <a16:creationId xmlns:a16="http://schemas.microsoft.com/office/drawing/2014/main" id="{84E7BA2F-E5EB-4BD2-AC3B-CBF429271C21}"/>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5" name="灯片编号占位符 4">
            <a:extLst>
              <a:ext uri="{FF2B5EF4-FFF2-40B4-BE49-F238E27FC236}">
                <a16:creationId xmlns:a16="http://schemas.microsoft.com/office/drawing/2014/main" id="{63510A16-856D-4370-91A8-DE938AC4116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988918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D18ECC0-8694-4B2C-85DE-72355A4C5923}"/>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3" name="页脚占位符 2">
            <a:extLst>
              <a:ext uri="{FF2B5EF4-FFF2-40B4-BE49-F238E27FC236}">
                <a16:creationId xmlns:a16="http://schemas.microsoft.com/office/drawing/2014/main" id="{2383C3F2-1BC1-437F-AFFB-3CB7402445B0}"/>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4" name="灯片编号占位符 3">
            <a:extLst>
              <a:ext uri="{FF2B5EF4-FFF2-40B4-BE49-F238E27FC236}">
                <a16:creationId xmlns:a16="http://schemas.microsoft.com/office/drawing/2014/main" id="{738B1650-BBDD-4D31-A5C5-313CB676D677}"/>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91945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EFFAB-918F-48CC-B787-B80ACDEE83B3}"/>
              </a:ext>
            </a:extLst>
          </p:cNvPr>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65E3ABBC-A5B3-4A3C-A1D9-9C5ECE4453BD}"/>
              </a:ext>
            </a:extLst>
          </p:cNvPr>
          <p:cNvSpPr>
            <a:spLocks noGrp="1"/>
          </p:cNvSpPr>
          <p:nvPr>
            <p:ph idx="1"/>
          </p:nvPr>
        </p:nvSpPr>
        <p:spPr>
          <a:xfrm>
            <a:off x="3887391" y="740569"/>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F201BB9-D7B5-4FBC-82A3-D6466890317B}"/>
              </a:ext>
            </a:extLst>
          </p:cNvPr>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B21951-02A8-4623-94C8-92A353C7373E}"/>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6" name="页脚占位符 5">
            <a:extLst>
              <a:ext uri="{FF2B5EF4-FFF2-40B4-BE49-F238E27FC236}">
                <a16:creationId xmlns:a16="http://schemas.microsoft.com/office/drawing/2014/main" id="{6DD9F7AE-619A-41CD-B0D7-1DD02DD3C467}"/>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7" name="灯片编号占位符 6">
            <a:extLst>
              <a:ext uri="{FF2B5EF4-FFF2-40B4-BE49-F238E27FC236}">
                <a16:creationId xmlns:a16="http://schemas.microsoft.com/office/drawing/2014/main" id="{AC917EE9-183C-4BE7-804E-678EA154D718}"/>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213101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363262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A4A37-585A-4877-BAC8-06874B253641}"/>
              </a:ext>
            </a:extLst>
          </p:cNvPr>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A1314D9-5240-4ACA-A097-C68DA0E8C4F8}"/>
              </a:ext>
            </a:extLst>
          </p:cNvPr>
          <p:cNvSpPr>
            <a:spLocks noGrp="1"/>
          </p:cNvSpPr>
          <p:nvPr>
            <p:ph type="pic" idx="1"/>
          </p:nvPr>
        </p:nvSpPr>
        <p:spPr>
          <a:xfrm>
            <a:off x="3887391" y="740569"/>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4D1A8D34-4ADB-4497-A7F0-856DADF6E071}"/>
              </a:ext>
            </a:extLst>
          </p:cNvPr>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B12115-8CF7-4918-B8DC-774D1069EC3B}"/>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6" name="页脚占位符 5">
            <a:extLst>
              <a:ext uri="{FF2B5EF4-FFF2-40B4-BE49-F238E27FC236}">
                <a16:creationId xmlns:a16="http://schemas.microsoft.com/office/drawing/2014/main" id="{A062CF34-E4A8-4FDE-A994-66F280B0762A}"/>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7" name="灯片编号占位符 6">
            <a:extLst>
              <a:ext uri="{FF2B5EF4-FFF2-40B4-BE49-F238E27FC236}">
                <a16:creationId xmlns:a16="http://schemas.microsoft.com/office/drawing/2014/main" id="{E6360672-528D-4FF9-9404-EF492BB08CF7}"/>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46166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E1705F-11DF-4D13-B64B-AEABB8CD7B7D}"/>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竖排文字占位符 2">
            <a:extLst>
              <a:ext uri="{FF2B5EF4-FFF2-40B4-BE49-F238E27FC236}">
                <a16:creationId xmlns:a16="http://schemas.microsoft.com/office/drawing/2014/main" id="{A915FCAD-3A58-4CF8-A87A-968B7C6C2E48}"/>
              </a:ext>
            </a:extLst>
          </p:cNvPr>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342A60-95B6-4932-B3EE-65AD36EC50B0}"/>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5" name="页脚占位符 4">
            <a:extLst>
              <a:ext uri="{FF2B5EF4-FFF2-40B4-BE49-F238E27FC236}">
                <a16:creationId xmlns:a16="http://schemas.microsoft.com/office/drawing/2014/main" id="{0E4876B5-B377-4AFE-89EF-44953BEBA7C7}"/>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id="{5CB0103B-D6A9-4238-8105-FE8E2AC77D9D}"/>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00246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4D66DA-C850-48CC-B18B-31565F6739F3}"/>
              </a:ext>
            </a:extLst>
          </p:cNvPr>
          <p:cNvSpPr>
            <a:spLocks noGrp="1"/>
          </p:cNvSpPr>
          <p:nvPr>
            <p:ph type="title" orient="vert"/>
          </p:nvPr>
        </p:nvSpPr>
        <p:spPr>
          <a:xfrm>
            <a:off x="6543675" y="273844"/>
            <a:ext cx="1971675" cy="4358879"/>
          </a:xfrm>
          <a:prstGeom prst="rect">
            <a:avLst/>
          </a:prstGeom>
        </p:spPr>
        <p:txBody>
          <a:bodyPr vert="eaVert" lIns="68580" tIns="34290" rIns="68580" bIns="34290"/>
          <a:lstStyle/>
          <a:p>
            <a:r>
              <a:rPr lang="zh-CN" altLang="en-US"/>
              <a:t>单击此处编辑母版标题样式</a:t>
            </a:r>
          </a:p>
        </p:txBody>
      </p:sp>
      <p:sp>
        <p:nvSpPr>
          <p:cNvPr id="3" name="竖排文字占位符 2">
            <a:extLst>
              <a:ext uri="{FF2B5EF4-FFF2-40B4-BE49-F238E27FC236}">
                <a16:creationId xmlns:a16="http://schemas.microsoft.com/office/drawing/2014/main" id="{7BD31B9E-9E02-4828-8807-92BC34319B6B}"/>
              </a:ext>
            </a:extLst>
          </p:cNvPr>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AB86E7-4464-4531-AB6E-164CBF6DF56F}"/>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2024/5/2</a:t>
            </a:fld>
            <a:endParaRPr lang="zh-CN" altLang="en-US" sz="1400">
              <a:solidFill>
                <a:prstClr val="black"/>
              </a:solidFill>
            </a:endParaRPr>
          </a:p>
        </p:txBody>
      </p:sp>
      <p:sp>
        <p:nvSpPr>
          <p:cNvPr id="5" name="页脚占位符 4">
            <a:extLst>
              <a:ext uri="{FF2B5EF4-FFF2-40B4-BE49-F238E27FC236}">
                <a16:creationId xmlns:a16="http://schemas.microsoft.com/office/drawing/2014/main" id="{C5339E00-C157-4DFE-9607-CDF0FA746052}"/>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id="{F57F3CB1-4C31-4B89-BAF2-DB201988D7CF}"/>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46147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5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17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3" name="TextBox 2"/>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Tree>
    <p:extLst>
      <p:ext uri="{BB962C8B-B14F-4D97-AF65-F5344CB8AC3E}">
        <p14:creationId xmlns:p14="http://schemas.microsoft.com/office/powerpoint/2010/main" val="1885009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2"/>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4" name="TextBox 3"/>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
        <p:nvSpPr>
          <p:cNvPr id="13" name="Picture Placeholder 12"/>
          <p:cNvSpPr>
            <a:spLocks noGrp="1"/>
          </p:cNvSpPr>
          <p:nvPr>
            <p:ph type="pic" sz="quarter" idx="11" hasCustomPrompt="1"/>
          </p:nvPr>
        </p:nvSpPr>
        <p:spPr>
          <a:xfrm>
            <a:off x="3639710" y="1223292"/>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5" y="1223292"/>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380875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4" name="TextBox 3"/>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
        <p:nvSpPr>
          <p:cNvPr id="10" name="Picture Placeholder 9"/>
          <p:cNvSpPr>
            <a:spLocks noGrp="1"/>
          </p:cNvSpPr>
          <p:nvPr>
            <p:ph type="pic" sz="quarter" idx="11" hasCustomPrompt="1"/>
          </p:nvPr>
        </p:nvSpPr>
        <p:spPr>
          <a:xfrm>
            <a:off x="3453063" y="2868421"/>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187696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87"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4" name="TextBox 3"/>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Tree>
    <p:extLst>
      <p:ext uri="{BB962C8B-B14F-4D97-AF65-F5344CB8AC3E}">
        <p14:creationId xmlns:p14="http://schemas.microsoft.com/office/powerpoint/2010/main" val="101625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3" tIns="34289" rIns="68573"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3" tIns="34289" rIns="68573" bIns="34289">
            <a:normAutofit/>
          </a:bodyPr>
          <a:lstStyle>
            <a:lvl1pPr marL="0" indent="0" algn="ctr">
              <a:buNone/>
              <a:defRPr sz="14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D997B5FA-0921-464F-AAE1-844C04324D75}" type="datetimeFigureOut">
              <a:rPr lang="zh-CN" altLang="en-US" sz="1400" smtClean="0">
                <a:solidFill>
                  <a:srgbClr val="000000"/>
                </a:solidFill>
              </a:rPr>
              <a:pPr defTabSz="685715"/>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565CE74E-AB26-4998-AD42-012C4C1AD076}"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083686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FA33A9-D6C9-40B8-AD66-03F922A9696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288405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3" tIns="34289" rIns="68573"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3" tIns="34289" rIns="68573"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1372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3" tIns="34289" rIns="68573" bIns="34289"/>
          <a:lstStyle/>
          <a:p>
            <a:pPr defTabSz="685715"/>
            <a:fld id="{20DD7636-5BE1-44BC-BB5F-15739D9E18E1}" type="datetimeFigureOut">
              <a:rPr lang="zh-CN" altLang="en-US" sz="1400" smtClean="0">
                <a:solidFill>
                  <a:srgbClr val="000000"/>
                </a:solidFill>
              </a:rPr>
              <a:pPr defTabSz="685715"/>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3" tIns="34289" rIns="68573" bIns="34289"/>
          <a:lstStyle/>
          <a:p>
            <a:pPr defTabSz="685715"/>
            <a:fld id="{E87C0E1D-24C4-406F-9615-DBDA8D2D1F93}" type="slidenum">
              <a:rPr lang="zh-CN" altLang="en-US" sz="1400" smtClean="0">
                <a:solidFill>
                  <a:srgbClr val="000000"/>
                </a:solidFill>
              </a:rPr>
              <a:pPr defTabSz="685715"/>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3" tIns="34289" rIns="68573"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16960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3" tIns="34289" rIns="68573"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2024/5/2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410044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3" tIns="34289" rIns="68573"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2"/>
            <a:ext cx="3868340" cy="2680541"/>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2"/>
            <a:ext cx="3887391" cy="2680541"/>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2024/5/2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242629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3" tIns="34289" rIns="68573"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3" tIns="34289" rIns="68573" bIns="34289"/>
          <a:lstStyle/>
          <a:p>
            <a:pPr defTabSz="685715"/>
            <a:fld id="{20DD7636-5BE1-44BC-BB5F-15739D9E18E1}" type="datetimeFigureOut">
              <a:rPr lang="zh-CN" altLang="en-US" sz="1400" smtClean="0">
                <a:solidFill>
                  <a:srgbClr val="000000"/>
                </a:solidFill>
              </a:rPr>
              <a:pPr defTabSz="685715"/>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3" tIns="34289" rIns="68573" bIns="34289"/>
          <a:lstStyle/>
          <a:p>
            <a:pPr defTabSz="685715"/>
            <a:fld id="{E87C0E1D-24C4-406F-9615-DBDA8D2D1F93}" type="slidenum">
              <a:rPr lang="zh-CN" altLang="en-US" sz="1400" smtClean="0">
                <a:solidFill>
                  <a:srgbClr val="000000"/>
                </a:solidFill>
              </a:rPr>
              <a:pPr defTabSz="685715"/>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6"/>
            <a:ext cx="4286250" cy="889453"/>
          </a:xfrm>
        </p:spPr>
        <p:txBody>
          <a:bodyPr lIns="68573" tIns="34289" rIns="68573"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73800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19521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5" y="535260"/>
            <a:ext cx="3511241" cy="1071121"/>
          </a:xfrm>
        </p:spPr>
        <p:txBody>
          <a:bodyPr lIns="68573" tIns="34289" rIns="68573"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3" tIns="34289" rIns="68573" bIns="34289"/>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8655" y="1735406"/>
            <a:ext cx="3511241" cy="2858691"/>
          </a:xfrm>
        </p:spPr>
        <p:txBody>
          <a:bodyPr lIns="68573" tIns="34289" rIns="68573" bIns="34289">
            <a:normAutofit/>
          </a:bodyPr>
          <a:lstStyle>
            <a:lvl1pPr marL="0" indent="0">
              <a:buNone/>
              <a:defRPr sz="14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3" tIns="34289" rIns="68573" bIns="34289"/>
          <a:lstStyle/>
          <a:p>
            <a:pPr defTabSz="685715"/>
            <a:fld id="{9EFD9D74-47D9-4702-A33C-335B63B48DBF}" type="datetimeFigureOut">
              <a:rPr lang="zh-CN" altLang="en-US" sz="1400" smtClean="0">
                <a:solidFill>
                  <a:srgbClr val="000000"/>
                </a:solidFill>
              </a:rPr>
              <a:pPr defTabSz="685715"/>
              <a:t>2024/5/2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3" tIns="34289" rIns="68573" bIns="34289"/>
          <a:lstStyle/>
          <a:p>
            <a:pPr defTabSz="685715"/>
            <a:fld id="{FABC47A4-756D-490B-A52F-7D9E2C9FC05F}"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2426980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9"/>
            <a:ext cx="681676" cy="4358879"/>
          </a:xfrm>
        </p:spPr>
        <p:txBody>
          <a:bodyPr vert="eaVert" lIns="68573" tIns="34289" rIns="68573"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9"/>
            <a:ext cx="7084832" cy="4358879"/>
          </a:xfrm>
        </p:spPr>
        <p:txBody>
          <a:bodyPr vert="eaVert"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2024/5/2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59407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7041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24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FA33A9-D6C9-40B8-AD66-03F922A96965}" type="datetimeFigureOut">
              <a:rPr lang="en-US" smtClean="0"/>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336871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10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73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24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610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7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47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8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39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5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786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FA33A9-D6C9-40B8-AD66-03F922A96965}" type="datetimeFigureOut">
              <a:rPr lang="en-US" smtClean="0"/>
              <a:t>02/05/2024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9086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83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92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01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144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24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0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2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735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08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FA33A9-D6C9-40B8-AD66-03F922A96965}" type="datetimeFigureOut">
              <a:rPr lang="en-US" smtClean="0"/>
              <a:t>02/05/2024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7701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91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A33A9-D6C9-40B8-AD66-03F922A96965}" type="datetimeFigureOut">
              <a:rPr lang="en-US" smtClean="0"/>
              <a:t>02/05/2024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66843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A33A9-D6C9-40B8-AD66-03F922A96965}" type="datetimeFigureOut">
              <a:rPr lang="en-US" smtClean="0"/>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19816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A33A9-D6C9-40B8-AD66-03F922A96965}" type="datetimeFigureOut">
              <a:rPr lang="en-US" smtClean="0"/>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4787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FA33A9-D6C9-40B8-AD66-03F922A96965}" type="datetimeFigureOut">
              <a:rPr lang="en-US" smtClean="0"/>
              <a:t>02/05/2024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9DD1D6B-2A0B-4463-9176-592D2C859535}" type="slidenum">
              <a:rPr lang="en-US" smtClean="0"/>
              <a:t>‹#›</a:t>
            </a:fld>
            <a:endParaRPr lang="en-US"/>
          </a:p>
        </p:txBody>
      </p:sp>
    </p:spTree>
    <p:extLst>
      <p:ext uri="{BB962C8B-B14F-4D97-AF65-F5344CB8AC3E}">
        <p14:creationId xmlns:p14="http://schemas.microsoft.com/office/powerpoint/2010/main" val="3859030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3AC26D-5383-4B5D-8EE0-42C06559D21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951" r="23235"/>
          <a:stretch/>
        </p:blipFill>
        <p:spPr>
          <a:xfrm>
            <a:off x="0" y="0"/>
            <a:ext cx="9144000" cy="5143500"/>
          </a:xfrm>
          <a:prstGeom prst="rect">
            <a:avLst/>
          </a:prstGeom>
        </p:spPr>
      </p:pic>
      <p:pic>
        <p:nvPicPr>
          <p:cNvPr id="7" name="图片 6">
            <a:extLst>
              <a:ext uri="{FF2B5EF4-FFF2-40B4-BE49-F238E27FC236}">
                <a16:creationId xmlns:a16="http://schemas.microsoft.com/office/drawing/2014/main" id="{1BD88694-9232-4890-BD8B-1C4CD93BCC9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3245" t="3869" r="2190" b="43725"/>
          <a:stretch/>
        </p:blipFill>
        <p:spPr>
          <a:xfrm rot="18000000">
            <a:off x="7957695" y="3901742"/>
            <a:ext cx="1351741" cy="145123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7927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3752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zh-CN" altLang="en-US" sz="1400">
              <a:solidFill>
                <a:srgbClr val="FFFFFF"/>
              </a:solidFill>
            </a:endParaRPr>
          </a:p>
        </p:txBody>
      </p:sp>
      <p:sp>
        <p:nvSpPr>
          <p:cNvPr id="12" name="文本框 11"/>
          <p:cNvSpPr txBox="1"/>
          <p:nvPr userDrawn="1"/>
        </p:nvSpPr>
        <p:spPr>
          <a:xfrm>
            <a:off x="2973229" y="1764511"/>
            <a:ext cx="3547586" cy="1165703"/>
          </a:xfrm>
          <a:prstGeom prst="rect">
            <a:avLst/>
          </a:prstGeom>
          <a:noFill/>
        </p:spPr>
        <p:txBody>
          <a:bodyPr wrap="square" lIns="68573" tIns="34289" rIns="68573" bIns="34289" rtlCol="0" anchor="t">
            <a:spAutoFit/>
          </a:bodyPr>
          <a:lstStyle/>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302706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02/05/2024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9261633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02/05/2024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19374214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hyperlink" Target="mailto:hongvu7219@gmail.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1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facebook.com/vuhong1972" TargetMode="External"/><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facebook.com/vuhong1972" TargetMode="External"/><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facebook.com/vuhong1972" TargetMode="External"/><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3.png"/><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6.png"/><Relationship Id="rId7"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897" y="-119475"/>
            <a:ext cx="1108443" cy="1135004"/>
            <a:chOff x="6198528" y="-159299"/>
            <a:chExt cx="1477924" cy="1513338"/>
          </a:xfrm>
        </p:grpSpPr>
        <p:grpSp>
          <p:nvGrpSpPr>
            <p:cNvPr id="18" name="Group 17"/>
            <p:cNvGrpSpPr/>
            <p:nvPr/>
          </p:nvGrpSpPr>
          <p:grpSpPr>
            <a:xfrm>
              <a:off x="6419862" y="-159299"/>
              <a:ext cx="1256590" cy="1513338"/>
              <a:chOff x="6419862" y="-159299"/>
              <a:chExt cx="1256590" cy="1513338"/>
            </a:xfrm>
          </p:grpSpPr>
          <p:sp>
            <p:nvSpPr>
              <p:cNvPr id="483" name="Freeform 408"/>
              <p:cNvSpPr>
                <a:spLocks/>
              </p:cNvSpPr>
              <p:nvPr/>
            </p:nvSpPr>
            <p:spPr bwMode="auto">
              <a:xfrm>
                <a:off x="7018941" y="-159299"/>
                <a:ext cx="62564" cy="131030"/>
              </a:xfrm>
              <a:custGeom>
                <a:avLst/>
                <a:gdLst>
                  <a:gd name="T0" fmla="*/ 16 w 65"/>
                  <a:gd name="T1" fmla="*/ 136 h 136"/>
                  <a:gd name="T2" fmla="*/ 12 w 65"/>
                  <a:gd name="T3" fmla="*/ 135 h 136"/>
                  <a:gd name="T4" fmla="*/ 2 w 65"/>
                  <a:gd name="T5" fmla="*/ 116 h 136"/>
                  <a:gd name="T6" fmla="*/ 34 w 65"/>
                  <a:gd name="T7" fmla="*/ 12 h 136"/>
                  <a:gd name="T8" fmla="*/ 53 w 65"/>
                  <a:gd name="T9" fmla="*/ 2 h 136"/>
                  <a:gd name="T10" fmla="*/ 63 w 65"/>
                  <a:gd name="T11" fmla="*/ 21 h 136"/>
                  <a:gd name="T12" fmla="*/ 31 w 65"/>
                  <a:gd name="T13" fmla="*/ 125 h 136"/>
                  <a:gd name="T14" fmla="*/ 16 w 65"/>
                  <a:gd name="T15" fmla="*/ 136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36">
                    <a:moveTo>
                      <a:pt x="16" y="136"/>
                    </a:moveTo>
                    <a:cubicBezTo>
                      <a:pt x="15" y="136"/>
                      <a:pt x="13" y="135"/>
                      <a:pt x="12" y="135"/>
                    </a:cubicBezTo>
                    <a:cubicBezTo>
                      <a:pt x="4" y="133"/>
                      <a:pt x="0" y="124"/>
                      <a:pt x="2" y="116"/>
                    </a:cubicBezTo>
                    <a:cubicBezTo>
                      <a:pt x="34" y="12"/>
                      <a:pt x="34" y="12"/>
                      <a:pt x="34" y="12"/>
                    </a:cubicBezTo>
                    <a:cubicBezTo>
                      <a:pt x="37" y="4"/>
                      <a:pt x="45" y="0"/>
                      <a:pt x="53" y="2"/>
                    </a:cubicBezTo>
                    <a:cubicBezTo>
                      <a:pt x="61" y="5"/>
                      <a:pt x="65" y="13"/>
                      <a:pt x="63" y="21"/>
                    </a:cubicBezTo>
                    <a:cubicBezTo>
                      <a:pt x="31" y="125"/>
                      <a:pt x="31" y="125"/>
                      <a:pt x="31" y="125"/>
                    </a:cubicBezTo>
                    <a:cubicBezTo>
                      <a:pt x="29" y="132"/>
                      <a:pt x="23" y="136"/>
                      <a:pt x="16" y="13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4" name="Freeform 409"/>
              <p:cNvSpPr>
                <a:spLocks/>
              </p:cNvSpPr>
              <p:nvPr/>
            </p:nvSpPr>
            <p:spPr bwMode="auto">
              <a:xfrm>
                <a:off x="6611685" y="1014659"/>
                <a:ext cx="84992" cy="184741"/>
              </a:xfrm>
              <a:custGeom>
                <a:avLst/>
                <a:gdLst>
                  <a:gd name="T0" fmla="*/ 17 w 88"/>
                  <a:gd name="T1" fmla="*/ 192 h 192"/>
                  <a:gd name="T2" fmla="*/ 12 w 88"/>
                  <a:gd name="T3" fmla="*/ 191 h 192"/>
                  <a:gd name="T4" fmla="*/ 3 w 88"/>
                  <a:gd name="T5" fmla="*/ 172 h 192"/>
                  <a:gd name="T6" fmla="*/ 57 w 88"/>
                  <a:gd name="T7" fmla="*/ 12 h 192"/>
                  <a:gd name="T8" fmla="*/ 76 w 88"/>
                  <a:gd name="T9" fmla="*/ 2 h 192"/>
                  <a:gd name="T10" fmla="*/ 85 w 88"/>
                  <a:gd name="T11" fmla="*/ 21 h 192"/>
                  <a:gd name="T12" fmla="*/ 31 w 88"/>
                  <a:gd name="T13" fmla="*/ 182 h 192"/>
                  <a:gd name="T14" fmla="*/ 17 w 88"/>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92">
                    <a:moveTo>
                      <a:pt x="17" y="192"/>
                    </a:moveTo>
                    <a:cubicBezTo>
                      <a:pt x="16" y="192"/>
                      <a:pt x="14" y="192"/>
                      <a:pt x="12" y="191"/>
                    </a:cubicBezTo>
                    <a:cubicBezTo>
                      <a:pt x="4" y="189"/>
                      <a:pt x="0" y="180"/>
                      <a:pt x="3" y="172"/>
                    </a:cubicBezTo>
                    <a:cubicBezTo>
                      <a:pt x="57" y="12"/>
                      <a:pt x="57" y="12"/>
                      <a:pt x="57" y="12"/>
                    </a:cubicBezTo>
                    <a:cubicBezTo>
                      <a:pt x="60" y="4"/>
                      <a:pt x="68" y="0"/>
                      <a:pt x="76" y="2"/>
                    </a:cubicBezTo>
                    <a:cubicBezTo>
                      <a:pt x="84" y="5"/>
                      <a:pt x="88" y="14"/>
                      <a:pt x="85" y="21"/>
                    </a:cubicBezTo>
                    <a:cubicBezTo>
                      <a:pt x="31" y="182"/>
                      <a:pt x="31" y="182"/>
                      <a:pt x="31" y="182"/>
                    </a:cubicBezTo>
                    <a:cubicBezTo>
                      <a:pt x="29" y="188"/>
                      <a:pt x="23" y="192"/>
                      <a:pt x="17" y="19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5" name="Freeform 410"/>
              <p:cNvSpPr>
                <a:spLocks/>
              </p:cNvSpPr>
              <p:nvPr/>
            </p:nvSpPr>
            <p:spPr bwMode="auto">
              <a:xfrm>
                <a:off x="6616998" y="-104408"/>
                <a:ext cx="1059454" cy="1345714"/>
              </a:xfrm>
              <a:custGeom>
                <a:avLst/>
                <a:gdLst>
                  <a:gd name="T0" fmla="*/ 449 w 1099"/>
                  <a:gd name="T1" fmla="*/ 1 h 1396"/>
                  <a:gd name="T2" fmla="*/ 606 w 1099"/>
                  <a:gd name="T3" fmla="*/ 19 h 1396"/>
                  <a:gd name="T4" fmla="*/ 754 w 1099"/>
                  <a:gd name="T5" fmla="*/ 74 h 1396"/>
                  <a:gd name="T6" fmla="*/ 984 w 1099"/>
                  <a:gd name="T7" fmla="*/ 290 h 1396"/>
                  <a:gd name="T8" fmla="*/ 1052 w 1099"/>
                  <a:gd name="T9" fmla="*/ 434 h 1396"/>
                  <a:gd name="T10" fmla="*/ 1064 w 1099"/>
                  <a:gd name="T11" fmla="*/ 472 h 1396"/>
                  <a:gd name="T12" fmla="*/ 1073 w 1099"/>
                  <a:gd name="T13" fmla="*/ 510 h 1396"/>
                  <a:gd name="T14" fmla="*/ 1082 w 1099"/>
                  <a:gd name="T15" fmla="*/ 549 h 1396"/>
                  <a:gd name="T16" fmla="*/ 1087 w 1099"/>
                  <a:gd name="T17" fmla="*/ 589 h 1396"/>
                  <a:gd name="T18" fmla="*/ 1052 w 1099"/>
                  <a:gd name="T19" fmla="*/ 903 h 1396"/>
                  <a:gd name="T20" fmla="*/ 985 w 1099"/>
                  <a:gd name="T21" fmla="*/ 1048 h 1396"/>
                  <a:gd name="T22" fmla="*/ 888 w 1099"/>
                  <a:gd name="T23" fmla="*/ 1174 h 1396"/>
                  <a:gd name="T24" fmla="*/ 767 w 1099"/>
                  <a:gd name="T25" fmla="*/ 1277 h 1396"/>
                  <a:gd name="T26" fmla="*/ 626 w 1099"/>
                  <a:gd name="T27" fmla="*/ 1350 h 1396"/>
                  <a:gd name="T28" fmla="*/ 472 w 1099"/>
                  <a:gd name="T29" fmla="*/ 1388 h 1396"/>
                  <a:gd name="T30" fmla="*/ 452 w 1099"/>
                  <a:gd name="T31" fmla="*/ 1391 h 1396"/>
                  <a:gd name="T32" fmla="*/ 432 w 1099"/>
                  <a:gd name="T33" fmla="*/ 1393 h 1396"/>
                  <a:gd name="T34" fmla="*/ 393 w 1099"/>
                  <a:gd name="T35" fmla="*/ 1396 h 1396"/>
                  <a:gd name="T36" fmla="*/ 354 w 1099"/>
                  <a:gd name="T37" fmla="*/ 1396 h 1396"/>
                  <a:gd name="T38" fmla="*/ 334 w 1099"/>
                  <a:gd name="T39" fmla="*/ 1396 h 1396"/>
                  <a:gd name="T40" fmla="*/ 314 w 1099"/>
                  <a:gd name="T41" fmla="*/ 1395 h 1396"/>
                  <a:gd name="T42" fmla="*/ 9 w 1099"/>
                  <a:gd name="T43" fmla="*/ 1329 h 1396"/>
                  <a:gd name="T44" fmla="*/ 2 w 1099"/>
                  <a:gd name="T45" fmla="*/ 1315 h 1396"/>
                  <a:gd name="T46" fmla="*/ 16 w 1099"/>
                  <a:gd name="T47" fmla="*/ 1309 h 1396"/>
                  <a:gd name="T48" fmla="*/ 315 w 1099"/>
                  <a:gd name="T49" fmla="*/ 1362 h 1396"/>
                  <a:gd name="T50" fmla="*/ 391 w 1099"/>
                  <a:gd name="T51" fmla="*/ 1361 h 1396"/>
                  <a:gd name="T52" fmla="*/ 429 w 1099"/>
                  <a:gd name="T53" fmla="*/ 1358 h 1396"/>
                  <a:gd name="T54" fmla="*/ 448 w 1099"/>
                  <a:gd name="T55" fmla="*/ 1356 h 1396"/>
                  <a:gd name="T56" fmla="*/ 466 w 1099"/>
                  <a:gd name="T57" fmla="*/ 1353 h 1396"/>
                  <a:gd name="T58" fmla="*/ 611 w 1099"/>
                  <a:gd name="T59" fmla="*/ 1313 h 1396"/>
                  <a:gd name="T60" fmla="*/ 744 w 1099"/>
                  <a:gd name="T61" fmla="*/ 1243 h 1396"/>
                  <a:gd name="T62" fmla="*/ 857 w 1099"/>
                  <a:gd name="T63" fmla="*/ 1145 h 1396"/>
                  <a:gd name="T64" fmla="*/ 947 w 1099"/>
                  <a:gd name="T65" fmla="*/ 1025 h 1396"/>
                  <a:gd name="T66" fmla="*/ 1009 w 1099"/>
                  <a:gd name="T67" fmla="*/ 889 h 1396"/>
                  <a:gd name="T68" fmla="*/ 1045 w 1099"/>
                  <a:gd name="T69" fmla="*/ 594 h 1396"/>
                  <a:gd name="T70" fmla="*/ 1040 w 1099"/>
                  <a:gd name="T71" fmla="*/ 557 h 1396"/>
                  <a:gd name="T72" fmla="*/ 1032 w 1099"/>
                  <a:gd name="T73" fmla="*/ 520 h 1396"/>
                  <a:gd name="T74" fmla="*/ 1023 w 1099"/>
                  <a:gd name="T75" fmla="*/ 483 h 1396"/>
                  <a:gd name="T76" fmla="*/ 1012 w 1099"/>
                  <a:gd name="T77" fmla="*/ 447 h 1396"/>
                  <a:gd name="T78" fmla="*/ 950 w 1099"/>
                  <a:gd name="T79" fmla="*/ 310 h 1396"/>
                  <a:gd name="T80" fmla="*/ 738 w 1099"/>
                  <a:gd name="T81" fmla="*/ 103 h 1396"/>
                  <a:gd name="T82" fmla="*/ 450 w 1099"/>
                  <a:gd name="T83" fmla="*/ 22 h 1396"/>
                  <a:gd name="T84" fmla="*/ 449 w 1099"/>
                  <a:gd name="T85" fmla="*/ 22 h 1396"/>
                  <a:gd name="T86" fmla="*/ 439 w 1099"/>
                  <a:gd name="T87" fmla="*/ 11 h 1396"/>
                  <a:gd name="T88" fmla="*/ 449 w 1099"/>
                  <a:gd name="T89" fmla="*/ 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9" h="1396">
                    <a:moveTo>
                      <a:pt x="449" y="1"/>
                    </a:moveTo>
                    <a:cubicBezTo>
                      <a:pt x="503" y="0"/>
                      <a:pt x="555" y="7"/>
                      <a:pt x="606" y="19"/>
                    </a:cubicBezTo>
                    <a:cubicBezTo>
                      <a:pt x="657" y="31"/>
                      <a:pt x="707" y="50"/>
                      <a:pt x="754" y="74"/>
                    </a:cubicBezTo>
                    <a:cubicBezTo>
                      <a:pt x="848" y="123"/>
                      <a:pt x="928" y="199"/>
                      <a:pt x="984" y="290"/>
                    </a:cubicBezTo>
                    <a:cubicBezTo>
                      <a:pt x="1012" y="335"/>
                      <a:pt x="1035" y="384"/>
                      <a:pt x="1052" y="434"/>
                    </a:cubicBezTo>
                    <a:cubicBezTo>
                      <a:pt x="1064" y="472"/>
                      <a:pt x="1064" y="472"/>
                      <a:pt x="1064" y="472"/>
                    </a:cubicBezTo>
                    <a:cubicBezTo>
                      <a:pt x="1073" y="510"/>
                      <a:pt x="1073" y="510"/>
                      <a:pt x="1073" y="510"/>
                    </a:cubicBezTo>
                    <a:cubicBezTo>
                      <a:pt x="1077" y="523"/>
                      <a:pt x="1079" y="536"/>
                      <a:pt x="1082" y="549"/>
                    </a:cubicBezTo>
                    <a:cubicBezTo>
                      <a:pt x="1084" y="562"/>
                      <a:pt x="1086" y="576"/>
                      <a:pt x="1087" y="589"/>
                    </a:cubicBezTo>
                    <a:cubicBezTo>
                      <a:pt x="1099" y="695"/>
                      <a:pt x="1086" y="803"/>
                      <a:pt x="1052" y="903"/>
                    </a:cubicBezTo>
                    <a:cubicBezTo>
                      <a:pt x="1034" y="954"/>
                      <a:pt x="1012" y="1002"/>
                      <a:pt x="985" y="1048"/>
                    </a:cubicBezTo>
                    <a:cubicBezTo>
                      <a:pt x="957" y="1093"/>
                      <a:pt x="925" y="1136"/>
                      <a:pt x="888" y="1174"/>
                    </a:cubicBezTo>
                    <a:cubicBezTo>
                      <a:pt x="852" y="1214"/>
                      <a:pt x="811" y="1248"/>
                      <a:pt x="767" y="1277"/>
                    </a:cubicBezTo>
                    <a:cubicBezTo>
                      <a:pt x="723" y="1307"/>
                      <a:pt x="676" y="1332"/>
                      <a:pt x="626" y="1350"/>
                    </a:cubicBezTo>
                    <a:cubicBezTo>
                      <a:pt x="576" y="1368"/>
                      <a:pt x="524" y="1382"/>
                      <a:pt x="472" y="1388"/>
                    </a:cubicBezTo>
                    <a:cubicBezTo>
                      <a:pt x="452" y="1391"/>
                      <a:pt x="452" y="1391"/>
                      <a:pt x="452" y="1391"/>
                    </a:cubicBezTo>
                    <a:cubicBezTo>
                      <a:pt x="432" y="1393"/>
                      <a:pt x="432" y="1393"/>
                      <a:pt x="432" y="1393"/>
                    </a:cubicBezTo>
                    <a:cubicBezTo>
                      <a:pt x="419" y="1394"/>
                      <a:pt x="406" y="1395"/>
                      <a:pt x="393" y="1396"/>
                    </a:cubicBezTo>
                    <a:cubicBezTo>
                      <a:pt x="354" y="1396"/>
                      <a:pt x="354" y="1396"/>
                      <a:pt x="354" y="1396"/>
                    </a:cubicBezTo>
                    <a:cubicBezTo>
                      <a:pt x="347" y="1396"/>
                      <a:pt x="340" y="1396"/>
                      <a:pt x="334" y="1396"/>
                    </a:cubicBezTo>
                    <a:cubicBezTo>
                      <a:pt x="314" y="1395"/>
                      <a:pt x="314" y="1395"/>
                      <a:pt x="314" y="1395"/>
                    </a:cubicBezTo>
                    <a:cubicBezTo>
                      <a:pt x="209" y="1389"/>
                      <a:pt x="106" y="1365"/>
                      <a:pt x="9" y="1329"/>
                    </a:cubicBezTo>
                    <a:cubicBezTo>
                      <a:pt x="3" y="1327"/>
                      <a:pt x="0" y="1321"/>
                      <a:pt x="2" y="1315"/>
                    </a:cubicBezTo>
                    <a:cubicBezTo>
                      <a:pt x="4" y="1310"/>
                      <a:pt x="10" y="1307"/>
                      <a:pt x="16" y="1309"/>
                    </a:cubicBezTo>
                    <a:cubicBezTo>
                      <a:pt x="113" y="1340"/>
                      <a:pt x="214" y="1360"/>
                      <a:pt x="315" y="1362"/>
                    </a:cubicBezTo>
                    <a:cubicBezTo>
                      <a:pt x="341" y="1364"/>
                      <a:pt x="366" y="1362"/>
                      <a:pt x="391" y="1361"/>
                    </a:cubicBezTo>
                    <a:cubicBezTo>
                      <a:pt x="429" y="1358"/>
                      <a:pt x="429" y="1358"/>
                      <a:pt x="429" y="1358"/>
                    </a:cubicBezTo>
                    <a:cubicBezTo>
                      <a:pt x="448" y="1356"/>
                      <a:pt x="448" y="1356"/>
                      <a:pt x="448" y="1356"/>
                    </a:cubicBezTo>
                    <a:cubicBezTo>
                      <a:pt x="466" y="1353"/>
                      <a:pt x="466" y="1353"/>
                      <a:pt x="466" y="1353"/>
                    </a:cubicBezTo>
                    <a:cubicBezTo>
                      <a:pt x="516" y="1346"/>
                      <a:pt x="565" y="1331"/>
                      <a:pt x="611" y="1313"/>
                    </a:cubicBezTo>
                    <a:cubicBezTo>
                      <a:pt x="658" y="1295"/>
                      <a:pt x="702" y="1271"/>
                      <a:pt x="744" y="1243"/>
                    </a:cubicBezTo>
                    <a:cubicBezTo>
                      <a:pt x="785" y="1215"/>
                      <a:pt x="824" y="1182"/>
                      <a:pt x="857" y="1145"/>
                    </a:cubicBezTo>
                    <a:cubicBezTo>
                      <a:pt x="891" y="1109"/>
                      <a:pt x="921" y="1068"/>
                      <a:pt x="947" y="1025"/>
                    </a:cubicBezTo>
                    <a:cubicBezTo>
                      <a:pt x="972" y="982"/>
                      <a:pt x="993" y="936"/>
                      <a:pt x="1009" y="889"/>
                    </a:cubicBezTo>
                    <a:cubicBezTo>
                      <a:pt x="1042" y="794"/>
                      <a:pt x="1055" y="693"/>
                      <a:pt x="1045" y="594"/>
                    </a:cubicBezTo>
                    <a:cubicBezTo>
                      <a:pt x="1043" y="581"/>
                      <a:pt x="1042" y="569"/>
                      <a:pt x="1040" y="557"/>
                    </a:cubicBezTo>
                    <a:cubicBezTo>
                      <a:pt x="1037" y="544"/>
                      <a:pt x="1036" y="532"/>
                      <a:pt x="1032" y="520"/>
                    </a:cubicBezTo>
                    <a:cubicBezTo>
                      <a:pt x="1023" y="483"/>
                      <a:pt x="1023" y="483"/>
                      <a:pt x="1023" y="483"/>
                    </a:cubicBezTo>
                    <a:cubicBezTo>
                      <a:pt x="1012" y="447"/>
                      <a:pt x="1012" y="447"/>
                      <a:pt x="1012" y="447"/>
                    </a:cubicBezTo>
                    <a:cubicBezTo>
                      <a:pt x="996" y="400"/>
                      <a:pt x="976" y="353"/>
                      <a:pt x="950" y="310"/>
                    </a:cubicBezTo>
                    <a:cubicBezTo>
                      <a:pt x="900" y="224"/>
                      <a:pt x="827" y="151"/>
                      <a:pt x="738" y="103"/>
                    </a:cubicBezTo>
                    <a:cubicBezTo>
                      <a:pt x="651" y="54"/>
                      <a:pt x="550" y="26"/>
                      <a:pt x="450" y="22"/>
                    </a:cubicBezTo>
                    <a:cubicBezTo>
                      <a:pt x="449" y="22"/>
                      <a:pt x="449" y="22"/>
                      <a:pt x="449" y="22"/>
                    </a:cubicBezTo>
                    <a:cubicBezTo>
                      <a:pt x="443" y="22"/>
                      <a:pt x="439" y="17"/>
                      <a:pt x="439" y="11"/>
                    </a:cubicBezTo>
                    <a:cubicBezTo>
                      <a:pt x="439" y="6"/>
                      <a:pt x="444" y="1"/>
                      <a:pt x="449" y="1"/>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6" name="Freeform 411"/>
              <p:cNvSpPr>
                <a:spLocks/>
              </p:cNvSpPr>
              <p:nvPr/>
            </p:nvSpPr>
            <p:spPr bwMode="auto">
              <a:xfrm>
                <a:off x="6419862" y="1182283"/>
                <a:ext cx="331707" cy="171756"/>
              </a:xfrm>
              <a:custGeom>
                <a:avLst/>
                <a:gdLst>
                  <a:gd name="T0" fmla="*/ 216 w 344"/>
                  <a:gd name="T1" fmla="*/ 12 h 178"/>
                  <a:gd name="T2" fmla="*/ 7 w 344"/>
                  <a:gd name="T3" fmla="*/ 37 h 178"/>
                  <a:gd name="T4" fmla="*/ 344 w 344"/>
                  <a:gd name="T5" fmla="*/ 153 h 178"/>
                  <a:gd name="T6" fmla="*/ 216 w 344"/>
                  <a:gd name="T7" fmla="*/ 12 h 178"/>
                </a:gdLst>
                <a:ahLst/>
                <a:cxnLst>
                  <a:cxn ang="0">
                    <a:pos x="T0" y="T1"/>
                  </a:cxn>
                  <a:cxn ang="0">
                    <a:pos x="T2" y="T3"/>
                  </a:cxn>
                  <a:cxn ang="0">
                    <a:pos x="T4" y="T5"/>
                  </a:cxn>
                  <a:cxn ang="0">
                    <a:pos x="T6" y="T7"/>
                  </a:cxn>
                </a:cxnLst>
                <a:rect l="0" t="0" r="r" b="b"/>
                <a:pathLst>
                  <a:path w="344" h="178">
                    <a:moveTo>
                      <a:pt x="216" y="12"/>
                    </a:moveTo>
                    <a:cubicBezTo>
                      <a:pt x="175" y="0"/>
                      <a:pt x="14" y="20"/>
                      <a:pt x="7" y="37"/>
                    </a:cubicBezTo>
                    <a:cubicBezTo>
                      <a:pt x="0" y="55"/>
                      <a:pt x="344" y="178"/>
                      <a:pt x="344" y="153"/>
                    </a:cubicBezTo>
                    <a:cubicBezTo>
                      <a:pt x="344" y="129"/>
                      <a:pt x="238" y="18"/>
                      <a:pt x="216" y="1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487" name="Freeform 412"/>
            <p:cNvSpPr>
              <a:spLocks/>
            </p:cNvSpPr>
            <p:nvPr/>
          </p:nvSpPr>
          <p:spPr bwMode="auto">
            <a:xfrm>
              <a:off x="6198528" y="-54239"/>
              <a:ext cx="664003" cy="956755"/>
            </a:xfrm>
            <a:custGeom>
              <a:avLst/>
              <a:gdLst>
                <a:gd name="T0" fmla="*/ 678 w 689"/>
                <a:gd name="T1" fmla="*/ 91 h 993"/>
                <a:gd name="T2" fmla="*/ 634 w 689"/>
                <a:gd name="T3" fmla="*/ 227 h 993"/>
                <a:gd name="T4" fmla="*/ 653 w 689"/>
                <a:gd name="T5" fmla="*/ 366 h 993"/>
                <a:gd name="T6" fmla="*/ 405 w 689"/>
                <a:gd name="T7" fmla="*/ 528 h 993"/>
                <a:gd name="T8" fmla="*/ 405 w 689"/>
                <a:gd name="T9" fmla="*/ 662 h 993"/>
                <a:gd name="T10" fmla="*/ 355 w 689"/>
                <a:gd name="T11" fmla="*/ 681 h 993"/>
                <a:gd name="T12" fmla="*/ 328 w 689"/>
                <a:gd name="T13" fmla="*/ 698 h 993"/>
                <a:gd name="T14" fmla="*/ 370 w 689"/>
                <a:gd name="T15" fmla="*/ 845 h 993"/>
                <a:gd name="T16" fmla="*/ 258 w 689"/>
                <a:gd name="T17" fmla="*/ 993 h 993"/>
                <a:gd name="T18" fmla="*/ 132 w 689"/>
                <a:gd name="T19" fmla="*/ 327 h 993"/>
                <a:gd name="T20" fmla="*/ 538 w 689"/>
                <a:gd name="T21" fmla="*/ 0 h 993"/>
                <a:gd name="T22" fmla="*/ 538 w 689"/>
                <a:gd name="T23" fmla="*/ 0 h 993"/>
                <a:gd name="T24" fmla="*/ 678 w 689"/>
                <a:gd name="T25" fmla="*/ 9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993">
                  <a:moveTo>
                    <a:pt x="678" y="91"/>
                  </a:moveTo>
                  <a:cubicBezTo>
                    <a:pt x="689" y="143"/>
                    <a:pt x="642" y="185"/>
                    <a:pt x="634" y="227"/>
                  </a:cubicBezTo>
                  <a:cubicBezTo>
                    <a:pt x="627" y="269"/>
                    <a:pt x="679" y="300"/>
                    <a:pt x="653" y="366"/>
                  </a:cubicBezTo>
                  <a:cubicBezTo>
                    <a:pt x="627" y="431"/>
                    <a:pt x="420" y="473"/>
                    <a:pt x="405" y="528"/>
                  </a:cubicBezTo>
                  <a:cubicBezTo>
                    <a:pt x="391" y="583"/>
                    <a:pt x="430" y="622"/>
                    <a:pt x="405" y="662"/>
                  </a:cubicBezTo>
                  <a:cubicBezTo>
                    <a:pt x="393" y="681"/>
                    <a:pt x="372" y="681"/>
                    <a:pt x="355" y="681"/>
                  </a:cubicBezTo>
                  <a:cubicBezTo>
                    <a:pt x="338" y="680"/>
                    <a:pt x="326" y="680"/>
                    <a:pt x="328" y="698"/>
                  </a:cubicBezTo>
                  <a:cubicBezTo>
                    <a:pt x="334" y="735"/>
                    <a:pt x="399" y="782"/>
                    <a:pt x="370" y="845"/>
                  </a:cubicBezTo>
                  <a:cubicBezTo>
                    <a:pt x="341" y="907"/>
                    <a:pt x="253" y="938"/>
                    <a:pt x="258" y="993"/>
                  </a:cubicBezTo>
                  <a:cubicBezTo>
                    <a:pt x="82" y="836"/>
                    <a:pt x="0" y="579"/>
                    <a:pt x="132" y="327"/>
                  </a:cubicBezTo>
                  <a:cubicBezTo>
                    <a:pt x="228" y="144"/>
                    <a:pt x="380" y="39"/>
                    <a:pt x="538" y="0"/>
                  </a:cubicBezTo>
                  <a:cubicBezTo>
                    <a:pt x="538" y="0"/>
                    <a:pt x="538" y="0"/>
                    <a:pt x="538" y="0"/>
                  </a:cubicBezTo>
                  <a:cubicBezTo>
                    <a:pt x="546" y="2"/>
                    <a:pt x="667" y="40"/>
                    <a:pt x="678" y="9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8" name="Freeform 413"/>
            <p:cNvSpPr>
              <a:spLocks/>
            </p:cNvSpPr>
            <p:nvPr/>
          </p:nvSpPr>
          <p:spPr bwMode="auto">
            <a:xfrm>
              <a:off x="6776949" y="285141"/>
              <a:ext cx="670496" cy="738372"/>
            </a:xfrm>
            <a:custGeom>
              <a:avLst/>
              <a:gdLst>
                <a:gd name="T0" fmla="*/ 660 w 696"/>
                <a:gd name="T1" fmla="*/ 42 h 766"/>
                <a:gd name="T2" fmla="*/ 683 w 696"/>
                <a:gd name="T3" fmla="*/ 304 h 766"/>
                <a:gd name="T4" fmla="*/ 267 w 696"/>
                <a:gd name="T5" fmla="*/ 765 h 766"/>
                <a:gd name="T6" fmla="*/ 267 w 696"/>
                <a:gd name="T7" fmla="*/ 766 h 766"/>
                <a:gd name="T8" fmla="*/ 197 w 696"/>
                <a:gd name="T9" fmla="*/ 676 h 766"/>
                <a:gd name="T10" fmla="*/ 249 w 696"/>
                <a:gd name="T11" fmla="*/ 566 h 766"/>
                <a:gd name="T12" fmla="*/ 300 w 696"/>
                <a:gd name="T13" fmla="*/ 461 h 766"/>
                <a:gd name="T14" fmla="*/ 97 w 696"/>
                <a:gd name="T15" fmla="*/ 425 h 766"/>
                <a:gd name="T16" fmla="*/ 21 w 696"/>
                <a:gd name="T17" fmla="*/ 270 h 766"/>
                <a:gd name="T18" fmla="*/ 215 w 696"/>
                <a:gd name="T19" fmla="*/ 228 h 766"/>
                <a:gd name="T20" fmla="*/ 375 w 696"/>
                <a:gd name="T21" fmla="*/ 46 h 766"/>
                <a:gd name="T22" fmla="*/ 511 w 696"/>
                <a:gd name="T23" fmla="*/ 42 h 766"/>
                <a:gd name="T24" fmla="*/ 660 w 696"/>
                <a:gd name="T25" fmla="*/ 4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6" h="766">
                  <a:moveTo>
                    <a:pt x="660" y="42"/>
                  </a:moveTo>
                  <a:cubicBezTo>
                    <a:pt x="687" y="121"/>
                    <a:pt x="696" y="209"/>
                    <a:pt x="683" y="304"/>
                  </a:cubicBezTo>
                  <a:cubicBezTo>
                    <a:pt x="654" y="520"/>
                    <a:pt x="495" y="698"/>
                    <a:pt x="267" y="765"/>
                  </a:cubicBezTo>
                  <a:cubicBezTo>
                    <a:pt x="267" y="766"/>
                    <a:pt x="267" y="766"/>
                    <a:pt x="267" y="766"/>
                  </a:cubicBezTo>
                  <a:cubicBezTo>
                    <a:pt x="254" y="766"/>
                    <a:pt x="207" y="699"/>
                    <a:pt x="197" y="676"/>
                  </a:cubicBezTo>
                  <a:cubicBezTo>
                    <a:pt x="186" y="652"/>
                    <a:pt x="189" y="587"/>
                    <a:pt x="249" y="566"/>
                  </a:cubicBezTo>
                  <a:cubicBezTo>
                    <a:pt x="309" y="545"/>
                    <a:pt x="317" y="498"/>
                    <a:pt x="300" y="461"/>
                  </a:cubicBezTo>
                  <a:cubicBezTo>
                    <a:pt x="282" y="425"/>
                    <a:pt x="137" y="425"/>
                    <a:pt x="97" y="425"/>
                  </a:cubicBezTo>
                  <a:cubicBezTo>
                    <a:pt x="58" y="425"/>
                    <a:pt x="0" y="325"/>
                    <a:pt x="21" y="270"/>
                  </a:cubicBezTo>
                  <a:cubicBezTo>
                    <a:pt x="42" y="215"/>
                    <a:pt x="163" y="228"/>
                    <a:pt x="215" y="228"/>
                  </a:cubicBezTo>
                  <a:cubicBezTo>
                    <a:pt x="267" y="228"/>
                    <a:pt x="333" y="92"/>
                    <a:pt x="375" y="46"/>
                  </a:cubicBezTo>
                  <a:cubicBezTo>
                    <a:pt x="418" y="0"/>
                    <a:pt x="445" y="27"/>
                    <a:pt x="511" y="42"/>
                  </a:cubicBezTo>
                  <a:cubicBezTo>
                    <a:pt x="576" y="58"/>
                    <a:pt x="660" y="42"/>
                    <a:pt x="660" y="4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9" name="Freeform 414"/>
            <p:cNvSpPr>
              <a:spLocks/>
            </p:cNvSpPr>
            <p:nvPr/>
          </p:nvSpPr>
          <p:spPr bwMode="auto">
            <a:xfrm>
              <a:off x="6442291" y="-80209"/>
              <a:ext cx="970920" cy="1135003"/>
            </a:xfrm>
            <a:custGeom>
              <a:avLst/>
              <a:gdLst>
                <a:gd name="T0" fmla="*/ 1007 w 1007"/>
                <a:gd name="T1" fmla="*/ 421 h 1178"/>
                <a:gd name="T2" fmla="*/ 858 w 1007"/>
                <a:gd name="T3" fmla="*/ 421 h 1178"/>
                <a:gd name="T4" fmla="*/ 722 w 1007"/>
                <a:gd name="T5" fmla="*/ 425 h 1178"/>
                <a:gd name="T6" fmla="*/ 562 w 1007"/>
                <a:gd name="T7" fmla="*/ 607 h 1178"/>
                <a:gd name="T8" fmla="*/ 368 w 1007"/>
                <a:gd name="T9" fmla="*/ 649 h 1178"/>
                <a:gd name="T10" fmla="*/ 444 w 1007"/>
                <a:gd name="T11" fmla="*/ 804 h 1178"/>
                <a:gd name="T12" fmla="*/ 647 w 1007"/>
                <a:gd name="T13" fmla="*/ 840 h 1178"/>
                <a:gd name="T14" fmla="*/ 596 w 1007"/>
                <a:gd name="T15" fmla="*/ 945 h 1178"/>
                <a:gd name="T16" fmla="*/ 544 w 1007"/>
                <a:gd name="T17" fmla="*/ 1055 h 1178"/>
                <a:gd name="T18" fmla="*/ 614 w 1007"/>
                <a:gd name="T19" fmla="*/ 1145 h 1178"/>
                <a:gd name="T20" fmla="*/ 345 w 1007"/>
                <a:gd name="T21" fmla="*/ 1170 h 1178"/>
                <a:gd name="T22" fmla="*/ 5 w 1007"/>
                <a:gd name="T23" fmla="*/ 1020 h 1178"/>
                <a:gd name="T24" fmla="*/ 5 w 1007"/>
                <a:gd name="T25" fmla="*/ 1020 h 1178"/>
                <a:gd name="T26" fmla="*/ 117 w 1007"/>
                <a:gd name="T27" fmla="*/ 872 h 1178"/>
                <a:gd name="T28" fmla="*/ 75 w 1007"/>
                <a:gd name="T29" fmla="*/ 725 h 1178"/>
                <a:gd name="T30" fmla="*/ 102 w 1007"/>
                <a:gd name="T31" fmla="*/ 708 h 1178"/>
                <a:gd name="T32" fmla="*/ 152 w 1007"/>
                <a:gd name="T33" fmla="*/ 689 h 1178"/>
                <a:gd name="T34" fmla="*/ 152 w 1007"/>
                <a:gd name="T35" fmla="*/ 555 h 1178"/>
                <a:gd name="T36" fmla="*/ 400 w 1007"/>
                <a:gd name="T37" fmla="*/ 393 h 1178"/>
                <a:gd name="T38" fmla="*/ 381 w 1007"/>
                <a:gd name="T39" fmla="*/ 254 h 1178"/>
                <a:gd name="T40" fmla="*/ 425 w 1007"/>
                <a:gd name="T41" fmla="*/ 118 h 1178"/>
                <a:gd name="T42" fmla="*/ 285 w 1007"/>
                <a:gd name="T43" fmla="*/ 27 h 1178"/>
                <a:gd name="T44" fmla="*/ 601 w 1007"/>
                <a:gd name="T45" fmla="*/ 34 h 1178"/>
                <a:gd name="T46" fmla="*/ 1007 w 1007"/>
                <a:gd name="T47" fmla="*/ 421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7" h="1178">
                  <a:moveTo>
                    <a:pt x="1007" y="421"/>
                  </a:moveTo>
                  <a:cubicBezTo>
                    <a:pt x="1007" y="421"/>
                    <a:pt x="923" y="437"/>
                    <a:pt x="858" y="421"/>
                  </a:cubicBezTo>
                  <a:cubicBezTo>
                    <a:pt x="792" y="406"/>
                    <a:pt x="765" y="379"/>
                    <a:pt x="722" y="425"/>
                  </a:cubicBezTo>
                  <a:cubicBezTo>
                    <a:pt x="680" y="471"/>
                    <a:pt x="614" y="607"/>
                    <a:pt x="562" y="607"/>
                  </a:cubicBezTo>
                  <a:cubicBezTo>
                    <a:pt x="510" y="607"/>
                    <a:pt x="389" y="594"/>
                    <a:pt x="368" y="649"/>
                  </a:cubicBezTo>
                  <a:cubicBezTo>
                    <a:pt x="347" y="704"/>
                    <a:pt x="405" y="804"/>
                    <a:pt x="444" y="804"/>
                  </a:cubicBezTo>
                  <a:cubicBezTo>
                    <a:pt x="484" y="804"/>
                    <a:pt x="629" y="804"/>
                    <a:pt x="647" y="840"/>
                  </a:cubicBezTo>
                  <a:cubicBezTo>
                    <a:pt x="664" y="877"/>
                    <a:pt x="656" y="924"/>
                    <a:pt x="596" y="945"/>
                  </a:cubicBezTo>
                  <a:cubicBezTo>
                    <a:pt x="536" y="966"/>
                    <a:pt x="533" y="1031"/>
                    <a:pt x="544" y="1055"/>
                  </a:cubicBezTo>
                  <a:cubicBezTo>
                    <a:pt x="554" y="1078"/>
                    <a:pt x="601" y="1145"/>
                    <a:pt x="614" y="1145"/>
                  </a:cubicBezTo>
                  <a:cubicBezTo>
                    <a:pt x="532" y="1169"/>
                    <a:pt x="442" y="1178"/>
                    <a:pt x="345" y="1170"/>
                  </a:cubicBezTo>
                  <a:cubicBezTo>
                    <a:pt x="218" y="1159"/>
                    <a:pt x="98" y="1104"/>
                    <a:pt x="5" y="1020"/>
                  </a:cubicBezTo>
                  <a:cubicBezTo>
                    <a:pt x="5" y="1020"/>
                    <a:pt x="5" y="1020"/>
                    <a:pt x="5" y="1020"/>
                  </a:cubicBezTo>
                  <a:cubicBezTo>
                    <a:pt x="0" y="965"/>
                    <a:pt x="88" y="934"/>
                    <a:pt x="117" y="872"/>
                  </a:cubicBezTo>
                  <a:cubicBezTo>
                    <a:pt x="146" y="809"/>
                    <a:pt x="81" y="762"/>
                    <a:pt x="75" y="725"/>
                  </a:cubicBezTo>
                  <a:cubicBezTo>
                    <a:pt x="73" y="707"/>
                    <a:pt x="85" y="707"/>
                    <a:pt x="102" y="708"/>
                  </a:cubicBezTo>
                  <a:cubicBezTo>
                    <a:pt x="119" y="708"/>
                    <a:pt x="140" y="708"/>
                    <a:pt x="152" y="689"/>
                  </a:cubicBezTo>
                  <a:cubicBezTo>
                    <a:pt x="177" y="649"/>
                    <a:pt x="138" y="610"/>
                    <a:pt x="152" y="555"/>
                  </a:cubicBezTo>
                  <a:cubicBezTo>
                    <a:pt x="167" y="500"/>
                    <a:pt x="374" y="458"/>
                    <a:pt x="400" y="393"/>
                  </a:cubicBezTo>
                  <a:cubicBezTo>
                    <a:pt x="426" y="327"/>
                    <a:pt x="374" y="296"/>
                    <a:pt x="381" y="254"/>
                  </a:cubicBezTo>
                  <a:cubicBezTo>
                    <a:pt x="389" y="212"/>
                    <a:pt x="436" y="170"/>
                    <a:pt x="425" y="118"/>
                  </a:cubicBezTo>
                  <a:cubicBezTo>
                    <a:pt x="414" y="67"/>
                    <a:pt x="293" y="29"/>
                    <a:pt x="285" y="27"/>
                  </a:cubicBezTo>
                  <a:cubicBezTo>
                    <a:pt x="394" y="0"/>
                    <a:pt x="505" y="3"/>
                    <a:pt x="601" y="34"/>
                  </a:cubicBezTo>
                  <a:cubicBezTo>
                    <a:pt x="776" y="90"/>
                    <a:pt x="942" y="228"/>
                    <a:pt x="1007" y="421"/>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17" name="Group 16"/>
            <p:cNvGrpSpPr/>
            <p:nvPr/>
          </p:nvGrpSpPr>
          <p:grpSpPr>
            <a:xfrm>
              <a:off x="6379727" y="-4070"/>
              <a:ext cx="809789" cy="915440"/>
              <a:chOff x="6379727" y="-4070"/>
              <a:chExt cx="809789" cy="915440"/>
            </a:xfrm>
            <a:solidFill>
              <a:schemeClr val="accent2">
                <a:lumMod val="75000"/>
              </a:schemeClr>
            </a:solidFill>
          </p:grpSpPr>
          <p:sp>
            <p:nvSpPr>
              <p:cNvPr id="490" name="Freeform 415"/>
              <p:cNvSpPr>
                <a:spLocks/>
              </p:cNvSpPr>
              <p:nvPr/>
            </p:nvSpPr>
            <p:spPr bwMode="auto">
              <a:xfrm>
                <a:off x="7080324" y="865922"/>
                <a:ext cx="31872" cy="36004"/>
              </a:xfrm>
              <a:custGeom>
                <a:avLst/>
                <a:gdLst>
                  <a:gd name="T0" fmla="*/ 20 w 33"/>
                  <a:gd name="T1" fmla="*/ 0 h 37"/>
                  <a:gd name="T2" fmla="*/ 19 w 33"/>
                  <a:gd name="T3" fmla="*/ 0 h 37"/>
                  <a:gd name="T4" fmla="*/ 16 w 33"/>
                  <a:gd name="T5" fmla="*/ 1 h 37"/>
                  <a:gd name="T6" fmla="*/ 10 w 33"/>
                  <a:gd name="T7" fmla="*/ 4 h 37"/>
                  <a:gd name="T8" fmla="*/ 8 w 33"/>
                  <a:gd name="T9" fmla="*/ 6 h 37"/>
                  <a:gd name="T10" fmla="*/ 6 w 33"/>
                  <a:gd name="T11" fmla="*/ 9 h 37"/>
                  <a:gd name="T12" fmla="*/ 4 w 33"/>
                  <a:gd name="T13" fmla="*/ 14 h 37"/>
                  <a:gd name="T14" fmla="*/ 3 w 33"/>
                  <a:gd name="T15" fmla="*/ 17 h 37"/>
                  <a:gd name="T16" fmla="*/ 0 w 33"/>
                  <a:gd name="T17" fmla="*/ 25 h 37"/>
                  <a:gd name="T18" fmla="*/ 0 w 33"/>
                  <a:gd name="T19" fmla="*/ 28 h 37"/>
                  <a:gd name="T20" fmla="*/ 0 w 33"/>
                  <a:gd name="T21" fmla="*/ 30 h 37"/>
                  <a:gd name="T22" fmla="*/ 1 w 33"/>
                  <a:gd name="T23" fmla="*/ 32 h 37"/>
                  <a:gd name="T24" fmla="*/ 4 w 33"/>
                  <a:gd name="T25" fmla="*/ 35 h 37"/>
                  <a:gd name="T26" fmla="*/ 6 w 33"/>
                  <a:gd name="T27" fmla="*/ 36 h 37"/>
                  <a:gd name="T28" fmla="*/ 8 w 33"/>
                  <a:gd name="T29" fmla="*/ 37 h 37"/>
                  <a:gd name="T30" fmla="*/ 9 w 33"/>
                  <a:gd name="T31" fmla="*/ 37 h 37"/>
                  <a:gd name="T32" fmla="*/ 11 w 33"/>
                  <a:gd name="T33" fmla="*/ 37 h 37"/>
                  <a:gd name="T34" fmla="*/ 14 w 33"/>
                  <a:gd name="T35" fmla="*/ 36 h 37"/>
                  <a:gd name="T36" fmla="*/ 21 w 33"/>
                  <a:gd name="T37" fmla="*/ 31 h 37"/>
                  <a:gd name="T38" fmla="*/ 24 w 33"/>
                  <a:gd name="T39" fmla="*/ 29 h 37"/>
                  <a:gd name="T40" fmla="*/ 28 w 33"/>
                  <a:gd name="T41" fmla="*/ 26 h 37"/>
                  <a:gd name="T42" fmla="*/ 30 w 33"/>
                  <a:gd name="T43" fmla="*/ 23 h 37"/>
                  <a:gd name="T44" fmla="*/ 31 w 33"/>
                  <a:gd name="T45" fmla="*/ 21 h 37"/>
                  <a:gd name="T46" fmla="*/ 33 w 33"/>
                  <a:gd name="T47" fmla="*/ 16 h 37"/>
                  <a:gd name="T48" fmla="*/ 33 w 33"/>
                  <a:gd name="T49" fmla="*/ 10 h 37"/>
                  <a:gd name="T50" fmla="*/ 31 w 33"/>
                  <a:gd name="T51" fmla="*/ 7 h 37"/>
                  <a:gd name="T52" fmla="*/ 28 w 33"/>
                  <a:gd name="T53" fmla="*/ 3 h 37"/>
                  <a:gd name="T54" fmla="*/ 25 w 33"/>
                  <a:gd name="T55" fmla="*/ 2 h 37"/>
                  <a:gd name="T56" fmla="*/ 20 w 33"/>
                  <a:gd name="T5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37">
                    <a:moveTo>
                      <a:pt x="20" y="0"/>
                    </a:moveTo>
                    <a:cubicBezTo>
                      <a:pt x="20" y="0"/>
                      <a:pt x="20" y="0"/>
                      <a:pt x="19" y="0"/>
                    </a:cubicBezTo>
                    <a:cubicBezTo>
                      <a:pt x="18" y="1"/>
                      <a:pt x="17" y="1"/>
                      <a:pt x="16" y="1"/>
                    </a:cubicBezTo>
                    <a:cubicBezTo>
                      <a:pt x="13" y="2"/>
                      <a:pt x="11" y="3"/>
                      <a:pt x="10" y="4"/>
                    </a:cubicBezTo>
                    <a:cubicBezTo>
                      <a:pt x="9" y="5"/>
                      <a:pt x="9" y="5"/>
                      <a:pt x="8" y="6"/>
                    </a:cubicBezTo>
                    <a:cubicBezTo>
                      <a:pt x="7" y="7"/>
                      <a:pt x="6" y="8"/>
                      <a:pt x="6" y="9"/>
                    </a:cubicBezTo>
                    <a:cubicBezTo>
                      <a:pt x="5" y="11"/>
                      <a:pt x="4" y="12"/>
                      <a:pt x="4" y="14"/>
                    </a:cubicBezTo>
                    <a:cubicBezTo>
                      <a:pt x="4" y="15"/>
                      <a:pt x="3" y="16"/>
                      <a:pt x="3" y="17"/>
                    </a:cubicBezTo>
                    <a:cubicBezTo>
                      <a:pt x="2" y="20"/>
                      <a:pt x="1" y="23"/>
                      <a:pt x="0" y="25"/>
                    </a:cubicBezTo>
                    <a:cubicBezTo>
                      <a:pt x="0" y="26"/>
                      <a:pt x="0" y="27"/>
                      <a:pt x="0" y="28"/>
                    </a:cubicBezTo>
                    <a:cubicBezTo>
                      <a:pt x="0" y="28"/>
                      <a:pt x="0" y="29"/>
                      <a:pt x="0" y="30"/>
                    </a:cubicBezTo>
                    <a:cubicBezTo>
                      <a:pt x="1" y="31"/>
                      <a:pt x="1" y="32"/>
                      <a:pt x="1" y="32"/>
                    </a:cubicBezTo>
                    <a:cubicBezTo>
                      <a:pt x="2" y="33"/>
                      <a:pt x="3" y="34"/>
                      <a:pt x="4" y="35"/>
                    </a:cubicBezTo>
                    <a:cubicBezTo>
                      <a:pt x="4" y="35"/>
                      <a:pt x="5" y="36"/>
                      <a:pt x="6" y="36"/>
                    </a:cubicBezTo>
                    <a:cubicBezTo>
                      <a:pt x="6" y="37"/>
                      <a:pt x="7" y="37"/>
                      <a:pt x="8" y="37"/>
                    </a:cubicBezTo>
                    <a:cubicBezTo>
                      <a:pt x="8" y="37"/>
                      <a:pt x="9" y="37"/>
                      <a:pt x="9" y="37"/>
                    </a:cubicBezTo>
                    <a:cubicBezTo>
                      <a:pt x="10" y="37"/>
                      <a:pt x="10" y="37"/>
                      <a:pt x="11" y="37"/>
                    </a:cubicBezTo>
                    <a:cubicBezTo>
                      <a:pt x="12" y="37"/>
                      <a:pt x="13" y="36"/>
                      <a:pt x="14" y="36"/>
                    </a:cubicBezTo>
                    <a:cubicBezTo>
                      <a:pt x="16" y="34"/>
                      <a:pt x="18" y="33"/>
                      <a:pt x="21" y="31"/>
                    </a:cubicBezTo>
                    <a:cubicBezTo>
                      <a:pt x="22" y="30"/>
                      <a:pt x="23" y="30"/>
                      <a:pt x="24" y="29"/>
                    </a:cubicBezTo>
                    <a:cubicBezTo>
                      <a:pt x="25" y="28"/>
                      <a:pt x="26" y="27"/>
                      <a:pt x="28" y="26"/>
                    </a:cubicBezTo>
                    <a:cubicBezTo>
                      <a:pt x="29" y="25"/>
                      <a:pt x="29" y="24"/>
                      <a:pt x="30" y="23"/>
                    </a:cubicBezTo>
                    <a:cubicBezTo>
                      <a:pt x="31" y="22"/>
                      <a:pt x="31" y="22"/>
                      <a:pt x="31" y="21"/>
                    </a:cubicBezTo>
                    <a:cubicBezTo>
                      <a:pt x="32" y="19"/>
                      <a:pt x="33" y="18"/>
                      <a:pt x="33" y="16"/>
                    </a:cubicBezTo>
                    <a:cubicBezTo>
                      <a:pt x="33" y="14"/>
                      <a:pt x="33" y="12"/>
                      <a:pt x="33" y="10"/>
                    </a:cubicBezTo>
                    <a:cubicBezTo>
                      <a:pt x="32" y="9"/>
                      <a:pt x="32" y="8"/>
                      <a:pt x="31" y="7"/>
                    </a:cubicBezTo>
                    <a:cubicBezTo>
                      <a:pt x="30" y="6"/>
                      <a:pt x="29" y="4"/>
                      <a:pt x="28" y="3"/>
                    </a:cubicBezTo>
                    <a:cubicBezTo>
                      <a:pt x="27" y="3"/>
                      <a:pt x="26" y="2"/>
                      <a:pt x="25" y="2"/>
                    </a:cubicBezTo>
                    <a:cubicBezTo>
                      <a:pt x="23" y="1"/>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1" name="Freeform 416"/>
              <p:cNvSpPr>
                <a:spLocks noEditPoints="1"/>
              </p:cNvSpPr>
              <p:nvPr/>
            </p:nvSpPr>
            <p:spPr bwMode="auto">
              <a:xfrm>
                <a:off x="7144069" y="862381"/>
                <a:ext cx="45447" cy="48989"/>
              </a:xfrm>
              <a:custGeom>
                <a:avLst/>
                <a:gdLst>
                  <a:gd name="T0" fmla="*/ 7 w 47"/>
                  <a:gd name="T1" fmla="*/ 22 h 51"/>
                  <a:gd name="T2" fmla="*/ 8 w 47"/>
                  <a:gd name="T3" fmla="*/ 21 h 51"/>
                  <a:gd name="T4" fmla="*/ 8 w 47"/>
                  <a:gd name="T5" fmla="*/ 22 h 51"/>
                  <a:gd name="T6" fmla="*/ 7 w 47"/>
                  <a:gd name="T7" fmla="*/ 22 h 51"/>
                  <a:gd name="T8" fmla="*/ 12 w 47"/>
                  <a:gd name="T9" fmla="*/ 16 h 51"/>
                  <a:gd name="T10" fmla="*/ 12 w 47"/>
                  <a:gd name="T11" fmla="*/ 16 h 51"/>
                  <a:gd name="T12" fmla="*/ 12 w 47"/>
                  <a:gd name="T13" fmla="*/ 16 h 51"/>
                  <a:gd name="T14" fmla="*/ 12 w 47"/>
                  <a:gd name="T15" fmla="*/ 16 h 51"/>
                  <a:gd name="T16" fmla="*/ 30 w 47"/>
                  <a:gd name="T17" fmla="*/ 0 h 51"/>
                  <a:gd name="T18" fmla="*/ 28 w 47"/>
                  <a:gd name="T19" fmla="*/ 0 h 51"/>
                  <a:gd name="T20" fmla="*/ 24 w 47"/>
                  <a:gd name="T21" fmla="*/ 2 h 51"/>
                  <a:gd name="T22" fmla="*/ 21 w 47"/>
                  <a:gd name="T23" fmla="*/ 4 h 51"/>
                  <a:gd name="T24" fmla="*/ 17 w 47"/>
                  <a:gd name="T25" fmla="*/ 7 h 51"/>
                  <a:gd name="T26" fmla="*/ 17 w 47"/>
                  <a:gd name="T27" fmla="*/ 7 h 51"/>
                  <a:gd name="T28" fmla="*/ 13 w 47"/>
                  <a:gd name="T29" fmla="*/ 13 h 51"/>
                  <a:gd name="T30" fmla="*/ 11 w 47"/>
                  <a:gd name="T31" fmla="*/ 18 h 51"/>
                  <a:gd name="T32" fmla="*/ 9 w 47"/>
                  <a:gd name="T33" fmla="*/ 19 h 51"/>
                  <a:gd name="T34" fmla="*/ 6 w 47"/>
                  <a:gd name="T35" fmla="*/ 22 h 51"/>
                  <a:gd name="T36" fmla="*/ 4 w 47"/>
                  <a:gd name="T37" fmla="*/ 25 h 51"/>
                  <a:gd name="T38" fmla="*/ 1 w 47"/>
                  <a:gd name="T39" fmla="*/ 31 h 51"/>
                  <a:gd name="T40" fmla="*/ 0 w 47"/>
                  <a:gd name="T41" fmla="*/ 35 h 51"/>
                  <a:gd name="T42" fmla="*/ 2 w 47"/>
                  <a:gd name="T43" fmla="*/ 41 h 51"/>
                  <a:gd name="T44" fmla="*/ 4 w 47"/>
                  <a:gd name="T45" fmla="*/ 45 h 51"/>
                  <a:gd name="T46" fmla="*/ 8 w 47"/>
                  <a:gd name="T47" fmla="*/ 49 h 51"/>
                  <a:gd name="T48" fmla="*/ 17 w 47"/>
                  <a:gd name="T49" fmla="*/ 51 h 51"/>
                  <a:gd name="T50" fmla="*/ 21 w 47"/>
                  <a:gd name="T51" fmla="*/ 51 h 51"/>
                  <a:gd name="T52" fmla="*/ 30 w 47"/>
                  <a:gd name="T53" fmla="*/ 46 h 51"/>
                  <a:gd name="T54" fmla="*/ 36 w 47"/>
                  <a:gd name="T55" fmla="*/ 42 h 51"/>
                  <a:gd name="T56" fmla="*/ 37 w 47"/>
                  <a:gd name="T57" fmla="*/ 41 h 51"/>
                  <a:gd name="T58" fmla="*/ 41 w 47"/>
                  <a:gd name="T59" fmla="*/ 36 h 51"/>
                  <a:gd name="T60" fmla="*/ 45 w 47"/>
                  <a:gd name="T61" fmla="*/ 27 h 51"/>
                  <a:gd name="T62" fmla="*/ 46 w 47"/>
                  <a:gd name="T63" fmla="*/ 25 h 51"/>
                  <a:gd name="T64" fmla="*/ 46 w 47"/>
                  <a:gd name="T65" fmla="*/ 22 h 51"/>
                  <a:gd name="T66" fmla="*/ 47 w 47"/>
                  <a:gd name="T67" fmla="*/ 19 h 51"/>
                  <a:gd name="T68" fmla="*/ 46 w 47"/>
                  <a:gd name="T69" fmla="*/ 12 h 51"/>
                  <a:gd name="T70" fmla="*/ 44 w 47"/>
                  <a:gd name="T71" fmla="*/ 8 h 51"/>
                  <a:gd name="T72" fmla="*/ 42 w 47"/>
                  <a:gd name="T73" fmla="*/ 5 h 51"/>
                  <a:gd name="T74" fmla="*/ 38 w 47"/>
                  <a:gd name="T75" fmla="*/ 2 h 51"/>
                  <a:gd name="T76" fmla="*/ 32 w 47"/>
                  <a:gd name="T77" fmla="*/ 0 h 51"/>
                  <a:gd name="T78" fmla="*/ 30 w 47"/>
                  <a:gd name="T7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1">
                    <a:moveTo>
                      <a:pt x="7" y="22"/>
                    </a:moveTo>
                    <a:cubicBezTo>
                      <a:pt x="8" y="22"/>
                      <a:pt x="8" y="22"/>
                      <a:pt x="8" y="21"/>
                    </a:cubicBezTo>
                    <a:cubicBezTo>
                      <a:pt x="8" y="22"/>
                      <a:pt x="8" y="22"/>
                      <a:pt x="8" y="22"/>
                    </a:cubicBezTo>
                    <a:cubicBezTo>
                      <a:pt x="8" y="22"/>
                      <a:pt x="7" y="22"/>
                      <a:pt x="7" y="22"/>
                    </a:cubicBezTo>
                    <a:moveTo>
                      <a:pt x="12" y="16"/>
                    </a:moveTo>
                    <a:cubicBezTo>
                      <a:pt x="12" y="16"/>
                      <a:pt x="12" y="16"/>
                      <a:pt x="12" y="16"/>
                    </a:cubicBezTo>
                    <a:cubicBezTo>
                      <a:pt x="12" y="16"/>
                      <a:pt x="12" y="16"/>
                      <a:pt x="12" y="16"/>
                    </a:cubicBezTo>
                    <a:cubicBezTo>
                      <a:pt x="12" y="16"/>
                      <a:pt x="12" y="16"/>
                      <a:pt x="12" y="16"/>
                    </a:cubicBezTo>
                    <a:moveTo>
                      <a:pt x="30" y="0"/>
                    </a:moveTo>
                    <a:cubicBezTo>
                      <a:pt x="30" y="0"/>
                      <a:pt x="29" y="0"/>
                      <a:pt x="28" y="0"/>
                    </a:cubicBezTo>
                    <a:cubicBezTo>
                      <a:pt x="27" y="0"/>
                      <a:pt x="25" y="1"/>
                      <a:pt x="24" y="2"/>
                    </a:cubicBezTo>
                    <a:cubicBezTo>
                      <a:pt x="23" y="2"/>
                      <a:pt x="22" y="3"/>
                      <a:pt x="21" y="4"/>
                    </a:cubicBezTo>
                    <a:cubicBezTo>
                      <a:pt x="19" y="5"/>
                      <a:pt x="18" y="6"/>
                      <a:pt x="17" y="7"/>
                    </a:cubicBezTo>
                    <a:cubicBezTo>
                      <a:pt x="17" y="7"/>
                      <a:pt x="17" y="7"/>
                      <a:pt x="17" y="7"/>
                    </a:cubicBezTo>
                    <a:cubicBezTo>
                      <a:pt x="15" y="10"/>
                      <a:pt x="14" y="11"/>
                      <a:pt x="13" y="13"/>
                    </a:cubicBezTo>
                    <a:cubicBezTo>
                      <a:pt x="13" y="15"/>
                      <a:pt x="12" y="16"/>
                      <a:pt x="11" y="18"/>
                    </a:cubicBezTo>
                    <a:cubicBezTo>
                      <a:pt x="10" y="18"/>
                      <a:pt x="10" y="19"/>
                      <a:pt x="9" y="19"/>
                    </a:cubicBezTo>
                    <a:cubicBezTo>
                      <a:pt x="8" y="20"/>
                      <a:pt x="8" y="21"/>
                      <a:pt x="6" y="22"/>
                    </a:cubicBezTo>
                    <a:cubicBezTo>
                      <a:pt x="5" y="23"/>
                      <a:pt x="4" y="24"/>
                      <a:pt x="4" y="25"/>
                    </a:cubicBezTo>
                    <a:cubicBezTo>
                      <a:pt x="2" y="27"/>
                      <a:pt x="1" y="29"/>
                      <a:pt x="1" y="31"/>
                    </a:cubicBezTo>
                    <a:cubicBezTo>
                      <a:pt x="1" y="32"/>
                      <a:pt x="0" y="34"/>
                      <a:pt x="0" y="35"/>
                    </a:cubicBezTo>
                    <a:cubicBezTo>
                      <a:pt x="0" y="37"/>
                      <a:pt x="1" y="39"/>
                      <a:pt x="2" y="41"/>
                    </a:cubicBezTo>
                    <a:cubicBezTo>
                      <a:pt x="2" y="43"/>
                      <a:pt x="3" y="44"/>
                      <a:pt x="4" y="45"/>
                    </a:cubicBezTo>
                    <a:cubicBezTo>
                      <a:pt x="5" y="47"/>
                      <a:pt x="6" y="48"/>
                      <a:pt x="8" y="49"/>
                    </a:cubicBezTo>
                    <a:cubicBezTo>
                      <a:pt x="11" y="50"/>
                      <a:pt x="14" y="51"/>
                      <a:pt x="17" y="51"/>
                    </a:cubicBezTo>
                    <a:cubicBezTo>
                      <a:pt x="18" y="51"/>
                      <a:pt x="19" y="51"/>
                      <a:pt x="21" y="51"/>
                    </a:cubicBezTo>
                    <a:cubicBezTo>
                      <a:pt x="24" y="49"/>
                      <a:pt x="27" y="48"/>
                      <a:pt x="30" y="46"/>
                    </a:cubicBezTo>
                    <a:cubicBezTo>
                      <a:pt x="32" y="45"/>
                      <a:pt x="34" y="43"/>
                      <a:pt x="36" y="42"/>
                    </a:cubicBezTo>
                    <a:cubicBezTo>
                      <a:pt x="36" y="42"/>
                      <a:pt x="37" y="41"/>
                      <a:pt x="37" y="41"/>
                    </a:cubicBezTo>
                    <a:cubicBezTo>
                      <a:pt x="38" y="39"/>
                      <a:pt x="40" y="38"/>
                      <a:pt x="41" y="36"/>
                    </a:cubicBezTo>
                    <a:cubicBezTo>
                      <a:pt x="43" y="33"/>
                      <a:pt x="44" y="30"/>
                      <a:pt x="45" y="27"/>
                    </a:cubicBezTo>
                    <a:cubicBezTo>
                      <a:pt x="46" y="26"/>
                      <a:pt x="46" y="26"/>
                      <a:pt x="46" y="25"/>
                    </a:cubicBezTo>
                    <a:cubicBezTo>
                      <a:pt x="46" y="24"/>
                      <a:pt x="46" y="23"/>
                      <a:pt x="46" y="22"/>
                    </a:cubicBezTo>
                    <a:cubicBezTo>
                      <a:pt x="47" y="21"/>
                      <a:pt x="47" y="20"/>
                      <a:pt x="47" y="19"/>
                    </a:cubicBezTo>
                    <a:cubicBezTo>
                      <a:pt x="46" y="17"/>
                      <a:pt x="46" y="14"/>
                      <a:pt x="46" y="12"/>
                    </a:cubicBezTo>
                    <a:cubicBezTo>
                      <a:pt x="45" y="11"/>
                      <a:pt x="45" y="9"/>
                      <a:pt x="44" y="8"/>
                    </a:cubicBezTo>
                    <a:cubicBezTo>
                      <a:pt x="43" y="7"/>
                      <a:pt x="42" y="6"/>
                      <a:pt x="42" y="5"/>
                    </a:cubicBezTo>
                    <a:cubicBezTo>
                      <a:pt x="40" y="4"/>
                      <a:pt x="39" y="3"/>
                      <a:pt x="38" y="2"/>
                    </a:cubicBezTo>
                    <a:cubicBezTo>
                      <a:pt x="36" y="1"/>
                      <a:pt x="35" y="1"/>
                      <a:pt x="32" y="0"/>
                    </a:cubicBezTo>
                    <a:cubicBezTo>
                      <a:pt x="32"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2" name="Freeform 417"/>
              <p:cNvSpPr>
                <a:spLocks/>
              </p:cNvSpPr>
              <p:nvPr/>
            </p:nvSpPr>
            <p:spPr bwMode="auto">
              <a:xfrm>
                <a:off x="7137576" y="799817"/>
                <a:ext cx="39545" cy="41316"/>
              </a:xfrm>
              <a:custGeom>
                <a:avLst/>
                <a:gdLst>
                  <a:gd name="T0" fmla="*/ 24 w 41"/>
                  <a:gd name="T1" fmla="*/ 0 h 43"/>
                  <a:gd name="T2" fmla="*/ 23 w 41"/>
                  <a:gd name="T3" fmla="*/ 0 h 43"/>
                  <a:gd name="T4" fmla="*/ 19 w 41"/>
                  <a:gd name="T5" fmla="*/ 1 h 43"/>
                  <a:gd name="T6" fmla="*/ 15 w 41"/>
                  <a:gd name="T7" fmla="*/ 3 h 43"/>
                  <a:gd name="T8" fmla="*/ 13 w 41"/>
                  <a:gd name="T9" fmla="*/ 5 h 43"/>
                  <a:gd name="T10" fmla="*/ 12 w 41"/>
                  <a:gd name="T11" fmla="*/ 6 h 43"/>
                  <a:gd name="T12" fmla="*/ 8 w 41"/>
                  <a:gd name="T13" fmla="*/ 11 h 43"/>
                  <a:gd name="T14" fmla="*/ 3 w 41"/>
                  <a:gd name="T15" fmla="*/ 19 h 43"/>
                  <a:gd name="T16" fmla="*/ 1 w 41"/>
                  <a:gd name="T17" fmla="*/ 25 h 43"/>
                  <a:gd name="T18" fmla="*/ 1 w 41"/>
                  <a:gd name="T19" fmla="*/ 31 h 43"/>
                  <a:gd name="T20" fmla="*/ 3 w 41"/>
                  <a:gd name="T21" fmla="*/ 35 h 43"/>
                  <a:gd name="T22" fmla="*/ 7 w 41"/>
                  <a:gd name="T23" fmla="*/ 39 h 43"/>
                  <a:gd name="T24" fmla="*/ 10 w 41"/>
                  <a:gd name="T25" fmla="*/ 41 h 43"/>
                  <a:gd name="T26" fmla="*/ 16 w 41"/>
                  <a:gd name="T27" fmla="*/ 43 h 43"/>
                  <a:gd name="T28" fmla="*/ 17 w 41"/>
                  <a:gd name="T29" fmla="*/ 43 h 43"/>
                  <a:gd name="T30" fmla="*/ 21 w 41"/>
                  <a:gd name="T31" fmla="*/ 42 h 43"/>
                  <a:gd name="T32" fmla="*/ 28 w 41"/>
                  <a:gd name="T33" fmla="*/ 38 h 43"/>
                  <a:gd name="T34" fmla="*/ 34 w 41"/>
                  <a:gd name="T35" fmla="*/ 31 h 43"/>
                  <a:gd name="T36" fmla="*/ 37 w 41"/>
                  <a:gd name="T37" fmla="*/ 26 h 43"/>
                  <a:gd name="T38" fmla="*/ 39 w 41"/>
                  <a:gd name="T39" fmla="*/ 24 h 43"/>
                  <a:gd name="T40" fmla="*/ 40 w 41"/>
                  <a:gd name="T41" fmla="*/ 20 h 43"/>
                  <a:gd name="T42" fmla="*/ 40 w 41"/>
                  <a:gd name="T43" fmla="*/ 20 h 43"/>
                  <a:gd name="T44" fmla="*/ 41 w 41"/>
                  <a:gd name="T45" fmla="*/ 16 h 43"/>
                  <a:gd name="T46" fmla="*/ 40 w 41"/>
                  <a:gd name="T47" fmla="*/ 11 h 43"/>
                  <a:gd name="T48" fmla="*/ 40 w 41"/>
                  <a:gd name="T49" fmla="*/ 11 h 43"/>
                  <a:gd name="T50" fmla="*/ 39 w 41"/>
                  <a:gd name="T51" fmla="*/ 9 h 43"/>
                  <a:gd name="T52" fmla="*/ 38 w 41"/>
                  <a:gd name="T53" fmla="*/ 6 h 43"/>
                  <a:gd name="T54" fmla="*/ 35 w 41"/>
                  <a:gd name="T55" fmla="*/ 3 h 43"/>
                  <a:gd name="T56" fmla="*/ 32 w 41"/>
                  <a:gd name="T57" fmla="*/ 1 h 43"/>
                  <a:gd name="T58" fmla="*/ 27 w 41"/>
                  <a:gd name="T59" fmla="*/ 0 h 43"/>
                  <a:gd name="T60" fmla="*/ 27 w 41"/>
                  <a:gd name="T61" fmla="*/ 0 h 43"/>
                  <a:gd name="T62" fmla="*/ 26 w 41"/>
                  <a:gd name="T63" fmla="*/ 0 h 43"/>
                  <a:gd name="T64" fmla="*/ 25 w 41"/>
                  <a:gd name="T65" fmla="*/ 0 h 43"/>
                  <a:gd name="T66" fmla="*/ 24 w 41"/>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3">
                    <a:moveTo>
                      <a:pt x="24" y="0"/>
                    </a:moveTo>
                    <a:cubicBezTo>
                      <a:pt x="24" y="0"/>
                      <a:pt x="23" y="0"/>
                      <a:pt x="23" y="0"/>
                    </a:cubicBezTo>
                    <a:cubicBezTo>
                      <a:pt x="21" y="0"/>
                      <a:pt x="20" y="0"/>
                      <a:pt x="19" y="1"/>
                    </a:cubicBezTo>
                    <a:cubicBezTo>
                      <a:pt x="16" y="2"/>
                      <a:pt x="17" y="2"/>
                      <a:pt x="15" y="3"/>
                    </a:cubicBezTo>
                    <a:cubicBezTo>
                      <a:pt x="14" y="4"/>
                      <a:pt x="13" y="5"/>
                      <a:pt x="13" y="5"/>
                    </a:cubicBezTo>
                    <a:cubicBezTo>
                      <a:pt x="12" y="6"/>
                      <a:pt x="12" y="6"/>
                      <a:pt x="12" y="6"/>
                    </a:cubicBezTo>
                    <a:cubicBezTo>
                      <a:pt x="10" y="8"/>
                      <a:pt x="9" y="9"/>
                      <a:pt x="8" y="11"/>
                    </a:cubicBezTo>
                    <a:cubicBezTo>
                      <a:pt x="6" y="14"/>
                      <a:pt x="4" y="16"/>
                      <a:pt x="3" y="19"/>
                    </a:cubicBezTo>
                    <a:cubicBezTo>
                      <a:pt x="2" y="21"/>
                      <a:pt x="1" y="23"/>
                      <a:pt x="1" y="25"/>
                    </a:cubicBezTo>
                    <a:cubicBezTo>
                      <a:pt x="0" y="27"/>
                      <a:pt x="0" y="29"/>
                      <a:pt x="1" y="31"/>
                    </a:cubicBezTo>
                    <a:cubicBezTo>
                      <a:pt x="2" y="32"/>
                      <a:pt x="2" y="34"/>
                      <a:pt x="3" y="35"/>
                    </a:cubicBezTo>
                    <a:cubicBezTo>
                      <a:pt x="4" y="37"/>
                      <a:pt x="5" y="38"/>
                      <a:pt x="7" y="39"/>
                    </a:cubicBezTo>
                    <a:cubicBezTo>
                      <a:pt x="8" y="40"/>
                      <a:pt x="9" y="41"/>
                      <a:pt x="10" y="41"/>
                    </a:cubicBezTo>
                    <a:cubicBezTo>
                      <a:pt x="12" y="42"/>
                      <a:pt x="14" y="43"/>
                      <a:pt x="16" y="43"/>
                    </a:cubicBezTo>
                    <a:cubicBezTo>
                      <a:pt x="16" y="43"/>
                      <a:pt x="16" y="43"/>
                      <a:pt x="17" y="43"/>
                    </a:cubicBezTo>
                    <a:cubicBezTo>
                      <a:pt x="21" y="42"/>
                      <a:pt x="21" y="42"/>
                      <a:pt x="21" y="42"/>
                    </a:cubicBezTo>
                    <a:cubicBezTo>
                      <a:pt x="23" y="41"/>
                      <a:pt x="26" y="40"/>
                      <a:pt x="28" y="38"/>
                    </a:cubicBezTo>
                    <a:cubicBezTo>
                      <a:pt x="30" y="36"/>
                      <a:pt x="32" y="33"/>
                      <a:pt x="34" y="31"/>
                    </a:cubicBezTo>
                    <a:cubicBezTo>
                      <a:pt x="35" y="29"/>
                      <a:pt x="36" y="28"/>
                      <a:pt x="37" y="26"/>
                    </a:cubicBezTo>
                    <a:cubicBezTo>
                      <a:pt x="38" y="25"/>
                      <a:pt x="38" y="25"/>
                      <a:pt x="39" y="24"/>
                    </a:cubicBezTo>
                    <a:cubicBezTo>
                      <a:pt x="39" y="23"/>
                      <a:pt x="40" y="21"/>
                      <a:pt x="40" y="20"/>
                    </a:cubicBezTo>
                    <a:cubicBezTo>
                      <a:pt x="40" y="20"/>
                      <a:pt x="40" y="20"/>
                      <a:pt x="40" y="20"/>
                    </a:cubicBezTo>
                    <a:cubicBezTo>
                      <a:pt x="40" y="19"/>
                      <a:pt x="41" y="17"/>
                      <a:pt x="41" y="16"/>
                    </a:cubicBezTo>
                    <a:cubicBezTo>
                      <a:pt x="40" y="11"/>
                      <a:pt x="40" y="11"/>
                      <a:pt x="40" y="11"/>
                    </a:cubicBezTo>
                    <a:cubicBezTo>
                      <a:pt x="40" y="11"/>
                      <a:pt x="40" y="11"/>
                      <a:pt x="40" y="11"/>
                    </a:cubicBezTo>
                    <a:cubicBezTo>
                      <a:pt x="39" y="9"/>
                      <a:pt x="39" y="9"/>
                      <a:pt x="39" y="9"/>
                    </a:cubicBezTo>
                    <a:cubicBezTo>
                      <a:pt x="39" y="8"/>
                      <a:pt x="39" y="7"/>
                      <a:pt x="38" y="6"/>
                    </a:cubicBezTo>
                    <a:cubicBezTo>
                      <a:pt x="37" y="5"/>
                      <a:pt x="36" y="4"/>
                      <a:pt x="35" y="3"/>
                    </a:cubicBezTo>
                    <a:cubicBezTo>
                      <a:pt x="34" y="2"/>
                      <a:pt x="33" y="1"/>
                      <a:pt x="32" y="1"/>
                    </a:cubicBezTo>
                    <a:cubicBezTo>
                      <a:pt x="31" y="0"/>
                      <a:pt x="29" y="0"/>
                      <a:pt x="27" y="0"/>
                    </a:cubicBezTo>
                    <a:cubicBezTo>
                      <a:pt x="27" y="0"/>
                      <a:pt x="27" y="0"/>
                      <a:pt x="27" y="0"/>
                    </a:cubicBezTo>
                    <a:cubicBezTo>
                      <a:pt x="26" y="0"/>
                      <a:pt x="26" y="0"/>
                      <a:pt x="26" y="0"/>
                    </a:cubicBezTo>
                    <a:cubicBezTo>
                      <a:pt x="25" y="0"/>
                      <a:pt x="25" y="0"/>
                      <a:pt x="25" y="0"/>
                    </a:cubicBezTo>
                    <a:cubicBezTo>
                      <a:pt x="25" y="0"/>
                      <a:pt x="25"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3" name="Freeform 418"/>
              <p:cNvSpPr>
                <a:spLocks/>
              </p:cNvSpPr>
              <p:nvPr/>
            </p:nvSpPr>
            <p:spPr bwMode="auto">
              <a:xfrm>
                <a:off x="6598701" y="-1119"/>
                <a:ext cx="80861" cy="58432"/>
              </a:xfrm>
              <a:custGeom>
                <a:avLst/>
                <a:gdLst>
                  <a:gd name="T0" fmla="*/ 66 w 84"/>
                  <a:gd name="T1" fmla="*/ 0 h 61"/>
                  <a:gd name="T2" fmla="*/ 57 w 84"/>
                  <a:gd name="T3" fmla="*/ 2 h 61"/>
                  <a:gd name="T4" fmla="*/ 32 w 84"/>
                  <a:gd name="T5" fmla="*/ 15 h 61"/>
                  <a:gd name="T6" fmla="*/ 20 w 84"/>
                  <a:gd name="T7" fmla="*/ 21 h 61"/>
                  <a:gd name="T8" fmla="*/ 12 w 84"/>
                  <a:gd name="T9" fmla="*/ 27 h 61"/>
                  <a:gd name="T10" fmla="*/ 9 w 84"/>
                  <a:gd name="T11" fmla="*/ 30 h 61"/>
                  <a:gd name="T12" fmla="*/ 3 w 84"/>
                  <a:gd name="T13" fmla="*/ 39 h 61"/>
                  <a:gd name="T14" fmla="*/ 15 w 84"/>
                  <a:gd name="T15" fmla="*/ 61 h 61"/>
                  <a:gd name="T16" fmla="*/ 21 w 84"/>
                  <a:gd name="T17" fmla="*/ 61 h 61"/>
                  <a:gd name="T18" fmla="*/ 27 w 84"/>
                  <a:gd name="T19" fmla="*/ 60 h 61"/>
                  <a:gd name="T20" fmla="*/ 30 w 84"/>
                  <a:gd name="T21" fmla="*/ 60 h 61"/>
                  <a:gd name="T22" fmla="*/ 40 w 84"/>
                  <a:gd name="T23" fmla="*/ 55 h 61"/>
                  <a:gd name="T24" fmla="*/ 51 w 84"/>
                  <a:gd name="T25" fmla="*/ 48 h 61"/>
                  <a:gd name="T26" fmla="*/ 75 w 84"/>
                  <a:gd name="T27" fmla="*/ 32 h 61"/>
                  <a:gd name="T28" fmla="*/ 82 w 84"/>
                  <a:gd name="T29" fmla="*/ 21 h 61"/>
                  <a:gd name="T30" fmla="*/ 81 w 84"/>
                  <a:gd name="T31" fmla="*/ 8 h 61"/>
                  <a:gd name="T32" fmla="*/ 71 w 84"/>
                  <a:gd name="T33" fmla="*/ 0 h 61"/>
                  <a:gd name="T34" fmla="*/ 66 w 84"/>
                  <a:gd name="T3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61">
                    <a:moveTo>
                      <a:pt x="66" y="0"/>
                    </a:moveTo>
                    <a:cubicBezTo>
                      <a:pt x="63" y="0"/>
                      <a:pt x="60" y="1"/>
                      <a:pt x="57" y="2"/>
                    </a:cubicBezTo>
                    <a:cubicBezTo>
                      <a:pt x="49" y="6"/>
                      <a:pt x="41" y="10"/>
                      <a:pt x="32" y="15"/>
                    </a:cubicBezTo>
                    <a:cubicBezTo>
                      <a:pt x="28" y="17"/>
                      <a:pt x="24" y="19"/>
                      <a:pt x="20" y="21"/>
                    </a:cubicBezTo>
                    <a:cubicBezTo>
                      <a:pt x="17" y="23"/>
                      <a:pt x="14" y="25"/>
                      <a:pt x="12" y="27"/>
                    </a:cubicBezTo>
                    <a:cubicBezTo>
                      <a:pt x="11" y="28"/>
                      <a:pt x="10" y="29"/>
                      <a:pt x="9" y="30"/>
                    </a:cubicBezTo>
                    <a:cubicBezTo>
                      <a:pt x="6" y="33"/>
                      <a:pt x="5" y="35"/>
                      <a:pt x="3" y="39"/>
                    </a:cubicBezTo>
                    <a:cubicBezTo>
                      <a:pt x="0" y="47"/>
                      <a:pt x="7" y="59"/>
                      <a:pt x="15" y="61"/>
                    </a:cubicBezTo>
                    <a:cubicBezTo>
                      <a:pt x="18" y="61"/>
                      <a:pt x="19" y="61"/>
                      <a:pt x="21" y="61"/>
                    </a:cubicBezTo>
                    <a:cubicBezTo>
                      <a:pt x="23" y="61"/>
                      <a:pt x="25" y="61"/>
                      <a:pt x="27" y="60"/>
                    </a:cubicBezTo>
                    <a:cubicBezTo>
                      <a:pt x="28" y="60"/>
                      <a:pt x="29" y="60"/>
                      <a:pt x="30" y="60"/>
                    </a:cubicBezTo>
                    <a:cubicBezTo>
                      <a:pt x="33" y="58"/>
                      <a:pt x="37" y="57"/>
                      <a:pt x="40" y="55"/>
                    </a:cubicBezTo>
                    <a:cubicBezTo>
                      <a:pt x="44" y="53"/>
                      <a:pt x="48" y="50"/>
                      <a:pt x="51" y="48"/>
                    </a:cubicBezTo>
                    <a:cubicBezTo>
                      <a:pt x="59" y="42"/>
                      <a:pt x="67" y="37"/>
                      <a:pt x="75" y="32"/>
                    </a:cubicBezTo>
                    <a:cubicBezTo>
                      <a:pt x="78" y="29"/>
                      <a:pt x="81" y="26"/>
                      <a:pt x="82" y="21"/>
                    </a:cubicBezTo>
                    <a:cubicBezTo>
                      <a:pt x="84" y="17"/>
                      <a:pt x="83" y="12"/>
                      <a:pt x="81" y="8"/>
                    </a:cubicBezTo>
                    <a:cubicBezTo>
                      <a:pt x="78" y="5"/>
                      <a:pt x="75" y="1"/>
                      <a:pt x="71" y="0"/>
                    </a:cubicBezTo>
                    <a:cubicBezTo>
                      <a:pt x="69" y="0"/>
                      <a:pt x="68" y="0"/>
                      <a:pt x="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4" name="Freeform 419"/>
              <p:cNvSpPr>
                <a:spLocks/>
              </p:cNvSpPr>
              <p:nvPr/>
            </p:nvSpPr>
            <p:spPr bwMode="auto">
              <a:xfrm>
                <a:off x="6530234" y="89186"/>
                <a:ext cx="53710" cy="43677"/>
              </a:xfrm>
              <a:custGeom>
                <a:avLst/>
                <a:gdLst>
                  <a:gd name="T0" fmla="*/ 39 w 56"/>
                  <a:gd name="T1" fmla="*/ 0 h 45"/>
                  <a:gd name="T2" fmla="*/ 29 w 56"/>
                  <a:gd name="T3" fmla="*/ 2 h 45"/>
                  <a:gd name="T4" fmla="*/ 23 w 56"/>
                  <a:gd name="T5" fmla="*/ 3 h 45"/>
                  <a:gd name="T6" fmla="*/ 14 w 56"/>
                  <a:gd name="T7" fmla="*/ 7 h 45"/>
                  <a:gd name="T8" fmla="*/ 13 w 56"/>
                  <a:gd name="T9" fmla="*/ 8 h 45"/>
                  <a:gd name="T10" fmla="*/ 12 w 56"/>
                  <a:gd name="T11" fmla="*/ 9 h 45"/>
                  <a:gd name="T12" fmla="*/ 8 w 56"/>
                  <a:gd name="T13" fmla="*/ 12 h 45"/>
                  <a:gd name="T14" fmla="*/ 3 w 56"/>
                  <a:gd name="T15" fmla="*/ 18 h 45"/>
                  <a:gd name="T16" fmla="*/ 1 w 56"/>
                  <a:gd name="T17" fmla="*/ 25 h 45"/>
                  <a:gd name="T18" fmla="*/ 1 w 56"/>
                  <a:gd name="T19" fmla="*/ 32 h 45"/>
                  <a:gd name="T20" fmla="*/ 3 w 56"/>
                  <a:gd name="T21" fmla="*/ 36 h 45"/>
                  <a:gd name="T22" fmla="*/ 8 w 56"/>
                  <a:gd name="T23" fmla="*/ 41 h 45"/>
                  <a:gd name="T24" fmla="*/ 12 w 56"/>
                  <a:gd name="T25" fmla="*/ 44 h 45"/>
                  <a:gd name="T26" fmla="*/ 18 w 56"/>
                  <a:gd name="T27" fmla="*/ 45 h 45"/>
                  <a:gd name="T28" fmla="*/ 19 w 56"/>
                  <a:gd name="T29" fmla="*/ 45 h 45"/>
                  <a:gd name="T30" fmla="*/ 24 w 56"/>
                  <a:gd name="T31" fmla="*/ 45 h 45"/>
                  <a:gd name="T32" fmla="*/ 32 w 56"/>
                  <a:gd name="T33" fmla="*/ 40 h 45"/>
                  <a:gd name="T34" fmla="*/ 35 w 56"/>
                  <a:gd name="T35" fmla="*/ 37 h 45"/>
                  <a:gd name="T36" fmla="*/ 37 w 56"/>
                  <a:gd name="T37" fmla="*/ 35 h 45"/>
                  <a:gd name="T38" fmla="*/ 41 w 56"/>
                  <a:gd name="T39" fmla="*/ 33 h 45"/>
                  <a:gd name="T40" fmla="*/ 44 w 56"/>
                  <a:gd name="T41" fmla="*/ 32 h 45"/>
                  <a:gd name="T42" fmla="*/ 49 w 56"/>
                  <a:gd name="T43" fmla="*/ 29 h 45"/>
                  <a:gd name="T44" fmla="*/ 53 w 56"/>
                  <a:gd name="T45" fmla="*/ 25 h 45"/>
                  <a:gd name="T46" fmla="*/ 55 w 56"/>
                  <a:gd name="T47" fmla="*/ 21 h 45"/>
                  <a:gd name="T48" fmla="*/ 55 w 56"/>
                  <a:gd name="T49" fmla="*/ 14 h 45"/>
                  <a:gd name="T50" fmla="*/ 54 w 56"/>
                  <a:gd name="T51" fmla="*/ 10 h 45"/>
                  <a:gd name="T52" fmla="*/ 51 w 56"/>
                  <a:gd name="T53" fmla="*/ 5 h 45"/>
                  <a:gd name="T54" fmla="*/ 39 w 56"/>
                  <a:gd name="T55" fmla="*/ 0 h 45"/>
                  <a:gd name="T56" fmla="*/ 39 w 56"/>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45">
                    <a:moveTo>
                      <a:pt x="39" y="0"/>
                    </a:moveTo>
                    <a:cubicBezTo>
                      <a:pt x="36" y="0"/>
                      <a:pt x="32" y="1"/>
                      <a:pt x="29" y="2"/>
                    </a:cubicBezTo>
                    <a:cubicBezTo>
                      <a:pt x="27" y="2"/>
                      <a:pt x="25" y="2"/>
                      <a:pt x="23" y="3"/>
                    </a:cubicBezTo>
                    <a:cubicBezTo>
                      <a:pt x="20" y="4"/>
                      <a:pt x="17" y="6"/>
                      <a:pt x="14" y="7"/>
                    </a:cubicBezTo>
                    <a:cubicBezTo>
                      <a:pt x="13" y="8"/>
                      <a:pt x="13" y="8"/>
                      <a:pt x="13" y="8"/>
                    </a:cubicBezTo>
                    <a:cubicBezTo>
                      <a:pt x="12" y="9"/>
                      <a:pt x="12" y="9"/>
                      <a:pt x="12" y="9"/>
                    </a:cubicBezTo>
                    <a:cubicBezTo>
                      <a:pt x="11" y="10"/>
                      <a:pt x="9" y="11"/>
                      <a:pt x="8" y="12"/>
                    </a:cubicBezTo>
                    <a:cubicBezTo>
                      <a:pt x="6" y="14"/>
                      <a:pt x="5" y="16"/>
                      <a:pt x="3" y="18"/>
                    </a:cubicBezTo>
                    <a:cubicBezTo>
                      <a:pt x="2" y="20"/>
                      <a:pt x="1" y="22"/>
                      <a:pt x="1" y="25"/>
                    </a:cubicBezTo>
                    <a:cubicBezTo>
                      <a:pt x="0" y="27"/>
                      <a:pt x="1" y="30"/>
                      <a:pt x="1" y="32"/>
                    </a:cubicBezTo>
                    <a:cubicBezTo>
                      <a:pt x="2" y="33"/>
                      <a:pt x="3" y="35"/>
                      <a:pt x="3" y="36"/>
                    </a:cubicBezTo>
                    <a:cubicBezTo>
                      <a:pt x="4" y="38"/>
                      <a:pt x="6" y="40"/>
                      <a:pt x="8" y="41"/>
                    </a:cubicBezTo>
                    <a:cubicBezTo>
                      <a:pt x="9" y="43"/>
                      <a:pt x="10" y="43"/>
                      <a:pt x="12" y="44"/>
                    </a:cubicBezTo>
                    <a:cubicBezTo>
                      <a:pt x="14" y="45"/>
                      <a:pt x="16" y="45"/>
                      <a:pt x="18" y="45"/>
                    </a:cubicBezTo>
                    <a:cubicBezTo>
                      <a:pt x="19" y="45"/>
                      <a:pt x="19" y="45"/>
                      <a:pt x="19" y="45"/>
                    </a:cubicBezTo>
                    <a:cubicBezTo>
                      <a:pt x="24" y="45"/>
                      <a:pt x="24" y="45"/>
                      <a:pt x="24" y="45"/>
                    </a:cubicBezTo>
                    <a:cubicBezTo>
                      <a:pt x="27" y="44"/>
                      <a:pt x="30" y="42"/>
                      <a:pt x="32" y="40"/>
                    </a:cubicBezTo>
                    <a:cubicBezTo>
                      <a:pt x="33" y="39"/>
                      <a:pt x="34" y="38"/>
                      <a:pt x="35" y="37"/>
                    </a:cubicBezTo>
                    <a:cubicBezTo>
                      <a:pt x="36" y="36"/>
                      <a:pt x="36" y="36"/>
                      <a:pt x="37" y="35"/>
                    </a:cubicBezTo>
                    <a:cubicBezTo>
                      <a:pt x="38" y="34"/>
                      <a:pt x="40" y="34"/>
                      <a:pt x="41" y="33"/>
                    </a:cubicBezTo>
                    <a:cubicBezTo>
                      <a:pt x="42" y="33"/>
                      <a:pt x="43" y="32"/>
                      <a:pt x="44" y="32"/>
                    </a:cubicBezTo>
                    <a:cubicBezTo>
                      <a:pt x="46" y="32"/>
                      <a:pt x="47" y="31"/>
                      <a:pt x="49" y="29"/>
                    </a:cubicBezTo>
                    <a:cubicBezTo>
                      <a:pt x="51" y="28"/>
                      <a:pt x="52" y="27"/>
                      <a:pt x="53" y="25"/>
                    </a:cubicBezTo>
                    <a:cubicBezTo>
                      <a:pt x="54" y="23"/>
                      <a:pt x="54" y="22"/>
                      <a:pt x="55" y="21"/>
                    </a:cubicBezTo>
                    <a:cubicBezTo>
                      <a:pt x="55" y="19"/>
                      <a:pt x="56" y="17"/>
                      <a:pt x="55" y="14"/>
                    </a:cubicBezTo>
                    <a:cubicBezTo>
                      <a:pt x="55" y="13"/>
                      <a:pt x="55" y="12"/>
                      <a:pt x="54" y="10"/>
                    </a:cubicBezTo>
                    <a:cubicBezTo>
                      <a:pt x="53" y="8"/>
                      <a:pt x="52" y="7"/>
                      <a:pt x="51" y="5"/>
                    </a:cubicBezTo>
                    <a:cubicBezTo>
                      <a:pt x="47" y="2"/>
                      <a:pt x="44" y="1"/>
                      <a:pt x="39" y="0"/>
                    </a:cubicBezTo>
                    <a:cubicBezTo>
                      <a:pt x="39" y="0"/>
                      <a:pt x="39"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5" name="Freeform 420"/>
              <p:cNvSpPr>
                <a:spLocks/>
              </p:cNvSpPr>
              <p:nvPr/>
            </p:nvSpPr>
            <p:spPr bwMode="auto">
              <a:xfrm>
                <a:off x="6603422" y="63216"/>
                <a:ext cx="53710" cy="51940"/>
              </a:xfrm>
              <a:custGeom>
                <a:avLst/>
                <a:gdLst>
                  <a:gd name="T0" fmla="*/ 40 w 56"/>
                  <a:gd name="T1" fmla="*/ 0 h 54"/>
                  <a:gd name="T2" fmla="*/ 38 w 56"/>
                  <a:gd name="T3" fmla="*/ 0 h 54"/>
                  <a:gd name="T4" fmla="*/ 32 w 56"/>
                  <a:gd name="T5" fmla="*/ 2 h 54"/>
                  <a:gd name="T6" fmla="*/ 20 w 56"/>
                  <a:gd name="T7" fmla="*/ 10 h 54"/>
                  <a:gd name="T8" fmla="*/ 14 w 56"/>
                  <a:gd name="T9" fmla="*/ 14 h 54"/>
                  <a:gd name="T10" fmla="*/ 11 w 56"/>
                  <a:gd name="T11" fmla="*/ 16 h 54"/>
                  <a:gd name="T12" fmla="*/ 9 w 56"/>
                  <a:gd name="T13" fmla="*/ 18 h 54"/>
                  <a:gd name="T14" fmla="*/ 8 w 56"/>
                  <a:gd name="T15" fmla="*/ 20 h 54"/>
                  <a:gd name="T16" fmla="*/ 7 w 56"/>
                  <a:gd name="T17" fmla="*/ 21 h 54"/>
                  <a:gd name="T18" fmla="*/ 3 w 56"/>
                  <a:gd name="T19" fmla="*/ 25 h 54"/>
                  <a:gd name="T20" fmla="*/ 2 w 56"/>
                  <a:gd name="T21" fmla="*/ 27 h 54"/>
                  <a:gd name="T22" fmla="*/ 1 w 56"/>
                  <a:gd name="T23" fmla="*/ 30 h 54"/>
                  <a:gd name="T24" fmla="*/ 1 w 56"/>
                  <a:gd name="T25" fmla="*/ 40 h 54"/>
                  <a:gd name="T26" fmla="*/ 6 w 56"/>
                  <a:gd name="T27" fmla="*/ 49 h 54"/>
                  <a:gd name="T28" fmla="*/ 14 w 56"/>
                  <a:gd name="T29" fmla="*/ 53 h 54"/>
                  <a:gd name="T30" fmla="*/ 19 w 56"/>
                  <a:gd name="T31" fmla="*/ 54 h 54"/>
                  <a:gd name="T32" fmla="*/ 24 w 56"/>
                  <a:gd name="T33" fmla="*/ 53 h 54"/>
                  <a:gd name="T34" fmla="*/ 25 w 56"/>
                  <a:gd name="T35" fmla="*/ 53 h 54"/>
                  <a:gd name="T36" fmla="*/ 28 w 56"/>
                  <a:gd name="T37" fmla="*/ 52 h 54"/>
                  <a:gd name="T38" fmla="*/ 32 w 56"/>
                  <a:gd name="T39" fmla="*/ 50 h 54"/>
                  <a:gd name="T40" fmla="*/ 35 w 56"/>
                  <a:gd name="T41" fmla="*/ 47 h 54"/>
                  <a:gd name="T42" fmla="*/ 36 w 56"/>
                  <a:gd name="T43" fmla="*/ 46 h 54"/>
                  <a:gd name="T44" fmla="*/ 41 w 56"/>
                  <a:gd name="T45" fmla="*/ 41 h 54"/>
                  <a:gd name="T46" fmla="*/ 45 w 56"/>
                  <a:gd name="T47" fmla="*/ 35 h 54"/>
                  <a:gd name="T48" fmla="*/ 54 w 56"/>
                  <a:gd name="T49" fmla="*/ 24 h 54"/>
                  <a:gd name="T50" fmla="*/ 55 w 56"/>
                  <a:gd name="T51" fmla="*/ 20 h 54"/>
                  <a:gd name="T52" fmla="*/ 56 w 56"/>
                  <a:gd name="T53" fmla="*/ 14 h 54"/>
                  <a:gd name="T54" fmla="*/ 54 w 56"/>
                  <a:gd name="T55" fmla="*/ 9 h 54"/>
                  <a:gd name="T56" fmla="*/ 51 w 56"/>
                  <a:gd name="T57" fmla="*/ 4 h 54"/>
                  <a:gd name="T58" fmla="*/ 44 w 56"/>
                  <a:gd name="T59" fmla="*/ 0 h 54"/>
                  <a:gd name="T60" fmla="*/ 40 w 56"/>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4">
                    <a:moveTo>
                      <a:pt x="40" y="0"/>
                    </a:moveTo>
                    <a:cubicBezTo>
                      <a:pt x="39" y="0"/>
                      <a:pt x="38" y="0"/>
                      <a:pt x="38" y="0"/>
                    </a:cubicBezTo>
                    <a:cubicBezTo>
                      <a:pt x="35" y="0"/>
                      <a:pt x="33" y="1"/>
                      <a:pt x="32" y="2"/>
                    </a:cubicBezTo>
                    <a:cubicBezTo>
                      <a:pt x="28" y="5"/>
                      <a:pt x="24" y="7"/>
                      <a:pt x="20" y="10"/>
                    </a:cubicBezTo>
                    <a:cubicBezTo>
                      <a:pt x="18" y="11"/>
                      <a:pt x="16" y="13"/>
                      <a:pt x="14" y="14"/>
                    </a:cubicBezTo>
                    <a:cubicBezTo>
                      <a:pt x="13" y="15"/>
                      <a:pt x="12" y="15"/>
                      <a:pt x="11" y="16"/>
                    </a:cubicBezTo>
                    <a:cubicBezTo>
                      <a:pt x="10" y="17"/>
                      <a:pt x="10" y="17"/>
                      <a:pt x="9" y="18"/>
                    </a:cubicBezTo>
                    <a:cubicBezTo>
                      <a:pt x="8" y="19"/>
                      <a:pt x="8" y="19"/>
                      <a:pt x="8" y="20"/>
                    </a:cubicBezTo>
                    <a:cubicBezTo>
                      <a:pt x="7" y="20"/>
                      <a:pt x="7" y="20"/>
                      <a:pt x="7" y="21"/>
                    </a:cubicBezTo>
                    <a:cubicBezTo>
                      <a:pt x="5" y="22"/>
                      <a:pt x="5" y="23"/>
                      <a:pt x="3" y="25"/>
                    </a:cubicBezTo>
                    <a:cubicBezTo>
                      <a:pt x="3" y="26"/>
                      <a:pt x="3" y="26"/>
                      <a:pt x="2" y="27"/>
                    </a:cubicBezTo>
                    <a:cubicBezTo>
                      <a:pt x="2" y="29"/>
                      <a:pt x="1" y="29"/>
                      <a:pt x="1" y="30"/>
                    </a:cubicBezTo>
                    <a:cubicBezTo>
                      <a:pt x="0" y="34"/>
                      <a:pt x="0" y="37"/>
                      <a:pt x="1" y="40"/>
                    </a:cubicBezTo>
                    <a:cubicBezTo>
                      <a:pt x="2" y="43"/>
                      <a:pt x="4" y="46"/>
                      <a:pt x="6" y="49"/>
                    </a:cubicBezTo>
                    <a:cubicBezTo>
                      <a:pt x="8" y="51"/>
                      <a:pt x="11" y="52"/>
                      <a:pt x="14" y="53"/>
                    </a:cubicBezTo>
                    <a:cubicBezTo>
                      <a:pt x="16" y="54"/>
                      <a:pt x="18" y="54"/>
                      <a:pt x="19" y="54"/>
                    </a:cubicBezTo>
                    <a:cubicBezTo>
                      <a:pt x="21" y="54"/>
                      <a:pt x="23" y="54"/>
                      <a:pt x="24" y="53"/>
                    </a:cubicBezTo>
                    <a:cubicBezTo>
                      <a:pt x="25" y="53"/>
                      <a:pt x="25" y="53"/>
                      <a:pt x="25" y="53"/>
                    </a:cubicBezTo>
                    <a:cubicBezTo>
                      <a:pt x="26" y="53"/>
                      <a:pt x="27" y="52"/>
                      <a:pt x="28" y="52"/>
                    </a:cubicBezTo>
                    <a:cubicBezTo>
                      <a:pt x="29" y="52"/>
                      <a:pt x="31" y="51"/>
                      <a:pt x="32" y="50"/>
                    </a:cubicBezTo>
                    <a:cubicBezTo>
                      <a:pt x="33" y="49"/>
                      <a:pt x="34" y="48"/>
                      <a:pt x="35" y="47"/>
                    </a:cubicBezTo>
                    <a:cubicBezTo>
                      <a:pt x="35" y="47"/>
                      <a:pt x="36" y="46"/>
                      <a:pt x="36" y="46"/>
                    </a:cubicBezTo>
                    <a:cubicBezTo>
                      <a:pt x="38" y="45"/>
                      <a:pt x="39" y="43"/>
                      <a:pt x="41" y="41"/>
                    </a:cubicBezTo>
                    <a:cubicBezTo>
                      <a:pt x="42" y="39"/>
                      <a:pt x="43" y="37"/>
                      <a:pt x="45" y="35"/>
                    </a:cubicBezTo>
                    <a:cubicBezTo>
                      <a:pt x="48" y="31"/>
                      <a:pt x="51" y="28"/>
                      <a:pt x="54" y="24"/>
                    </a:cubicBezTo>
                    <a:cubicBezTo>
                      <a:pt x="54" y="23"/>
                      <a:pt x="55" y="21"/>
                      <a:pt x="55" y="20"/>
                    </a:cubicBezTo>
                    <a:cubicBezTo>
                      <a:pt x="56" y="18"/>
                      <a:pt x="56" y="16"/>
                      <a:pt x="56" y="14"/>
                    </a:cubicBezTo>
                    <a:cubicBezTo>
                      <a:pt x="56" y="12"/>
                      <a:pt x="55" y="11"/>
                      <a:pt x="54" y="9"/>
                    </a:cubicBezTo>
                    <a:cubicBezTo>
                      <a:pt x="54" y="7"/>
                      <a:pt x="53" y="6"/>
                      <a:pt x="51" y="4"/>
                    </a:cubicBezTo>
                    <a:cubicBezTo>
                      <a:pt x="49" y="2"/>
                      <a:pt x="47" y="1"/>
                      <a:pt x="44" y="0"/>
                    </a:cubicBezTo>
                    <a:cubicBezTo>
                      <a:pt x="43" y="0"/>
                      <a:pt x="41"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6" name="Freeform 421"/>
              <p:cNvSpPr>
                <a:spLocks/>
              </p:cNvSpPr>
              <p:nvPr/>
            </p:nvSpPr>
            <p:spPr bwMode="auto">
              <a:xfrm>
                <a:off x="6728550" y="-4070"/>
                <a:ext cx="43677" cy="37184"/>
              </a:xfrm>
              <a:custGeom>
                <a:avLst/>
                <a:gdLst>
                  <a:gd name="T0" fmla="*/ 29 w 45"/>
                  <a:gd name="T1" fmla="*/ 0 h 39"/>
                  <a:gd name="T2" fmla="*/ 20 w 45"/>
                  <a:gd name="T3" fmla="*/ 2 h 39"/>
                  <a:gd name="T4" fmla="*/ 13 w 45"/>
                  <a:gd name="T5" fmla="*/ 6 h 39"/>
                  <a:gd name="T6" fmla="*/ 9 w 45"/>
                  <a:gd name="T7" fmla="*/ 7 h 39"/>
                  <a:gd name="T8" fmla="*/ 3 w 45"/>
                  <a:gd name="T9" fmla="*/ 14 h 39"/>
                  <a:gd name="T10" fmla="*/ 1 w 45"/>
                  <a:gd name="T11" fmla="*/ 18 h 39"/>
                  <a:gd name="T12" fmla="*/ 1 w 45"/>
                  <a:gd name="T13" fmla="*/ 18 h 39"/>
                  <a:gd name="T14" fmla="*/ 1 w 45"/>
                  <a:gd name="T15" fmla="*/ 19 h 39"/>
                  <a:gd name="T16" fmla="*/ 0 w 45"/>
                  <a:gd name="T17" fmla="*/ 25 h 39"/>
                  <a:gd name="T18" fmla="*/ 2 w 45"/>
                  <a:gd name="T19" fmla="*/ 31 h 39"/>
                  <a:gd name="T20" fmla="*/ 4 w 45"/>
                  <a:gd name="T21" fmla="*/ 34 h 39"/>
                  <a:gd name="T22" fmla="*/ 11 w 45"/>
                  <a:gd name="T23" fmla="*/ 37 h 39"/>
                  <a:gd name="T24" fmla="*/ 12 w 45"/>
                  <a:gd name="T25" fmla="*/ 38 h 39"/>
                  <a:gd name="T26" fmla="*/ 17 w 45"/>
                  <a:gd name="T27" fmla="*/ 39 h 39"/>
                  <a:gd name="T28" fmla="*/ 26 w 45"/>
                  <a:gd name="T29" fmla="*/ 36 h 39"/>
                  <a:gd name="T30" fmla="*/ 30 w 45"/>
                  <a:gd name="T31" fmla="*/ 34 h 39"/>
                  <a:gd name="T32" fmla="*/ 37 w 45"/>
                  <a:gd name="T33" fmla="*/ 31 h 39"/>
                  <a:gd name="T34" fmla="*/ 42 w 45"/>
                  <a:gd name="T35" fmla="*/ 26 h 39"/>
                  <a:gd name="T36" fmla="*/ 45 w 45"/>
                  <a:gd name="T37" fmla="*/ 21 h 39"/>
                  <a:gd name="T38" fmla="*/ 45 w 45"/>
                  <a:gd name="T39" fmla="*/ 14 h 39"/>
                  <a:gd name="T40" fmla="*/ 43 w 45"/>
                  <a:gd name="T41" fmla="*/ 8 h 39"/>
                  <a:gd name="T42" fmla="*/ 40 w 45"/>
                  <a:gd name="T43" fmla="*/ 5 h 39"/>
                  <a:gd name="T44" fmla="*/ 33 w 45"/>
                  <a:gd name="T45" fmla="*/ 0 h 39"/>
                  <a:gd name="T46" fmla="*/ 29 w 45"/>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9">
                    <a:moveTo>
                      <a:pt x="29" y="0"/>
                    </a:moveTo>
                    <a:cubicBezTo>
                      <a:pt x="26" y="0"/>
                      <a:pt x="23" y="1"/>
                      <a:pt x="20" y="2"/>
                    </a:cubicBezTo>
                    <a:cubicBezTo>
                      <a:pt x="18" y="3"/>
                      <a:pt x="15" y="4"/>
                      <a:pt x="13" y="6"/>
                    </a:cubicBezTo>
                    <a:cubicBezTo>
                      <a:pt x="12" y="6"/>
                      <a:pt x="11" y="7"/>
                      <a:pt x="9" y="7"/>
                    </a:cubicBezTo>
                    <a:cubicBezTo>
                      <a:pt x="7" y="9"/>
                      <a:pt x="4" y="11"/>
                      <a:pt x="3" y="14"/>
                    </a:cubicBezTo>
                    <a:cubicBezTo>
                      <a:pt x="2" y="15"/>
                      <a:pt x="2" y="16"/>
                      <a:pt x="1" y="18"/>
                    </a:cubicBezTo>
                    <a:cubicBezTo>
                      <a:pt x="1" y="18"/>
                      <a:pt x="1" y="18"/>
                      <a:pt x="1" y="18"/>
                    </a:cubicBezTo>
                    <a:cubicBezTo>
                      <a:pt x="1" y="18"/>
                      <a:pt x="1" y="19"/>
                      <a:pt x="1" y="19"/>
                    </a:cubicBezTo>
                    <a:cubicBezTo>
                      <a:pt x="0" y="21"/>
                      <a:pt x="0" y="23"/>
                      <a:pt x="0" y="25"/>
                    </a:cubicBezTo>
                    <a:cubicBezTo>
                      <a:pt x="1" y="27"/>
                      <a:pt x="1" y="29"/>
                      <a:pt x="2" y="31"/>
                    </a:cubicBezTo>
                    <a:cubicBezTo>
                      <a:pt x="3" y="32"/>
                      <a:pt x="4" y="33"/>
                      <a:pt x="4" y="34"/>
                    </a:cubicBezTo>
                    <a:cubicBezTo>
                      <a:pt x="6" y="35"/>
                      <a:pt x="8" y="37"/>
                      <a:pt x="11" y="37"/>
                    </a:cubicBezTo>
                    <a:cubicBezTo>
                      <a:pt x="12" y="38"/>
                      <a:pt x="12" y="38"/>
                      <a:pt x="12" y="38"/>
                    </a:cubicBezTo>
                    <a:cubicBezTo>
                      <a:pt x="14" y="39"/>
                      <a:pt x="15" y="39"/>
                      <a:pt x="17" y="39"/>
                    </a:cubicBezTo>
                    <a:cubicBezTo>
                      <a:pt x="21" y="39"/>
                      <a:pt x="23" y="38"/>
                      <a:pt x="26" y="36"/>
                    </a:cubicBezTo>
                    <a:cubicBezTo>
                      <a:pt x="27" y="36"/>
                      <a:pt x="29" y="35"/>
                      <a:pt x="30" y="34"/>
                    </a:cubicBezTo>
                    <a:cubicBezTo>
                      <a:pt x="32" y="33"/>
                      <a:pt x="35" y="32"/>
                      <a:pt x="37" y="31"/>
                    </a:cubicBezTo>
                    <a:cubicBezTo>
                      <a:pt x="39" y="29"/>
                      <a:pt x="40" y="28"/>
                      <a:pt x="42" y="26"/>
                    </a:cubicBezTo>
                    <a:cubicBezTo>
                      <a:pt x="43" y="25"/>
                      <a:pt x="44" y="23"/>
                      <a:pt x="45" y="21"/>
                    </a:cubicBezTo>
                    <a:cubicBezTo>
                      <a:pt x="45" y="18"/>
                      <a:pt x="45" y="16"/>
                      <a:pt x="45" y="14"/>
                    </a:cubicBezTo>
                    <a:cubicBezTo>
                      <a:pt x="45" y="12"/>
                      <a:pt x="44" y="10"/>
                      <a:pt x="43" y="8"/>
                    </a:cubicBezTo>
                    <a:cubicBezTo>
                      <a:pt x="42" y="7"/>
                      <a:pt x="41" y="6"/>
                      <a:pt x="40" y="5"/>
                    </a:cubicBezTo>
                    <a:cubicBezTo>
                      <a:pt x="38" y="3"/>
                      <a:pt x="36" y="1"/>
                      <a:pt x="33" y="0"/>
                    </a:cubicBezTo>
                    <a:cubicBezTo>
                      <a:pt x="32" y="0"/>
                      <a:pt x="30"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7" name="Freeform 422"/>
              <p:cNvSpPr>
                <a:spLocks/>
              </p:cNvSpPr>
              <p:nvPr/>
            </p:nvSpPr>
            <p:spPr bwMode="auto">
              <a:xfrm>
                <a:off x="6379727" y="739024"/>
                <a:ext cx="46038" cy="50759"/>
              </a:xfrm>
              <a:custGeom>
                <a:avLst/>
                <a:gdLst>
                  <a:gd name="T0" fmla="*/ 31 w 48"/>
                  <a:gd name="T1" fmla="*/ 0 h 53"/>
                  <a:gd name="T2" fmla="*/ 23 w 48"/>
                  <a:gd name="T3" fmla="*/ 2 h 53"/>
                  <a:gd name="T4" fmla="*/ 14 w 48"/>
                  <a:gd name="T5" fmla="*/ 8 h 53"/>
                  <a:gd name="T6" fmla="*/ 9 w 48"/>
                  <a:gd name="T7" fmla="*/ 13 h 53"/>
                  <a:gd name="T8" fmla="*/ 5 w 48"/>
                  <a:gd name="T9" fmla="*/ 19 h 53"/>
                  <a:gd name="T10" fmla="*/ 2 w 48"/>
                  <a:gd name="T11" fmla="*/ 27 h 53"/>
                  <a:gd name="T12" fmla="*/ 2 w 48"/>
                  <a:gd name="T13" fmla="*/ 42 h 53"/>
                  <a:gd name="T14" fmla="*/ 6 w 48"/>
                  <a:gd name="T15" fmla="*/ 49 h 53"/>
                  <a:gd name="T16" fmla="*/ 13 w 48"/>
                  <a:gd name="T17" fmla="*/ 53 h 53"/>
                  <a:gd name="T18" fmla="*/ 17 w 48"/>
                  <a:gd name="T19" fmla="*/ 53 h 53"/>
                  <a:gd name="T20" fmla="*/ 21 w 48"/>
                  <a:gd name="T21" fmla="*/ 53 h 53"/>
                  <a:gd name="T22" fmla="*/ 27 w 48"/>
                  <a:gd name="T23" fmla="*/ 50 h 53"/>
                  <a:gd name="T24" fmla="*/ 25 w 48"/>
                  <a:gd name="T25" fmla="*/ 51 h 53"/>
                  <a:gd name="T26" fmla="*/ 27 w 48"/>
                  <a:gd name="T27" fmla="*/ 50 h 53"/>
                  <a:gd name="T28" fmla="*/ 30 w 48"/>
                  <a:gd name="T29" fmla="*/ 47 h 53"/>
                  <a:gd name="T30" fmla="*/ 31 w 48"/>
                  <a:gd name="T31" fmla="*/ 46 h 53"/>
                  <a:gd name="T32" fmla="*/ 34 w 48"/>
                  <a:gd name="T33" fmla="*/ 43 h 53"/>
                  <a:gd name="T34" fmla="*/ 34 w 48"/>
                  <a:gd name="T35" fmla="*/ 43 h 53"/>
                  <a:gd name="T36" fmla="*/ 34 w 48"/>
                  <a:gd name="T37" fmla="*/ 43 h 53"/>
                  <a:gd name="T38" fmla="*/ 35 w 48"/>
                  <a:gd name="T39" fmla="*/ 41 h 53"/>
                  <a:gd name="T40" fmla="*/ 35 w 48"/>
                  <a:gd name="T41" fmla="*/ 40 h 53"/>
                  <a:gd name="T42" fmla="*/ 38 w 48"/>
                  <a:gd name="T43" fmla="*/ 36 h 53"/>
                  <a:gd name="T44" fmla="*/ 41 w 48"/>
                  <a:gd name="T45" fmla="*/ 31 h 53"/>
                  <a:gd name="T46" fmla="*/ 43 w 48"/>
                  <a:gd name="T47" fmla="*/ 28 h 53"/>
                  <a:gd name="T48" fmla="*/ 47 w 48"/>
                  <a:gd name="T49" fmla="*/ 23 h 53"/>
                  <a:gd name="T50" fmla="*/ 48 w 48"/>
                  <a:gd name="T51" fmla="*/ 16 h 53"/>
                  <a:gd name="T52" fmla="*/ 48 w 48"/>
                  <a:gd name="T53" fmla="*/ 12 h 53"/>
                  <a:gd name="T54" fmla="*/ 45 w 48"/>
                  <a:gd name="T55" fmla="*/ 6 h 53"/>
                  <a:gd name="T56" fmla="*/ 42 w 48"/>
                  <a:gd name="T57" fmla="*/ 3 h 53"/>
                  <a:gd name="T58" fmla="*/ 36 w 48"/>
                  <a:gd name="T59" fmla="*/ 0 h 53"/>
                  <a:gd name="T60" fmla="*/ 31 w 48"/>
                  <a:gd name="T6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53">
                    <a:moveTo>
                      <a:pt x="31" y="0"/>
                    </a:moveTo>
                    <a:cubicBezTo>
                      <a:pt x="28" y="0"/>
                      <a:pt x="25" y="0"/>
                      <a:pt x="23" y="2"/>
                    </a:cubicBezTo>
                    <a:cubicBezTo>
                      <a:pt x="20" y="4"/>
                      <a:pt x="17" y="6"/>
                      <a:pt x="14" y="8"/>
                    </a:cubicBezTo>
                    <a:cubicBezTo>
                      <a:pt x="12" y="10"/>
                      <a:pt x="11" y="11"/>
                      <a:pt x="9" y="13"/>
                    </a:cubicBezTo>
                    <a:cubicBezTo>
                      <a:pt x="8" y="15"/>
                      <a:pt x="6" y="17"/>
                      <a:pt x="5" y="19"/>
                    </a:cubicBezTo>
                    <a:cubicBezTo>
                      <a:pt x="4" y="22"/>
                      <a:pt x="3" y="24"/>
                      <a:pt x="2" y="27"/>
                    </a:cubicBezTo>
                    <a:cubicBezTo>
                      <a:pt x="0" y="31"/>
                      <a:pt x="0" y="37"/>
                      <a:pt x="2" y="42"/>
                    </a:cubicBezTo>
                    <a:cubicBezTo>
                      <a:pt x="3" y="44"/>
                      <a:pt x="4" y="47"/>
                      <a:pt x="6" y="49"/>
                    </a:cubicBezTo>
                    <a:cubicBezTo>
                      <a:pt x="8" y="51"/>
                      <a:pt x="10" y="52"/>
                      <a:pt x="13" y="53"/>
                    </a:cubicBezTo>
                    <a:cubicBezTo>
                      <a:pt x="14" y="53"/>
                      <a:pt x="16" y="53"/>
                      <a:pt x="17" y="53"/>
                    </a:cubicBezTo>
                    <a:cubicBezTo>
                      <a:pt x="19" y="53"/>
                      <a:pt x="20" y="53"/>
                      <a:pt x="21" y="53"/>
                    </a:cubicBezTo>
                    <a:cubicBezTo>
                      <a:pt x="23" y="52"/>
                      <a:pt x="25" y="51"/>
                      <a:pt x="27" y="50"/>
                    </a:cubicBezTo>
                    <a:cubicBezTo>
                      <a:pt x="26" y="50"/>
                      <a:pt x="26" y="51"/>
                      <a:pt x="25" y="51"/>
                    </a:cubicBezTo>
                    <a:cubicBezTo>
                      <a:pt x="26" y="51"/>
                      <a:pt x="26" y="50"/>
                      <a:pt x="27" y="50"/>
                    </a:cubicBezTo>
                    <a:cubicBezTo>
                      <a:pt x="28" y="49"/>
                      <a:pt x="29" y="48"/>
                      <a:pt x="30" y="47"/>
                    </a:cubicBezTo>
                    <a:cubicBezTo>
                      <a:pt x="31" y="47"/>
                      <a:pt x="31" y="46"/>
                      <a:pt x="31" y="46"/>
                    </a:cubicBezTo>
                    <a:cubicBezTo>
                      <a:pt x="32" y="45"/>
                      <a:pt x="33" y="44"/>
                      <a:pt x="34" y="43"/>
                    </a:cubicBezTo>
                    <a:cubicBezTo>
                      <a:pt x="34" y="43"/>
                      <a:pt x="34" y="43"/>
                      <a:pt x="34" y="43"/>
                    </a:cubicBezTo>
                    <a:cubicBezTo>
                      <a:pt x="34" y="43"/>
                      <a:pt x="34" y="43"/>
                      <a:pt x="34" y="43"/>
                    </a:cubicBezTo>
                    <a:cubicBezTo>
                      <a:pt x="34" y="42"/>
                      <a:pt x="34" y="42"/>
                      <a:pt x="35" y="41"/>
                    </a:cubicBezTo>
                    <a:cubicBezTo>
                      <a:pt x="35" y="41"/>
                      <a:pt x="35" y="40"/>
                      <a:pt x="35" y="40"/>
                    </a:cubicBezTo>
                    <a:cubicBezTo>
                      <a:pt x="36" y="39"/>
                      <a:pt x="37" y="37"/>
                      <a:pt x="38" y="36"/>
                    </a:cubicBezTo>
                    <a:cubicBezTo>
                      <a:pt x="38" y="34"/>
                      <a:pt x="40" y="33"/>
                      <a:pt x="41" y="31"/>
                    </a:cubicBezTo>
                    <a:cubicBezTo>
                      <a:pt x="42" y="30"/>
                      <a:pt x="42" y="29"/>
                      <a:pt x="43" y="28"/>
                    </a:cubicBezTo>
                    <a:cubicBezTo>
                      <a:pt x="45" y="27"/>
                      <a:pt x="46" y="25"/>
                      <a:pt x="47" y="23"/>
                    </a:cubicBezTo>
                    <a:cubicBezTo>
                      <a:pt x="48" y="21"/>
                      <a:pt x="48" y="19"/>
                      <a:pt x="48" y="16"/>
                    </a:cubicBezTo>
                    <a:cubicBezTo>
                      <a:pt x="48" y="15"/>
                      <a:pt x="48" y="13"/>
                      <a:pt x="48" y="12"/>
                    </a:cubicBezTo>
                    <a:cubicBezTo>
                      <a:pt x="47" y="10"/>
                      <a:pt x="46" y="8"/>
                      <a:pt x="45" y="6"/>
                    </a:cubicBezTo>
                    <a:cubicBezTo>
                      <a:pt x="44" y="5"/>
                      <a:pt x="43" y="4"/>
                      <a:pt x="42" y="3"/>
                    </a:cubicBezTo>
                    <a:cubicBezTo>
                      <a:pt x="40" y="2"/>
                      <a:pt x="38" y="1"/>
                      <a:pt x="36" y="0"/>
                    </a:cubicBezTo>
                    <a:cubicBezTo>
                      <a:pt x="34" y="0"/>
                      <a:pt x="33"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8" name="Freeform 423"/>
              <p:cNvSpPr>
                <a:spLocks/>
              </p:cNvSpPr>
              <p:nvPr/>
            </p:nvSpPr>
            <p:spPr bwMode="auto">
              <a:xfrm>
                <a:off x="6439340" y="727219"/>
                <a:ext cx="51940" cy="61974"/>
              </a:xfrm>
              <a:custGeom>
                <a:avLst/>
                <a:gdLst>
                  <a:gd name="T0" fmla="*/ 38 w 54"/>
                  <a:gd name="T1" fmla="*/ 0 h 64"/>
                  <a:gd name="T2" fmla="*/ 31 w 54"/>
                  <a:gd name="T3" fmla="*/ 2 h 64"/>
                  <a:gd name="T4" fmla="*/ 21 w 54"/>
                  <a:gd name="T5" fmla="*/ 10 h 64"/>
                  <a:gd name="T6" fmla="*/ 18 w 54"/>
                  <a:gd name="T7" fmla="*/ 13 h 64"/>
                  <a:gd name="T8" fmla="*/ 12 w 54"/>
                  <a:gd name="T9" fmla="*/ 20 h 64"/>
                  <a:gd name="T10" fmla="*/ 7 w 54"/>
                  <a:gd name="T11" fmla="*/ 28 h 64"/>
                  <a:gd name="T12" fmla="*/ 1 w 54"/>
                  <a:gd name="T13" fmla="*/ 41 h 64"/>
                  <a:gd name="T14" fmla="*/ 3 w 54"/>
                  <a:gd name="T15" fmla="*/ 55 h 64"/>
                  <a:gd name="T16" fmla="*/ 11 w 54"/>
                  <a:gd name="T17" fmla="*/ 63 h 64"/>
                  <a:gd name="T18" fmla="*/ 19 w 54"/>
                  <a:gd name="T19" fmla="*/ 64 h 64"/>
                  <a:gd name="T20" fmla="*/ 23 w 54"/>
                  <a:gd name="T21" fmla="*/ 64 h 64"/>
                  <a:gd name="T22" fmla="*/ 34 w 54"/>
                  <a:gd name="T23" fmla="*/ 55 h 64"/>
                  <a:gd name="T24" fmla="*/ 40 w 54"/>
                  <a:gd name="T25" fmla="*/ 42 h 64"/>
                  <a:gd name="T26" fmla="*/ 45 w 54"/>
                  <a:gd name="T27" fmla="*/ 32 h 64"/>
                  <a:gd name="T28" fmla="*/ 50 w 54"/>
                  <a:gd name="T29" fmla="*/ 21 h 64"/>
                  <a:gd name="T30" fmla="*/ 48 w 54"/>
                  <a:gd name="T31" fmla="*/ 4 h 64"/>
                  <a:gd name="T32" fmla="*/ 42 w 54"/>
                  <a:gd name="T33" fmla="*/ 0 h 64"/>
                  <a:gd name="T34" fmla="*/ 38 w 54"/>
                  <a:gd name="T3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4">
                    <a:moveTo>
                      <a:pt x="38" y="0"/>
                    </a:moveTo>
                    <a:cubicBezTo>
                      <a:pt x="36" y="0"/>
                      <a:pt x="33" y="0"/>
                      <a:pt x="31" y="2"/>
                    </a:cubicBezTo>
                    <a:cubicBezTo>
                      <a:pt x="28" y="4"/>
                      <a:pt x="24" y="7"/>
                      <a:pt x="21" y="10"/>
                    </a:cubicBezTo>
                    <a:cubicBezTo>
                      <a:pt x="20" y="11"/>
                      <a:pt x="19" y="12"/>
                      <a:pt x="18" y="13"/>
                    </a:cubicBezTo>
                    <a:cubicBezTo>
                      <a:pt x="16" y="15"/>
                      <a:pt x="14" y="18"/>
                      <a:pt x="12" y="20"/>
                    </a:cubicBezTo>
                    <a:cubicBezTo>
                      <a:pt x="10" y="23"/>
                      <a:pt x="8" y="25"/>
                      <a:pt x="7" y="28"/>
                    </a:cubicBezTo>
                    <a:cubicBezTo>
                      <a:pt x="4" y="32"/>
                      <a:pt x="2" y="36"/>
                      <a:pt x="1" y="41"/>
                    </a:cubicBezTo>
                    <a:cubicBezTo>
                      <a:pt x="0" y="46"/>
                      <a:pt x="0" y="51"/>
                      <a:pt x="3" y="55"/>
                    </a:cubicBezTo>
                    <a:cubicBezTo>
                      <a:pt x="5" y="59"/>
                      <a:pt x="8" y="61"/>
                      <a:pt x="11" y="63"/>
                    </a:cubicBezTo>
                    <a:cubicBezTo>
                      <a:pt x="14" y="64"/>
                      <a:pt x="16" y="64"/>
                      <a:pt x="19" y="64"/>
                    </a:cubicBezTo>
                    <a:cubicBezTo>
                      <a:pt x="20" y="64"/>
                      <a:pt x="22" y="64"/>
                      <a:pt x="23" y="64"/>
                    </a:cubicBezTo>
                    <a:cubicBezTo>
                      <a:pt x="28" y="62"/>
                      <a:pt x="32" y="59"/>
                      <a:pt x="34" y="55"/>
                    </a:cubicBezTo>
                    <a:cubicBezTo>
                      <a:pt x="37" y="51"/>
                      <a:pt x="38" y="47"/>
                      <a:pt x="40" y="42"/>
                    </a:cubicBezTo>
                    <a:cubicBezTo>
                      <a:pt x="41" y="39"/>
                      <a:pt x="43" y="36"/>
                      <a:pt x="45" y="32"/>
                    </a:cubicBezTo>
                    <a:cubicBezTo>
                      <a:pt x="46" y="28"/>
                      <a:pt x="48" y="25"/>
                      <a:pt x="50" y="21"/>
                    </a:cubicBezTo>
                    <a:cubicBezTo>
                      <a:pt x="54" y="16"/>
                      <a:pt x="53" y="8"/>
                      <a:pt x="48" y="4"/>
                    </a:cubicBezTo>
                    <a:cubicBezTo>
                      <a:pt x="47" y="2"/>
                      <a:pt x="44" y="1"/>
                      <a:pt x="42" y="0"/>
                    </a:cubicBezTo>
                    <a:cubicBezTo>
                      <a:pt x="41" y="0"/>
                      <a:pt x="40"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9" name="Freeform 424"/>
              <p:cNvSpPr>
                <a:spLocks/>
              </p:cNvSpPr>
              <p:nvPr/>
            </p:nvSpPr>
            <p:spPr bwMode="auto">
              <a:xfrm>
                <a:off x="6447013" y="650490"/>
                <a:ext cx="33643" cy="44267"/>
              </a:xfrm>
              <a:custGeom>
                <a:avLst/>
                <a:gdLst>
                  <a:gd name="T0" fmla="*/ 20 w 35"/>
                  <a:gd name="T1" fmla="*/ 0 h 46"/>
                  <a:gd name="T2" fmla="*/ 14 w 35"/>
                  <a:gd name="T3" fmla="*/ 2 h 46"/>
                  <a:gd name="T4" fmla="*/ 11 w 35"/>
                  <a:gd name="T5" fmla="*/ 4 h 46"/>
                  <a:gd name="T6" fmla="*/ 7 w 35"/>
                  <a:gd name="T7" fmla="*/ 10 h 46"/>
                  <a:gd name="T8" fmla="*/ 3 w 35"/>
                  <a:gd name="T9" fmla="*/ 22 h 46"/>
                  <a:gd name="T10" fmla="*/ 2 w 35"/>
                  <a:gd name="T11" fmla="*/ 25 h 46"/>
                  <a:gd name="T12" fmla="*/ 1 w 35"/>
                  <a:gd name="T13" fmla="*/ 31 h 46"/>
                  <a:gd name="T14" fmla="*/ 11 w 35"/>
                  <a:gd name="T15" fmla="*/ 46 h 46"/>
                  <a:gd name="T16" fmla="*/ 13 w 35"/>
                  <a:gd name="T17" fmla="*/ 46 h 46"/>
                  <a:gd name="T18" fmla="*/ 14 w 35"/>
                  <a:gd name="T19" fmla="*/ 46 h 46"/>
                  <a:gd name="T20" fmla="*/ 18 w 35"/>
                  <a:gd name="T21" fmla="*/ 46 h 46"/>
                  <a:gd name="T22" fmla="*/ 24 w 35"/>
                  <a:gd name="T23" fmla="*/ 42 h 46"/>
                  <a:gd name="T24" fmla="*/ 27 w 35"/>
                  <a:gd name="T25" fmla="*/ 38 h 46"/>
                  <a:gd name="T26" fmla="*/ 31 w 35"/>
                  <a:gd name="T27" fmla="*/ 30 h 46"/>
                  <a:gd name="T28" fmla="*/ 34 w 35"/>
                  <a:gd name="T29" fmla="*/ 18 h 46"/>
                  <a:gd name="T30" fmla="*/ 33 w 35"/>
                  <a:gd name="T31" fmla="*/ 7 h 46"/>
                  <a:gd name="T32" fmla="*/ 24 w 35"/>
                  <a:gd name="T33" fmla="*/ 1 h 46"/>
                  <a:gd name="T34" fmla="*/ 20 w 35"/>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6">
                    <a:moveTo>
                      <a:pt x="20" y="0"/>
                    </a:moveTo>
                    <a:cubicBezTo>
                      <a:pt x="18" y="0"/>
                      <a:pt x="16" y="1"/>
                      <a:pt x="14" y="2"/>
                    </a:cubicBezTo>
                    <a:cubicBezTo>
                      <a:pt x="13" y="3"/>
                      <a:pt x="12" y="4"/>
                      <a:pt x="11" y="4"/>
                    </a:cubicBezTo>
                    <a:cubicBezTo>
                      <a:pt x="9" y="6"/>
                      <a:pt x="8" y="8"/>
                      <a:pt x="7" y="10"/>
                    </a:cubicBezTo>
                    <a:cubicBezTo>
                      <a:pt x="3" y="22"/>
                      <a:pt x="3" y="22"/>
                      <a:pt x="3" y="22"/>
                    </a:cubicBezTo>
                    <a:cubicBezTo>
                      <a:pt x="2" y="23"/>
                      <a:pt x="2" y="24"/>
                      <a:pt x="2" y="25"/>
                    </a:cubicBezTo>
                    <a:cubicBezTo>
                      <a:pt x="1" y="27"/>
                      <a:pt x="1" y="29"/>
                      <a:pt x="1" y="31"/>
                    </a:cubicBezTo>
                    <a:cubicBezTo>
                      <a:pt x="0" y="37"/>
                      <a:pt x="5" y="44"/>
                      <a:pt x="11" y="46"/>
                    </a:cubicBezTo>
                    <a:cubicBezTo>
                      <a:pt x="12" y="46"/>
                      <a:pt x="12" y="46"/>
                      <a:pt x="13" y="46"/>
                    </a:cubicBezTo>
                    <a:cubicBezTo>
                      <a:pt x="13" y="46"/>
                      <a:pt x="14" y="46"/>
                      <a:pt x="14" y="46"/>
                    </a:cubicBezTo>
                    <a:cubicBezTo>
                      <a:pt x="16" y="46"/>
                      <a:pt x="17" y="46"/>
                      <a:pt x="18" y="46"/>
                    </a:cubicBezTo>
                    <a:cubicBezTo>
                      <a:pt x="21" y="45"/>
                      <a:pt x="23" y="44"/>
                      <a:pt x="24" y="42"/>
                    </a:cubicBezTo>
                    <a:cubicBezTo>
                      <a:pt x="26" y="41"/>
                      <a:pt x="26" y="40"/>
                      <a:pt x="27" y="38"/>
                    </a:cubicBezTo>
                    <a:cubicBezTo>
                      <a:pt x="29" y="36"/>
                      <a:pt x="30" y="33"/>
                      <a:pt x="31" y="30"/>
                    </a:cubicBezTo>
                    <a:cubicBezTo>
                      <a:pt x="32" y="26"/>
                      <a:pt x="33" y="22"/>
                      <a:pt x="34" y="18"/>
                    </a:cubicBezTo>
                    <a:cubicBezTo>
                      <a:pt x="35" y="14"/>
                      <a:pt x="35" y="10"/>
                      <a:pt x="33" y="7"/>
                    </a:cubicBezTo>
                    <a:cubicBezTo>
                      <a:pt x="31" y="4"/>
                      <a:pt x="28" y="1"/>
                      <a:pt x="24" y="1"/>
                    </a:cubicBezTo>
                    <a:cubicBezTo>
                      <a:pt x="23" y="0"/>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9" name="Group 18"/>
            <p:cNvGrpSpPr/>
            <p:nvPr/>
          </p:nvGrpSpPr>
          <p:grpSpPr>
            <a:xfrm>
              <a:off x="6728550" y="27802"/>
              <a:ext cx="400173" cy="871173"/>
              <a:chOff x="6728550" y="27802"/>
              <a:chExt cx="400173" cy="871173"/>
            </a:xfrm>
            <a:solidFill>
              <a:schemeClr val="accent1">
                <a:lumMod val="75000"/>
              </a:schemeClr>
            </a:solidFill>
          </p:grpSpPr>
          <p:sp>
            <p:nvSpPr>
              <p:cNvPr id="500" name="Freeform 425"/>
              <p:cNvSpPr>
                <a:spLocks/>
              </p:cNvSpPr>
              <p:nvPr/>
            </p:nvSpPr>
            <p:spPr bwMode="auto">
              <a:xfrm>
                <a:off x="7011268" y="374265"/>
                <a:ext cx="53710" cy="57842"/>
              </a:xfrm>
              <a:custGeom>
                <a:avLst/>
                <a:gdLst>
                  <a:gd name="T0" fmla="*/ 40 w 56"/>
                  <a:gd name="T1" fmla="*/ 0 h 60"/>
                  <a:gd name="T2" fmla="*/ 40 w 56"/>
                  <a:gd name="T3" fmla="*/ 0 h 60"/>
                  <a:gd name="T4" fmla="*/ 30 w 56"/>
                  <a:gd name="T5" fmla="*/ 4 h 60"/>
                  <a:gd name="T6" fmla="*/ 17 w 56"/>
                  <a:gd name="T7" fmla="*/ 20 h 60"/>
                  <a:gd name="T8" fmla="*/ 10 w 56"/>
                  <a:gd name="T9" fmla="*/ 28 h 60"/>
                  <a:gd name="T10" fmla="*/ 3 w 56"/>
                  <a:gd name="T11" fmla="*/ 50 h 60"/>
                  <a:gd name="T12" fmla="*/ 5 w 56"/>
                  <a:gd name="T13" fmla="*/ 53 h 60"/>
                  <a:gd name="T14" fmla="*/ 8 w 56"/>
                  <a:gd name="T15" fmla="*/ 57 h 60"/>
                  <a:gd name="T16" fmla="*/ 17 w 56"/>
                  <a:gd name="T17" fmla="*/ 60 h 60"/>
                  <a:gd name="T18" fmla="*/ 18 w 56"/>
                  <a:gd name="T19" fmla="*/ 60 h 60"/>
                  <a:gd name="T20" fmla="*/ 41 w 56"/>
                  <a:gd name="T21" fmla="*/ 39 h 60"/>
                  <a:gd name="T22" fmla="*/ 52 w 56"/>
                  <a:gd name="T23" fmla="*/ 22 h 60"/>
                  <a:gd name="T24" fmla="*/ 48 w 56"/>
                  <a:gd name="T25" fmla="*/ 3 h 60"/>
                  <a:gd name="T26" fmla="*/ 40 w 56"/>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60">
                    <a:moveTo>
                      <a:pt x="40" y="0"/>
                    </a:moveTo>
                    <a:cubicBezTo>
                      <a:pt x="40" y="0"/>
                      <a:pt x="40" y="0"/>
                      <a:pt x="40" y="0"/>
                    </a:cubicBezTo>
                    <a:cubicBezTo>
                      <a:pt x="36" y="1"/>
                      <a:pt x="32" y="2"/>
                      <a:pt x="30" y="4"/>
                    </a:cubicBezTo>
                    <a:cubicBezTo>
                      <a:pt x="25" y="10"/>
                      <a:pt x="21" y="15"/>
                      <a:pt x="17" y="20"/>
                    </a:cubicBezTo>
                    <a:cubicBezTo>
                      <a:pt x="14" y="23"/>
                      <a:pt x="12" y="26"/>
                      <a:pt x="10" y="28"/>
                    </a:cubicBezTo>
                    <a:cubicBezTo>
                      <a:pt x="5" y="34"/>
                      <a:pt x="0" y="42"/>
                      <a:pt x="3" y="50"/>
                    </a:cubicBezTo>
                    <a:cubicBezTo>
                      <a:pt x="4" y="51"/>
                      <a:pt x="4" y="52"/>
                      <a:pt x="5" y="53"/>
                    </a:cubicBezTo>
                    <a:cubicBezTo>
                      <a:pt x="6" y="55"/>
                      <a:pt x="7" y="56"/>
                      <a:pt x="8" y="57"/>
                    </a:cubicBezTo>
                    <a:cubicBezTo>
                      <a:pt x="11" y="59"/>
                      <a:pt x="14" y="60"/>
                      <a:pt x="17" y="60"/>
                    </a:cubicBezTo>
                    <a:cubicBezTo>
                      <a:pt x="17" y="60"/>
                      <a:pt x="18" y="60"/>
                      <a:pt x="18" y="60"/>
                    </a:cubicBezTo>
                    <a:cubicBezTo>
                      <a:pt x="30" y="60"/>
                      <a:pt x="35" y="48"/>
                      <a:pt x="41" y="39"/>
                    </a:cubicBezTo>
                    <a:cubicBezTo>
                      <a:pt x="45" y="33"/>
                      <a:pt x="48" y="27"/>
                      <a:pt x="52" y="22"/>
                    </a:cubicBezTo>
                    <a:cubicBezTo>
                      <a:pt x="56" y="16"/>
                      <a:pt x="54" y="8"/>
                      <a:pt x="48" y="3"/>
                    </a:cubicBezTo>
                    <a:cubicBezTo>
                      <a:pt x="46" y="2"/>
                      <a:pt x="43"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1" name="Freeform 426"/>
              <p:cNvSpPr>
                <a:spLocks/>
              </p:cNvSpPr>
              <p:nvPr/>
            </p:nvSpPr>
            <p:spPr bwMode="auto">
              <a:xfrm>
                <a:off x="6974674" y="368953"/>
                <a:ext cx="41316" cy="47808"/>
              </a:xfrm>
              <a:custGeom>
                <a:avLst/>
                <a:gdLst>
                  <a:gd name="T0" fmla="*/ 29 w 43"/>
                  <a:gd name="T1" fmla="*/ 0 h 50"/>
                  <a:gd name="T2" fmla="*/ 29 w 43"/>
                  <a:gd name="T3" fmla="*/ 0 h 50"/>
                  <a:gd name="T4" fmla="*/ 19 w 43"/>
                  <a:gd name="T5" fmla="*/ 4 h 50"/>
                  <a:gd name="T6" fmla="*/ 12 w 43"/>
                  <a:gd name="T7" fmla="*/ 14 h 50"/>
                  <a:gd name="T8" fmla="*/ 8 w 43"/>
                  <a:gd name="T9" fmla="*/ 19 h 50"/>
                  <a:gd name="T10" fmla="*/ 4 w 43"/>
                  <a:gd name="T11" fmla="*/ 24 h 50"/>
                  <a:gd name="T12" fmla="*/ 2 w 43"/>
                  <a:gd name="T13" fmla="*/ 27 h 50"/>
                  <a:gd name="T14" fmla="*/ 1 w 43"/>
                  <a:gd name="T15" fmla="*/ 39 h 50"/>
                  <a:gd name="T16" fmla="*/ 8 w 43"/>
                  <a:gd name="T17" fmla="*/ 48 h 50"/>
                  <a:gd name="T18" fmla="*/ 16 w 43"/>
                  <a:gd name="T19" fmla="*/ 50 h 50"/>
                  <a:gd name="T20" fmla="*/ 20 w 43"/>
                  <a:gd name="T21" fmla="*/ 50 h 50"/>
                  <a:gd name="T22" fmla="*/ 24 w 43"/>
                  <a:gd name="T23" fmla="*/ 48 h 50"/>
                  <a:gd name="T24" fmla="*/ 29 w 43"/>
                  <a:gd name="T25" fmla="*/ 43 h 50"/>
                  <a:gd name="T26" fmla="*/ 33 w 43"/>
                  <a:gd name="T27" fmla="*/ 38 h 50"/>
                  <a:gd name="T28" fmla="*/ 35 w 43"/>
                  <a:gd name="T29" fmla="*/ 32 h 50"/>
                  <a:gd name="T30" fmla="*/ 41 w 43"/>
                  <a:gd name="T31" fmla="*/ 20 h 50"/>
                  <a:gd name="T32" fmla="*/ 42 w 43"/>
                  <a:gd name="T33" fmla="*/ 15 h 50"/>
                  <a:gd name="T34" fmla="*/ 42 w 43"/>
                  <a:gd name="T35" fmla="*/ 10 h 50"/>
                  <a:gd name="T36" fmla="*/ 37 w 43"/>
                  <a:gd name="T37" fmla="*/ 3 h 50"/>
                  <a:gd name="T38" fmla="*/ 29 w 43"/>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50">
                    <a:moveTo>
                      <a:pt x="29" y="0"/>
                    </a:moveTo>
                    <a:cubicBezTo>
                      <a:pt x="29" y="0"/>
                      <a:pt x="29" y="0"/>
                      <a:pt x="29" y="0"/>
                    </a:cubicBezTo>
                    <a:cubicBezTo>
                      <a:pt x="26" y="0"/>
                      <a:pt x="22" y="1"/>
                      <a:pt x="19" y="4"/>
                    </a:cubicBezTo>
                    <a:cubicBezTo>
                      <a:pt x="17" y="7"/>
                      <a:pt x="14" y="11"/>
                      <a:pt x="12" y="14"/>
                    </a:cubicBezTo>
                    <a:cubicBezTo>
                      <a:pt x="10" y="15"/>
                      <a:pt x="9" y="17"/>
                      <a:pt x="8" y="19"/>
                    </a:cubicBezTo>
                    <a:cubicBezTo>
                      <a:pt x="6" y="21"/>
                      <a:pt x="5" y="22"/>
                      <a:pt x="4" y="24"/>
                    </a:cubicBezTo>
                    <a:cubicBezTo>
                      <a:pt x="3" y="25"/>
                      <a:pt x="3" y="26"/>
                      <a:pt x="2" y="27"/>
                    </a:cubicBezTo>
                    <a:cubicBezTo>
                      <a:pt x="1" y="31"/>
                      <a:pt x="0" y="35"/>
                      <a:pt x="1" y="39"/>
                    </a:cubicBezTo>
                    <a:cubicBezTo>
                      <a:pt x="2" y="43"/>
                      <a:pt x="5" y="47"/>
                      <a:pt x="8" y="48"/>
                    </a:cubicBezTo>
                    <a:cubicBezTo>
                      <a:pt x="10" y="50"/>
                      <a:pt x="13" y="50"/>
                      <a:pt x="16" y="50"/>
                    </a:cubicBezTo>
                    <a:cubicBezTo>
                      <a:pt x="17" y="50"/>
                      <a:pt x="19" y="50"/>
                      <a:pt x="20" y="50"/>
                    </a:cubicBezTo>
                    <a:cubicBezTo>
                      <a:pt x="21" y="49"/>
                      <a:pt x="22" y="49"/>
                      <a:pt x="24" y="48"/>
                    </a:cubicBezTo>
                    <a:cubicBezTo>
                      <a:pt x="26" y="47"/>
                      <a:pt x="28" y="45"/>
                      <a:pt x="29" y="43"/>
                    </a:cubicBezTo>
                    <a:cubicBezTo>
                      <a:pt x="30" y="41"/>
                      <a:pt x="32" y="39"/>
                      <a:pt x="33" y="38"/>
                    </a:cubicBezTo>
                    <a:cubicBezTo>
                      <a:pt x="33" y="36"/>
                      <a:pt x="34" y="34"/>
                      <a:pt x="35" y="32"/>
                    </a:cubicBezTo>
                    <a:cubicBezTo>
                      <a:pt x="37" y="28"/>
                      <a:pt x="39" y="24"/>
                      <a:pt x="41" y="20"/>
                    </a:cubicBezTo>
                    <a:cubicBezTo>
                      <a:pt x="42" y="19"/>
                      <a:pt x="42" y="17"/>
                      <a:pt x="42" y="15"/>
                    </a:cubicBezTo>
                    <a:cubicBezTo>
                      <a:pt x="43" y="13"/>
                      <a:pt x="43" y="12"/>
                      <a:pt x="42" y="10"/>
                    </a:cubicBezTo>
                    <a:cubicBezTo>
                      <a:pt x="41" y="7"/>
                      <a:pt x="40" y="5"/>
                      <a:pt x="37" y="3"/>
                    </a:cubicBezTo>
                    <a:cubicBezTo>
                      <a:pt x="35" y="1"/>
                      <a:pt x="32"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2" name="Freeform 427"/>
              <p:cNvSpPr>
                <a:spLocks noEditPoints="1"/>
              </p:cNvSpPr>
              <p:nvPr/>
            </p:nvSpPr>
            <p:spPr bwMode="auto">
              <a:xfrm>
                <a:off x="6908569" y="381347"/>
                <a:ext cx="42496" cy="39545"/>
              </a:xfrm>
              <a:custGeom>
                <a:avLst/>
                <a:gdLst>
                  <a:gd name="T0" fmla="*/ 19 w 44"/>
                  <a:gd name="T1" fmla="*/ 40 h 41"/>
                  <a:gd name="T2" fmla="*/ 19 w 44"/>
                  <a:gd name="T3" fmla="*/ 40 h 41"/>
                  <a:gd name="T4" fmla="*/ 19 w 44"/>
                  <a:gd name="T5" fmla="*/ 40 h 41"/>
                  <a:gd name="T6" fmla="*/ 19 w 44"/>
                  <a:gd name="T7" fmla="*/ 40 h 41"/>
                  <a:gd name="T8" fmla="*/ 30 w 44"/>
                  <a:gd name="T9" fmla="*/ 0 h 41"/>
                  <a:gd name="T10" fmla="*/ 23 w 44"/>
                  <a:gd name="T11" fmla="*/ 2 h 41"/>
                  <a:gd name="T12" fmla="*/ 15 w 44"/>
                  <a:gd name="T13" fmla="*/ 7 h 41"/>
                  <a:gd name="T14" fmla="*/ 5 w 44"/>
                  <a:gd name="T15" fmla="*/ 15 h 41"/>
                  <a:gd name="T16" fmla="*/ 3 w 44"/>
                  <a:gd name="T17" fmla="*/ 17 h 41"/>
                  <a:gd name="T18" fmla="*/ 2 w 44"/>
                  <a:gd name="T19" fmla="*/ 19 h 41"/>
                  <a:gd name="T20" fmla="*/ 1 w 44"/>
                  <a:gd name="T21" fmla="*/ 22 h 41"/>
                  <a:gd name="T22" fmla="*/ 0 w 44"/>
                  <a:gd name="T23" fmla="*/ 24 h 41"/>
                  <a:gd name="T24" fmla="*/ 0 w 44"/>
                  <a:gd name="T25" fmla="*/ 28 h 41"/>
                  <a:gd name="T26" fmla="*/ 1 w 44"/>
                  <a:gd name="T27" fmla="*/ 30 h 41"/>
                  <a:gd name="T28" fmla="*/ 1 w 44"/>
                  <a:gd name="T29" fmla="*/ 31 h 41"/>
                  <a:gd name="T30" fmla="*/ 3 w 44"/>
                  <a:gd name="T31" fmla="*/ 35 h 41"/>
                  <a:gd name="T32" fmla="*/ 4 w 44"/>
                  <a:gd name="T33" fmla="*/ 37 h 41"/>
                  <a:gd name="T34" fmla="*/ 7 w 44"/>
                  <a:gd name="T35" fmla="*/ 38 h 41"/>
                  <a:gd name="T36" fmla="*/ 7 w 44"/>
                  <a:gd name="T37" fmla="*/ 39 h 41"/>
                  <a:gd name="T38" fmla="*/ 7 w 44"/>
                  <a:gd name="T39" fmla="*/ 39 h 41"/>
                  <a:gd name="T40" fmla="*/ 8 w 44"/>
                  <a:gd name="T41" fmla="*/ 39 h 41"/>
                  <a:gd name="T42" fmla="*/ 9 w 44"/>
                  <a:gd name="T43" fmla="*/ 40 h 41"/>
                  <a:gd name="T44" fmla="*/ 13 w 44"/>
                  <a:gd name="T45" fmla="*/ 41 h 41"/>
                  <a:gd name="T46" fmla="*/ 15 w 44"/>
                  <a:gd name="T47" fmla="*/ 41 h 41"/>
                  <a:gd name="T48" fmla="*/ 19 w 44"/>
                  <a:gd name="T49" fmla="*/ 40 h 41"/>
                  <a:gd name="T50" fmla="*/ 23 w 44"/>
                  <a:gd name="T51" fmla="*/ 39 h 41"/>
                  <a:gd name="T52" fmla="*/ 24 w 44"/>
                  <a:gd name="T53" fmla="*/ 38 h 41"/>
                  <a:gd name="T54" fmla="*/ 26 w 44"/>
                  <a:gd name="T55" fmla="*/ 37 h 41"/>
                  <a:gd name="T56" fmla="*/ 32 w 44"/>
                  <a:gd name="T57" fmla="*/ 32 h 41"/>
                  <a:gd name="T58" fmla="*/ 40 w 44"/>
                  <a:gd name="T59" fmla="*/ 24 h 41"/>
                  <a:gd name="T60" fmla="*/ 43 w 44"/>
                  <a:gd name="T61" fmla="*/ 20 h 41"/>
                  <a:gd name="T62" fmla="*/ 44 w 44"/>
                  <a:gd name="T63" fmla="*/ 14 h 41"/>
                  <a:gd name="T64" fmla="*/ 44 w 44"/>
                  <a:gd name="T65" fmla="*/ 10 h 41"/>
                  <a:gd name="T66" fmla="*/ 41 w 44"/>
                  <a:gd name="T67" fmla="*/ 5 h 41"/>
                  <a:gd name="T68" fmla="*/ 39 w 44"/>
                  <a:gd name="T69" fmla="*/ 3 h 41"/>
                  <a:gd name="T70" fmla="*/ 34 w 44"/>
                  <a:gd name="T71" fmla="*/ 0 h 41"/>
                  <a:gd name="T72" fmla="*/ 30 w 44"/>
                  <a:gd name="T7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1">
                    <a:moveTo>
                      <a:pt x="19" y="40"/>
                    </a:moveTo>
                    <a:cubicBezTo>
                      <a:pt x="19" y="40"/>
                      <a:pt x="19" y="40"/>
                      <a:pt x="19" y="40"/>
                    </a:cubicBezTo>
                    <a:cubicBezTo>
                      <a:pt x="19" y="40"/>
                      <a:pt x="19" y="40"/>
                      <a:pt x="19" y="40"/>
                    </a:cubicBezTo>
                    <a:cubicBezTo>
                      <a:pt x="19" y="40"/>
                      <a:pt x="19" y="40"/>
                      <a:pt x="19" y="40"/>
                    </a:cubicBezTo>
                    <a:moveTo>
                      <a:pt x="30" y="0"/>
                    </a:moveTo>
                    <a:cubicBezTo>
                      <a:pt x="27" y="0"/>
                      <a:pt x="25" y="0"/>
                      <a:pt x="23" y="2"/>
                    </a:cubicBezTo>
                    <a:cubicBezTo>
                      <a:pt x="20" y="4"/>
                      <a:pt x="18" y="5"/>
                      <a:pt x="15" y="7"/>
                    </a:cubicBezTo>
                    <a:cubicBezTo>
                      <a:pt x="11" y="9"/>
                      <a:pt x="8" y="12"/>
                      <a:pt x="5" y="15"/>
                    </a:cubicBezTo>
                    <a:cubicBezTo>
                      <a:pt x="4" y="16"/>
                      <a:pt x="4" y="16"/>
                      <a:pt x="3" y="17"/>
                    </a:cubicBezTo>
                    <a:cubicBezTo>
                      <a:pt x="3" y="18"/>
                      <a:pt x="3" y="18"/>
                      <a:pt x="2" y="19"/>
                    </a:cubicBezTo>
                    <a:cubicBezTo>
                      <a:pt x="2" y="20"/>
                      <a:pt x="1" y="21"/>
                      <a:pt x="1" y="22"/>
                    </a:cubicBezTo>
                    <a:cubicBezTo>
                      <a:pt x="1" y="23"/>
                      <a:pt x="1" y="23"/>
                      <a:pt x="0" y="24"/>
                    </a:cubicBezTo>
                    <a:cubicBezTo>
                      <a:pt x="0" y="25"/>
                      <a:pt x="0" y="27"/>
                      <a:pt x="0" y="28"/>
                    </a:cubicBezTo>
                    <a:cubicBezTo>
                      <a:pt x="1" y="29"/>
                      <a:pt x="1" y="30"/>
                      <a:pt x="1" y="30"/>
                    </a:cubicBezTo>
                    <a:cubicBezTo>
                      <a:pt x="1" y="31"/>
                      <a:pt x="1" y="31"/>
                      <a:pt x="1" y="31"/>
                    </a:cubicBezTo>
                    <a:cubicBezTo>
                      <a:pt x="2" y="33"/>
                      <a:pt x="2" y="34"/>
                      <a:pt x="3" y="35"/>
                    </a:cubicBezTo>
                    <a:cubicBezTo>
                      <a:pt x="3" y="36"/>
                      <a:pt x="4" y="36"/>
                      <a:pt x="4" y="37"/>
                    </a:cubicBezTo>
                    <a:cubicBezTo>
                      <a:pt x="5" y="37"/>
                      <a:pt x="6" y="38"/>
                      <a:pt x="7" y="38"/>
                    </a:cubicBezTo>
                    <a:cubicBezTo>
                      <a:pt x="7" y="39"/>
                      <a:pt x="7" y="39"/>
                      <a:pt x="7" y="39"/>
                    </a:cubicBezTo>
                    <a:cubicBezTo>
                      <a:pt x="7" y="39"/>
                      <a:pt x="7" y="39"/>
                      <a:pt x="7" y="39"/>
                    </a:cubicBezTo>
                    <a:cubicBezTo>
                      <a:pt x="8" y="39"/>
                      <a:pt x="8" y="39"/>
                      <a:pt x="8" y="39"/>
                    </a:cubicBezTo>
                    <a:cubicBezTo>
                      <a:pt x="8" y="39"/>
                      <a:pt x="9" y="39"/>
                      <a:pt x="9" y="40"/>
                    </a:cubicBezTo>
                    <a:cubicBezTo>
                      <a:pt x="11" y="40"/>
                      <a:pt x="12" y="41"/>
                      <a:pt x="13" y="41"/>
                    </a:cubicBezTo>
                    <a:cubicBezTo>
                      <a:pt x="14" y="41"/>
                      <a:pt x="14" y="41"/>
                      <a:pt x="15" y="41"/>
                    </a:cubicBezTo>
                    <a:cubicBezTo>
                      <a:pt x="16" y="41"/>
                      <a:pt x="18" y="41"/>
                      <a:pt x="19" y="40"/>
                    </a:cubicBezTo>
                    <a:cubicBezTo>
                      <a:pt x="19" y="40"/>
                      <a:pt x="22" y="39"/>
                      <a:pt x="23" y="39"/>
                    </a:cubicBezTo>
                    <a:cubicBezTo>
                      <a:pt x="24" y="38"/>
                      <a:pt x="24" y="38"/>
                      <a:pt x="24" y="38"/>
                    </a:cubicBezTo>
                    <a:cubicBezTo>
                      <a:pt x="24" y="38"/>
                      <a:pt x="25" y="37"/>
                      <a:pt x="26" y="37"/>
                    </a:cubicBezTo>
                    <a:cubicBezTo>
                      <a:pt x="28" y="35"/>
                      <a:pt x="30" y="33"/>
                      <a:pt x="32" y="32"/>
                    </a:cubicBezTo>
                    <a:cubicBezTo>
                      <a:pt x="35" y="29"/>
                      <a:pt x="38" y="27"/>
                      <a:pt x="40" y="24"/>
                    </a:cubicBezTo>
                    <a:cubicBezTo>
                      <a:pt x="42" y="23"/>
                      <a:pt x="43" y="21"/>
                      <a:pt x="43" y="20"/>
                    </a:cubicBezTo>
                    <a:cubicBezTo>
                      <a:pt x="44" y="18"/>
                      <a:pt x="44" y="16"/>
                      <a:pt x="44" y="14"/>
                    </a:cubicBezTo>
                    <a:cubicBezTo>
                      <a:pt x="44" y="10"/>
                      <a:pt x="44" y="10"/>
                      <a:pt x="44" y="10"/>
                    </a:cubicBezTo>
                    <a:cubicBezTo>
                      <a:pt x="43" y="8"/>
                      <a:pt x="43" y="7"/>
                      <a:pt x="41" y="5"/>
                    </a:cubicBezTo>
                    <a:cubicBezTo>
                      <a:pt x="41" y="4"/>
                      <a:pt x="40" y="4"/>
                      <a:pt x="39" y="3"/>
                    </a:cubicBezTo>
                    <a:cubicBezTo>
                      <a:pt x="37" y="2"/>
                      <a:pt x="36" y="1"/>
                      <a:pt x="34" y="0"/>
                    </a:cubicBezTo>
                    <a:cubicBezTo>
                      <a:pt x="33"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3" name="Freeform 428"/>
              <p:cNvSpPr>
                <a:spLocks/>
              </p:cNvSpPr>
              <p:nvPr/>
            </p:nvSpPr>
            <p:spPr bwMode="auto">
              <a:xfrm>
                <a:off x="6728550" y="792734"/>
                <a:ext cx="53120" cy="104470"/>
              </a:xfrm>
              <a:custGeom>
                <a:avLst/>
                <a:gdLst>
                  <a:gd name="T0" fmla="*/ 37 w 55"/>
                  <a:gd name="T1" fmla="*/ 0 h 108"/>
                  <a:gd name="T2" fmla="*/ 27 w 55"/>
                  <a:gd name="T3" fmla="*/ 4 h 108"/>
                  <a:gd name="T4" fmla="*/ 1 w 55"/>
                  <a:gd name="T5" fmla="*/ 79 h 108"/>
                  <a:gd name="T6" fmla="*/ 11 w 55"/>
                  <a:gd name="T7" fmla="*/ 105 h 108"/>
                  <a:gd name="T8" fmla="*/ 22 w 55"/>
                  <a:gd name="T9" fmla="*/ 108 h 108"/>
                  <a:gd name="T10" fmla="*/ 26 w 55"/>
                  <a:gd name="T11" fmla="*/ 108 h 108"/>
                  <a:gd name="T12" fmla="*/ 39 w 55"/>
                  <a:gd name="T13" fmla="*/ 90 h 108"/>
                  <a:gd name="T14" fmla="*/ 40 w 55"/>
                  <a:gd name="T15" fmla="*/ 55 h 108"/>
                  <a:gd name="T16" fmla="*/ 40 w 55"/>
                  <a:gd name="T17" fmla="*/ 53 h 108"/>
                  <a:gd name="T18" fmla="*/ 40 w 55"/>
                  <a:gd name="T19" fmla="*/ 54 h 108"/>
                  <a:gd name="T20" fmla="*/ 40 w 55"/>
                  <a:gd name="T21" fmla="*/ 53 h 108"/>
                  <a:gd name="T22" fmla="*/ 41 w 55"/>
                  <a:gd name="T23" fmla="*/ 49 h 108"/>
                  <a:gd name="T24" fmla="*/ 44 w 55"/>
                  <a:gd name="T25" fmla="*/ 39 h 108"/>
                  <a:gd name="T26" fmla="*/ 46 w 55"/>
                  <a:gd name="T27" fmla="*/ 34 h 108"/>
                  <a:gd name="T28" fmla="*/ 46 w 55"/>
                  <a:gd name="T29" fmla="*/ 33 h 108"/>
                  <a:gd name="T30" fmla="*/ 46 w 55"/>
                  <a:gd name="T31" fmla="*/ 33 h 108"/>
                  <a:gd name="T32" fmla="*/ 51 w 55"/>
                  <a:gd name="T33" fmla="*/ 23 h 108"/>
                  <a:gd name="T34" fmla="*/ 47 w 55"/>
                  <a:gd name="T35" fmla="*/ 3 h 108"/>
                  <a:gd name="T36" fmla="*/ 37 w 55"/>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08">
                    <a:moveTo>
                      <a:pt x="37" y="0"/>
                    </a:moveTo>
                    <a:cubicBezTo>
                      <a:pt x="33" y="0"/>
                      <a:pt x="29" y="1"/>
                      <a:pt x="27" y="4"/>
                    </a:cubicBezTo>
                    <a:cubicBezTo>
                      <a:pt x="10" y="25"/>
                      <a:pt x="0" y="51"/>
                      <a:pt x="1" y="79"/>
                    </a:cubicBezTo>
                    <a:cubicBezTo>
                      <a:pt x="1" y="88"/>
                      <a:pt x="4" y="99"/>
                      <a:pt x="11" y="105"/>
                    </a:cubicBezTo>
                    <a:cubicBezTo>
                      <a:pt x="14" y="107"/>
                      <a:pt x="18" y="108"/>
                      <a:pt x="22" y="108"/>
                    </a:cubicBezTo>
                    <a:cubicBezTo>
                      <a:pt x="23" y="108"/>
                      <a:pt x="25" y="108"/>
                      <a:pt x="26" y="108"/>
                    </a:cubicBezTo>
                    <a:cubicBezTo>
                      <a:pt x="34" y="106"/>
                      <a:pt x="39" y="98"/>
                      <a:pt x="39" y="90"/>
                    </a:cubicBezTo>
                    <a:cubicBezTo>
                      <a:pt x="40" y="78"/>
                      <a:pt x="39" y="66"/>
                      <a:pt x="40" y="55"/>
                    </a:cubicBezTo>
                    <a:cubicBezTo>
                      <a:pt x="40" y="54"/>
                      <a:pt x="40" y="54"/>
                      <a:pt x="40" y="53"/>
                    </a:cubicBezTo>
                    <a:cubicBezTo>
                      <a:pt x="40" y="53"/>
                      <a:pt x="40" y="53"/>
                      <a:pt x="40" y="54"/>
                    </a:cubicBezTo>
                    <a:cubicBezTo>
                      <a:pt x="40" y="53"/>
                      <a:pt x="40" y="53"/>
                      <a:pt x="40" y="53"/>
                    </a:cubicBezTo>
                    <a:cubicBezTo>
                      <a:pt x="41" y="52"/>
                      <a:pt x="41" y="50"/>
                      <a:pt x="41" y="49"/>
                    </a:cubicBezTo>
                    <a:cubicBezTo>
                      <a:pt x="42" y="45"/>
                      <a:pt x="43" y="42"/>
                      <a:pt x="44" y="39"/>
                    </a:cubicBezTo>
                    <a:cubicBezTo>
                      <a:pt x="44" y="37"/>
                      <a:pt x="45" y="36"/>
                      <a:pt x="46" y="34"/>
                    </a:cubicBezTo>
                    <a:cubicBezTo>
                      <a:pt x="46" y="34"/>
                      <a:pt x="46" y="33"/>
                      <a:pt x="46" y="33"/>
                    </a:cubicBezTo>
                    <a:cubicBezTo>
                      <a:pt x="46" y="33"/>
                      <a:pt x="46" y="33"/>
                      <a:pt x="46" y="33"/>
                    </a:cubicBezTo>
                    <a:cubicBezTo>
                      <a:pt x="48" y="29"/>
                      <a:pt x="49" y="26"/>
                      <a:pt x="51" y="23"/>
                    </a:cubicBezTo>
                    <a:cubicBezTo>
                      <a:pt x="55" y="16"/>
                      <a:pt x="53" y="8"/>
                      <a:pt x="47" y="3"/>
                    </a:cubicBezTo>
                    <a:cubicBezTo>
                      <a:pt x="44" y="1"/>
                      <a:pt x="41"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4" name="Freeform 429"/>
              <p:cNvSpPr>
                <a:spLocks/>
              </p:cNvSpPr>
              <p:nvPr/>
            </p:nvSpPr>
            <p:spPr bwMode="auto">
              <a:xfrm>
                <a:off x="6766915" y="844674"/>
                <a:ext cx="0" cy="118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5" name="Freeform 430"/>
              <p:cNvSpPr>
                <a:spLocks/>
              </p:cNvSpPr>
              <p:nvPr/>
            </p:nvSpPr>
            <p:spPr bwMode="auto">
              <a:xfrm>
                <a:off x="6786392" y="824016"/>
                <a:ext cx="33643" cy="74959"/>
              </a:xfrm>
              <a:custGeom>
                <a:avLst/>
                <a:gdLst>
                  <a:gd name="T0" fmla="*/ 21 w 35"/>
                  <a:gd name="T1" fmla="*/ 0 h 78"/>
                  <a:gd name="T2" fmla="*/ 9 w 35"/>
                  <a:gd name="T3" fmla="*/ 9 h 78"/>
                  <a:gd name="T4" fmla="*/ 3 w 35"/>
                  <a:gd name="T5" fmla="*/ 35 h 78"/>
                  <a:gd name="T6" fmla="*/ 1 w 35"/>
                  <a:gd name="T7" fmla="*/ 51 h 78"/>
                  <a:gd name="T8" fmla="*/ 4 w 35"/>
                  <a:gd name="T9" fmla="*/ 71 h 78"/>
                  <a:gd name="T10" fmla="*/ 18 w 35"/>
                  <a:gd name="T11" fmla="*/ 78 h 78"/>
                  <a:gd name="T12" fmla="*/ 20 w 35"/>
                  <a:gd name="T13" fmla="*/ 78 h 78"/>
                  <a:gd name="T14" fmla="*/ 27 w 35"/>
                  <a:gd name="T15" fmla="*/ 75 h 78"/>
                  <a:gd name="T16" fmla="*/ 33 w 35"/>
                  <a:gd name="T17" fmla="*/ 67 h 78"/>
                  <a:gd name="T18" fmla="*/ 33 w 35"/>
                  <a:gd name="T19" fmla="*/ 53 h 78"/>
                  <a:gd name="T20" fmla="*/ 33 w 35"/>
                  <a:gd name="T21" fmla="*/ 12 h 78"/>
                  <a:gd name="T22" fmla="*/ 22 w 35"/>
                  <a:gd name="T23" fmla="*/ 0 h 78"/>
                  <a:gd name="T24" fmla="*/ 21 w 35"/>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78">
                    <a:moveTo>
                      <a:pt x="21" y="0"/>
                    </a:moveTo>
                    <a:cubicBezTo>
                      <a:pt x="15" y="0"/>
                      <a:pt x="11" y="4"/>
                      <a:pt x="9" y="9"/>
                    </a:cubicBezTo>
                    <a:cubicBezTo>
                      <a:pt x="7" y="17"/>
                      <a:pt x="4" y="26"/>
                      <a:pt x="3" y="35"/>
                    </a:cubicBezTo>
                    <a:cubicBezTo>
                      <a:pt x="2" y="40"/>
                      <a:pt x="1" y="45"/>
                      <a:pt x="1" y="51"/>
                    </a:cubicBezTo>
                    <a:cubicBezTo>
                      <a:pt x="0" y="58"/>
                      <a:pt x="0" y="64"/>
                      <a:pt x="4" y="71"/>
                    </a:cubicBezTo>
                    <a:cubicBezTo>
                      <a:pt x="7" y="75"/>
                      <a:pt x="12" y="78"/>
                      <a:pt x="18" y="78"/>
                    </a:cubicBezTo>
                    <a:cubicBezTo>
                      <a:pt x="18" y="78"/>
                      <a:pt x="19" y="78"/>
                      <a:pt x="20" y="78"/>
                    </a:cubicBezTo>
                    <a:cubicBezTo>
                      <a:pt x="23" y="78"/>
                      <a:pt x="25" y="77"/>
                      <a:pt x="27" y="75"/>
                    </a:cubicBezTo>
                    <a:cubicBezTo>
                      <a:pt x="30" y="73"/>
                      <a:pt x="32" y="70"/>
                      <a:pt x="33" y="67"/>
                    </a:cubicBezTo>
                    <a:cubicBezTo>
                      <a:pt x="35" y="63"/>
                      <a:pt x="34" y="58"/>
                      <a:pt x="33" y="53"/>
                    </a:cubicBezTo>
                    <a:cubicBezTo>
                      <a:pt x="32" y="40"/>
                      <a:pt x="31" y="26"/>
                      <a:pt x="33" y="12"/>
                    </a:cubicBezTo>
                    <a:cubicBezTo>
                      <a:pt x="33" y="6"/>
                      <a:pt x="28" y="1"/>
                      <a:pt x="22" y="0"/>
                    </a:cubicBezTo>
                    <a:cubicBezTo>
                      <a:pt x="22"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6" name="Freeform 431"/>
              <p:cNvSpPr>
                <a:spLocks/>
              </p:cNvSpPr>
              <p:nvPr/>
            </p:nvSpPr>
            <p:spPr bwMode="auto">
              <a:xfrm>
                <a:off x="6835381" y="841133"/>
                <a:ext cx="25380" cy="40135"/>
              </a:xfrm>
              <a:custGeom>
                <a:avLst/>
                <a:gdLst>
                  <a:gd name="T0" fmla="*/ 11 w 26"/>
                  <a:gd name="T1" fmla="*/ 0 h 42"/>
                  <a:gd name="T2" fmla="*/ 8 w 26"/>
                  <a:gd name="T3" fmla="*/ 1 h 42"/>
                  <a:gd name="T4" fmla="*/ 1 w 26"/>
                  <a:gd name="T5" fmla="*/ 6 h 42"/>
                  <a:gd name="T6" fmla="*/ 0 w 26"/>
                  <a:gd name="T7" fmla="*/ 9 h 42"/>
                  <a:gd name="T8" fmla="*/ 0 w 26"/>
                  <a:gd name="T9" fmla="*/ 15 h 42"/>
                  <a:gd name="T10" fmla="*/ 2 w 26"/>
                  <a:gd name="T11" fmla="*/ 27 h 42"/>
                  <a:gd name="T12" fmla="*/ 3 w 26"/>
                  <a:gd name="T13" fmla="*/ 32 h 42"/>
                  <a:gd name="T14" fmla="*/ 11 w 26"/>
                  <a:gd name="T15" fmla="*/ 42 h 42"/>
                  <a:gd name="T16" fmla="*/ 15 w 26"/>
                  <a:gd name="T17" fmla="*/ 42 h 42"/>
                  <a:gd name="T18" fmla="*/ 17 w 26"/>
                  <a:gd name="T19" fmla="*/ 42 h 42"/>
                  <a:gd name="T20" fmla="*/ 22 w 26"/>
                  <a:gd name="T21" fmla="*/ 39 h 42"/>
                  <a:gd name="T22" fmla="*/ 26 w 26"/>
                  <a:gd name="T23" fmla="*/ 29 h 42"/>
                  <a:gd name="T24" fmla="*/ 25 w 26"/>
                  <a:gd name="T25" fmla="*/ 20 h 42"/>
                  <a:gd name="T26" fmla="*/ 22 w 26"/>
                  <a:gd name="T27" fmla="*/ 9 h 42"/>
                  <a:gd name="T28" fmla="*/ 17 w 26"/>
                  <a:gd name="T29" fmla="*/ 2 h 42"/>
                  <a:gd name="T30" fmla="*/ 11 w 26"/>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2">
                    <a:moveTo>
                      <a:pt x="11" y="0"/>
                    </a:moveTo>
                    <a:cubicBezTo>
                      <a:pt x="10" y="0"/>
                      <a:pt x="9" y="0"/>
                      <a:pt x="8" y="1"/>
                    </a:cubicBezTo>
                    <a:cubicBezTo>
                      <a:pt x="5" y="2"/>
                      <a:pt x="3" y="3"/>
                      <a:pt x="1" y="6"/>
                    </a:cubicBezTo>
                    <a:cubicBezTo>
                      <a:pt x="1" y="7"/>
                      <a:pt x="1" y="8"/>
                      <a:pt x="0" y="9"/>
                    </a:cubicBezTo>
                    <a:cubicBezTo>
                      <a:pt x="0" y="11"/>
                      <a:pt x="0" y="13"/>
                      <a:pt x="0" y="15"/>
                    </a:cubicBezTo>
                    <a:cubicBezTo>
                      <a:pt x="1" y="19"/>
                      <a:pt x="1" y="23"/>
                      <a:pt x="2" y="27"/>
                    </a:cubicBezTo>
                    <a:cubicBezTo>
                      <a:pt x="2" y="29"/>
                      <a:pt x="3" y="31"/>
                      <a:pt x="3" y="32"/>
                    </a:cubicBezTo>
                    <a:cubicBezTo>
                      <a:pt x="4" y="37"/>
                      <a:pt x="7" y="40"/>
                      <a:pt x="11" y="42"/>
                    </a:cubicBezTo>
                    <a:cubicBezTo>
                      <a:pt x="13" y="42"/>
                      <a:pt x="14" y="42"/>
                      <a:pt x="15" y="42"/>
                    </a:cubicBezTo>
                    <a:cubicBezTo>
                      <a:pt x="16" y="42"/>
                      <a:pt x="16" y="42"/>
                      <a:pt x="17" y="42"/>
                    </a:cubicBezTo>
                    <a:cubicBezTo>
                      <a:pt x="19" y="41"/>
                      <a:pt x="21" y="40"/>
                      <a:pt x="22" y="39"/>
                    </a:cubicBezTo>
                    <a:cubicBezTo>
                      <a:pt x="25" y="36"/>
                      <a:pt x="26" y="33"/>
                      <a:pt x="26" y="29"/>
                    </a:cubicBezTo>
                    <a:cubicBezTo>
                      <a:pt x="25" y="26"/>
                      <a:pt x="25" y="23"/>
                      <a:pt x="25" y="20"/>
                    </a:cubicBezTo>
                    <a:cubicBezTo>
                      <a:pt x="24" y="17"/>
                      <a:pt x="23" y="13"/>
                      <a:pt x="22" y="9"/>
                    </a:cubicBezTo>
                    <a:cubicBezTo>
                      <a:pt x="22" y="6"/>
                      <a:pt x="19" y="3"/>
                      <a:pt x="17" y="2"/>
                    </a:cubicBezTo>
                    <a:cubicBezTo>
                      <a:pt x="15" y="1"/>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7" name="Freeform 432"/>
              <p:cNvSpPr>
                <a:spLocks/>
              </p:cNvSpPr>
              <p:nvPr/>
            </p:nvSpPr>
            <p:spPr bwMode="auto">
              <a:xfrm>
                <a:off x="7048452" y="27802"/>
                <a:ext cx="80271" cy="57842"/>
              </a:xfrm>
              <a:custGeom>
                <a:avLst/>
                <a:gdLst>
                  <a:gd name="T0" fmla="*/ 17 w 83"/>
                  <a:gd name="T1" fmla="*/ 0 h 60"/>
                  <a:gd name="T2" fmla="*/ 3 w 83"/>
                  <a:gd name="T3" fmla="*/ 8 h 60"/>
                  <a:gd name="T4" fmla="*/ 6 w 83"/>
                  <a:gd name="T5" fmla="*/ 27 h 60"/>
                  <a:gd name="T6" fmla="*/ 11 w 83"/>
                  <a:gd name="T7" fmla="*/ 32 h 60"/>
                  <a:gd name="T8" fmla="*/ 20 w 83"/>
                  <a:gd name="T9" fmla="*/ 39 h 60"/>
                  <a:gd name="T10" fmla="*/ 31 w 83"/>
                  <a:gd name="T11" fmla="*/ 46 h 60"/>
                  <a:gd name="T12" fmla="*/ 43 w 83"/>
                  <a:gd name="T13" fmla="*/ 53 h 60"/>
                  <a:gd name="T14" fmla="*/ 49 w 83"/>
                  <a:gd name="T15" fmla="*/ 56 h 60"/>
                  <a:gd name="T16" fmla="*/ 62 w 83"/>
                  <a:gd name="T17" fmla="*/ 60 h 60"/>
                  <a:gd name="T18" fmla="*/ 68 w 83"/>
                  <a:gd name="T19" fmla="*/ 59 h 60"/>
                  <a:gd name="T20" fmla="*/ 69 w 83"/>
                  <a:gd name="T21" fmla="*/ 59 h 60"/>
                  <a:gd name="T22" fmla="*/ 80 w 83"/>
                  <a:gd name="T23" fmla="*/ 51 h 60"/>
                  <a:gd name="T24" fmla="*/ 82 w 83"/>
                  <a:gd name="T25" fmla="*/ 37 h 60"/>
                  <a:gd name="T26" fmla="*/ 81 w 83"/>
                  <a:gd name="T27" fmla="*/ 35 h 60"/>
                  <a:gd name="T28" fmla="*/ 81 w 83"/>
                  <a:gd name="T29" fmla="*/ 34 h 60"/>
                  <a:gd name="T30" fmla="*/ 81 w 83"/>
                  <a:gd name="T31" fmla="*/ 34 h 60"/>
                  <a:gd name="T32" fmla="*/ 70 w 83"/>
                  <a:gd name="T33" fmla="*/ 22 h 60"/>
                  <a:gd name="T34" fmla="*/ 64 w 83"/>
                  <a:gd name="T35" fmla="*/ 18 h 60"/>
                  <a:gd name="T36" fmla="*/ 51 w 83"/>
                  <a:gd name="T37" fmla="*/ 12 h 60"/>
                  <a:gd name="T38" fmla="*/ 39 w 83"/>
                  <a:gd name="T39" fmla="*/ 6 h 60"/>
                  <a:gd name="T40" fmla="*/ 29 w 83"/>
                  <a:gd name="T41" fmla="*/ 2 h 60"/>
                  <a:gd name="T42" fmla="*/ 21 w 83"/>
                  <a:gd name="T43" fmla="*/ 0 h 60"/>
                  <a:gd name="T44" fmla="*/ 17 w 83"/>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60">
                    <a:moveTo>
                      <a:pt x="17" y="0"/>
                    </a:moveTo>
                    <a:cubicBezTo>
                      <a:pt x="12" y="0"/>
                      <a:pt x="6" y="2"/>
                      <a:pt x="3" y="8"/>
                    </a:cubicBezTo>
                    <a:cubicBezTo>
                      <a:pt x="0" y="14"/>
                      <a:pt x="0" y="22"/>
                      <a:pt x="6" y="27"/>
                    </a:cubicBezTo>
                    <a:cubicBezTo>
                      <a:pt x="7" y="29"/>
                      <a:pt x="9" y="31"/>
                      <a:pt x="11" y="32"/>
                    </a:cubicBezTo>
                    <a:cubicBezTo>
                      <a:pt x="13" y="35"/>
                      <a:pt x="16" y="37"/>
                      <a:pt x="20" y="39"/>
                    </a:cubicBezTo>
                    <a:cubicBezTo>
                      <a:pt x="23" y="41"/>
                      <a:pt x="27" y="44"/>
                      <a:pt x="31" y="46"/>
                    </a:cubicBezTo>
                    <a:cubicBezTo>
                      <a:pt x="35" y="49"/>
                      <a:pt x="39" y="51"/>
                      <a:pt x="43" y="53"/>
                    </a:cubicBezTo>
                    <a:cubicBezTo>
                      <a:pt x="45" y="54"/>
                      <a:pt x="47" y="55"/>
                      <a:pt x="49" y="56"/>
                    </a:cubicBezTo>
                    <a:cubicBezTo>
                      <a:pt x="53" y="58"/>
                      <a:pt x="58" y="60"/>
                      <a:pt x="62" y="60"/>
                    </a:cubicBezTo>
                    <a:cubicBezTo>
                      <a:pt x="64" y="60"/>
                      <a:pt x="66" y="60"/>
                      <a:pt x="68" y="59"/>
                    </a:cubicBezTo>
                    <a:cubicBezTo>
                      <a:pt x="69" y="59"/>
                      <a:pt x="69" y="59"/>
                      <a:pt x="69" y="59"/>
                    </a:cubicBezTo>
                    <a:cubicBezTo>
                      <a:pt x="74" y="57"/>
                      <a:pt x="78" y="55"/>
                      <a:pt x="80" y="51"/>
                    </a:cubicBezTo>
                    <a:cubicBezTo>
                      <a:pt x="82" y="46"/>
                      <a:pt x="83" y="42"/>
                      <a:pt x="82" y="37"/>
                    </a:cubicBezTo>
                    <a:cubicBezTo>
                      <a:pt x="82" y="37"/>
                      <a:pt x="81" y="36"/>
                      <a:pt x="81" y="35"/>
                    </a:cubicBezTo>
                    <a:cubicBezTo>
                      <a:pt x="81" y="35"/>
                      <a:pt x="81" y="35"/>
                      <a:pt x="81" y="34"/>
                    </a:cubicBezTo>
                    <a:cubicBezTo>
                      <a:pt x="81" y="34"/>
                      <a:pt x="81" y="34"/>
                      <a:pt x="81" y="34"/>
                    </a:cubicBezTo>
                    <a:cubicBezTo>
                      <a:pt x="79" y="29"/>
                      <a:pt x="75" y="25"/>
                      <a:pt x="70" y="22"/>
                    </a:cubicBezTo>
                    <a:cubicBezTo>
                      <a:pt x="68" y="21"/>
                      <a:pt x="66" y="19"/>
                      <a:pt x="64" y="18"/>
                    </a:cubicBezTo>
                    <a:cubicBezTo>
                      <a:pt x="60" y="16"/>
                      <a:pt x="56" y="14"/>
                      <a:pt x="51" y="12"/>
                    </a:cubicBezTo>
                    <a:cubicBezTo>
                      <a:pt x="47" y="10"/>
                      <a:pt x="43" y="8"/>
                      <a:pt x="39" y="6"/>
                    </a:cubicBezTo>
                    <a:cubicBezTo>
                      <a:pt x="36" y="5"/>
                      <a:pt x="32" y="3"/>
                      <a:pt x="29" y="2"/>
                    </a:cubicBezTo>
                    <a:cubicBezTo>
                      <a:pt x="26" y="1"/>
                      <a:pt x="24" y="1"/>
                      <a:pt x="21" y="0"/>
                    </a:cubicBezTo>
                    <a:cubicBezTo>
                      <a:pt x="20" y="0"/>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8" name="Freeform 433"/>
              <p:cNvSpPr>
                <a:spLocks/>
              </p:cNvSpPr>
              <p:nvPr/>
            </p:nvSpPr>
            <p:spPr bwMode="auto">
              <a:xfrm>
                <a:off x="7073832" y="86235"/>
                <a:ext cx="53710" cy="39545"/>
              </a:xfrm>
              <a:custGeom>
                <a:avLst/>
                <a:gdLst>
                  <a:gd name="T0" fmla="*/ 21 w 56"/>
                  <a:gd name="T1" fmla="*/ 0 h 41"/>
                  <a:gd name="T2" fmla="*/ 15 w 56"/>
                  <a:gd name="T3" fmla="*/ 1 h 41"/>
                  <a:gd name="T4" fmla="*/ 12 w 56"/>
                  <a:gd name="T5" fmla="*/ 1 h 41"/>
                  <a:gd name="T6" fmla="*/ 5 w 56"/>
                  <a:gd name="T7" fmla="*/ 5 h 41"/>
                  <a:gd name="T8" fmla="*/ 1 w 56"/>
                  <a:gd name="T9" fmla="*/ 12 h 41"/>
                  <a:gd name="T10" fmla="*/ 5 w 56"/>
                  <a:gd name="T11" fmla="*/ 27 h 41"/>
                  <a:gd name="T12" fmla="*/ 13 w 56"/>
                  <a:gd name="T13" fmla="*/ 33 h 41"/>
                  <a:gd name="T14" fmla="*/ 19 w 56"/>
                  <a:gd name="T15" fmla="*/ 36 h 41"/>
                  <a:gd name="T16" fmla="*/ 26 w 56"/>
                  <a:gd name="T17" fmla="*/ 38 h 41"/>
                  <a:gd name="T18" fmla="*/ 29 w 56"/>
                  <a:gd name="T19" fmla="*/ 39 h 41"/>
                  <a:gd name="T20" fmla="*/ 37 w 56"/>
                  <a:gd name="T21" fmla="*/ 41 h 41"/>
                  <a:gd name="T22" fmla="*/ 48 w 56"/>
                  <a:gd name="T23" fmla="*/ 38 h 41"/>
                  <a:gd name="T24" fmla="*/ 51 w 56"/>
                  <a:gd name="T25" fmla="*/ 35 h 41"/>
                  <a:gd name="T26" fmla="*/ 55 w 56"/>
                  <a:gd name="T27" fmla="*/ 29 h 41"/>
                  <a:gd name="T28" fmla="*/ 56 w 56"/>
                  <a:gd name="T29" fmla="*/ 25 h 41"/>
                  <a:gd name="T30" fmla="*/ 56 w 56"/>
                  <a:gd name="T31" fmla="*/ 18 h 41"/>
                  <a:gd name="T32" fmla="*/ 54 w 56"/>
                  <a:gd name="T33" fmla="*/ 14 h 41"/>
                  <a:gd name="T34" fmla="*/ 51 w 56"/>
                  <a:gd name="T35" fmla="*/ 10 h 41"/>
                  <a:gd name="T36" fmla="*/ 50 w 56"/>
                  <a:gd name="T37" fmla="*/ 9 h 41"/>
                  <a:gd name="T38" fmla="*/ 40 w 56"/>
                  <a:gd name="T39" fmla="*/ 4 h 41"/>
                  <a:gd name="T40" fmla="*/ 33 w 56"/>
                  <a:gd name="T41" fmla="*/ 2 h 41"/>
                  <a:gd name="T42" fmla="*/ 26 w 56"/>
                  <a:gd name="T43" fmla="*/ 1 h 41"/>
                  <a:gd name="T44" fmla="*/ 21 w 56"/>
                  <a:gd name="T45" fmla="*/ 0 h 41"/>
                  <a:gd name="T46" fmla="*/ 21 w 56"/>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41">
                    <a:moveTo>
                      <a:pt x="21" y="0"/>
                    </a:moveTo>
                    <a:cubicBezTo>
                      <a:pt x="19" y="0"/>
                      <a:pt x="17" y="0"/>
                      <a:pt x="15" y="1"/>
                    </a:cubicBezTo>
                    <a:cubicBezTo>
                      <a:pt x="14" y="1"/>
                      <a:pt x="13" y="1"/>
                      <a:pt x="12" y="1"/>
                    </a:cubicBezTo>
                    <a:cubicBezTo>
                      <a:pt x="10" y="2"/>
                      <a:pt x="7" y="3"/>
                      <a:pt x="5" y="5"/>
                    </a:cubicBezTo>
                    <a:cubicBezTo>
                      <a:pt x="3" y="7"/>
                      <a:pt x="2" y="9"/>
                      <a:pt x="1" y="12"/>
                    </a:cubicBezTo>
                    <a:cubicBezTo>
                      <a:pt x="0" y="17"/>
                      <a:pt x="1" y="23"/>
                      <a:pt x="5" y="27"/>
                    </a:cubicBezTo>
                    <a:cubicBezTo>
                      <a:pt x="8" y="29"/>
                      <a:pt x="10" y="32"/>
                      <a:pt x="13" y="33"/>
                    </a:cubicBezTo>
                    <a:cubicBezTo>
                      <a:pt x="15" y="34"/>
                      <a:pt x="17" y="35"/>
                      <a:pt x="19" y="36"/>
                    </a:cubicBezTo>
                    <a:cubicBezTo>
                      <a:pt x="21" y="37"/>
                      <a:pt x="24" y="38"/>
                      <a:pt x="26" y="38"/>
                    </a:cubicBezTo>
                    <a:cubicBezTo>
                      <a:pt x="27" y="39"/>
                      <a:pt x="28" y="39"/>
                      <a:pt x="29" y="39"/>
                    </a:cubicBezTo>
                    <a:cubicBezTo>
                      <a:pt x="32" y="40"/>
                      <a:pt x="34" y="41"/>
                      <a:pt x="37" y="41"/>
                    </a:cubicBezTo>
                    <a:cubicBezTo>
                      <a:pt x="40" y="41"/>
                      <a:pt x="45" y="39"/>
                      <a:pt x="48" y="38"/>
                    </a:cubicBezTo>
                    <a:cubicBezTo>
                      <a:pt x="51" y="35"/>
                      <a:pt x="51" y="35"/>
                      <a:pt x="51" y="35"/>
                    </a:cubicBezTo>
                    <a:cubicBezTo>
                      <a:pt x="53" y="33"/>
                      <a:pt x="54" y="32"/>
                      <a:pt x="55" y="29"/>
                    </a:cubicBezTo>
                    <a:cubicBezTo>
                      <a:pt x="56" y="28"/>
                      <a:pt x="56" y="27"/>
                      <a:pt x="56" y="25"/>
                    </a:cubicBezTo>
                    <a:cubicBezTo>
                      <a:pt x="56" y="23"/>
                      <a:pt x="56" y="21"/>
                      <a:pt x="56" y="18"/>
                    </a:cubicBezTo>
                    <a:cubicBezTo>
                      <a:pt x="55" y="17"/>
                      <a:pt x="54" y="15"/>
                      <a:pt x="54" y="14"/>
                    </a:cubicBezTo>
                    <a:cubicBezTo>
                      <a:pt x="53" y="13"/>
                      <a:pt x="52" y="11"/>
                      <a:pt x="51" y="10"/>
                    </a:cubicBezTo>
                    <a:cubicBezTo>
                      <a:pt x="50" y="9"/>
                      <a:pt x="50" y="9"/>
                      <a:pt x="50" y="9"/>
                    </a:cubicBezTo>
                    <a:cubicBezTo>
                      <a:pt x="47" y="6"/>
                      <a:pt x="43" y="5"/>
                      <a:pt x="40" y="4"/>
                    </a:cubicBezTo>
                    <a:cubicBezTo>
                      <a:pt x="37" y="3"/>
                      <a:pt x="35" y="2"/>
                      <a:pt x="33" y="2"/>
                    </a:cubicBezTo>
                    <a:cubicBezTo>
                      <a:pt x="31" y="1"/>
                      <a:pt x="29" y="1"/>
                      <a:pt x="26" y="1"/>
                    </a:cubicBezTo>
                    <a:cubicBezTo>
                      <a:pt x="25" y="0"/>
                      <a:pt x="22" y="0"/>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grpSp>
        <p:nvGrpSpPr>
          <p:cNvPr id="5" name="Group 4"/>
          <p:cNvGrpSpPr/>
          <p:nvPr/>
        </p:nvGrpSpPr>
        <p:grpSpPr>
          <a:xfrm>
            <a:off x="2823851" y="3899305"/>
            <a:ext cx="1542481" cy="1020525"/>
            <a:chOff x="3765133" y="5199072"/>
            <a:chExt cx="2056641" cy="1360700"/>
          </a:xfrm>
        </p:grpSpPr>
        <p:sp>
          <p:nvSpPr>
            <p:cNvPr id="568" name="Freeform 493"/>
            <p:cNvSpPr>
              <a:spLocks noEditPoints="1"/>
            </p:cNvSpPr>
            <p:nvPr/>
          </p:nvSpPr>
          <p:spPr bwMode="auto">
            <a:xfrm>
              <a:off x="3765133" y="5690960"/>
              <a:ext cx="695876" cy="868812"/>
            </a:xfrm>
            <a:custGeom>
              <a:avLst/>
              <a:gdLst>
                <a:gd name="T0" fmla="*/ 278 w 722"/>
                <a:gd name="T1" fmla="*/ 23 h 901"/>
                <a:gd name="T2" fmla="*/ 704 w 722"/>
                <a:gd name="T3" fmla="*/ 648 h 901"/>
                <a:gd name="T4" fmla="*/ 549 w 722"/>
                <a:gd name="T5" fmla="*/ 783 h 901"/>
                <a:gd name="T6" fmla="*/ 424 w 722"/>
                <a:gd name="T7" fmla="*/ 597 h 901"/>
                <a:gd name="T8" fmla="*/ 306 w 722"/>
                <a:gd name="T9" fmla="*/ 624 h 901"/>
                <a:gd name="T10" fmla="*/ 253 w 722"/>
                <a:gd name="T11" fmla="*/ 844 h 901"/>
                <a:gd name="T12" fmla="*/ 26 w 722"/>
                <a:gd name="T13" fmla="*/ 775 h 901"/>
                <a:gd name="T14" fmla="*/ 278 w 722"/>
                <a:gd name="T15" fmla="*/ 23 h 901"/>
                <a:gd name="T16" fmla="*/ 403 w 722"/>
                <a:gd name="T17" fmla="*/ 428 h 901"/>
                <a:gd name="T18" fmla="*/ 301 w 722"/>
                <a:gd name="T19" fmla="*/ 237 h 901"/>
                <a:gd name="T20" fmla="*/ 251 w 722"/>
                <a:gd name="T21" fmla="*/ 461 h 901"/>
                <a:gd name="T22" fmla="*/ 403 w 722"/>
                <a:gd name="T23" fmla="*/ 428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2" h="901">
                  <a:moveTo>
                    <a:pt x="278" y="23"/>
                  </a:moveTo>
                  <a:cubicBezTo>
                    <a:pt x="402" y="0"/>
                    <a:pt x="722" y="575"/>
                    <a:pt x="704" y="648"/>
                  </a:cubicBezTo>
                  <a:cubicBezTo>
                    <a:pt x="686" y="722"/>
                    <a:pt x="603" y="773"/>
                    <a:pt x="549" y="783"/>
                  </a:cubicBezTo>
                  <a:cubicBezTo>
                    <a:pt x="494" y="793"/>
                    <a:pt x="446" y="613"/>
                    <a:pt x="424" y="597"/>
                  </a:cubicBezTo>
                  <a:cubicBezTo>
                    <a:pt x="403" y="581"/>
                    <a:pt x="334" y="594"/>
                    <a:pt x="306" y="624"/>
                  </a:cubicBezTo>
                  <a:cubicBezTo>
                    <a:pt x="278" y="655"/>
                    <a:pt x="289" y="787"/>
                    <a:pt x="253" y="844"/>
                  </a:cubicBezTo>
                  <a:cubicBezTo>
                    <a:pt x="217" y="901"/>
                    <a:pt x="69" y="847"/>
                    <a:pt x="26" y="775"/>
                  </a:cubicBezTo>
                  <a:cubicBezTo>
                    <a:pt x="0" y="731"/>
                    <a:pt x="173" y="43"/>
                    <a:pt x="278" y="23"/>
                  </a:cubicBezTo>
                  <a:close/>
                  <a:moveTo>
                    <a:pt x="403" y="428"/>
                  </a:moveTo>
                  <a:cubicBezTo>
                    <a:pt x="405" y="409"/>
                    <a:pt x="331" y="232"/>
                    <a:pt x="301" y="237"/>
                  </a:cubicBezTo>
                  <a:cubicBezTo>
                    <a:pt x="279" y="241"/>
                    <a:pt x="234" y="443"/>
                    <a:pt x="251" y="461"/>
                  </a:cubicBezTo>
                  <a:cubicBezTo>
                    <a:pt x="268" y="480"/>
                    <a:pt x="401" y="448"/>
                    <a:pt x="403" y="4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69" name="Freeform 494"/>
            <p:cNvSpPr>
              <a:spLocks noEditPoints="1"/>
            </p:cNvSpPr>
            <p:nvPr/>
          </p:nvSpPr>
          <p:spPr bwMode="auto">
            <a:xfrm>
              <a:off x="4450194" y="5384633"/>
              <a:ext cx="689973" cy="973282"/>
            </a:xfrm>
            <a:custGeom>
              <a:avLst/>
              <a:gdLst>
                <a:gd name="T0" fmla="*/ 682 w 716"/>
                <a:gd name="T1" fmla="*/ 553 h 1010"/>
                <a:gd name="T2" fmla="*/ 226 w 716"/>
                <a:gd name="T3" fmla="*/ 948 h 1010"/>
                <a:gd name="T4" fmla="*/ 20 w 716"/>
                <a:gd name="T5" fmla="*/ 222 h 1010"/>
                <a:gd name="T6" fmla="*/ 401 w 716"/>
                <a:gd name="T7" fmla="*/ 75 h 1010"/>
                <a:gd name="T8" fmla="*/ 509 w 716"/>
                <a:gd name="T9" fmla="*/ 373 h 1010"/>
                <a:gd name="T10" fmla="*/ 682 w 716"/>
                <a:gd name="T11" fmla="*/ 553 h 1010"/>
                <a:gd name="T12" fmla="*/ 397 w 716"/>
                <a:gd name="T13" fmla="*/ 722 h 1010"/>
                <a:gd name="T14" fmla="*/ 487 w 716"/>
                <a:gd name="T15" fmla="*/ 574 h 1010"/>
                <a:gd name="T16" fmla="*/ 330 w 716"/>
                <a:gd name="T17" fmla="*/ 572 h 1010"/>
                <a:gd name="T18" fmla="*/ 397 w 716"/>
                <a:gd name="T19" fmla="*/ 722 h 1010"/>
                <a:gd name="T20" fmla="*/ 263 w 716"/>
                <a:gd name="T21" fmla="*/ 384 h 1010"/>
                <a:gd name="T22" fmla="*/ 360 w 716"/>
                <a:gd name="T23" fmla="*/ 266 h 1010"/>
                <a:gd name="T24" fmla="*/ 219 w 716"/>
                <a:gd name="T25" fmla="*/ 233 h 1010"/>
                <a:gd name="T26" fmla="*/ 263 w 716"/>
                <a:gd name="T27" fmla="*/ 38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1010">
                  <a:moveTo>
                    <a:pt x="682" y="553"/>
                  </a:moveTo>
                  <a:cubicBezTo>
                    <a:pt x="716" y="773"/>
                    <a:pt x="443" y="1010"/>
                    <a:pt x="226" y="948"/>
                  </a:cubicBezTo>
                  <a:cubicBezTo>
                    <a:pt x="140" y="924"/>
                    <a:pt x="0" y="276"/>
                    <a:pt x="20" y="222"/>
                  </a:cubicBezTo>
                  <a:cubicBezTo>
                    <a:pt x="41" y="165"/>
                    <a:pt x="206" y="0"/>
                    <a:pt x="401" y="75"/>
                  </a:cubicBezTo>
                  <a:cubicBezTo>
                    <a:pt x="596" y="151"/>
                    <a:pt x="509" y="373"/>
                    <a:pt x="509" y="373"/>
                  </a:cubicBezTo>
                  <a:cubicBezTo>
                    <a:pt x="509" y="373"/>
                    <a:pt x="656" y="387"/>
                    <a:pt x="682" y="553"/>
                  </a:cubicBezTo>
                  <a:close/>
                  <a:moveTo>
                    <a:pt x="397" y="722"/>
                  </a:moveTo>
                  <a:cubicBezTo>
                    <a:pt x="425" y="726"/>
                    <a:pt x="544" y="658"/>
                    <a:pt x="487" y="574"/>
                  </a:cubicBezTo>
                  <a:cubicBezTo>
                    <a:pt x="436" y="497"/>
                    <a:pt x="330" y="540"/>
                    <a:pt x="330" y="572"/>
                  </a:cubicBezTo>
                  <a:cubicBezTo>
                    <a:pt x="330" y="598"/>
                    <a:pt x="369" y="719"/>
                    <a:pt x="397" y="722"/>
                  </a:cubicBezTo>
                  <a:close/>
                  <a:moveTo>
                    <a:pt x="263" y="384"/>
                  </a:moveTo>
                  <a:cubicBezTo>
                    <a:pt x="278" y="382"/>
                    <a:pt x="370" y="341"/>
                    <a:pt x="360" y="266"/>
                  </a:cubicBezTo>
                  <a:cubicBezTo>
                    <a:pt x="350" y="190"/>
                    <a:pt x="230" y="208"/>
                    <a:pt x="219" y="233"/>
                  </a:cubicBezTo>
                  <a:cubicBezTo>
                    <a:pt x="210" y="254"/>
                    <a:pt x="248" y="386"/>
                    <a:pt x="263" y="384"/>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0" name="Freeform 495"/>
            <p:cNvSpPr>
              <a:spLocks/>
            </p:cNvSpPr>
            <p:nvPr/>
          </p:nvSpPr>
          <p:spPr bwMode="auto">
            <a:xfrm>
              <a:off x="5121767" y="5199072"/>
              <a:ext cx="700007" cy="934917"/>
            </a:xfrm>
            <a:custGeom>
              <a:avLst/>
              <a:gdLst>
                <a:gd name="T0" fmla="*/ 524 w 726"/>
                <a:gd name="T1" fmla="*/ 382 h 970"/>
                <a:gd name="T2" fmla="*/ 415 w 726"/>
                <a:gd name="T3" fmla="*/ 298 h 970"/>
                <a:gd name="T4" fmla="*/ 322 w 726"/>
                <a:gd name="T5" fmla="*/ 499 h 970"/>
                <a:gd name="T6" fmla="*/ 454 w 726"/>
                <a:gd name="T7" fmla="*/ 638 h 970"/>
                <a:gd name="T8" fmla="*/ 514 w 726"/>
                <a:gd name="T9" fmla="*/ 503 h 970"/>
                <a:gd name="T10" fmla="*/ 701 w 726"/>
                <a:gd name="T11" fmla="*/ 498 h 970"/>
                <a:gd name="T12" fmla="*/ 507 w 726"/>
                <a:gd name="T13" fmla="*/ 899 h 970"/>
                <a:gd name="T14" fmla="*/ 76 w 726"/>
                <a:gd name="T15" fmla="*/ 393 h 970"/>
                <a:gd name="T16" fmla="*/ 484 w 726"/>
                <a:gd name="T17" fmla="*/ 37 h 970"/>
                <a:gd name="T18" fmla="*/ 666 w 726"/>
                <a:gd name="T19" fmla="*/ 322 h 970"/>
                <a:gd name="T20" fmla="*/ 524 w 726"/>
                <a:gd name="T21" fmla="*/ 382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970">
                  <a:moveTo>
                    <a:pt x="524" y="382"/>
                  </a:moveTo>
                  <a:cubicBezTo>
                    <a:pt x="497" y="362"/>
                    <a:pt x="492" y="300"/>
                    <a:pt x="415" y="298"/>
                  </a:cubicBezTo>
                  <a:cubicBezTo>
                    <a:pt x="353" y="297"/>
                    <a:pt x="307" y="386"/>
                    <a:pt x="322" y="499"/>
                  </a:cubicBezTo>
                  <a:cubicBezTo>
                    <a:pt x="336" y="612"/>
                    <a:pt x="402" y="670"/>
                    <a:pt x="454" y="638"/>
                  </a:cubicBezTo>
                  <a:cubicBezTo>
                    <a:pt x="507" y="606"/>
                    <a:pt x="496" y="507"/>
                    <a:pt x="514" y="503"/>
                  </a:cubicBezTo>
                  <a:cubicBezTo>
                    <a:pt x="532" y="499"/>
                    <a:pt x="675" y="451"/>
                    <a:pt x="701" y="498"/>
                  </a:cubicBezTo>
                  <a:cubicBezTo>
                    <a:pt x="726" y="545"/>
                    <a:pt x="710" y="828"/>
                    <a:pt x="507" y="899"/>
                  </a:cubicBezTo>
                  <a:cubicBezTo>
                    <a:pt x="303" y="970"/>
                    <a:pt x="0" y="789"/>
                    <a:pt x="76" y="393"/>
                  </a:cubicBezTo>
                  <a:cubicBezTo>
                    <a:pt x="143" y="40"/>
                    <a:pt x="375" y="0"/>
                    <a:pt x="484" y="37"/>
                  </a:cubicBezTo>
                  <a:cubicBezTo>
                    <a:pt x="651" y="95"/>
                    <a:pt x="687" y="277"/>
                    <a:pt x="666" y="322"/>
                  </a:cubicBezTo>
                  <a:cubicBezTo>
                    <a:pt x="645" y="368"/>
                    <a:pt x="540" y="394"/>
                    <a:pt x="524" y="382"/>
                  </a:cubicBez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584" name="Freeform 509"/>
          <p:cNvSpPr>
            <a:spLocks noEditPoints="1"/>
          </p:cNvSpPr>
          <p:nvPr/>
        </p:nvSpPr>
        <p:spPr bwMode="auto">
          <a:xfrm>
            <a:off x="2120372" y="1923020"/>
            <a:ext cx="499331" cy="509069"/>
          </a:xfrm>
          <a:custGeom>
            <a:avLst/>
            <a:gdLst>
              <a:gd name="T0" fmla="*/ 686 w 691"/>
              <a:gd name="T1" fmla="*/ 137 h 704"/>
              <a:gd name="T2" fmla="*/ 618 w 691"/>
              <a:gd name="T3" fmla="*/ 104 h 704"/>
              <a:gd name="T4" fmla="*/ 530 w 691"/>
              <a:gd name="T5" fmla="*/ 84 h 704"/>
              <a:gd name="T6" fmla="*/ 358 w 691"/>
              <a:gd name="T7" fmla="*/ 7 h 704"/>
              <a:gd name="T8" fmla="*/ 322 w 691"/>
              <a:gd name="T9" fmla="*/ 15 h 704"/>
              <a:gd name="T10" fmla="*/ 301 w 691"/>
              <a:gd name="T11" fmla="*/ 84 h 704"/>
              <a:gd name="T12" fmla="*/ 288 w 691"/>
              <a:gd name="T13" fmla="*/ 100 h 704"/>
              <a:gd name="T14" fmla="*/ 211 w 691"/>
              <a:gd name="T15" fmla="*/ 318 h 704"/>
              <a:gd name="T16" fmla="*/ 178 w 691"/>
              <a:gd name="T17" fmla="*/ 413 h 704"/>
              <a:gd name="T18" fmla="*/ 143 w 691"/>
              <a:gd name="T19" fmla="*/ 391 h 704"/>
              <a:gd name="T20" fmla="*/ 116 w 691"/>
              <a:gd name="T21" fmla="*/ 385 h 704"/>
              <a:gd name="T22" fmla="*/ 68 w 691"/>
              <a:gd name="T23" fmla="*/ 400 h 704"/>
              <a:gd name="T24" fmla="*/ 17 w 691"/>
              <a:gd name="T25" fmla="*/ 518 h 704"/>
              <a:gd name="T26" fmla="*/ 92 w 691"/>
              <a:gd name="T27" fmla="*/ 573 h 704"/>
              <a:gd name="T28" fmla="*/ 130 w 691"/>
              <a:gd name="T29" fmla="*/ 567 h 704"/>
              <a:gd name="T30" fmla="*/ 156 w 691"/>
              <a:gd name="T31" fmla="*/ 555 h 704"/>
              <a:gd name="T32" fmla="*/ 168 w 691"/>
              <a:gd name="T33" fmla="*/ 542 h 704"/>
              <a:gd name="T34" fmla="*/ 227 w 691"/>
              <a:gd name="T35" fmla="*/ 457 h 704"/>
              <a:gd name="T36" fmla="*/ 330 w 691"/>
              <a:gd name="T37" fmla="*/ 158 h 704"/>
              <a:gd name="T38" fmla="*/ 454 w 691"/>
              <a:gd name="T39" fmla="*/ 229 h 704"/>
              <a:gd name="T40" fmla="*/ 542 w 691"/>
              <a:gd name="T41" fmla="*/ 255 h 704"/>
              <a:gd name="T42" fmla="*/ 613 w 691"/>
              <a:gd name="T43" fmla="*/ 264 h 704"/>
              <a:gd name="T44" fmla="*/ 602 w 691"/>
              <a:gd name="T45" fmla="*/ 314 h 704"/>
              <a:gd name="T46" fmla="*/ 541 w 691"/>
              <a:gd name="T47" fmla="*/ 549 h 704"/>
              <a:gd name="T48" fmla="*/ 520 w 691"/>
              <a:gd name="T49" fmla="*/ 525 h 704"/>
              <a:gd name="T50" fmla="*/ 406 w 691"/>
              <a:gd name="T51" fmla="*/ 533 h 704"/>
              <a:gd name="T52" fmla="*/ 386 w 691"/>
              <a:gd name="T53" fmla="*/ 646 h 704"/>
              <a:gd name="T54" fmla="*/ 494 w 691"/>
              <a:gd name="T55" fmla="*/ 697 h 704"/>
              <a:gd name="T56" fmla="*/ 584 w 691"/>
              <a:gd name="T57" fmla="*/ 615 h 704"/>
              <a:gd name="T58" fmla="*/ 627 w 691"/>
              <a:gd name="T59" fmla="*/ 469 h 704"/>
              <a:gd name="T60" fmla="*/ 665 w 691"/>
              <a:gd name="T61" fmla="*/ 307 h 704"/>
              <a:gd name="T62" fmla="*/ 679 w 691"/>
              <a:gd name="T63" fmla="*/ 225 h 704"/>
              <a:gd name="T64" fmla="*/ 684 w 691"/>
              <a:gd name="T65" fmla="*/ 185 h 704"/>
              <a:gd name="T66" fmla="*/ 686 w 691"/>
              <a:gd name="T67" fmla="*/ 137 h 704"/>
              <a:gd name="T68" fmla="*/ 380 w 691"/>
              <a:gd name="T69" fmla="*/ 125 h 704"/>
              <a:gd name="T70" fmla="*/ 418 w 691"/>
              <a:gd name="T71" fmla="*/ 146 h 704"/>
              <a:gd name="T72" fmla="*/ 417 w 691"/>
              <a:gd name="T73" fmla="*/ 148 h 704"/>
              <a:gd name="T74" fmla="*/ 380 w 691"/>
              <a:gd name="T75" fmla="*/ 12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1" h="704">
                <a:moveTo>
                  <a:pt x="686" y="137"/>
                </a:moveTo>
                <a:cubicBezTo>
                  <a:pt x="676" y="107"/>
                  <a:pt x="645" y="107"/>
                  <a:pt x="618" y="104"/>
                </a:cubicBezTo>
                <a:cubicBezTo>
                  <a:pt x="589" y="99"/>
                  <a:pt x="559" y="93"/>
                  <a:pt x="530" y="84"/>
                </a:cubicBezTo>
                <a:cubicBezTo>
                  <a:pt x="469" y="66"/>
                  <a:pt x="412" y="40"/>
                  <a:pt x="358" y="7"/>
                </a:cubicBezTo>
                <a:cubicBezTo>
                  <a:pt x="347" y="0"/>
                  <a:pt x="329" y="2"/>
                  <a:pt x="322" y="15"/>
                </a:cubicBezTo>
                <a:cubicBezTo>
                  <a:pt x="311" y="37"/>
                  <a:pt x="305" y="60"/>
                  <a:pt x="301" y="84"/>
                </a:cubicBezTo>
                <a:cubicBezTo>
                  <a:pt x="296" y="87"/>
                  <a:pt x="291" y="92"/>
                  <a:pt x="288" y="100"/>
                </a:cubicBezTo>
                <a:cubicBezTo>
                  <a:pt x="262" y="172"/>
                  <a:pt x="237" y="245"/>
                  <a:pt x="211" y="318"/>
                </a:cubicBezTo>
                <a:cubicBezTo>
                  <a:pt x="200" y="350"/>
                  <a:pt x="189" y="381"/>
                  <a:pt x="178" y="413"/>
                </a:cubicBezTo>
                <a:cubicBezTo>
                  <a:pt x="168" y="403"/>
                  <a:pt x="156" y="395"/>
                  <a:pt x="143" y="391"/>
                </a:cubicBezTo>
                <a:cubicBezTo>
                  <a:pt x="134" y="387"/>
                  <a:pt x="126" y="385"/>
                  <a:pt x="116" y="385"/>
                </a:cubicBezTo>
                <a:cubicBezTo>
                  <a:pt x="98" y="383"/>
                  <a:pt x="82" y="389"/>
                  <a:pt x="68" y="400"/>
                </a:cubicBezTo>
                <a:cubicBezTo>
                  <a:pt x="27" y="423"/>
                  <a:pt x="0" y="473"/>
                  <a:pt x="17" y="518"/>
                </a:cubicBezTo>
                <a:cubicBezTo>
                  <a:pt x="29" y="549"/>
                  <a:pt x="59" y="570"/>
                  <a:pt x="92" y="573"/>
                </a:cubicBezTo>
                <a:cubicBezTo>
                  <a:pt x="105" y="574"/>
                  <a:pt x="118" y="571"/>
                  <a:pt x="130" y="567"/>
                </a:cubicBezTo>
                <a:cubicBezTo>
                  <a:pt x="139" y="565"/>
                  <a:pt x="148" y="561"/>
                  <a:pt x="156" y="555"/>
                </a:cubicBezTo>
                <a:cubicBezTo>
                  <a:pt x="160" y="552"/>
                  <a:pt x="164" y="547"/>
                  <a:pt x="168" y="542"/>
                </a:cubicBezTo>
                <a:cubicBezTo>
                  <a:pt x="196" y="523"/>
                  <a:pt x="214" y="489"/>
                  <a:pt x="227" y="457"/>
                </a:cubicBezTo>
                <a:cubicBezTo>
                  <a:pt x="267" y="360"/>
                  <a:pt x="300" y="259"/>
                  <a:pt x="330" y="158"/>
                </a:cubicBezTo>
                <a:cubicBezTo>
                  <a:pt x="368" y="187"/>
                  <a:pt x="409" y="211"/>
                  <a:pt x="454" y="229"/>
                </a:cubicBezTo>
                <a:cubicBezTo>
                  <a:pt x="482" y="241"/>
                  <a:pt x="512" y="249"/>
                  <a:pt x="542" y="255"/>
                </a:cubicBezTo>
                <a:cubicBezTo>
                  <a:pt x="565" y="259"/>
                  <a:pt x="589" y="264"/>
                  <a:pt x="613" y="264"/>
                </a:cubicBezTo>
                <a:cubicBezTo>
                  <a:pt x="609" y="281"/>
                  <a:pt x="606" y="298"/>
                  <a:pt x="602" y="314"/>
                </a:cubicBezTo>
                <a:cubicBezTo>
                  <a:pt x="584" y="393"/>
                  <a:pt x="564" y="472"/>
                  <a:pt x="541" y="549"/>
                </a:cubicBezTo>
                <a:cubicBezTo>
                  <a:pt x="535" y="540"/>
                  <a:pt x="528" y="532"/>
                  <a:pt x="520" y="525"/>
                </a:cubicBezTo>
                <a:cubicBezTo>
                  <a:pt x="485" y="497"/>
                  <a:pt x="437" y="504"/>
                  <a:pt x="406" y="533"/>
                </a:cubicBezTo>
                <a:cubicBezTo>
                  <a:pt x="375" y="562"/>
                  <a:pt x="365" y="609"/>
                  <a:pt x="386" y="646"/>
                </a:cubicBezTo>
                <a:cubicBezTo>
                  <a:pt x="407" y="683"/>
                  <a:pt x="452" y="704"/>
                  <a:pt x="494" y="697"/>
                </a:cubicBezTo>
                <a:cubicBezTo>
                  <a:pt x="537" y="689"/>
                  <a:pt x="566" y="653"/>
                  <a:pt x="584" y="615"/>
                </a:cubicBezTo>
                <a:cubicBezTo>
                  <a:pt x="604" y="569"/>
                  <a:pt x="614" y="518"/>
                  <a:pt x="627" y="469"/>
                </a:cubicBezTo>
                <a:cubicBezTo>
                  <a:pt x="641" y="415"/>
                  <a:pt x="654" y="362"/>
                  <a:pt x="665" y="307"/>
                </a:cubicBezTo>
                <a:cubicBezTo>
                  <a:pt x="670" y="280"/>
                  <a:pt x="675" y="252"/>
                  <a:pt x="679" y="225"/>
                </a:cubicBezTo>
                <a:cubicBezTo>
                  <a:pt x="681" y="211"/>
                  <a:pt x="683" y="198"/>
                  <a:pt x="684" y="185"/>
                </a:cubicBezTo>
                <a:cubicBezTo>
                  <a:pt x="686" y="170"/>
                  <a:pt x="691" y="152"/>
                  <a:pt x="686" y="137"/>
                </a:cubicBezTo>
                <a:close/>
                <a:moveTo>
                  <a:pt x="380" y="125"/>
                </a:moveTo>
                <a:cubicBezTo>
                  <a:pt x="393" y="133"/>
                  <a:pt x="405" y="140"/>
                  <a:pt x="418" y="146"/>
                </a:cubicBezTo>
                <a:cubicBezTo>
                  <a:pt x="418" y="147"/>
                  <a:pt x="418" y="148"/>
                  <a:pt x="417" y="148"/>
                </a:cubicBezTo>
                <a:cubicBezTo>
                  <a:pt x="405" y="141"/>
                  <a:pt x="392" y="133"/>
                  <a:pt x="380" y="125"/>
                </a:cubicBezTo>
                <a:close/>
              </a:path>
            </a:pathLst>
          </a:custGeom>
          <a:solidFill>
            <a:schemeClr val="accent1">
              <a:lumMod val="75000"/>
            </a:schemeClr>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585" name="Freeform 510"/>
          <p:cNvSpPr>
            <a:spLocks noEditPoints="1"/>
          </p:cNvSpPr>
          <p:nvPr/>
        </p:nvSpPr>
        <p:spPr bwMode="auto">
          <a:xfrm>
            <a:off x="141576" y="3382500"/>
            <a:ext cx="407698" cy="987152"/>
          </a:xfrm>
          <a:custGeom>
            <a:avLst/>
            <a:gdLst>
              <a:gd name="T0" fmla="*/ 545 w 564"/>
              <a:gd name="T1" fmla="*/ 1332 h 1365"/>
              <a:gd name="T2" fmla="*/ 326 w 564"/>
              <a:gd name="T3" fmla="*/ 1193 h 1365"/>
              <a:gd name="T4" fmla="*/ 292 w 564"/>
              <a:gd name="T5" fmla="*/ 1105 h 1365"/>
              <a:gd name="T6" fmla="*/ 343 w 564"/>
              <a:gd name="T7" fmla="*/ 1093 h 1365"/>
              <a:gd name="T8" fmla="*/ 458 w 564"/>
              <a:gd name="T9" fmla="*/ 980 h 1365"/>
              <a:gd name="T10" fmla="*/ 481 w 564"/>
              <a:gd name="T11" fmla="*/ 834 h 1365"/>
              <a:gd name="T12" fmla="*/ 353 w 564"/>
              <a:gd name="T13" fmla="*/ 808 h 1365"/>
              <a:gd name="T14" fmla="*/ 259 w 564"/>
              <a:gd name="T15" fmla="*/ 942 h 1365"/>
              <a:gd name="T16" fmla="*/ 242 w 564"/>
              <a:gd name="T17" fmla="*/ 1060 h 1365"/>
              <a:gd name="T18" fmla="*/ 121 w 564"/>
              <a:gd name="T19" fmla="*/ 826 h 1365"/>
              <a:gd name="T20" fmla="*/ 145 w 564"/>
              <a:gd name="T21" fmla="*/ 673 h 1365"/>
              <a:gd name="T22" fmla="*/ 154 w 564"/>
              <a:gd name="T23" fmla="*/ 641 h 1365"/>
              <a:gd name="T24" fmla="*/ 343 w 564"/>
              <a:gd name="T25" fmla="*/ 554 h 1365"/>
              <a:gd name="T26" fmla="*/ 380 w 564"/>
              <a:gd name="T27" fmla="*/ 481 h 1365"/>
              <a:gd name="T28" fmla="*/ 349 w 564"/>
              <a:gd name="T29" fmla="*/ 434 h 1365"/>
              <a:gd name="T30" fmla="*/ 224 w 564"/>
              <a:gd name="T31" fmla="*/ 460 h 1365"/>
              <a:gd name="T32" fmla="*/ 126 w 564"/>
              <a:gd name="T33" fmla="*/ 602 h 1365"/>
              <a:gd name="T34" fmla="*/ 94 w 564"/>
              <a:gd name="T35" fmla="*/ 587 h 1365"/>
              <a:gd name="T36" fmla="*/ 43 w 564"/>
              <a:gd name="T37" fmla="*/ 437 h 1365"/>
              <a:gd name="T38" fmla="*/ 84 w 564"/>
              <a:gd name="T39" fmla="*/ 283 h 1365"/>
              <a:gd name="T40" fmla="*/ 277 w 564"/>
              <a:gd name="T41" fmla="*/ 23 h 1365"/>
              <a:gd name="T42" fmla="*/ 264 w 564"/>
              <a:gd name="T43" fmla="*/ 7 h 1365"/>
              <a:gd name="T44" fmla="*/ 51 w 564"/>
              <a:gd name="T45" fmla="*/ 274 h 1365"/>
              <a:gd name="T46" fmla="*/ 7 w 564"/>
              <a:gd name="T47" fmla="*/ 443 h 1365"/>
              <a:gd name="T48" fmla="*/ 56 w 564"/>
              <a:gd name="T49" fmla="*/ 603 h 1365"/>
              <a:gd name="T50" fmla="*/ 115 w 564"/>
              <a:gd name="T51" fmla="*/ 635 h 1365"/>
              <a:gd name="T52" fmla="*/ 90 w 564"/>
              <a:gd name="T53" fmla="*/ 749 h 1365"/>
              <a:gd name="T54" fmla="*/ 190 w 564"/>
              <a:gd name="T55" fmla="*/ 1079 h 1365"/>
              <a:gd name="T56" fmla="*/ 247 w 564"/>
              <a:gd name="T57" fmla="*/ 1102 h 1365"/>
              <a:gd name="T58" fmla="*/ 249 w 564"/>
              <a:gd name="T59" fmla="*/ 1115 h 1365"/>
              <a:gd name="T60" fmla="*/ 460 w 564"/>
              <a:gd name="T61" fmla="*/ 1352 h 1365"/>
              <a:gd name="T62" fmla="*/ 540 w 564"/>
              <a:gd name="T63" fmla="*/ 1364 h 1365"/>
              <a:gd name="T64" fmla="*/ 545 w 564"/>
              <a:gd name="T65" fmla="*/ 1332 h 1365"/>
              <a:gd name="T66" fmla="*/ 283 w 564"/>
              <a:gd name="T67" fmla="*/ 464 h 1365"/>
              <a:gd name="T68" fmla="*/ 333 w 564"/>
              <a:gd name="T69" fmla="*/ 462 h 1365"/>
              <a:gd name="T70" fmla="*/ 331 w 564"/>
              <a:gd name="T71" fmla="*/ 517 h 1365"/>
              <a:gd name="T72" fmla="*/ 165 w 564"/>
              <a:gd name="T73" fmla="*/ 608 h 1365"/>
              <a:gd name="T74" fmla="*/ 194 w 564"/>
              <a:gd name="T75" fmla="*/ 548 h 1365"/>
              <a:gd name="T76" fmla="*/ 283 w 564"/>
              <a:gd name="T77" fmla="*/ 464 h 1365"/>
              <a:gd name="T78" fmla="*/ 313 w 564"/>
              <a:gd name="T79" fmla="*/ 920 h 1365"/>
              <a:gd name="T80" fmla="*/ 405 w 564"/>
              <a:gd name="T81" fmla="*/ 830 h 1365"/>
              <a:gd name="T82" fmla="*/ 444 w 564"/>
              <a:gd name="T83" fmla="*/ 919 h 1365"/>
              <a:gd name="T84" fmla="*/ 286 w 564"/>
              <a:gd name="T85" fmla="*/ 1066 h 1365"/>
              <a:gd name="T86" fmla="*/ 313 w 564"/>
              <a:gd name="T87" fmla="*/ 92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1365">
                <a:moveTo>
                  <a:pt x="545" y="1332"/>
                </a:moveTo>
                <a:cubicBezTo>
                  <a:pt x="457" y="1313"/>
                  <a:pt x="375" y="1271"/>
                  <a:pt x="326" y="1193"/>
                </a:cubicBezTo>
                <a:cubicBezTo>
                  <a:pt x="310" y="1166"/>
                  <a:pt x="298" y="1136"/>
                  <a:pt x="292" y="1105"/>
                </a:cubicBezTo>
                <a:cubicBezTo>
                  <a:pt x="309" y="1103"/>
                  <a:pt x="326" y="1100"/>
                  <a:pt x="343" y="1093"/>
                </a:cubicBezTo>
                <a:cubicBezTo>
                  <a:pt x="393" y="1071"/>
                  <a:pt x="432" y="1028"/>
                  <a:pt x="458" y="980"/>
                </a:cubicBezTo>
                <a:cubicBezTo>
                  <a:pt x="482" y="938"/>
                  <a:pt x="503" y="882"/>
                  <a:pt x="481" y="834"/>
                </a:cubicBezTo>
                <a:cubicBezTo>
                  <a:pt x="457" y="783"/>
                  <a:pt x="397" y="781"/>
                  <a:pt x="353" y="808"/>
                </a:cubicBezTo>
                <a:cubicBezTo>
                  <a:pt x="306" y="837"/>
                  <a:pt x="276" y="890"/>
                  <a:pt x="259" y="942"/>
                </a:cubicBezTo>
                <a:cubicBezTo>
                  <a:pt x="246" y="980"/>
                  <a:pt x="241" y="1020"/>
                  <a:pt x="242" y="1060"/>
                </a:cubicBezTo>
                <a:cubicBezTo>
                  <a:pt x="146" y="1029"/>
                  <a:pt x="116" y="917"/>
                  <a:pt x="121" y="826"/>
                </a:cubicBezTo>
                <a:cubicBezTo>
                  <a:pt x="123" y="775"/>
                  <a:pt x="133" y="723"/>
                  <a:pt x="145" y="673"/>
                </a:cubicBezTo>
                <a:cubicBezTo>
                  <a:pt x="148" y="662"/>
                  <a:pt x="151" y="652"/>
                  <a:pt x="154" y="641"/>
                </a:cubicBezTo>
                <a:cubicBezTo>
                  <a:pt x="223" y="645"/>
                  <a:pt x="295" y="607"/>
                  <a:pt x="343" y="554"/>
                </a:cubicBezTo>
                <a:cubicBezTo>
                  <a:pt x="361" y="534"/>
                  <a:pt x="381" y="510"/>
                  <a:pt x="380" y="481"/>
                </a:cubicBezTo>
                <a:cubicBezTo>
                  <a:pt x="380" y="461"/>
                  <a:pt x="367" y="443"/>
                  <a:pt x="349" y="434"/>
                </a:cubicBezTo>
                <a:cubicBezTo>
                  <a:pt x="307" y="413"/>
                  <a:pt x="258" y="433"/>
                  <a:pt x="224" y="460"/>
                </a:cubicBezTo>
                <a:cubicBezTo>
                  <a:pt x="178" y="496"/>
                  <a:pt x="147" y="547"/>
                  <a:pt x="126" y="602"/>
                </a:cubicBezTo>
                <a:cubicBezTo>
                  <a:pt x="115" y="599"/>
                  <a:pt x="105" y="594"/>
                  <a:pt x="94" y="587"/>
                </a:cubicBezTo>
                <a:cubicBezTo>
                  <a:pt x="40" y="554"/>
                  <a:pt x="35" y="494"/>
                  <a:pt x="43" y="437"/>
                </a:cubicBezTo>
                <a:cubicBezTo>
                  <a:pt x="50" y="384"/>
                  <a:pt x="64" y="332"/>
                  <a:pt x="84" y="283"/>
                </a:cubicBezTo>
                <a:cubicBezTo>
                  <a:pt x="125" y="182"/>
                  <a:pt x="193" y="93"/>
                  <a:pt x="277" y="23"/>
                </a:cubicBezTo>
                <a:cubicBezTo>
                  <a:pt x="286" y="16"/>
                  <a:pt x="274" y="0"/>
                  <a:pt x="264" y="7"/>
                </a:cubicBezTo>
                <a:cubicBezTo>
                  <a:pt x="169" y="74"/>
                  <a:pt x="96" y="167"/>
                  <a:pt x="51" y="274"/>
                </a:cubicBezTo>
                <a:cubicBezTo>
                  <a:pt x="29" y="328"/>
                  <a:pt x="13" y="385"/>
                  <a:pt x="7" y="443"/>
                </a:cubicBezTo>
                <a:cubicBezTo>
                  <a:pt x="0" y="502"/>
                  <a:pt x="8" y="563"/>
                  <a:pt x="56" y="603"/>
                </a:cubicBezTo>
                <a:cubicBezTo>
                  <a:pt x="75" y="618"/>
                  <a:pt x="95" y="629"/>
                  <a:pt x="115" y="635"/>
                </a:cubicBezTo>
                <a:cubicBezTo>
                  <a:pt x="104" y="673"/>
                  <a:pt x="96" y="712"/>
                  <a:pt x="90" y="749"/>
                </a:cubicBezTo>
                <a:cubicBezTo>
                  <a:pt x="71" y="868"/>
                  <a:pt x="78" y="1008"/>
                  <a:pt x="190" y="1079"/>
                </a:cubicBezTo>
                <a:cubicBezTo>
                  <a:pt x="208" y="1090"/>
                  <a:pt x="227" y="1098"/>
                  <a:pt x="247" y="1102"/>
                </a:cubicBezTo>
                <a:cubicBezTo>
                  <a:pt x="248" y="1106"/>
                  <a:pt x="248" y="1111"/>
                  <a:pt x="249" y="1115"/>
                </a:cubicBezTo>
                <a:cubicBezTo>
                  <a:pt x="272" y="1225"/>
                  <a:pt x="356" y="1314"/>
                  <a:pt x="460" y="1352"/>
                </a:cubicBezTo>
                <a:cubicBezTo>
                  <a:pt x="486" y="1361"/>
                  <a:pt x="513" y="1365"/>
                  <a:pt x="540" y="1364"/>
                </a:cubicBezTo>
                <a:cubicBezTo>
                  <a:pt x="559" y="1364"/>
                  <a:pt x="564" y="1336"/>
                  <a:pt x="545" y="1332"/>
                </a:cubicBezTo>
                <a:close/>
                <a:moveTo>
                  <a:pt x="283" y="464"/>
                </a:moveTo>
                <a:cubicBezTo>
                  <a:pt x="298" y="459"/>
                  <a:pt x="318" y="456"/>
                  <a:pt x="333" y="462"/>
                </a:cubicBezTo>
                <a:cubicBezTo>
                  <a:pt x="359" y="473"/>
                  <a:pt x="344" y="501"/>
                  <a:pt x="331" y="517"/>
                </a:cubicBezTo>
                <a:cubicBezTo>
                  <a:pt x="291" y="567"/>
                  <a:pt x="229" y="608"/>
                  <a:pt x="165" y="608"/>
                </a:cubicBezTo>
                <a:cubicBezTo>
                  <a:pt x="173" y="587"/>
                  <a:pt x="182" y="567"/>
                  <a:pt x="194" y="548"/>
                </a:cubicBezTo>
                <a:cubicBezTo>
                  <a:pt x="214" y="514"/>
                  <a:pt x="245" y="478"/>
                  <a:pt x="283" y="464"/>
                </a:cubicBezTo>
                <a:close/>
                <a:moveTo>
                  <a:pt x="313" y="920"/>
                </a:moveTo>
                <a:cubicBezTo>
                  <a:pt x="331" y="883"/>
                  <a:pt x="360" y="837"/>
                  <a:pt x="405" y="830"/>
                </a:cubicBezTo>
                <a:cubicBezTo>
                  <a:pt x="458" y="822"/>
                  <a:pt x="454" y="886"/>
                  <a:pt x="444" y="919"/>
                </a:cubicBezTo>
                <a:cubicBezTo>
                  <a:pt x="422" y="986"/>
                  <a:pt x="361" y="1062"/>
                  <a:pt x="286" y="1066"/>
                </a:cubicBezTo>
                <a:cubicBezTo>
                  <a:pt x="283" y="1016"/>
                  <a:pt x="292" y="966"/>
                  <a:pt x="313" y="920"/>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586" name="Freeform 511"/>
          <p:cNvSpPr>
            <a:spLocks/>
          </p:cNvSpPr>
          <p:nvPr/>
        </p:nvSpPr>
        <p:spPr bwMode="auto">
          <a:xfrm>
            <a:off x="3920971" y="4710600"/>
            <a:ext cx="608227" cy="449752"/>
          </a:xfrm>
          <a:custGeom>
            <a:avLst/>
            <a:gdLst>
              <a:gd name="T0" fmla="*/ 791 w 841"/>
              <a:gd name="T1" fmla="*/ 159 h 622"/>
              <a:gd name="T2" fmla="*/ 672 w 841"/>
              <a:gd name="T3" fmla="*/ 369 h 622"/>
              <a:gd name="T4" fmla="*/ 781 w 841"/>
              <a:gd name="T5" fmla="*/ 47 h 622"/>
              <a:gd name="T6" fmla="*/ 736 w 841"/>
              <a:gd name="T7" fmla="*/ 21 h 622"/>
              <a:gd name="T8" fmla="*/ 448 w 841"/>
              <a:gd name="T9" fmla="*/ 481 h 622"/>
              <a:gd name="T10" fmla="*/ 619 w 841"/>
              <a:gd name="T11" fmla="*/ 62 h 622"/>
              <a:gd name="T12" fmla="*/ 575 w 841"/>
              <a:gd name="T13" fmla="*/ 36 h 622"/>
              <a:gd name="T14" fmla="*/ 232 w 841"/>
              <a:gd name="T15" fmla="*/ 489 h 622"/>
              <a:gd name="T16" fmla="*/ 279 w 841"/>
              <a:gd name="T17" fmla="*/ 387 h 622"/>
              <a:gd name="T18" fmla="*/ 351 w 841"/>
              <a:gd name="T19" fmla="*/ 212 h 622"/>
              <a:gd name="T20" fmla="*/ 310 w 841"/>
              <a:gd name="T21" fmla="*/ 188 h 622"/>
              <a:gd name="T22" fmla="*/ 7 w 841"/>
              <a:gd name="T23" fmla="*/ 574 h 622"/>
              <a:gd name="T24" fmla="*/ 28 w 841"/>
              <a:gd name="T25" fmla="*/ 586 h 622"/>
              <a:gd name="T26" fmla="*/ 269 w 841"/>
              <a:gd name="T27" fmla="*/ 295 h 622"/>
              <a:gd name="T28" fmla="*/ 165 w 841"/>
              <a:gd name="T29" fmla="*/ 559 h 622"/>
              <a:gd name="T30" fmla="*/ 205 w 841"/>
              <a:gd name="T31" fmla="*/ 582 h 622"/>
              <a:gd name="T32" fmla="*/ 498 w 841"/>
              <a:gd name="T33" fmla="*/ 219 h 622"/>
              <a:gd name="T34" fmla="*/ 348 w 841"/>
              <a:gd name="T35" fmla="*/ 585 h 622"/>
              <a:gd name="T36" fmla="*/ 361 w 841"/>
              <a:gd name="T37" fmla="*/ 615 h 622"/>
              <a:gd name="T38" fmla="*/ 393 w 841"/>
              <a:gd name="T39" fmla="*/ 611 h 622"/>
              <a:gd name="T40" fmla="*/ 662 w 841"/>
              <a:gd name="T41" fmla="*/ 235 h 622"/>
              <a:gd name="T42" fmla="*/ 558 w 841"/>
              <a:gd name="T43" fmla="*/ 542 h 622"/>
              <a:gd name="T44" fmla="*/ 607 w 841"/>
              <a:gd name="T45" fmla="*/ 562 h 622"/>
              <a:gd name="T46" fmla="*/ 785 w 841"/>
              <a:gd name="T47" fmla="*/ 283 h 622"/>
              <a:gd name="T48" fmla="*/ 784 w 841"/>
              <a:gd name="T49" fmla="*/ 359 h 622"/>
              <a:gd name="T50" fmla="*/ 835 w 841"/>
              <a:gd name="T51" fmla="*/ 359 h 622"/>
              <a:gd name="T52" fmla="*/ 840 w 841"/>
              <a:gd name="T53" fmla="*/ 173 h 622"/>
              <a:gd name="T54" fmla="*/ 791 w 841"/>
              <a:gd name="T55" fmla="*/ 159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1" h="622">
                <a:moveTo>
                  <a:pt x="791" y="159"/>
                </a:moveTo>
                <a:cubicBezTo>
                  <a:pt x="754" y="231"/>
                  <a:pt x="715" y="301"/>
                  <a:pt x="672" y="369"/>
                </a:cubicBezTo>
                <a:cubicBezTo>
                  <a:pt x="708" y="262"/>
                  <a:pt x="744" y="154"/>
                  <a:pt x="781" y="47"/>
                </a:cubicBezTo>
                <a:cubicBezTo>
                  <a:pt x="789" y="23"/>
                  <a:pt x="753" y="0"/>
                  <a:pt x="736" y="21"/>
                </a:cubicBezTo>
                <a:cubicBezTo>
                  <a:pt x="624" y="162"/>
                  <a:pt x="562" y="343"/>
                  <a:pt x="448" y="481"/>
                </a:cubicBezTo>
                <a:cubicBezTo>
                  <a:pt x="505" y="341"/>
                  <a:pt x="562" y="201"/>
                  <a:pt x="619" y="62"/>
                </a:cubicBezTo>
                <a:cubicBezTo>
                  <a:pt x="629" y="36"/>
                  <a:pt x="592" y="18"/>
                  <a:pt x="575" y="36"/>
                </a:cubicBezTo>
                <a:cubicBezTo>
                  <a:pt x="444" y="173"/>
                  <a:pt x="368" y="358"/>
                  <a:pt x="232" y="489"/>
                </a:cubicBezTo>
                <a:cubicBezTo>
                  <a:pt x="244" y="454"/>
                  <a:pt x="261" y="420"/>
                  <a:pt x="279" y="387"/>
                </a:cubicBezTo>
                <a:cubicBezTo>
                  <a:pt x="308" y="331"/>
                  <a:pt x="339" y="275"/>
                  <a:pt x="351" y="212"/>
                </a:cubicBezTo>
                <a:cubicBezTo>
                  <a:pt x="355" y="188"/>
                  <a:pt x="329" y="171"/>
                  <a:pt x="310" y="188"/>
                </a:cubicBezTo>
                <a:cubicBezTo>
                  <a:pt x="190" y="301"/>
                  <a:pt x="88" y="430"/>
                  <a:pt x="7" y="574"/>
                </a:cubicBezTo>
                <a:cubicBezTo>
                  <a:pt x="0" y="588"/>
                  <a:pt x="19" y="599"/>
                  <a:pt x="28" y="586"/>
                </a:cubicBezTo>
                <a:cubicBezTo>
                  <a:pt x="99" y="482"/>
                  <a:pt x="180" y="384"/>
                  <a:pt x="269" y="295"/>
                </a:cubicBezTo>
                <a:cubicBezTo>
                  <a:pt x="228" y="381"/>
                  <a:pt x="171" y="460"/>
                  <a:pt x="165" y="559"/>
                </a:cubicBezTo>
                <a:cubicBezTo>
                  <a:pt x="164" y="577"/>
                  <a:pt x="189" y="594"/>
                  <a:pt x="205" y="582"/>
                </a:cubicBezTo>
                <a:cubicBezTo>
                  <a:pt x="333" y="486"/>
                  <a:pt x="409" y="348"/>
                  <a:pt x="498" y="219"/>
                </a:cubicBezTo>
                <a:cubicBezTo>
                  <a:pt x="448" y="341"/>
                  <a:pt x="398" y="463"/>
                  <a:pt x="348" y="585"/>
                </a:cubicBezTo>
                <a:cubicBezTo>
                  <a:pt x="344" y="596"/>
                  <a:pt x="351" y="610"/>
                  <a:pt x="361" y="615"/>
                </a:cubicBezTo>
                <a:cubicBezTo>
                  <a:pt x="372" y="622"/>
                  <a:pt x="384" y="618"/>
                  <a:pt x="393" y="611"/>
                </a:cubicBezTo>
                <a:cubicBezTo>
                  <a:pt x="519" y="513"/>
                  <a:pt x="586" y="371"/>
                  <a:pt x="662" y="235"/>
                </a:cubicBezTo>
                <a:cubicBezTo>
                  <a:pt x="627" y="337"/>
                  <a:pt x="593" y="439"/>
                  <a:pt x="558" y="542"/>
                </a:cubicBezTo>
                <a:cubicBezTo>
                  <a:pt x="548" y="572"/>
                  <a:pt x="590" y="585"/>
                  <a:pt x="607" y="562"/>
                </a:cubicBezTo>
                <a:cubicBezTo>
                  <a:pt x="671" y="473"/>
                  <a:pt x="731" y="380"/>
                  <a:pt x="785" y="283"/>
                </a:cubicBezTo>
                <a:cubicBezTo>
                  <a:pt x="784" y="309"/>
                  <a:pt x="784" y="334"/>
                  <a:pt x="784" y="359"/>
                </a:cubicBezTo>
                <a:cubicBezTo>
                  <a:pt x="785" y="392"/>
                  <a:pt x="833" y="392"/>
                  <a:pt x="835" y="359"/>
                </a:cubicBezTo>
                <a:cubicBezTo>
                  <a:pt x="839" y="297"/>
                  <a:pt x="839" y="235"/>
                  <a:pt x="840" y="173"/>
                </a:cubicBezTo>
                <a:cubicBezTo>
                  <a:pt x="841" y="147"/>
                  <a:pt x="803" y="135"/>
                  <a:pt x="791" y="159"/>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587" name="Freeform 512"/>
          <p:cNvSpPr>
            <a:spLocks noEditPoints="1"/>
          </p:cNvSpPr>
          <p:nvPr/>
        </p:nvSpPr>
        <p:spPr bwMode="auto">
          <a:xfrm>
            <a:off x="3072996" y="-28044"/>
            <a:ext cx="1397948" cy="1061963"/>
          </a:xfrm>
          <a:custGeom>
            <a:avLst/>
            <a:gdLst>
              <a:gd name="T0" fmla="*/ 1908 w 1934"/>
              <a:gd name="T1" fmla="*/ 151 h 1469"/>
              <a:gd name="T2" fmla="*/ 1855 w 1934"/>
              <a:gd name="T3" fmla="*/ 21 h 1469"/>
              <a:gd name="T4" fmla="*/ 1816 w 1934"/>
              <a:gd name="T5" fmla="*/ 51 h 1469"/>
              <a:gd name="T6" fmla="*/ 1851 w 1934"/>
              <a:gd name="T7" fmla="*/ 294 h 1469"/>
              <a:gd name="T8" fmla="*/ 1753 w 1934"/>
              <a:gd name="T9" fmla="*/ 513 h 1469"/>
              <a:gd name="T10" fmla="*/ 1529 w 1934"/>
              <a:gd name="T11" fmla="*/ 665 h 1469"/>
              <a:gd name="T12" fmla="*/ 1514 w 1934"/>
              <a:gd name="T13" fmla="*/ 599 h 1469"/>
              <a:gd name="T14" fmla="*/ 1374 w 1934"/>
              <a:gd name="T15" fmla="*/ 343 h 1469"/>
              <a:gd name="T16" fmla="*/ 1132 w 1934"/>
              <a:gd name="T17" fmla="*/ 310 h 1469"/>
              <a:gd name="T18" fmla="*/ 1052 w 1934"/>
              <a:gd name="T19" fmla="*/ 497 h 1469"/>
              <a:gd name="T20" fmla="*/ 1181 w 1934"/>
              <a:gd name="T21" fmla="*/ 685 h 1469"/>
              <a:gd name="T22" fmla="*/ 1486 w 1934"/>
              <a:gd name="T23" fmla="*/ 729 h 1469"/>
              <a:gd name="T24" fmla="*/ 1477 w 1934"/>
              <a:gd name="T25" fmla="*/ 808 h 1469"/>
              <a:gd name="T26" fmla="*/ 1347 w 1934"/>
              <a:gd name="T27" fmla="*/ 1002 h 1469"/>
              <a:gd name="T28" fmla="*/ 878 w 1934"/>
              <a:gd name="T29" fmla="*/ 1122 h 1469"/>
              <a:gd name="T30" fmla="*/ 989 w 1934"/>
              <a:gd name="T31" fmla="*/ 942 h 1469"/>
              <a:gd name="T32" fmla="*/ 957 w 1934"/>
              <a:gd name="T33" fmla="*/ 792 h 1469"/>
              <a:gd name="T34" fmla="*/ 885 w 1934"/>
              <a:gd name="T35" fmla="*/ 682 h 1469"/>
              <a:gd name="T36" fmla="*/ 662 w 1934"/>
              <a:gd name="T37" fmla="*/ 685 h 1469"/>
              <a:gd name="T38" fmla="*/ 622 w 1934"/>
              <a:gd name="T39" fmla="*/ 939 h 1469"/>
              <a:gd name="T40" fmla="*/ 780 w 1934"/>
              <a:gd name="T41" fmla="*/ 1125 h 1469"/>
              <a:gd name="T42" fmla="*/ 791 w 1934"/>
              <a:gd name="T43" fmla="*/ 1131 h 1469"/>
              <a:gd name="T44" fmla="*/ 577 w 1934"/>
              <a:gd name="T45" fmla="*/ 1222 h 1469"/>
              <a:gd name="T46" fmla="*/ 297 w 1934"/>
              <a:gd name="T47" fmla="*/ 1265 h 1469"/>
              <a:gd name="T48" fmla="*/ 68 w 1934"/>
              <a:gd name="T49" fmla="*/ 1357 h 1469"/>
              <a:gd name="T50" fmla="*/ 6 w 1934"/>
              <a:gd name="T51" fmla="*/ 1443 h 1469"/>
              <a:gd name="T52" fmla="*/ 33 w 1934"/>
              <a:gd name="T53" fmla="*/ 1455 h 1469"/>
              <a:gd name="T54" fmla="*/ 252 w 1934"/>
              <a:gd name="T55" fmla="*/ 1313 h 1469"/>
              <a:gd name="T56" fmla="*/ 568 w 1934"/>
              <a:gd name="T57" fmla="*/ 1266 h 1469"/>
              <a:gd name="T58" fmla="*/ 835 w 1934"/>
              <a:gd name="T59" fmla="*/ 1152 h 1469"/>
              <a:gd name="T60" fmla="*/ 1313 w 1934"/>
              <a:gd name="T61" fmla="*/ 1085 h 1469"/>
              <a:gd name="T62" fmla="*/ 1497 w 1934"/>
              <a:gd name="T63" fmla="*/ 892 h 1469"/>
              <a:gd name="T64" fmla="*/ 1533 w 1934"/>
              <a:gd name="T65" fmla="*/ 718 h 1469"/>
              <a:gd name="T66" fmla="*/ 1694 w 1934"/>
              <a:gd name="T67" fmla="*/ 641 h 1469"/>
              <a:gd name="T68" fmla="*/ 1908 w 1934"/>
              <a:gd name="T69" fmla="*/ 151 h 1469"/>
              <a:gd name="T70" fmla="*/ 696 w 1934"/>
              <a:gd name="T71" fmla="*/ 991 h 1469"/>
              <a:gd name="T72" fmla="*/ 657 w 1934"/>
              <a:gd name="T73" fmla="*/ 766 h 1469"/>
              <a:gd name="T74" fmla="*/ 843 w 1934"/>
              <a:gd name="T75" fmla="*/ 702 h 1469"/>
              <a:gd name="T76" fmla="*/ 910 w 1934"/>
              <a:gd name="T77" fmla="*/ 791 h 1469"/>
              <a:gd name="T78" fmla="*/ 946 w 1934"/>
              <a:gd name="T79" fmla="*/ 921 h 1469"/>
              <a:gd name="T80" fmla="*/ 832 w 1934"/>
              <a:gd name="T81" fmla="*/ 1104 h 1469"/>
              <a:gd name="T82" fmla="*/ 696 w 1934"/>
              <a:gd name="T83" fmla="*/ 991 h 1469"/>
              <a:gd name="T84" fmla="*/ 1318 w 1934"/>
              <a:gd name="T85" fmla="*/ 681 h 1469"/>
              <a:gd name="T86" fmla="*/ 1132 w 1934"/>
              <a:gd name="T87" fmla="*/ 577 h 1469"/>
              <a:gd name="T88" fmla="*/ 1117 w 1934"/>
              <a:gd name="T89" fmla="*/ 401 h 1469"/>
              <a:gd name="T90" fmla="*/ 1286 w 1934"/>
              <a:gd name="T91" fmla="*/ 343 h 1469"/>
              <a:gd name="T92" fmla="*/ 1440 w 1934"/>
              <a:gd name="T93" fmla="*/ 536 h 1469"/>
              <a:gd name="T94" fmla="*/ 1481 w 1934"/>
              <a:gd name="T95" fmla="*/ 677 h 1469"/>
              <a:gd name="T96" fmla="*/ 1318 w 1934"/>
              <a:gd name="T97" fmla="*/ 681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4" h="1469">
                <a:moveTo>
                  <a:pt x="1908" y="151"/>
                </a:moveTo>
                <a:cubicBezTo>
                  <a:pt x="1902" y="104"/>
                  <a:pt x="1885" y="59"/>
                  <a:pt x="1855" y="21"/>
                </a:cubicBezTo>
                <a:cubicBezTo>
                  <a:pt x="1837" y="0"/>
                  <a:pt x="1800" y="28"/>
                  <a:pt x="1816" y="51"/>
                </a:cubicBezTo>
                <a:cubicBezTo>
                  <a:pt x="1865" y="118"/>
                  <a:pt x="1865" y="216"/>
                  <a:pt x="1851" y="294"/>
                </a:cubicBezTo>
                <a:cubicBezTo>
                  <a:pt x="1837" y="374"/>
                  <a:pt x="1804" y="451"/>
                  <a:pt x="1753" y="513"/>
                </a:cubicBezTo>
                <a:cubicBezTo>
                  <a:pt x="1696" y="584"/>
                  <a:pt x="1616" y="637"/>
                  <a:pt x="1529" y="665"/>
                </a:cubicBezTo>
                <a:cubicBezTo>
                  <a:pt x="1525" y="643"/>
                  <a:pt x="1521" y="621"/>
                  <a:pt x="1514" y="599"/>
                </a:cubicBezTo>
                <a:cubicBezTo>
                  <a:pt x="1489" y="508"/>
                  <a:pt x="1446" y="407"/>
                  <a:pt x="1374" y="343"/>
                </a:cubicBezTo>
                <a:cubicBezTo>
                  <a:pt x="1310" y="285"/>
                  <a:pt x="1208" y="256"/>
                  <a:pt x="1132" y="310"/>
                </a:cubicBezTo>
                <a:cubicBezTo>
                  <a:pt x="1074" y="351"/>
                  <a:pt x="1046" y="427"/>
                  <a:pt x="1052" y="497"/>
                </a:cubicBezTo>
                <a:cubicBezTo>
                  <a:pt x="1060" y="578"/>
                  <a:pt x="1112" y="644"/>
                  <a:pt x="1181" y="685"/>
                </a:cubicBezTo>
                <a:cubicBezTo>
                  <a:pt x="1272" y="738"/>
                  <a:pt x="1382" y="749"/>
                  <a:pt x="1486" y="729"/>
                </a:cubicBezTo>
                <a:cubicBezTo>
                  <a:pt x="1486" y="756"/>
                  <a:pt x="1483" y="782"/>
                  <a:pt x="1477" y="808"/>
                </a:cubicBezTo>
                <a:cubicBezTo>
                  <a:pt x="1458" y="886"/>
                  <a:pt x="1407" y="951"/>
                  <a:pt x="1347" y="1002"/>
                </a:cubicBezTo>
                <a:cubicBezTo>
                  <a:pt x="1222" y="1109"/>
                  <a:pt x="1039" y="1173"/>
                  <a:pt x="878" y="1122"/>
                </a:cubicBezTo>
                <a:cubicBezTo>
                  <a:pt x="935" y="1076"/>
                  <a:pt x="982" y="1017"/>
                  <a:pt x="989" y="942"/>
                </a:cubicBezTo>
                <a:cubicBezTo>
                  <a:pt x="994" y="890"/>
                  <a:pt x="978" y="839"/>
                  <a:pt x="957" y="792"/>
                </a:cubicBezTo>
                <a:cubicBezTo>
                  <a:pt x="940" y="752"/>
                  <a:pt x="917" y="712"/>
                  <a:pt x="885" y="682"/>
                </a:cubicBezTo>
                <a:cubicBezTo>
                  <a:pt x="819" y="622"/>
                  <a:pt x="726" y="623"/>
                  <a:pt x="662" y="685"/>
                </a:cubicBezTo>
                <a:cubicBezTo>
                  <a:pt x="595" y="751"/>
                  <a:pt x="591" y="856"/>
                  <a:pt x="622" y="939"/>
                </a:cubicBezTo>
                <a:cubicBezTo>
                  <a:pt x="651" y="1017"/>
                  <a:pt x="709" y="1082"/>
                  <a:pt x="780" y="1125"/>
                </a:cubicBezTo>
                <a:cubicBezTo>
                  <a:pt x="783" y="1127"/>
                  <a:pt x="787" y="1129"/>
                  <a:pt x="791" y="1131"/>
                </a:cubicBezTo>
                <a:cubicBezTo>
                  <a:pt x="724" y="1171"/>
                  <a:pt x="651" y="1201"/>
                  <a:pt x="577" y="1222"/>
                </a:cubicBezTo>
                <a:cubicBezTo>
                  <a:pt x="485" y="1247"/>
                  <a:pt x="391" y="1252"/>
                  <a:pt x="297" y="1265"/>
                </a:cubicBezTo>
                <a:cubicBezTo>
                  <a:pt x="215" y="1277"/>
                  <a:pt x="133" y="1302"/>
                  <a:pt x="68" y="1357"/>
                </a:cubicBezTo>
                <a:cubicBezTo>
                  <a:pt x="40" y="1381"/>
                  <a:pt x="20" y="1409"/>
                  <a:pt x="6" y="1443"/>
                </a:cubicBezTo>
                <a:cubicBezTo>
                  <a:pt x="0" y="1459"/>
                  <a:pt x="25" y="1469"/>
                  <a:pt x="33" y="1455"/>
                </a:cubicBezTo>
                <a:cubicBezTo>
                  <a:pt x="81" y="1376"/>
                  <a:pt x="165" y="1332"/>
                  <a:pt x="252" y="1313"/>
                </a:cubicBezTo>
                <a:cubicBezTo>
                  <a:pt x="357" y="1291"/>
                  <a:pt x="464" y="1292"/>
                  <a:pt x="568" y="1266"/>
                </a:cubicBezTo>
                <a:cubicBezTo>
                  <a:pt x="662" y="1243"/>
                  <a:pt x="754" y="1205"/>
                  <a:pt x="835" y="1152"/>
                </a:cubicBezTo>
                <a:cubicBezTo>
                  <a:pt x="991" y="1216"/>
                  <a:pt x="1173" y="1176"/>
                  <a:pt x="1313" y="1085"/>
                </a:cubicBezTo>
                <a:cubicBezTo>
                  <a:pt x="1387" y="1037"/>
                  <a:pt x="1457" y="972"/>
                  <a:pt x="1497" y="892"/>
                </a:cubicBezTo>
                <a:cubicBezTo>
                  <a:pt x="1525" y="836"/>
                  <a:pt x="1535" y="777"/>
                  <a:pt x="1533" y="718"/>
                </a:cubicBezTo>
                <a:cubicBezTo>
                  <a:pt x="1592" y="701"/>
                  <a:pt x="1647" y="675"/>
                  <a:pt x="1694" y="641"/>
                </a:cubicBezTo>
                <a:cubicBezTo>
                  <a:pt x="1848" y="532"/>
                  <a:pt x="1934" y="339"/>
                  <a:pt x="1908" y="151"/>
                </a:cubicBezTo>
                <a:close/>
                <a:moveTo>
                  <a:pt x="696" y="991"/>
                </a:moveTo>
                <a:cubicBezTo>
                  <a:pt x="652" y="927"/>
                  <a:pt x="629" y="841"/>
                  <a:pt x="657" y="766"/>
                </a:cubicBezTo>
                <a:cubicBezTo>
                  <a:pt x="686" y="691"/>
                  <a:pt x="775" y="651"/>
                  <a:pt x="843" y="702"/>
                </a:cubicBezTo>
                <a:cubicBezTo>
                  <a:pt x="872" y="725"/>
                  <a:pt x="893" y="758"/>
                  <a:pt x="910" y="791"/>
                </a:cubicBezTo>
                <a:cubicBezTo>
                  <a:pt x="929" y="831"/>
                  <a:pt x="946" y="876"/>
                  <a:pt x="946" y="921"/>
                </a:cubicBezTo>
                <a:cubicBezTo>
                  <a:pt x="948" y="999"/>
                  <a:pt x="893" y="1061"/>
                  <a:pt x="832" y="1104"/>
                </a:cubicBezTo>
                <a:cubicBezTo>
                  <a:pt x="779" y="1078"/>
                  <a:pt x="730" y="1039"/>
                  <a:pt x="696" y="991"/>
                </a:cubicBezTo>
                <a:close/>
                <a:moveTo>
                  <a:pt x="1318" y="681"/>
                </a:moveTo>
                <a:cubicBezTo>
                  <a:pt x="1248" y="669"/>
                  <a:pt x="1175" y="637"/>
                  <a:pt x="1132" y="577"/>
                </a:cubicBezTo>
                <a:cubicBezTo>
                  <a:pt x="1096" y="526"/>
                  <a:pt x="1089" y="458"/>
                  <a:pt x="1117" y="401"/>
                </a:cubicBezTo>
                <a:cubicBezTo>
                  <a:pt x="1149" y="336"/>
                  <a:pt x="1219" y="315"/>
                  <a:pt x="1286" y="343"/>
                </a:cubicBezTo>
                <a:cubicBezTo>
                  <a:pt x="1365" y="376"/>
                  <a:pt x="1409" y="460"/>
                  <a:pt x="1440" y="536"/>
                </a:cubicBezTo>
                <a:cubicBezTo>
                  <a:pt x="1459" y="581"/>
                  <a:pt x="1474" y="629"/>
                  <a:pt x="1481" y="677"/>
                </a:cubicBezTo>
                <a:cubicBezTo>
                  <a:pt x="1428" y="689"/>
                  <a:pt x="1372" y="691"/>
                  <a:pt x="1318" y="681"/>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grpSp>
        <p:nvGrpSpPr>
          <p:cNvPr id="12" name="Group 11"/>
          <p:cNvGrpSpPr/>
          <p:nvPr/>
        </p:nvGrpSpPr>
        <p:grpSpPr>
          <a:xfrm>
            <a:off x="249431" y="-101749"/>
            <a:ext cx="1826895" cy="1158908"/>
            <a:chOff x="332574" y="-135665"/>
            <a:chExt cx="2435860" cy="1545210"/>
          </a:xfrm>
        </p:grpSpPr>
        <p:sp>
          <p:nvSpPr>
            <p:cNvPr id="599" name="Freeform 524"/>
            <p:cNvSpPr>
              <a:spLocks/>
            </p:cNvSpPr>
            <p:nvPr/>
          </p:nvSpPr>
          <p:spPr bwMode="auto">
            <a:xfrm>
              <a:off x="1462265" y="-135665"/>
              <a:ext cx="1214683" cy="1347484"/>
            </a:xfrm>
            <a:custGeom>
              <a:avLst/>
              <a:gdLst>
                <a:gd name="T0" fmla="*/ 1083 w 1260"/>
                <a:gd name="T1" fmla="*/ 97 h 1398"/>
                <a:gd name="T2" fmla="*/ 1236 w 1260"/>
                <a:gd name="T3" fmla="*/ 1259 h 1398"/>
                <a:gd name="T4" fmla="*/ 1210 w 1260"/>
                <a:gd name="T5" fmla="*/ 1268 h 1398"/>
                <a:gd name="T6" fmla="*/ 1102 w 1260"/>
                <a:gd name="T7" fmla="*/ 1263 h 1398"/>
                <a:gd name="T8" fmla="*/ 690 w 1260"/>
                <a:gd name="T9" fmla="*/ 1272 h 1398"/>
                <a:gd name="T10" fmla="*/ 150 w 1260"/>
                <a:gd name="T11" fmla="*/ 1398 h 1398"/>
                <a:gd name="T12" fmla="*/ 0 w 1260"/>
                <a:gd name="T13" fmla="*/ 231 h 1398"/>
                <a:gd name="T14" fmla="*/ 517 w 1260"/>
                <a:gd name="T15" fmla="*/ 59 h 1398"/>
                <a:gd name="T16" fmla="*/ 1076 w 1260"/>
                <a:gd name="T17" fmla="*/ 73 h 1398"/>
                <a:gd name="T18" fmla="*/ 1083 w 1260"/>
                <a:gd name="T19" fmla="*/ 97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0" h="1398">
                  <a:moveTo>
                    <a:pt x="1083" y="97"/>
                  </a:moveTo>
                  <a:cubicBezTo>
                    <a:pt x="1122" y="264"/>
                    <a:pt x="1260" y="1232"/>
                    <a:pt x="1236" y="1259"/>
                  </a:cubicBezTo>
                  <a:cubicBezTo>
                    <a:pt x="1231" y="1264"/>
                    <a:pt x="1223" y="1267"/>
                    <a:pt x="1210" y="1268"/>
                  </a:cubicBezTo>
                  <a:cubicBezTo>
                    <a:pt x="1188" y="1269"/>
                    <a:pt x="1153" y="1266"/>
                    <a:pt x="1102" y="1263"/>
                  </a:cubicBezTo>
                  <a:cubicBezTo>
                    <a:pt x="1014" y="1257"/>
                    <a:pt x="880" y="1252"/>
                    <a:pt x="690" y="1272"/>
                  </a:cubicBezTo>
                  <a:cubicBezTo>
                    <a:pt x="331" y="1311"/>
                    <a:pt x="150" y="1398"/>
                    <a:pt x="150" y="1398"/>
                  </a:cubicBezTo>
                  <a:cubicBezTo>
                    <a:pt x="0" y="231"/>
                    <a:pt x="0" y="231"/>
                    <a:pt x="0" y="231"/>
                  </a:cubicBezTo>
                  <a:cubicBezTo>
                    <a:pt x="0" y="231"/>
                    <a:pt x="88" y="117"/>
                    <a:pt x="517" y="59"/>
                  </a:cubicBezTo>
                  <a:cubicBezTo>
                    <a:pt x="946" y="0"/>
                    <a:pt x="1053" y="43"/>
                    <a:pt x="1076" y="73"/>
                  </a:cubicBezTo>
                  <a:cubicBezTo>
                    <a:pt x="1078" y="75"/>
                    <a:pt x="1080" y="83"/>
                    <a:pt x="1083" y="97"/>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0" name="Freeform 525"/>
            <p:cNvSpPr>
              <a:spLocks/>
            </p:cNvSpPr>
            <p:nvPr/>
          </p:nvSpPr>
          <p:spPr bwMode="auto">
            <a:xfrm>
              <a:off x="416977" y="6579"/>
              <a:ext cx="1189894" cy="1357518"/>
            </a:xfrm>
            <a:custGeom>
              <a:avLst/>
              <a:gdLst>
                <a:gd name="T0" fmla="*/ 1084 w 1234"/>
                <a:gd name="T1" fmla="*/ 90 h 1408"/>
                <a:gd name="T2" fmla="*/ 1234 w 1234"/>
                <a:gd name="T3" fmla="*/ 1250 h 1408"/>
                <a:gd name="T4" fmla="*/ 1178 w 1234"/>
                <a:gd name="T5" fmla="*/ 1244 h 1408"/>
                <a:gd name="T6" fmla="*/ 664 w 1234"/>
                <a:gd name="T7" fmla="*/ 1267 h 1408"/>
                <a:gd name="T8" fmla="*/ 132 w 1234"/>
                <a:gd name="T9" fmla="*/ 1386 h 1408"/>
                <a:gd name="T10" fmla="*/ 0 w 1234"/>
                <a:gd name="T11" fmla="*/ 214 h 1408"/>
                <a:gd name="T12" fmla="*/ 1 w 1234"/>
                <a:gd name="T13" fmla="*/ 195 h 1408"/>
                <a:gd name="T14" fmla="*/ 541 w 1234"/>
                <a:gd name="T15" fmla="*/ 47 h 1408"/>
                <a:gd name="T16" fmla="*/ 1084 w 1234"/>
                <a:gd name="T17" fmla="*/ 9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4" h="1408">
                  <a:moveTo>
                    <a:pt x="1084" y="90"/>
                  </a:moveTo>
                  <a:cubicBezTo>
                    <a:pt x="1234" y="1250"/>
                    <a:pt x="1234" y="1250"/>
                    <a:pt x="1234" y="1250"/>
                  </a:cubicBezTo>
                  <a:cubicBezTo>
                    <a:pt x="1234" y="1250"/>
                    <a:pt x="1215" y="1247"/>
                    <a:pt x="1178" y="1244"/>
                  </a:cubicBezTo>
                  <a:cubicBezTo>
                    <a:pt x="1093" y="1238"/>
                    <a:pt x="915" y="1233"/>
                    <a:pt x="664" y="1267"/>
                  </a:cubicBezTo>
                  <a:cubicBezTo>
                    <a:pt x="306" y="1315"/>
                    <a:pt x="164" y="1408"/>
                    <a:pt x="132" y="1386"/>
                  </a:cubicBezTo>
                  <a:cubicBezTo>
                    <a:pt x="102" y="1365"/>
                    <a:pt x="0" y="366"/>
                    <a:pt x="0" y="214"/>
                  </a:cubicBezTo>
                  <a:cubicBezTo>
                    <a:pt x="0" y="204"/>
                    <a:pt x="1" y="197"/>
                    <a:pt x="1" y="195"/>
                  </a:cubicBezTo>
                  <a:cubicBezTo>
                    <a:pt x="17" y="161"/>
                    <a:pt x="110" y="94"/>
                    <a:pt x="541" y="47"/>
                  </a:cubicBezTo>
                  <a:cubicBezTo>
                    <a:pt x="971" y="0"/>
                    <a:pt x="1084" y="90"/>
                    <a:pt x="1084" y="90"/>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1" name="Freeform 526"/>
            <p:cNvSpPr>
              <a:spLocks/>
            </p:cNvSpPr>
            <p:nvPr/>
          </p:nvSpPr>
          <p:spPr bwMode="auto">
            <a:xfrm>
              <a:off x="2506374" y="-42409"/>
              <a:ext cx="262060" cy="1166285"/>
            </a:xfrm>
            <a:custGeom>
              <a:avLst/>
              <a:gdLst>
                <a:gd name="T0" fmla="*/ 88 w 272"/>
                <a:gd name="T1" fmla="*/ 22 h 1210"/>
                <a:gd name="T2" fmla="*/ 260 w 272"/>
                <a:gd name="T3" fmla="*/ 1192 h 1210"/>
                <a:gd name="T4" fmla="*/ 131 w 272"/>
                <a:gd name="T5" fmla="*/ 1210 h 1210"/>
                <a:gd name="T6" fmla="*/ 127 w 272"/>
                <a:gd name="T7" fmla="*/ 1171 h 1210"/>
                <a:gd name="T8" fmla="*/ 153 w 272"/>
                <a:gd name="T9" fmla="*/ 1162 h 1210"/>
                <a:gd name="T10" fmla="*/ 0 w 272"/>
                <a:gd name="T11" fmla="*/ 0 h 1210"/>
                <a:gd name="T12" fmla="*/ 88 w 272"/>
                <a:gd name="T13" fmla="*/ 22 h 1210"/>
              </a:gdLst>
              <a:ahLst/>
              <a:cxnLst>
                <a:cxn ang="0">
                  <a:pos x="T0" y="T1"/>
                </a:cxn>
                <a:cxn ang="0">
                  <a:pos x="T2" y="T3"/>
                </a:cxn>
                <a:cxn ang="0">
                  <a:pos x="T4" y="T5"/>
                </a:cxn>
                <a:cxn ang="0">
                  <a:pos x="T6" y="T7"/>
                </a:cxn>
                <a:cxn ang="0">
                  <a:pos x="T8" y="T9"/>
                </a:cxn>
                <a:cxn ang="0">
                  <a:pos x="T10" y="T11"/>
                </a:cxn>
                <a:cxn ang="0">
                  <a:pos x="T12" y="T13"/>
                </a:cxn>
              </a:cxnLst>
              <a:rect l="0" t="0" r="r" b="b"/>
              <a:pathLst>
                <a:path w="272" h="1210">
                  <a:moveTo>
                    <a:pt x="88" y="22"/>
                  </a:moveTo>
                  <a:cubicBezTo>
                    <a:pt x="125" y="39"/>
                    <a:pt x="272" y="1170"/>
                    <a:pt x="260" y="1192"/>
                  </a:cubicBezTo>
                  <a:cubicBezTo>
                    <a:pt x="257" y="1196"/>
                    <a:pt x="207" y="1202"/>
                    <a:pt x="131" y="1210"/>
                  </a:cubicBezTo>
                  <a:cubicBezTo>
                    <a:pt x="127" y="1171"/>
                    <a:pt x="127" y="1171"/>
                    <a:pt x="127" y="1171"/>
                  </a:cubicBezTo>
                  <a:cubicBezTo>
                    <a:pt x="140" y="1170"/>
                    <a:pt x="148" y="1167"/>
                    <a:pt x="153" y="1162"/>
                  </a:cubicBezTo>
                  <a:cubicBezTo>
                    <a:pt x="177" y="1135"/>
                    <a:pt x="39" y="167"/>
                    <a:pt x="0" y="0"/>
                  </a:cubicBezTo>
                  <a:cubicBezTo>
                    <a:pt x="0" y="0"/>
                    <a:pt x="52" y="6"/>
                    <a:pt x="88" y="2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2" name="Freeform 527"/>
            <p:cNvSpPr>
              <a:spLocks/>
            </p:cNvSpPr>
            <p:nvPr/>
          </p:nvSpPr>
          <p:spPr bwMode="auto">
            <a:xfrm>
              <a:off x="1550799" y="1059541"/>
              <a:ext cx="1081883" cy="203038"/>
            </a:xfrm>
            <a:custGeom>
              <a:avLst/>
              <a:gdLst>
                <a:gd name="T0" fmla="*/ 598 w 1122"/>
                <a:gd name="T1" fmla="*/ 32 h 211"/>
                <a:gd name="T2" fmla="*/ 1118 w 1122"/>
                <a:gd name="T3" fmla="*/ 28 h 211"/>
                <a:gd name="T4" fmla="*/ 1122 w 1122"/>
                <a:gd name="T5" fmla="*/ 67 h 211"/>
                <a:gd name="T6" fmla="*/ 709 w 1122"/>
                <a:gd name="T7" fmla="*/ 108 h 211"/>
                <a:gd name="T8" fmla="*/ 135 w 1122"/>
                <a:gd name="T9" fmla="*/ 178 h 211"/>
                <a:gd name="T10" fmla="*/ 65 w 1122"/>
                <a:gd name="T11" fmla="*/ 210 h 211"/>
                <a:gd name="T12" fmla="*/ 0 w 1122"/>
                <a:gd name="T13" fmla="*/ 193 h 211"/>
                <a:gd name="T14" fmla="*/ 2 w 1122"/>
                <a:gd name="T15" fmla="*/ 152 h 211"/>
                <a:gd name="T16" fmla="*/ 58 w 1122"/>
                <a:gd name="T17" fmla="*/ 158 h 211"/>
                <a:gd name="T18" fmla="*/ 598 w 1122"/>
                <a:gd name="T19" fmla="*/ 3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211">
                  <a:moveTo>
                    <a:pt x="598" y="32"/>
                  </a:moveTo>
                  <a:cubicBezTo>
                    <a:pt x="897" y="0"/>
                    <a:pt x="1057" y="32"/>
                    <a:pt x="1118" y="28"/>
                  </a:cubicBezTo>
                  <a:cubicBezTo>
                    <a:pt x="1122" y="67"/>
                    <a:pt x="1122" y="67"/>
                    <a:pt x="1122" y="67"/>
                  </a:cubicBezTo>
                  <a:cubicBezTo>
                    <a:pt x="1015" y="77"/>
                    <a:pt x="856" y="91"/>
                    <a:pt x="709" y="108"/>
                  </a:cubicBezTo>
                  <a:cubicBezTo>
                    <a:pt x="428" y="139"/>
                    <a:pt x="135" y="178"/>
                    <a:pt x="135" y="178"/>
                  </a:cubicBezTo>
                  <a:cubicBezTo>
                    <a:pt x="135" y="178"/>
                    <a:pt x="104" y="209"/>
                    <a:pt x="65" y="210"/>
                  </a:cubicBezTo>
                  <a:cubicBezTo>
                    <a:pt x="26" y="211"/>
                    <a:pt x="0" y="193"/>
                    <a:pt x="0" y="193"/>
                  </a:cubicBezTo>
                  <a:cubicBezTo>
                    <a:pt x="2" y="152"/>
                    <a:pt x="2" y="152"/>
                    <a:pt x="2" y="152"/>
                  </a:cubicBezTo>
                  <a:cubicBezTo>
                    <a:pt x="39" y="155"/>
                    <a:pt x="58" y="158"/>
                    <a:pt x="58" y="158"/>
                  </a:cubicBezTo>
                  <a:cubicBezTo>
                    <a:pt x="58" y="158"/>
                    <a:pt x="239" y="71"/>
                    <a:pt x="598"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3" name="Freeform 528"/>
            <p:cNvSpPr>
              <a:spLocks/>
            </p:cNvSpPr>
            <p:nvPr/>
          </p:nvSpPr>
          <p:spPr bwMode="auto">
            <a:xfrm>
              <a:off x="332574" y="213158"/>
              <a:ext cx="1219996" cy="1196387"/>
            </a:xfrm>
            <a:custGeom>
              <a:avLst/>
              <a:gdLst>
                <a:gd name="T0" fmla="*/ 1264 w 1266"/>
                <a:gd name="T1" fmla="*/ 1071 h 1241"/>
                <a:gd name="T2" fmla="*/ 697 w 1266"/>
                <a:gd name="T3" fmla="*/ 1150 h 1241"/>
                <a:gd name="T4" fmla="*/ 141 w 1266"/>
                <a:gd name="T5" fmla="*/ 1237 h 1241"/>
                <a:gd name="T6" fmla="*/ 5 w 1266"/>
                <a:gd name="T7" fmla="*/ 51 h 1241"/>
                <a:gd name="T8" fmla="*/ 88 w 1266"/>
                <a:gd name="T9" fmla="*/ 0 h 1241"/>
                <a:gd name="T10" fmla="*/ 220 w 1266"/>
                <a:gd name="T11" fmla="*/ 1172 h 1241"/>
                <a:gd name="T12" fmla="*/ 752 w 1266"/>
                <a:gd name="T13" fmla="*/ 1053 h 1241"/>
                <a:gd name="T14" fmla="*/ 1266 w 1266"/>
                <a:gd name="T15" fmla="*/ 1030 h 1241"/>
                <a:gd name="T16" fmla="*/ 1264 w 1266"/>
                <a:gd name="T17" fmla="*/ 107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6" h="1241">
                  <a:moveTo>
                    <a:pt x="1264" y="1071"/>
                  </a:moveTo>
                  <a:cubicBezTo>
                    <a:pt x="1264" y="1071"/>
                    <a:pt x="979" y="1106"/>
                    <a:pt x="697" y="1150"/>
                  </a:cubicBezTo>
                  <a:cubicBezTo>
                    <a:pt x="423" y="1191"/>
                    <a:pt x="152" y="1241"/>
                    <a:pt x="141" y="1237"/>
                  </a:cubicBezTo>
                  <a:cubicBezTo>
                    <a:pt x="118" y="1228"/>
                    <a:pt x="0" y="77"/>
                    <a:pt x="5" y="51"/>
                  </a:cubicBezTo>
                  <a:cubicBezTo>
                    <a:pt x="11" y="26"/>
                    <a:pt x="88" y="0"/>
                    <a:pt x="88" y="0"/>
                  </a:cubicBezTo>
                  <a:cubicBezTo>
                    <a:pt x="88" y="152"/>
                    <a:pt x="190" y="1151"/>
                    <a:pt x="220" y="1172"/>
                  </a:cubicBezTo>
                  <a:cubicBezTo>
                    <a:pt x="252" y="1194"/>
                    <a:pt x="394" y="1101"/>
                    <a:pt x="752" y="1053"/>
                  </a:cubicBezTo>
                  <a:cubicBezTo>
                    <a:pt x="1003" y="1019"/>
                    <a:pt x="1181" y="1024"/>
                    <a:pt x="1266" y="1030"/>
                  </a:cubicBezTo>
                  <a:lnTo>
                    <a:pt x="1264" y="1071"/>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10" name="Group 9"/>
            <p:cNvGrpSpPr/>
            <p:nvPr/>
          </p:nvGrpSpPr>
          <p:grpSpPr>
            <a:xfrm>
              <a:off x="560991" y="269820"/>
              <a:ext cx="886519" cy="735421"/>
              <a:chOff x="560991" y="269820"/>
              <a:chExt cx="886519" cy="735421"/>
            </a:xfrm>
          </p:grpSpPr>
          <p:sp>
            <p:nvSpPr>
              <p:cNvPr id="604" name="Freeform 529"/>
              <p:cNvSpPr>
                <a:spLocks/>
              </p:cNvSpPr>
              <p:nvPr/>
            </p:nvSpPr>
            <p:spPr bwMode="auto">
              <a:xfrm>
                <a:off x="560991" y="269820"/>
                <a:ext cx="789131" cy="118045"/>
              </a:xfrm>
              <a:custGeom>
                <a:avLst/>
                <a:gdLst>
                  <a:gd name="T0" fmla="*/ 4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5 w 819"/>
                  <a:gd name="T15" fmla="*/ 32 h 122"/>
                  <a:gd name="T16" fmla="*/ 819 w 819"/>
                  <a:gd name="T17" fmla="*/ 38 h 122"/>
                  <a:gd name="T18" fmla="*/ 813 w 819"/>
                  <a:gd name="T19" fmla="*/ 42 h 122"/>
                  <a:gd name="T20" fmla="*/ 813 w 819"/>
                  <a:gd name="T21" fmla="*/ 42 h 122"/>
                  <a:gd name="T22" fmla="*/ 609 w 819"/>
                  <a:gd name="T23" fmla="*/ 23 h 122"/>
                  <a:gd name="T24" fmla="*/ 405 w 819"/>
                  <a:gd name="T25" fmla="*/ 30 h 122"/>
                  <a:gd name="T26" fmla="*/ 203 w 819"/>
                  <a:gd name="T27" fmla="*/ 62 h 122"/>
                  <a:gd name="T28" fmla="*/ 8 w 819"/>
                  <a:gd name="T29" fmla="*/ 121 h 122"/>
                  <a:gd name="T30" fmla="*/ 8 w 819"/>
                  <a:gd name="T31" fmla="*/ 121 h 122"/>
                  <a:gd name="T32" fmla="*/ 1 w 819"/>
                  <a:gd name="T33" fmla="*/ 118 h 122"/>
                  <a:gd name="T34" fmla="*/ 4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4" y="112"/>
                    </a:moveTo>
                    <a:cubicBezTo>
                      <a:pt x="35" y="97"/>
                      <a:pt x="67" y="85"/>
                      <a:pt x="100" y="73"/>
                    </a:cubicBezTo>
                    <a:cubicBezTo>
                      <a:pt x="133" y="62"/>
                      <a:pt x="166" y="52"/>
                      <a:pt x="199" y="44"/>
                    </a:cubicBezTo>
                    <a:cubicBezTo>
                      <a:pt x="266" y="27"/>
                      <a:pt x="334" y="15"/>
                      <a:pt x="403" y="9"/>
                    </a:cubicBezTo>
                    <a:cubicBezTo>
                      <a:pt x="472" y="3"/>
                      <a:pt x="541" y="0"/>
                      <a:pt x="610" y="5"/>
                    </a:cubicBezTo>
                    <a:cubicBezTo>
                      <a:pt x="644" y="6"/>
                      <a:pt x="679" y="10"/>
                      <a:pt x="713" y="14"/>
                    </a:cubicBezTo>
                    <a:cubicBezTo>
                      <a:pt x="730" y="16"/>
                      <a:pt x="747" y="20"/>
                      <a:pt x="764" y="23"/>
                    </a:cubicBezTo>
                    <a:cubicBezTo>
                      <a:pt x="815" y="32"/>
                      <a:pt x="815" y="32"/>
                      <a:pt x="815" y="32"/>
                    </a:cubicBezTo>
                    <a:cubicBezTo>
                      <a:pt x="817" y="33"/>
                      <a:pt x="819" y="35"/>
                      <a:pt x="819" y="38"/>
                    </a:cubicBezTo>
                    <a:cubicBezTo>
                      <a:pt x="818" y="41"/>
                      <a:pt x="816" y="42"/>
                      <a:pt x="813" y="42"/>
                    </a:cubicBezTo>
                    <a:cubicBezTo>
                      <a:pt x="813" y="42"/>
                      <a:pt x="813" y="42"/>
                      <a:pt x="813" y="42"/>
                    </a:cubicBezTo>
                    <a:cubicBezTo>
                      <a:pt x="745" y="33"/>
                      <a:pt x="677" y="24"/>
                      <a:pt x="609" y="23"/>
                    </a:cubicBezTo>
                    <a:cubicBezTo>
                      <a:pt x="541" y="20"/>
                      <a:pt x="473" y="23"/>
                      <a:pt x="405" y="30"/>
                    </a:cubicBezTo>
                    <a:cubicBezTo>
                      <a:pt x="337" y="36"/>
                      <a:pt x="270" y="47"/>
                      <a:pt x="203" y="62"/>
                    </a:cubicBezTo>
                    <a:cubicBezTo>
                      <a:pt x="137" y="77"/>
                      <a:pt x="71" y="96"/>
                      <a:pt x="8" y="121"/>
                    </a:cubicBezTo>
                    <a:cubicBezTo>
                      <a:pt x="8" y="121"/>
                      <a:pt x="8" y="121"/>
                      <a:pt x="8" y="121"/>
                    </a:cubicBezTo>
                    <a:cubicBezTo>
                      <a:pt x="5" y="122"/>
                      <a:pt x="2" y="121"/>
                      <a:pt x="1" y="118"/>
                    </a:cubicBezTo>
                    <a:cubicBezTo>
                      <a:pt x="0" y="116"/>
                      <a:pt x="1" y="113"/>
                      <a:pt x="4"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5" name="Freeform 530"/>
              <p:cNvSpPr>
                <a:spLocks/>
              </p:cNvSpPr>
              <p:nvPr/>
            </p:nvSpPr>
            <p:spPr bwMode="auto">
              <a:xfrm>
                <a:off x="598766" y="450429"/>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3 w 819"/>
                  <a:gd name="T21" fmla="*/ 42 h 122"/>
                  <a:gd name="T22" fmla="*/ 609 w 819"/>
                  <a:gd name="T23" fmla="*/ 23 h 122"/>
                  <a:gd name="T24" fmla="*/ 405 w 819"/>
                  <a:gd name="T25" fmla="*/ 29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4"/>
                      <a:pt x="100" y="73"/>
                    </a:cubicBezTo>
                    <a:cubicBezTo>
                      <a:pt x="132" y="62"/>
                      <a:pt x="165" y="52"/>
                      <a:pt x="199" y="44"/>
                    </a:cubicBezTo>
                    <a:cubicBezTo>
                      <a:pt x="266" y="27"/>
                      <a:pt x="334" y="15"/>
                      <a:pt x="403" y="9"/>
                    </a:cubicBezTo>
                    <a:cubicBezTo>
                      <a:pt x="472"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3" y="42"/>
                      <a:pt x="813" y="42"/>
                      <a:pt x="813" y="42"/>
                    </a:cubicBezTo>
                    <a:cubicBezTo>
                      <a:pt x="745" y="32"/>
                      <a:pt x="677" y="24"/>
                      <a:pt x="609" y="23"/>
                    </a:cubicBezTo>
                    <a:cubicBezTo>
                      <a:pt x="541" y="20"/>
                      <a:pt x="473" y="23"/>
                      <a:pt x="405" y="29"/>
                    </a:cubicBezTo>
                    <a:cubicBezTo>
                      <a:pt x="337" y="35"/>
                      <a:pt x="270" y="47"/>
                      <a:pt x="203" y="62"/>
                    </a:cubicBezTo>
                    <a:cubicBezTo>
                      <a:pt x="137" y="77"/>
                      <a:pt x="71" y="96"/>
                      <a:pt x="8" y="121"/>
                    </a:cubicBezTo>
                    <a:cubicBezTo>
                      <a:pt x="7" y="121"/>
                      <a:pt x="7" y="121"/>
                      <a:pt x="7" y="121"/>
                    </a:cubicBezTo>
                    <a:cubicBezTo>
                      <a:pt x="5" y="122"/>
                      <a:pt x="2" y="120"/>
                      <a:pt x="1" y="118"/>
                    </a:cubicBezTo>
                    <a:cubicBezTo>
                      <a:pt x="0" y="115"/>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6" name="Freeform 531"/>
              <p:cNvSpPr>
                <a:spLocks/>
              </p:cNvSpPr>
              <p:nvPr/>
            </p:nvSpPr>
            <p:spPr bwMode="auto">
              <a:xfrm>
                <a:off x="615882" y="671173"/>
                <a:ext cx="789131" cy="117455"/>
              </a:xfrm>
              <a:custGeom>
                <a:avLst/>
                <a:gdLst>
                  <a:gd name="T0" fmla="*/ 3 w 819"/>
                  <a:gd name="T1" fmla="*/ 111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29 h 122"/>
                  <a:gd name="T26" fmla="*/ 203 w 819"/>
                  <a:gd name="T27" fmla="*/ 62 h 122"/>
                  <a:gd name="T28" fmla="*/ 8 w 819"/>
                  <a:gd name="T29" fmla="*/ 120 h 122"/>
                  <a:gd name="T30" fmla="*/ 7 w 819"/>
                  <a:gd name="T31" fmla="*/ 121 h 122"/>
                  <a:gd name="T32" fmla="*/ 1 w 819"/>
                  <a:gd name="T33" fmla="*/ 118 h 122"/>
                  <a:gd name="T34" fmla="*/ 3 w 819"/>
                  <a:gd name="T35"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1"/>
                    </a:moveTo>
                    <a:cubicBezTo>
                      <a:pt x="35" y="96"/>
                      <a:pt x="67" y="84"/>
                      <a:pt x="100" y="73"/>
                    </a:cubicBezTo>
                    <a:cubicBezTo>
                      <a:pt x="132" y="62"/>
                      <a:pt x="165" y="52"/>
                      <a:pt x="199" y="44"/>
                    </a:cubicBezTo>
                    <a:cubicBezTo>
                      <a:pt x="266" y="27"/>
                      <a:pt x="334" y="15"/>
                      <a:pt x="403" y="9"/>
                    </a:cubicBezTo>
                    <a:cubicBezTo>
                      <a:pt x="471"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2" y="42"/>
                      <a:pt x="812" y="42"/>
                      <a:pt x="812" y="42"/>
                    </a:cubicBezTo>
                    <a:cubicBezTo>
                      <a:pt x="745" y="32"/>
                      <a:pt x="677" y="24"/>
                      <a:pt x="609" y="23"/>
                    </a:cubicBezTo>
                    <a:cubicBezTo>
                      <a:pt x="541" y="20"/>
                      <a:pt x="473" y="23"/>
                      <a:pt x="405" y="29"/>
                    </a:cubicBezTo>
                    <a:cubicBezTo>
                      <a:pt x="337" y="35"/>
                      <a:pt x="270" y="47"/>
                      <a:pt x="203" y="62"/>
                    </a:cubicBezTo>
                    <a:cubicBezTo>
                      <a:pt x="137" y="77"/>
                      <a:pt x="71" y="96"/>
                      <a:pt x="8" y="120"/>
                    </a:cubicBezTo>
                    <a:cubicBezTo>
                      <a:pt x="7" y="121"/>
                      <a:pt x="7" y="121"/>
                      <a:pt x="7" y="121"/>
                    </a:cubicBezTo>
                    <a:cubicBezTo>
                      <a:pt x="5" y="122"/>
                      <a:pt x="2" y="120"/>
                      <a:pt x="1" y="118"/>
                    </a:cubicBezTo>
                    <a:cubicBezTo>
                      <a:pt x="0" y="115"/>
                      <a:pt x="1" y="113"/>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7" name="Freeform 532"/>
              <p:cNvSpPr>
                <a:spLocks/>
              </p:cNvSpPr>
              <p:nvPr/>
            </p:nvSpPr>
            <p:spPr bwMode="auto">
              <a:xfrm>
                <a:off x="658379" y="887786"/>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5"/>
                      <a:pt x="100" y="73"/>
                    </a:cubicBezTo>
                    <a:cubicBezTo>
                      <a:pt x="132" y="62"/>
                      <a:pt x="165" y="52"/>
                      <a:pt x="199" y="44"/>
                    </a:cubicBezTo>
                    <a:cubicBezTo>
                      <a:pt x="266" y="27"/>
                      <a:pt x="334" y="15"/>
                      <a:pt x="403" y="9"/>
                    </a:cubicBezTo>
                    <a:cubicBezTo>
                      <a:pt x="471" y="3"/>
                      <a:pt x="541" y="0"/>
                      <a:pt x="610" y="5"/>
                    </a:cubicBezTo>
                    <a:cubicBezTo>
                      <a:pt x="644" y="6"/>
                      <a:pt x="678" y="10"/>
                      <a:pt x="713" y="14"/>
                    </a:cubicBezTo>
                    <a:cubicBezTo>
                      <a:pt x="730" y="16"/>
                      <a:pt x="747" y="19"/>
                      <a:pt x="764" y="22"/>
                    </a:cubicBezTo>
                    <a:cubicBezTo>
                      <a:pt x="814" y="32"/>
                      <a:pt x="814" y="32"/>
                      <a:pt x="814" y="32"/>
                    </a:cubicBezTo>
                    <a:cubicBezTo>
                      <a:pt x="817" y="33"/>
                      <a:pt x="819" y="35"/>
                      <a:pt x="818" y="38"/>
                    </a:cubicBezTo>
                    <a:cubicBezTo>
                      <a:pt x="818" y="40"/>
                      <a:pt x="815" y="42"/>
                      <a:pt x="813" y="42"/>
                    </a:cubicBezTo>
                    <a:cubicBezTo>
                      <a:pt x="812" y="42"/>
                      <a:pt x="812" y="42"/>
                      <a:pt x="812" y="42"/>
                    </a:cubicBezTo>
                    <a:cubicBezTo>
                      <a:pt x="745" y="33"/>
                      <a:pt x="677" y="24"/>
                      <a:pt x="609" y="23"/>
                    </a:cubicBezTo>
                    <a:cubicBezTo>
                      <a:pt x="541" y="20"/>
                      <a:pt x="473" y="23"/>
                      <a:pt x="405" y="30"/>
                    </a:cubicBezTo>
                    <a:cubicBezTo>
                      <a:pt x="337" y="35"/>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1" name="Group 10"/>
            <p:cNvGrpSpPr/>
            <p:nvPr/>
          </p:nvGrpSpPr>
          <p:grpSpPr>
            <a:xfrm>
              <a:off x="1620446" y="67372"/>
              <a:ext cx="916619" cy="953805"/>
              <a:chOff x="1620446" y="67372"/>
              <a:chExt cx="916619" cy="953805"/>
            </a:xfrm>
          </p:grpSpPr>
          <p:sp>
            <p:nvSpPr>
              <p:cNvPr id="608" name="Freeform 533"/>
              <p:cNvSpPr>
                <a:spLocks/>
              </p:cNvSpPr>
              <p:nvPr/>
            </p:nvSpPr>
            <p:spPr bwMode="auto">
              <a:xfrm>
                <a:off x="1620446" y="67372"/>
                <a:ext cx="789131" cy="116865"/>
              </a:xfrm>
              <a:custGeom>
                <a:avLst/>
                <a:gdLst>
                  <a:gd name="T0" fmla="*/ 4 w 819"/>
                  <a:gd name="T1" fmla="*/ 111 h 121"/>
                  <a:gd name="T2" fmla="*/ 100 w 819"/>
                  <a:gd name="T3" fmla="*/ 72 h 121"/>
                  <a:gd name="T4" fmla="*/ 199 w 819"/>
                  <a:gd name="T5" fmla="*/ 43 h 121"/>
                  <a:gd name="T6" fmla="*/ 403 w 819"/>
                  <a:gd name="T7" fmla="*/ 8 h 121"/>
                  <a:gd name="T8" fmla="*/ 610 w 819"/>
                  <a:gd name="T9" fmla="*/ 4 h 121"/>
                  <a:gd name="T10" fmla="*/ 713 w 819"/>
                  <a:gd name="T11" fmla="*/ 14 h 121"/>
                  <a:gd name="T12" fmla="*/ 764 w 819"/>
                  <a:gd name="T13" fmla="*/ 22 h 121"/>
                  <a:gd name="T14" fmla="*/ 815 w 819"/>
                  <a:gd name="T15" fmla="*/ 31 h 121"/>
                  <a:gd name="T16" fmla="*/ 819 w 819"/>
                  <a:gd name="T17" fmla="*/ 37 h 121"/>
                  <a:gd name="T18" fmla="*/ 813 w 819"/>
                  <a:gd name="T19" fmla="*/ 41 h 121"/>
                  <a:gd name="T20" fmla="*/ 813 w 819"/>
                  <a:gd name="T21" fmla="*/ 41 h 121"/>
                  <a:gd name="T22" fmla="*/ 609 w 819"/>
                  <a:gd name="T23" fmla="*/ 22 h 121"/>
                  <a:gd name="T24" fmla="*/ 405 w 819"/>
                  <a:gd name="T25" fmla="*/ 29 h 121"/>
                  <a:gd name="T26" fmla="*/ 203 w 819"/>
                  <a:gd name="T27" fmla="*/ 61 h 121"/>
                  <a:gd name="T28" fmla="*/ 8 w 819"/>
                  <a:gd name="T29" fmla="*/ 120 h 121"/>
                  <a:gd name="T30" fmla="*/ 8 w 819"/>
                  <a:gd name="T31" fmla="*/ 120 h 121"/>
                  <a:gd name="T32" fmla="*/ 1 w 819"/>
                  <a:gd name="T33" fmla="*/ 117 h 121"/>
                  <a:gd name="T34" fmla="*/ 4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4" y="111"/>
                    </a:moveTo>
                    <a:cubicBezTo>
                      <a:pt x="35" y="96"/>
                      <a:pt x="67" y="84"/>
                      <a:pt x="100" y="72"/>
                    </a:cubicBezTo>
                    <a:cubicBezTo>
                      <a:pt x="133" y="62"/>
                      <a:pt x="166" y="52"/>
                      <a:pt x="199" y="43"/>
                    </a:cubicBezTo>
                    <a:cubicBezTo>
                      <a:pt x="266" y="27"/>
                      <a:pt x="334" y="15"/>
                      <a:pt x="403" y="8"/>
                    </a:cubicBezTo>
                    <a:cubicBezTo>
                      <a:pt x="472" y="2"/>
                      <a:pt x="541" y="0"/>
                      <a:pt x="610" y="4"/>
                    </a:cubicBezTo>
                    <a:cubicBezTo>
                      <a:pt x="644" y="5"/>
                      <a:pt x="679" y="10"/>
                      <a:pt x="713" y="14"/>
                    </a:cubicBezTo>
                    <a:cubicBezTo>
                      <a:pt x="730" y="15"/>
                      <a:pt x="747" y="19"/>
                      <a:pt x="764" y="22"/>
                    </a:cubicBezTo>
                    <a:cubicBezTo>
                      <a:pt x="815" y="31"/>
                      <a:pt x="815" y="31"/>
                      <a:pt x="815" y="31"/>
                    </a:cubicBezTo>
                    <a:cubicBezTo>
                      <a:pt x="817" y="32"/>
                      <a:pt x="819" y="35"/>
                      <a:pt x="819" y="37"/>
                    </a:cubicBezTo>
                    <a:cubicBezTo>
                      <a:pt x="818" y="40"/>
                      <a:pt x="816" y="42"/>
                      <a:pt x="813" y="41"/>
                    </a:cubicBezTo>
                    <a:cubicBezTo>
                      <a:pt x="813" y="41"/>
                      <a:pt x="813" y="41"/>
                      <a:pt x="813" y="41"/>
                    </a:cubicBezTo>
                    <a:cubicBezTo>
                      <a:pt x="745" y="32"/>
                      <a:pt x="677" y="24"/>
                      <a:pt x="609" y="22"/>
                    </a:cubicBezTo>
                    <a:cubicBezTo>
                      <a:pt x="541" y="20"/>
                      <a:pt x="473" y="22"/>
                      <a:pt x="405" y="29"/>
                    </a:cubicBezTo>
                    <a:cubicBezTo>
                      <a:pt x="337" y="35"/>
                      <a:pt x="270" y="47"/>
                      <a:pt x="203" y="61"/>
                    </a:cubicBezTo>
                    <a:cubicBezTo>
                      <a:pt x="137" y="76"/>
                      <a:pt x="71" y="95"/>
                      <a:pt x="8" y="120"/>
                    </a:cubicBezTo>
                    <a:cubicBezTo>
                      <a:pt x="8" y="120"/>
                      <a:pt x="8" y="120"/>
                      <a:pt x="8" y="120"/>
                    </a:cubicBezTo>
                    <a:cubicBezTo>
                      <a:pt x="5" y="121"/>
                      <a:pt x="2" y="120"/>
                      <a:pt x="1" y="117"/>
                    </a:cubicBezTo>
                    <a:cubicBezTo>
                      <a:pt x="0" y="115"/>
                      <a:pt x="1" y="112"/>
                      <a:pt x="4"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9" name="Freeform 534"/>
              <p:cNvSpPr>
                <a:spLocks/>
              </p:cNvSpPr>
              <p:nvPr/>
            </p:nvSpPr>
            <p:spPr bwMode="auto">
              <a:xfrm>
                <a:off x="1657630" y="246801"/>
                <a:ext cx="789721" cy="117455"/>
              </a:xfrm>
              <a:custGeom>
                <a:avLst/>
                <a:gdLst>
                  <a:gd name="T0" fmla="*/ 3 w 819"/>
                  <a:gd name="T1" fmla="*/ 112 h 122"/>
                  <a:gd name="T2" fmla="*/ 99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3"/>
                      <a:pt x="199" y="44"/>
                    </a:cubicBezTo>
                    <a:cubicBezTo>
                      <a:pt x="266" y="27"/>
                      <a:pt x="334" y="16"/>
                      <a:pt x="403" y="9"/>
                    </a:cubicBezTo>
                    <a:cubicBezTo>
                      <a:pt x="471" y="3"/>
                      <a:pt x="541" y="0"/>
                      <a:pt x="610" y="5"/>
                    </a:cubicBezTo>
                    <a:cubicBezTo>
                      <a:pt x="644" y="6"/>
                      <a:pt x="678" y="10"/>
                      <a:pt x="713" y="14"/>
                    </a:cubicBezTo>
                    <a:cubicBezTo>
                      <a:pt x="730" y="16"/>
                      <a:pt x="747" y="20"/>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0" name="Freeform 535"/>
              <p:cNvSpPr>
                <a:spLocks/>
              </p:cNvSpPr>
              <p:nvPr/>
            </p:nvSpPr>
            <p:spPr bwMode="auto">
              <a:xfrm>
                <a:off x="1675337" y="467545"/>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2"/>
                      <a:pt x="199" y="44"/>
                    </a:cubicBezTo>
                    <a:cubicBezTo>
                      <a:pt x="266" y="27"/>
                      <a:pt x="334" y="15"/>
                      <a:pt x="403" y="9"/>
                    </a:cubicBezTo>
                    <a:cubicBezTo>
                      <a:pt x="471" y="3"/>
                      <a:pt x="541" y="0"/>
                      <a:pt x="609" y="5"/>
                    </a:cubicBezTo>
                    <a:cubicBezTo>
                      <a:pt x="644" y="6"/>
                      <a:pt x="678" y="10"/>
                      <a:pt x="712" y="14"/>
                    </a:cubicBezTo>
                    <a:cubicBezTo>
                      <a:pt x="730" y="16"/>
                      <a:pt x="747" y="19"/>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1" name="Freeform 536"/>
              <p:cNvSpPr>
                <a:spLocks/>
              </p:cNvSpPr>
              <p:nvPr/>
            </p:nvSpPr>
            <p:spPr bwMode="auto">
              <a:xfrm>
                <a:off x="1717833" y="684748"/>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5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3"/>
                      <a:pt x="165" y="53"/>
                      <a:pt x="199" y="44"/>
                    </a:cubicBezTo>
                    <a:cubicBezTo>
                      <a:pt x="266" y="28"/>
                      <a:pt x="334" y="16"/>
                      <a:pt x="403" y="9"/>
                    </a:cubicBezTo>
                    <a:cubicBezTo>
                      <a:pt x="471" y="3"/>
                      <a:pt x="541" y="0"/>
                      <a:pt x="609" y="5"/>
                    </a:cubicBezTo>
                    <a:cubicBezTo>
                      <a:pt x="644" y="6"/>
                      <a:pt x="678" y="11"/>
                      <a:pt x="712" y="15"/>
                    </a:cubicBezTo>
                    <a:cubicBezTo>
                      <a:pt x="730" y="16"/>
                      <a:pt x="747" y="20"/>
                      <a:pt x="764" y="23"/>
                    </a:cubicBezTo>
                    <a:cubicBezTo>
                      <a:pt x="814" y="32"/>
                      <a:pt x="814" y="32"/>
                      <a:pt x="814" y="32"/>
                    </a:cubicBezTo>
                    <a:cubicBezTo>
                      <a:pt x="817" y="33"/>
                      <a:pt x="819" y="36"/>
                      <a:pt x="818" y="38"/>
                    </a:cubicBezTo>
                    <a:cubicBezTo>
                      <a:pt x="818" y="41"/>
                      <a:pt x="815" y="43"/>
                      <a:pt x="813" y="42"/>
                    </a:cubicBezTo>
                    <a:cubicBezTo>
                      <a:pt x="812" y="42"/>
                      <a:pt x="812" y="42"/>
                      <a:pt x="812" y="42"/>
                    </a:cubicBezTo>
                    <a:cubicBezTo>
                      <a:pt x="745" y="33"/>
                      <a:pt x="677" y="24"/>
                      <a:pt x="609" y="23"/>
                    </a:cubicBezTo>
                    <a:cubicBezTo>
                      <a:pt x="541" y="21"/>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2" name="Freeform 537"/>
              <p:cNvSpPr>
                <a:spLocks/>
              </p:cNvSpPr>
              <p:nvPr/>
            </p:nvSpPr>
            <p:spPr bwMode="auto">
              <a:xfrm>
                <a:off x="1747344" y="904312"/>
                <a:ext cx="789721" cy="116865"/>
              </a:xfrm>
              <a:custGeom>
                <a:avLst/>
                <a:gdLst>
                  <a:gd name="T0" fmla="*/ 3 w 819"/>
                  <a:gd name="T1" fmla="*/ 111 h 121"/>
                  <a:gd name="T2" fmla="*/ 99 w 819"/>
                  <a:gd name="T3" fmla="*/ 72 h 121"/>
                  <a:gd name="T4" fmla="*/ 199 w 819"/>
                  <a:gd name="T5" fmla="*/ 44 h 121"/>
                  <a:gd name="T6" fmla="*/ 403 w 819"/>
                  <a:gd name="T7" fmla="*/ 8 h 121"/>
                  <a:gd name="T8" fmla="*/ 609 w 819"/>
                  <a:gd name="T9" fmla="*/ 4 h 121"/>
                  <a:gd name="T10" fmla="*/ 712 w 819"/>
                  <a:gd name="T11" fmla="*/ 14 h 121"/>
                  <a:gd name="T12" fmla="*/ 763 w 819"/>
                  <a:gd name="T13" fmla="*/ 22 h 121"/>
                  <a:gd name="T14" fmla="*/ 814 w 819"/>
                  <a:gd name="T15" fmla="*/ 32 h 121"/>
                  <a:gd name="T16" fmla="*/ 818 w 819"/>
                  <a:gd name="T17" fmla="*/ 37 h 121"/>
                  <a:gd name="T18" fmla="*/ 813 w 819"/>
                  <a:gd name="T19" fmla="*/ 41 h 121"/>
                  <a:gd name="T20" fmla="*/ 812 w 819"/>
                  <a:gd name="T21" fmla="*/ 41 h 121"/>
                  <a:gd name="T22" fmla="*/ 609 w 819"/>
                  <a:gd name="T23" fmla="*/ 22 h 121"/>
                  <a:gd name="T24" fmla="*/ 405 w 819"/>
                  <a:gd name="T25" fmla="*/ 29 h 121"/>
                  <a:gd name="T26" fmla="*/ 203 w 819"/>
                  <a:gd name="T27" fmla="*/ 61 h 121"/>
                  <a:gd name="T28" fmla="*/ 8 w 819"/>
                  <a:gd name="T29" fmla="*/ 120 h 121"/>
                  <a:gd name="T30" fmla="*/ 7 w 819"/>
                  <a:gd name="T31" fmla="*/ 120 h 121"/>
                  <a:gd name="T32" fmla="*/ 1 w 819"/>
                  <a:gd name="T33" fmla="*/ 118 h 121"/>
                  <a:gd name="T34" fmla="*/ 3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3" y="111"/>
                    </a:moveTo>
                    <a:cubicBezTo>
                      <a:pt x="35" y="96"/>
                      <a:pt x="67" y="84"/>
                      <a:pt x="99" y="72"/>
                    </a:cubicBezTo>
                    <a:cubicBezTo>
                      <a:pt x="132" y="62"/>
                      <a:pt x="165" y="52"/>
                      <a:pt x="199" y="44"/>
                    </a:cubicBezTo>
                    <a:cubicBezTo>
                      <a:pt x="266" y="27"/>
                      <a:pt x="334" y="15"/>
                      <a:pt x="403" y="8"/>
                    </a:cubicBezTo>
                    <a:cubicBezTo>
                      <a:pt x="471" y="2"/>
                      <a:pt x="541" y="0"/>
                      <a:pt x="609" y="4"/>
                    </a:cubicBezTo>
                    <a:cubicBezTo>
                      <a:pt x="644" y="5"/>
                      <a:pt x="678" y="10"/>
                      <a:pt x="712" y="14"/>
                    </a:cubicBezTo>
                    <a:cubicBezTo>
                      <a:pt x="730" y="15"/>
                      <a:pt x="747" y="19"/>
                      <a:pt x="763" y="22"/>
                    </a:cubicBezTo>
                    <a:cubicBezTo>
                      <a:pt x="814" y="32"/>
                      <a:pt x="814" y="32"/>
                      <a:pt x="814" y="32"/>
                    </a:cubicBezTo>
                    <a:cubicBezTo>
                      <a:pt x="817" y="32"/>
                      <a:pt x="819" y="35"/>
                      <a:pt x="818" y="37"/>
                    </a:cubicBezTo>
                    <a:cubicBezTo>
                      <a:pt x="818" y="40"/>
                      <a:pt x="815" y="42"/>
                      <a:pt x="813" y="41"/>
                    </a:cubicBezTo>
                    <a:cubicBezTo>
                      <a:pt x="812" y="41"/>
                      <a:pt x="812" y="41"/>
                      <a:pt x="812" y="41"/>
                    </a:cubicBezTo>
                    <a:cubicBezTo>
                      <a:pt x="745" y="32"/>
                      <a:pt x="677" y="24"/>
                      <a:pt x="609" y="22"/>
                    </a:cubicBezTo>
                    <a:cubicBezTo>
                      <a:pt x="541" y="20"/>
                      <a:pt x="472" y="22"/>
                      <a:pt x="405" y="29"/>
                    </a:cubicBezTo>
                    <a:cubicBezTo>
                      <a:pt x="337" y="35"/>
                      <a:pt x="270" y="47"/>
                      <a:pt x="203" y="61"/>
                    </a:cubicBezTo>
                    <a:cubicBezTo>
                      <a:pt x="137" y="76"/>
                      <a:pt x="71" y="95"/>
                      <a:pt x="8" y="120"/>
                    </a:cubicBezTo>
                    <a:cubicBezTo>
                      <a:pt x="7" y="120"/>
                      <a:pt x="7" y="120"/>
                      <a:pt x="7" y="120"/>
                    </a:cubicBezTo>
                    <a:cubicBezTo>
                      <a:pt x="5" y="121"/>
                      <a:pt x="2" y="120"/>
                      <a:pt x="1" y="118"/>
                    </a:cubicBezTo>
                    <a:cubicBezTo>
                      <a:pt x="0" y="115"/>
                      <a:pt x="1" y="112"/>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613" name="Freeform 538"/>
            <p:cNvSpPr>
              <a:spLocks/>
            </p:cNvSpPr>
            <p:nvPr/>
          </p:nvSpPr>
          <p:spPr bwMode="auto">
            <a:xfrm>
              <a:off x="1455183" y="86850"/>
              <a:ext cx="158180" cy="1131462"/>
            </a:xfrm>
            <a:custGeom>
              <a:avLst/>
              <a:gdLst>
                <a:gd name="T0" fmla="*/ 14 w 164"/>
                <a:gd name="T1" fmla="*/ 6 h 1174"/>
                <a:gd name="T2" fmla="*/ 37 w 164"/>
                <a:gd name="T3" fmla="*/ 151 h 1174"/>
                <a:gd name="T4" fmla="*/ 58 w 164"/>
                <a:gd name="T5" fmla="*/ 295 h 1174"/>
                <a:gd name="T6" fmla="*/ 97 w 164"/>
                <a:gd name="T7" fmla="*/ 585 h 1174"/>
                <a:gd name="T8" fmla="*/ 133 w 164"/>
                <a:gd name="T9" fmla="*/ 875 h 1174"/>
                <a:gd name="T10" fmla="*/ 164 w 164"/>
                <a:gd name="T11" fmla="*/ 1166 h 1174"/>
                <a:gd name="T12" fmla="*/ 158 w 164"/>
                <a:gd name="T13" fmla="*/ 1174 h 1174"/>
                <a:gd name="T14" fmla="*/ 150 w 164"/>
                <a:gd name="T15" fmla="*/ 1168 h 1174"/>
                <a:gd name="T16" fmla="*/ 107 w 164"/>
                <a:gd name="T17" fmla="*/ 879 h 1174"/>
                <a:gd name="T18" fmla="*/ 67 w 164"/>
                <a:gd name="T19" fmla="*/ 589 h 1174"/>
                <a:gd name="T20" fmla="*/ 32 w 164"/>
                <a:gd name="T21" fmla="*/ 299 h 1174"/>
                <a:gd name="T22" fmla="*/ 15 w 164"/>
                <a:gd name="T23" fmla="*/ 154 h 1174"/>
                <a:gd name="T24" fmla="*/ 0 w 164"/>
                <a:gd name="T25" fmla="*/ 8 h 1174"/>
                <a:gd name="T26" fmla="*/ 7 w 164"/>
                <a:gd name="T27" fmla="*/ 0 h 1174"/>
                <a:gd name="T28" fmla="*/ 14 w 164"/>
                <a:gd name="T29" fmla="*/ 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1174">
                  <a:moveTo>
                    <a:pt x="14" y="6"/>
                  </a:moveTo>
                  <a:cubicBezTo>
                    <a:pt x="22" y="54"/>
                    <a:pt x="29" y="103"/>
                    <a:pt x="37" y="151"/>
                  </a:cubicBezTo>
                  <a:cubicBezTo>
                    <a:pt x="58" y="295"/>
                    <a:pt x="58" y="295"/>
                    <a:pt x="58" y="295"/>
                  </a:cubicBezTo>
                  <a:cubicBezTo>
                    <a:pt x="71" y="392"/>
                    <a:pt x="84" y="488"/>
                    <a:pt x="97" y="585"/>
                  </a:cubicBezTo>
                  <a:cubicBezTo>
                    <a:pt x="109" y="682"/>
                    <a:pt x="121" y="778"/>
                    <a:pt x="133" y="875"/>
                  </a:cubicBezTo>
                  <a:cubicBezTo>
                    <a:pt x="144" y="972"/>
                    <a:pt x="155" y="1069"/>
                    <a:pt x="164" y="1166"/>
                  </a:cubicBezTo>
                  <a:cubicBezTo>
                    <a:pt x="164" y="1170"/>
                    <a:pt x="162" y="1173"/>
                    <a:pt x="158" y="1174"/>
                  </a:cubicBezTo>
                  <a:cubicBezTo>
                    <a:pt x="154" y="1174"/>
                    <a:pt x="151" y="1171"/>
                    <a:pt x="150" y="1168"/>
                  </a:cubicBezTo>
                  <a:cubicBezTo>
                    <a:pt x="134" y="1071"/>
                    <a:pt x="120" y="975"/>
                    <a:pt x="107" y="879"/>
                  </a:cubicBezTo>
                  <a:cubicBezTo>
                    <a:pt x="93" y="782"/>
                    <a:pt x="80" y="685"/>
                    <a:pt x="67" y="589"/>
                  </a:cubicBezTo>
                  <a:cubicBezTo>
                    <a:pt x="55" y="492"/>
                    <a:pt x="43" y="396"/>
                    <a:pt x="32" y="299"/>
                  </a:cubicBezTo>
                  <a:cubicBezTo>
                    <a:pt x="15" y="154"/>
                    <a:pt x="15" y="154"/>
                    <a:pt x="15" y="154"/>
                  </a:cubicBezTo>
                  <a:cubicBezTo>
                    <a:pt x="10" y="105"/>
                    <a:pt x="5" y="57"/>
                    <a:pt x="0" y="8"/>
                  </a:cubicBezTo>
                  <a:cubicBezTo>
                    <a:pt x="0" y="4"/>
                    <a:pt x="3" y="1"/>
                    <a:pt x="7" y="0"/>
                  </a:cubicBezTo>
                  <a:cubicBezTo>
                    <a:pt x="10" y="0"/>
                    <a:pt x="14" y="3"/>
                    <a:pt x="14" y="6"/>
                  </a:cubicBezTo>
                  <a:close/>
                </a:path>
              </a:pathLst>
            </a:custGeom>
            <a:solidFill>
              <a:schemeClr val="tx2">
                <a:alpha val="20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8" name="Group 7"/>
            <p:cNvGrpSpPr/>
            <p:nvPr/>
          </p:nvGrpSpPr>
          <p:grpSpPr>
            <a:xfrm>
              <a:off x="601127" y="1047737"/>
              <a:ext cx="101519" cy="147556"/>
              <a:chOff x="601127" y="1047737"/>
              <a:chExt cx="101519" cy="147556"/>
            </a:xfrm>
            <a:solidFill>
              <a:schemeClr val="tx2">
                <a:alpha val="20000"/>
              </a:schemeClr>
            </a:solidFill>
          </p:grpSpPr>
          <p:sp>
            <p:nvSpPr>
              <p:cNvPr id="614" name="Freeform 539"/>
              <p:cNvSpPr>
                <a:spLocks/>
              </p:cNvSpPr>
              <p:nvPr/>
            </p:nvSpPr>
            <p:spPr bwMode="auto">
              <a:xfrm>
                <a:off x="601127" y="1123876"/>
                <a:ext cx="34233" cy="60203"/>
              </a:xfrm>
              <a:custGeom>
                <a:avLst/>
                <a:gdLst>
                  <a:gd name="T0" fmla="*/ 13 w 35"/>
                  <a:gd name="T1" fmla="*/ 0 h 62"/>
                  <a:gd name="T2" fmla="*/ 11 w 35"/>
                  <a:gd name="T3" fmla="*/ 1 h 62"/>
                  <a:gd name="T4" fmla="*/ 0 w 35"/>
                  <a:gd name="T5" fmla="*/ 14 h 62"/>
                  <a:gd name="T6" fmla="*/ 0 w 35"/>
                  <a:gd name="T7" fmla="*/ 31 h 62"/>
                  <a:gd name="T8" fmla="*/ 1 w 35"/>
                  <a:gd name="T9" fmla="*/ 43 h 62"/>
                  <a:gd name="T10" fmla="*/ 2 w 35"/>
                  <a:gd name="T11" fmla="*/ 48 h 62"/>
                  <a:gd name="T12" fmla="*/ 6 w 35"/>
                  <a:gd name="T13" fmla="*/ 55 h 62"/>
                  <a:gd name="T14" fmla="*/ 11 w 35"/>
                  <a:gd name="T15" fmla="*/ 60 h 62"/>
                  <a:gd name="T16" fmla="*/ 18 w 35"/>
                  <a:gd name="T17" fmla="*/ 62 h 62"/>
                  <a:gd name="T18" fmla="*/ 20 w 35"/>
                  <a:gd name="T19" fmla="*/ 62 h 62"/>
                  <a:gd name="T20" fmla="*/ 33 w 35"/>
                  <a:gd name="T21" fmla="*/ 51 h 62"/>
                  <a:gd name="T22" fmla="*/ 34 w 35"/>
                  <a:gd name="T23" fmla="*/ 44 h 62"/>
                  <a:gd name="T24" fmla="*/ 33 w 35"/>
                  <a:gd name="T25" fmla="*/ 36 h 62"/>
                  <a:gd name="T26" fmla="*/ 31 w 35"/>
                  <a:gd name="T27" fmla="*/ 27 h 62"/>
                  <a:gd name="T28" fmla="*/ 26 w 35"/>
                  <a:gd name="T29" fmla="*/ 10 h 62"/>
                  <a:gd name="T30" fmla="*/ 13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13" y="0"/>
                    </a:moveTo>
                    <a:cubicBezTo>
                      <a:pt x="13" y="0"/>
                      <a:pt x="12" y="1"/>
                      <a:pt x="11" y="1"/>
                    </a:cubicBezTo>
                    <a:cubicBezTo>
                      <a:pt x="5" y="1"/>
                      <a:pt x="0" y="7"/>
                      <a:pt x="0" y="14"/>
                    </a:cubicBezTo>
                    <a:cubicBezTo>
                      <a:pt x="0" y="19"/>
                      <a:pt x="0" y="25"/>
                      <a:pt x="0" y="31"/>
                    </a:cubicBezTo>
                    <a:cubicBezTo>
                      <a:pt x="0" y="35"/>
                      <a:pt x="0" y="39"/>
                      <a:pt x="1" y="43"/>
                    </a:cubicBezTo>
                    <a:cubicBezTo>
                      <a:pt x="1" y="45"/>
                      <a:pt x="1" y="46"/>
                      <a:pt x="2" y="48"/>
                    </a:cubicBezTo>
                    <a:cubicBezTo>
                      <a:pt x="2" y="51"/>
                      <a:pt x="4" y="52"/>
                      <a:pt x="6" y="55"/>
                    </a:cubicBezTo>
                    <a:cubicBezTo>
                      <a:pt x="7" y="57"/>
                      <a:pt x="9" y="59"/>
                      <a:pt x="11" y="60"/>
                    </a:cubicBezTo>
                    <a:cubicBezTo>
                      <a:pt x="13" y="61"/>
                      <a:pt x="16" y="62"/>
                      <a:pt x="18" y="62"/>
                    </a:cubicBezTo>
                    <a:cubicBezTo>
                      <a:pt x="19" y="62"/>
                      <a:pt x="20" y="62"/>
                      <a:pt x="20" y="62"/>
                    </a:cubicBezTo>
                    <a:cubicBezTo>
                      <a:pt x="27" y="61"/>
                      <a:pt x="31" y="57"/>
                      <a:pt x="33" y="51"/>
                    </a:cubicBezTo>
                    <a:cubicBezTo>
                      <a:pt x="34" y="49"/>
                      <a:pt x="34" y="46"/>
                      <a:pt x="34" y="44"/>
                    </a:cubicBezTo>
                    <a:cubicBezTo>
                      <a:pt x="35" y="41"/>
                      <a:pt x="34" y="38"/>
                      <a:pt x="33" y="36"/>
                    </a:cubicBezTo>
                    <a:cubicBezTo>
                      <a:pt x="33" y="33"/>
                      <a:pt x="32" y="30"/>
                      <a:pt x="31" y="27"/>
                    </a:cubicBezTo>
                    <a:cubicBezTo>
                      <a:pt x="30" y="21"/>
                      <a:pt x="28" y="16"/>
                      <a:pt x="26" y="10"/>
                    </a:cubicBezTo>
                    <a:cubicBezTo>
                      <a:pt x="24" y="4"/>
                      <a:pt x="19" y="0"/>
                      <a:pt x="13"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5" name="Freeform 540"/>
              <p:cNvSpPr>
                <a:spLocks/>
              </p:cNvSpPr>
              <p:nvPr/>
            </p:nvSpPr>
            <p:spPr bwMode="auto">
              <a:xfrm>
                <a:off x="658379" y="1142173"/>
                <a:ext cx="44267" cy="53120"/>
              </a:xfrm>
              <a:custGeom>
                <a:avLst/>
                <a:gdLst>
                  <a:gd name="T0" fmla="*/ 16 w 46"/>
                  <a:gd name="T1" fmla="*/ 0 h 55"/>
                  <a:gd name="T2" fmla="*/ 10 w 46"/>
                  <a:gd name="T3" fmla="*/ 2 h 55"/>
                  <a:gd name="T4" fmla="*/ 7 w 46"/>
                  <a:gd name="T5" fmla="*/ 4 h 55"/>
                  <a:gd name="T6" fmla="*/ 3 w 46"/>
                  <a:gd name="T7" fmla="*/ 8 h 55"/>
                  <a:gd name="T8" fmla="*/ 1 w 46"/>
                  <a:gd name="T9" fmla="*/ 20 h 55"/>
                  <a:gd name="T10" fmla="*/ 4 w 46"/>
                  <a:gd name="T11" fmla="*/ 31 h 55"/>
                  <a:gd name="T12" fmla="*/ 6 w 46"/>
                  <a:gd name="T13" fmla="*/ 36 h 55"/>
                  <a:gd name="T14" fmla="*/ 10 w 46"/>
                  <a:gd name="T15" fmla="*/ 46 h 55"/>
                  <a:gd name="T16" fmla="*/ 15 w 46"/>
                  <a:gd name="T17" fmla="*/ 51 h 55"/>
                  <a:gd name="T18" fmla="*/ 21 w 46"/>
                  <a:gd name="T19" fmla="*/ 55 h 55"/>
                  <a:gd name="T20" fmla="*/ 26 w 46"/>
                  <a:gd name="T21" fmla="*/ 55 h 55"/>
                  <a:gd name="T22" fmla="*/ 27 w 46"/>
                  <a:gd name="T23" fmla="*/ 55 h 55"/>
                  <a:gd name="T24" fmla="*/ 34 w 46"/>
                  <a:gd name="T25" fmla="*/ 54 h 55"/>
                  <a:gd name="T26" fmla="*/ 38 w 46"/>
                  <a:gd name="T27" fmla="*/ 51 h 55"/>
                  <a:gd name="T28" fmla="*/ 43 w 46"/>
                  <a:gd name="T29" fmla="*/ 46 h 55"/>
                  <a:gd name="T30" fmla="*/ 45 w 46"/>
                  <a:gd name="T31" fmla="*/ 31 h 55"/>
                  <a:gd name="T32" fmla="*/ 42 w 46"/>
                  <a:gd name="T33" fmla="*/ 24 h 55"/>
                  <a:gd name="T34" fmla="*/ 40 w 46"/>
                  <a:gd name="T35" fmla="*/ 22 h 55"/>
                  <a:gd name="T36" fmla="*/ 37 w 46"/>
                  <a:gd name="T37" fmla="*/ 17 h 55"/>
                  <a:gd name="T38" fmla="*/ 30 w 46"/>
                  <a:gd name="T39" fmla="*/ 8 h 55"/>
                  <a:gd name="T40" fmla="*/ 26 w 46"/>
                  <a:gd name="T41" fmla="*/ 4 h 55"/>
                  <a:gd name="T42" fmla="*/ 20 w 46"/>
                  <a:gd name="T43" fmla="*/ 1 h 55"/>
                  <a:gd name="T44" fmla="*/ 16 w 46"/>
                  <a:gd name="T45" fmla="*/ 0 h 55"/>
                  <a:gd name="T46" fmla="*/ 16 w 46"/>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5">
                    <a:moveTo>
                      <a:pt x="16" y="0"/>
                    </a:moveTo>
                    <a:cubicBezTo>
                      <a:pt x="14" y="0"/>
                      <a:pt x="12" y="1"/>
                      <a:pt x="10" y="2"/>
                    </a:cubicBezTo>
                    <a:cubicBezTo>
                      <a:pt x="9" y="2"/>
                      <a:pt x="8" y="3"/>
                      <a:pt x="7" y="4"/>
                    </a:cubicBezTo>
                    <a:cubicBezTo>
                      <a:pt x="5" y="5"/>
                      <a:pt x="4" y="6"/>
                      <a:pt x="3" y="8"/>
                    </a:cubicBezTo>
                    <a:cubicBezTo>
                      <a:pt x="1" y="12"/>
                      <a:pt x="0" y="16"/>
                      <a:pt x="1" y="20"/>
                    </a:cubicBezTo>
                    <a:cubicBezTo>
                      <a:pt x="2" y="23"/>
                      <a:pt x="3" y="27"/>
                      <a:pt x="4" y="31"/>
                    </a:cubicBezTo>
                    <a:cubicBezTo>
                      <a:pt x="5" y="33"/>
                      <a:pt x="5" y="35"/>
                      <a:pt x="6" y="36"/>
                    </a:cubicBezTo>
                    <a:cubicBezTo>
                      <a:pt x="7" y="40"/>
                      <a:pt x="8" y="43"/>
                      <a:pt x="10" y="46"/>
                    </a:cubicBezTo>
                    <a:cubicBezTo>
                      <a:pt x="11" y="48"/>
                      <a:pt x="13" y="50"/>
                      <a:pt x="15" y="51"/>
                    </a:cubicBezTo>
                    <a:cubicBezTo>
                      <a:pt x="17" y="53"/>
                      <a:pt x="19" y="54"/>
                      <a:pt x="21" y="55"/>
                    </a:cubicBezTo>
                    <a:cubicBezTo>
                      <a:pt x="23" y="55"/>
                      <a:pt x="25" y="55"/>
                      <a:pt x="26" y="55"/>
                    </a:cubicBezTo>
                    <a:cubicBezTo>
                      <a:pt x="27" y="55"/>
                      <a:pt x="27" y="55"/>
                      <a:pt x="27" y="55"/>
                    </a:cubicBezTo>
                    <a:cubicBezTo>
                      <a:pt x="29" y="55"/>
                      <a:pt x="32" y="55"/>
                      <a:pt x="34" y="54"/>
                    </a:cubicBezTo>
                    <a:cubicBezTo>
                      <a:pt x="35" y="53"/>
                      <a:pt x="37" y="52"/>
                      <a:pt x="38" y="51"/>
                    </a:cubicBezTo>
                    <a:cubicBezTo>
                      <a:pt x="40" y="50"/>
                      <a:pt x="42" y="48"/>
                      <a:pt x="43" y="46"/>
                    </a:cubicBezTo>
                    <a:cubicBezTo>
                      <a:pt x="45" y="41"/>
                      <a:pt x="46" y="36"/>
                      <a:pt x="45" y="31"/>
                    </a:cubicBezTo>
                    <a:cubicBezTo>
                      <a:pt x="44" y="29"/>
                      <a:pt x="43" y="26"/>
                      <a:pt x="42" y="24"/>
                    </a:cubicBezTo>
                    <a:cubicBezTo>
                      <a:pt x="41" y="24"/>
                      <a:pt x="41" y="23"/>
                      <a:pt x="40" y="22"/>
                    </a:cubicBezTo>
                    <a:cubicBezTo>
                      <a:pt x="39" y="20"/>
                      <a:pt x="38" y="19"/>
                      <a:pt x="37" y="17"/>
                    </a:cubicBezTo>
                    <a:cubicBezTo>
                      <a:pt x="35" y="14"/>
                      <a:pt x="32" y="11"/>
                      <a:pt x="30" y="8"/>
                    </a:cubicBezTo>
                    <a:cubicBezTo>
                      <a:pt x="29" y="6"/>
                      <a:pt x="27" y="5"/>
                      <a:pt x="26" y="4"/>
                    </a:cubicBezTo>
                    <a:cubicBezTo>
                      <a:pt x="24" y="2"/>
                      <a:pt x="22" y="1"/>
                      <a:pt x="20" y="1"/>
                    </a:cubicBezTo>
                    <a:cubicBezTo>
                      <a:pt x="19" y="1"/>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6" name="Freeform 541"/>
              <p:cNvSpPr>
                <a:spLocks/>
              </p:cNvSpPr>
              <p:nvPr/>
            </p:nvSpPr>
            <p:spPr bwMode="auto">
              <a:xfrm>
                <a:off x="623555" y="1047737"/>
                <a:ext cx="30692" cy="48398"/>
              </a:xfrm>
              <a:custGeom>
                <a:avLst/>
                <a:gdLst>
                  <a:gd name="T0" fmla="*/ 16 w 32"/>
                  <a:gd name="T1" fmla="*/ 0 h 50"/>
                  <a:gd name="T2" fmla="*/ 16 w 32"/>
                  <a:gd name="T3" fmla="*/ 0 h 50"/>
                  <a:gd name="T4" fmla="*/ 9 w 32"/>
                  <a:gd name="T5" fmla="*/ 2 h 50"/>
                  <a:gd name="T6" fmla="*/ 5 w 32"/>
                  <a:gd name="T7" fmla="*/ 5 h 50"/>
                  <a:gd name="T8" fmla="*/ 2 w 32"/>
                  <a:gd name="T9" fmla="*/ 10 h 50"/>
                  <a:gd name="T10" fmla="*/ 0 w 32"/>
                  <a:gd name="T11" fmla="*/ 20 h 50"/>
                  <a:gd name="T12" fmla="*/ 0 w 32"/>
                  <a:gd name="T13" fmla="*/ 26 h 50"/>
                  <a:gd name="T14" fmla="*/ 0 w 32"/>
                  <a:gd name="T15" fmla="*/ 29 h 50"/>
                  <a:gd name="T16" fmla="*/ 1 w 32"/>
                  <a:gd name="T17" fmla="*/ 38 h 50"/>
                  <a:gd name="T18" fmla="*/ 2 w 32"/>
                  <a:gd name="T19" fmla="*/ 42 h 50"/>
                  <a:gd name="T20" fmla="*/ 6 w 32"/>
                  <a:gd name="T21" fmla="*/ 46 h 50"/>
                  <a:gd name="T22" fmla="*/ 10 w 32"/>
                  <a:gd name="T23" fmla="*/ 48 h 50"/>
                  <a:gd name="T24" fmla="*/ 15 w 32"/>
                  <a:gd name="T25" fmla="*/ 50 h 50"/>
                  <a:gd name="T26" fmla="*/ 16 w 32"/>
                  <a:gd name="T27" fmla="*/ 50 h 50"/>
                  <a:gd name="T28" fmla="*/ 24 w 32"/>
                  <a:gd name="T29" fmla="*/ 48 h 50"/>
                  <a:gd name="T30" fmla="*/ 29 w 32"/>
                  <a:gd name="T31" fmla="*/ 43 h 50"/>
                  <a:gd name="T32" fmla="*/ 31 w 32"/>
                  <a:gd name="T33" fmla="*/ 38 h 50"/>
                  <a:gd name="T34" fmla="*/ 32 w 32"/>
                  <a:gd name="T35" fmla="*/ 29 h 50"/>
                  <a:gd name="T36" fmla="*/ 32 w 32"/>
                  <a:gd name="T37" fmla="*/ 27 h 50"/>
                  <a:gd name="T38" fmla="*/ 32 w 32"/>
                  <a:gd name="T39" fmla="*/ 20 h 50"/>
                  <a:gd name="T40" fmla="*/ 30 w 32"/>
                  <a:gd name="T41" fmla="*/ 10 h 50"/>
                  <a:gd name="T42" fmla="*/ 29 w 32"/>
                  <a:gd name="T43" fmla="*/ 7 h 50"/>
                  <a:gd name="T44" fmla="*/ 25 w 32"/>
                  <a:gd name="T45" fmla="*/ 3 h 50"/>
                  <a:gd name="T46" fmla="*/ 22 w 32"/>
                  <a:gd name="T47" fmla="*/ 1 h 50"/>
                  <a:gd name="T48" fmla="*/ 16 w 3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0">
                    <a:moveTo>
                      <a:pt x="16" y="0"/>
                    </a:moveTo>
                    <a:cubicBezTo>
                      <a:pt x="16" y="0"/>
                      <a:pt x="16" y="0"/>
                      <a:pt x="16" y="0"/>
                    </a:cubicBezTo>
                    <a:cubicBezTo>
                      <a:pt x="13" y="0"/>
                      <a:pt x="11" y="0"/>
                      <a:pt x="9" y="2"/>
                    </a:cubicBezTo>
                    <a:cubicBezTo>
                      <a:pt x="7" y="2"/>
                      <a:pt x="6" y="4"/>
                      <a:pt x="5" y="5"/>
                    </a:cubicBezTo>
                    <a:cubicBezTo>
                      <a:pt x="3" y="7"/>
                      <a:pt x="2" y="8"/>
                      <a:pt x="2" y="10"/>
                    </a:cubicBezTo>
                    <a:cubicBezTo>
                      <a:pt x="1" y="13"/>
                      <a:pt x="1" y="17"/>
                      <a:pt x="0" y="20"/>
                    </a:cubicBezTo>
                    <a:cubicBezTo>
                      <a:pt x="0" y="22"/>
                      <a:pt x="0" y="24"/>
                      <a:pt x="0" y="26"/>
                    </a:cubicBezTo>
                    <a:cubicBezTo>
                      <a:pt x="0" y="29"/>
                      <a:pt x="0" y="29"/>
                      <a:pt x="0" y="29"/>
                    </a:cubicBezTo>
                    <a:cubicBezTo>
                      <a:pt x="0" y="32"/>
                      <a:pt x="0" y="35"/>
                      <a:pt x="1" y="38"/>
                    </a:cubicBezTo>
                    <a:cubicBezTo>
                      <a:pt x="1" y="39"/>
                      <a:pt x="2" y="41"/>
                      <a:pt x="2" y="42"/>
                    </a:cubicBezTo>
                    <a:cubicBezTo>
                      <a:pt x="3" y="44"/>
                      <a:pt x="5" y="45"/>
                      <a:pt x="6" y="46"/>
                    </a:cubicBezTo>
                    <a:cubicBezTo>
                      <a:pt x="7" y="47"/>
                      <a:pt x="8" y="48"/>
                      <a:pt x="10" y="48"/>
                    </a:cubicBezTo>
                    <a:cubicBezTo>
                      <a:pt x="12" y="49"/>
                      <a:pt x="13" y="50"/>
                      <a:pt x="15" y="50"/>
                    </a:cubicBezTo>
                    <a:cubicBezTo>
                      <a:pt x="16" y="50"/>
                      <a:pt x="16" y="50"/>
                      <a:pt x="16" y="50"/>
                    </a:cubicBezTo>
                    <a:cubicBezTo>
                      <a:pt x="19" y="50"/>
                      <a:pt x="22" y="49"/>
                      <a:pt x="24" y="48"/>
                    </a:cubicBezTo>
                    <a:cubicBezTo>
                      <a:pt x="26" y="47"/>
                      <a:pt x="27" y="45"/>
                      <a:pt x="29" y="43"/>
                    </a:cubicBezTo>
                    <a:cubicBezTo>
                      <a:pt x="30" y="42"/>
                      <a:pt x="31" y="40"/>
                      <a:pt x="31" y="38"/>
                    </a:cubicBezTo>
                    <a:cubicBezTo>
                      <a:pt x="32" y="35"/>
                      <a:pt x="32" y="32"/>
                      <a:pt x="32" y="29"/>
                    </a:cubicBezTo>
                    <a:cubicBezTo>
                      <a:pt x="32" y="27"/>
                      <a:pt x="32" y="27"/>
                      <a:pt x="32" y="27"/>
                    </a:cubicBezTo>
                    <a:cubicBezTo>
                      <a:pt x="32" y="24"/>
                      <a:pt x="32" y="22"/>
                      <a:pt x="32" y="20"/>
                    </a:cubicBezTo>
                    <a:cubicBezTo>
                      <a:pt x="31" y="17"/>
                      <a:pt x="31" y="13"/>
                      <a:pt x="30" y="10"/>
                    </a:cubicBezTo>
                    <a:cubicBezTo>
                      <a:pt x="30" y="9"/>
                      <a:pt x="29" y="8"/>
                      <a:pt x="29" y="7"/>
                    </a:cubicBezTo>
                    <a:cubicBezTo>
                      <a:pt x="28" y="5"/>
                      <a:pt x="26" y="4"/>
                      <a:pt x="25" y="3"/>
                    </a:cubicBezTo>
                    <a:cubicBezTo>
                      <a:pt x="24" y="2"/>
                      <a:pt x="23" y="1"/>
                      <a:pt x="22" y="1"/>
                    </a:cubicBezTo>
                    <a:cubicBezTo>
                      <a:pt x="20" y="0"/>
                      <a:pt x="18"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9" name="Group 8"/>
            <p:cNvGrpSpPr/>
            <p:nvPr/>
          </p:nvGrpSpPr>
          <p:grpSpPr>
            <a:xfrm>
              <a:off x="2486896" y="385504"/>
              <a:ext cx="66696" cy="225466"/>
              <a:chOff x="2486896" y="385504"/>
              <a:chExt cx="66696" cy="225466"/>
            </a:xfrm>
            <a:solidFill>
              <a:schemeClr val="tx2">
                <a:alpha val="20000"/>
              </a:schemeClr>
            </a:solidFill>
          </p:grpSpPr>
          <p:sp>
            <p:nvSpPr>
              <p:cNvPr id="617" name="Freeform 542"/>
              <p:cNvSpPr>
                <a:spLocks/>
              </p:cNvSpPr>
              <p:nvPr/>
            </p:nvSpPr>
            <p:spPr bwMode="auto">
              <a:xfrm>
                <a:off x="2486896" y="566113"/>
                <a:ext cx="35414" cy="44857"/>
              </a:xfrm>
              <a:custGeom>
                <a:avLst/>
                <a:gdLst>
                  <a:gd name="T0" fmla="*/ 20 w 37"/>
                  <a:gd name="T1" fmla="*/ 0 h 47"/>
                  <a:gd name="T2" fmla="*/ 17 w 37"/>
                  <a:gd name="T3" fmla="*/ 1 h 47"/>
                  <a:gd name="T4" fmla="*/ 11 w 37"/>
                  <a:gd name="T5" fmla="*/ 3 h 47"/>
                  <a:gd name="T6" fmla="*/ 7 w 37"/>
                  <a:gd name="T7" fmla="*/ 5 h 47"/>
                  <a:gd name="T8" fmla="*/ 3 w 37"/>
                  <a:gd name="T9" fmla="*/ 13 h 47"/>
                  <a:gd name="T10" fmla="*/ 2 w 37"/>
                  <a:gd name="T11" fmla="*/ 17 h 47"/>
                  <a:gd name="T12" fmla="*/ 3 w 37"/>
                  <a:gd name="T13" fmla="*/ 22 h 47"/>
                  <a:gd name="T14" fmla="*/ 2 w 37"/>
                  <a:gd name="T15" fmla="*/ 24 h 47"/>
                  <a:gd name="T16" fmla="*/ 0 w 37"/>
                  <a:gd name="T17" fmla="*/ 30 h 47"/>
                  <a:gd name="T18" fmla="*/ 2 w 37"/>
                  <a:gd name="T19" fmla="*/ 37 h 47"/>
                  <a:gd name="T20" fmla="*/ 5 w 37"/>
                  <a:gd name="T21" fmla="*/ 42 h 47"/>
                  <a:gd name="T22" fmla="*/ 9 w 37"/>
                  <a:gd name="T23" fmla="*/ 45 h 47"/>
                  <a:gd name="T24" fmla="*/ 17 w 37"/>
                  <a:gd name="T25" fmla="*/ 47 h 47"/>
                  <a:gd name="T26" fmla="*/ 22 w 37"/>
                  <a:gd name="T27" fmla="*/ 46 h 47"/>
                  <a:gd name="T28" fmla="*/ 29 w 37"/>
                  <a:gd name="T29" fmla="*/ 42 h 47"/>
                  <a:gd name="T30" fmla="*/ 34 w 37"/>
                  <a:gd name="T31" fmla="*/ 36 h 47"/>
                  <a:gd name="T32" fmla="*/ 36 w 37"/>
                  <a:gd name="T33" fmla="*/ 28 h 47"/>
                  <a:gd name="T34" fmla="*/ 37 w 37"/>
                  <a:gd name="T35" fmla="*/ 22 h 47"/>
                  <a:gd name="T36" fmla="*/ 37 w 37"/>
                  <a:gd name="T37" fmla="*/ 18 h 47"/>
                  <a:gd name="T38" fmla="*/ 36 w 37"/>
                  <a:gd name="T39" fmla="*/ 14 h 47"/>
                  <a:gd name="T40" fmla="*/ 36 w 37"/>
                  <a:gd name="T41" fmla="*/ 13 h 47"/>
                  <a:gd name="T42" fmla="*/ 34 w 37"/>
                  <a:gd name="T43" fmla="*/ 9 h 47"/>
                  <a:gd name="T44" fmla="*/ 29 w 37"/>
                  <a:gd name="T45" fmla="*/ 4 h 47"/>
                  <a:gd name="T46" fmla="*/ 24 w 37"/>
                  <a:gd name="T47" fmla="*/ 1 h 47"/>
                  <a:gd name="T48" fmla="*/ 20 w 37"/>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7">
                    <a:moveTo>
                      <a:pt x="20" y="0"/>
                    </a:moveTo>
                    <a:cubicBezTo>
                      <a:pt x="19" y="0"/>
                      <a:pt x="18" y="0"/>
                      <a:pt x="17" y="1"/>
                    </a:cubicBezTo>
                    <a:cubicBezTo>
                      <a:pt x="15" y="1"/>
                      <a:pt x="12" y="1"/>
                      <a:pt x="11" y="3"/>
                    </a:cubicBezTo>
                    <a:cubicBezTo>
                      <a:pt x="9" y="3"/>
                      <a:pt x="8" y="4"/>
                      <a:pt x="7" y="5"/>
                    </a:cubicBezTo>
                    <a:cubicBezTo>
                      <a:pt x="5" y="7"/>
                      <a:pt x="4" y="10"/>
                      <a:pt x="3" y="13"/>
                    </a:cubicBezTo>
                    <a:cubicBezTo>
                      <a:pt x="3" y="14"/>
                      <a:pt x="2" y="16"/>
                      <a:pt x="2" y="17"/>
                    </a:cubicBezTo>
                    <a:cubicBezTo>
                      <a:pt x="2" y="19"/>
                      <a:pt x="3" y="20"/>
                      <a:pt x="3" y="22"/>
                    </a:cubicBezTo>
                    <a:cubicBezTo>
                      <a:pt x="3" y="23"/>
                      <a:pt x="2" y="23"/>
                      <a:pt x="2" y="24"/>
                    </a:cubicBezTo>
                    <a:cubicBezTo>
                      <a:pt x="1" y="26"/>
                      <a:pt x="0" y="28"/>
                      <a:pt x="0" y="30"/>
                    </a:cubicBezTo>
                    <a:cubicBezTo>
                      <a:pt x="0" y="32"/>
                      <a:pt x="1" y="35"/>
                      <a:pt x="2" y="37"/>
                    </a:cubicBezTo>
                    <a:cubicBezTo>
                      <a:pt x="3" y="39"/>
                      <a:pt x="4" y="40"/>
                      <a:pt x="5" y="42"/>
                    </a:cubicBezTo>
                    <a:cubicBezTo>
                      <a:pt x="7" y="43"/>
                      <a:pt x="8" y="44"/>
                      <a:pt x="9" y="45"/>
                    </a:cubicBezTo>
                    <a:cubicBezTo>
                      <a:pt x="11" y="46"/>
                      <a:pt x="14" y="47"/>
                      <a:pt x="17" y="47"/>
                    </a:cubicBezTo>
                    <a:cubicBezTo>
                      <a:pt x="19" y="47"/>
                      <a:pt x="20" y="47"/>
                      <a:pt x="22" y="46"/>
                    </a:cubicBezTo>
                    <a:cubicBezTo>
                      <a:pt x="25" y="46"/>
                      <a:pt x="27" y="44"/>
                      <a:pt x="29" y="42"/>
                    </a:cubicBezTo>
                    <a:cubicBezTo>
                      <a:pt x="31" y="40"/>
                      <a:pt x="33" y="38"/>
                      <a:pt x="34" y="36"/>
                    </a:cubicBezTo>
                    <a:cubicBezTo>
                      <a:pt x="35" y="33"/>
                      <a:pt x="36" y="31"/>
                      <a:pt x="36" y="28"/>
                    </a:cubicBezTo>
                    <a:cubicBezTo>
                      <a:pt x="37" y="26"/>
                      <a:pt x="37" y="24"/>
                      <a:pt x="37" y="22"/>
                    </a:cubicBezTo>
                    <a:cubicBezTo>
                      <a:pt x="37" y="21"/>
                      <a:pt x="37" y="20"/>
                      <a:pt x="37" y="18"/>
                    </a:cubicBezTo>
                    <a:cubicBezTo>
                      <a:pt x="36" y="17"/>
                      <a:pt x="36" y="16"/>
                      <a:pt x="36" y="14"/>
                    </a:cubicBezTo>
                    <a:cubicBezTo>
                      <a:pt x="36" y="13"/>
                      <a:pt x="36" y="13"/>
                      <a:pt x="36" y="13"/>
                    </a:cubicBezTo>
                    <a:cubicBezTo>
                      <a:pt x="35" y="12"/>
                      <a:pt x="34" y="10"/>
                      <a:pt x="34" y="9"/>
                    </a:cubicBezTo>
                    <a:cubicBezTo>
                      <a:pt x="33" y="7"/>
                      <a:pt x="31" y="5"/>
                      <a:pt x="29" y="4"/>
                    </a:cubicBezTo>
                    <a:cubicBezTo>
                      <a:pt x="28" y="2"/>
                      <a:pt x="26" y="1"/>
                      <a:pt x="24" y="1"/>
                    </a:cubicBezTo>
                    <a:cubicBezTo>
                      <a:pt x="22" y="0"/>
                      <a:pt x="21" y="0"/>
                      <a:pt x="20"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8" name="Freeform 543"/>
              <p:cNvSpPr>
                <a:spLocks/>
              </p:cNvSpPr>
              <p:nvPr/>
            </p:nvSpPr>
            <p:spPr bwMode="auto">
              <a:xfrm>
                <a:off x="2506964" y="467545"/>
                <a:ext cx="46628" cy="82041"/>
              </a:xfrm>
              <a:custGeom>
                <a:avLst/>
                <a:gdLst>
                  <a:gd name="T0" fmla="*/ 15 w 48"/>
                  <a:gd name="T1" fmla="*/ 0 h 85"/>
                  <a:gd name="T2" fmla="*/ 13 w 48"/>
                  <a:gd name="T3" fmla="*/ 0 h 85"/>
                  <a:gd name="T4" fmla="*/ 1 w 48"/>
                  <a:gd name="T5" fmla="*/ 14 h 85"/>
                  <a:gd name="T6" fmla="*/ 5 w 48"/>
                  <a:gd name="T7" fmla="*/ 44 h 85"/>
                  <a:gd name="T8" fmla="*/ 11 w 48"/>
                  <a:gd name="T9" fmla="*/ 71 h 85"/>
                  <a:gd name="T10" fmla="*/ 19 w 48"/>
                  <a:gd name="T11" fmla="*/ 82 h 85"/>
                  <a:gd name="T12" fmla="*/ 29 w 48"/>
                  <a:gd name="T13" fmla="*/ 85 h 85"/>
                  <a:gd name="T14" fmla="*/ 34 w 48"/>
                  <a:gd name="T15" fmla="*/ 84 h 85"/>
                  <a:gd name="T16" fmla="*/ 45 w 48"/>
                  <a:gd name="T17" fmla="*/ 75 h 85"/>
                  <a:gd name="T18" fmla="*/ 47 w 48"/>
                  <a:gd name="T19" fmla="*/ 61 h 85"/>
                  <a:gd name="T20" fmla="*/ 39 w 48"/>
                  <a:gd name="T21" fmla="*/ 35 h 85"/>
                  <a:gd name="T22" fmla="*/ 29 w 48"/>
                  <a:gd name="T23" fmla="*/ 10 h 85"/>
                  <a:gd name="T24" fmla="*/ 15 w 48"/>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85">
                    <a:moveTo>
                      <a:pt x="15" y="0"/>
                    </a:moveTo>
                    <a:cubicBezTo>
                      <a:pt x="15" y="0"/>
                      <a:pt x="14" y="0"/>
                      <a:pt x="13" y="0"/>
                    </a:cubicBezTo>
                    <a:cubicBezTo>
                      <a:pt x="7" y="1"/>
                      <a:pt x="0" y="7"/>
                      <a:pt x="1" y="14"/>
                    </a:cubicBezTo>
                    <a:cubicBezTo>
                      <a:pt x="2" y="24"/>
                      <a:pt x="3" y="34"/>
                      <a:pt x="5" y="44"/>
                    </a:cubicBezTo>
                    <a:cubicBezTo>
                      <a:pt x="7" y="53"/>
                      <a:pt x="8" y="62"/>
                      <a:pt x="11" y="71"/>
                    </a:cubicBezTo>
                    <a:cubicBezTo>
                      <a:pt x="12" y="75"/>
                      <a:pt x="15" y="79"/>
                      <a:pt x="19" y="82"/>
                    </a:cubicBezTo>
                    <a:cubicBezTo>
                      <a:pt x="22" y="84"/>
                      <a:pt x="26" y="85"/>
                      <a:pt x="29" y="85"/>
                    </a:cubicBezTo>
                    <a:cubicBezTo>
                      <a:pt x="31" y="85"/>
                      <a:pt x="32" y="84"/>
                      <a:pt x="34" y="84"/>
                    </a:cubicBezTo>
                    <a:cubicBezTo>
                      <a:pt x="38" y="82"/>
                      <a:pt x="43" y="80"/>
                      <a:pt x="45" y="75"/>
                    </a:cubicBezTo>
                    <a:cubicBezTo>
                      <a:pt x="48" y="70"/>
                      <a:pt x="48" y="66"/>
                      <a:pt x="47" y="61"/>
                    </a:cubicBezTo>
                    <a:cubicBezTo>
                      <a:pt x="45" y="52"/>
                      <a:pt x="42" y="44"/>
                      <a:pt x="39" y="35"/>
                    </a:cubicBezTo>
                    <a:cubicBezTo>
                      <a:pt x="36" y="27"/>
                      <a:pt x="32" y="18"/>
                      <a:pt x="29" y="10"/>
                    </a:cubicBezTo>
                    <a:cubicBezTo>
                      <a:pt x="27" y="4"/>
                      <a:pt x="22"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9" name="Freeform 544"/>
              <p:cNvSpPr>
                <a:spLocks/>
              </p:cNvSpPr>
              <p:nvPr/>
            </p:nvSpPr>
            <p:spPr bwMode="auto">
              <a:xfrm>
                <a:off x="2493389" y="385504"/>
                <a:ext cx="34233" cy="45447"/>
              </a:xfrm>
              <a:custGeom>
                <a:avLst/>
                <a:gdLst>
                  <a:gd name="T0" fmla="*/ 18 w 35"/>
                  <a:gd name="T1" fmla="*/ 0 h 47"/>
                  <a:gd name="T2" fmla="*/ 18 w 35"/>
                  <a:gd name="T3" fmla="*/ 0 h 47"/>
                  <a:gd name="T4" fmla="*/ 14 w 35"/>
                  <a:gd name="T5" fmla="*/ 0 h 47"/>
                  <a:gd name="T6" fmla="*/ 10 w 35"/>
                  <a:gd name="T7" fmla="*/ 2 h 47"/>
                  <a:gd name="T8" fmla="*/ 6 w 35"/>
                  <a:gd name="T9" fmla="*/ 6 h 47"/>
                  <a:gd name="T10" fmla="*/ 3 w 35"/>
                  <a:gd name="T11" fmla="*/ 11 h 47"/>
                  <a:gd name="T12" fmla="*/ 1 w 35"/>
                  <a:gd name="T13" fmla="*/ 19 h 47"/>
                  <a:gd name="T14" fmla="*/ 0 w 35"/>
                  <a:gd name="T15" fmla="*/ 27 h 47"/>
                  <a:gd name="T16" fmla="*/ 3 w 35"/>
                  <a:gd name="T17" fmla="*/ 39 h 47"/>
                  <a:gd name="T18" fmla="*/ 9 w 35"/>
                  <a:gd name="T19" fmla="*/ 45 h 47"/>
                  <a:gd name="T20" fmla="*/ 18 w 35"/>
                  <a:gd name="T21" fmla="*/ 47 h 47"/>
                  <a:gd name="T22" fmla="*/ 26 w 35"/>
                  <a:gd name="T23" fmla="*/ 45 h 47"/>
                  <a:gd name="T24" fmla="*/ 32 w 35"/>
                  <a:gd name="T25" fmla="*/ 39 h 47"/>
                  <a:gd name="T26" fmla="*/ 35 w 35"/>
                  <a:gd name="T27" fmla="*/ 27 h 47"/>
                  <a:gd name="T28" fmla="*/ 34 w 35"/>
                  <a:gd name="T29" fmla="*/ 19 h 47"/>
                  <a:gd name="T30" fmla="*/ 33 w 35"/>
                  <a:gd name="T31" fmla="*/ 11 h 47"/>
                  <a:gd name="T32" fmla="*/ 31 w 35"/>
                  <a:gd name="T33" fmla="*/ 8 h 47"/>
                  <a:gd name="T34" fmla="*/ 27 w 35"/>
                  <a:gd name="T35" fmla="*/ 3 h 47"/>
                  <a:gd name="T36" fmla="*/ 24 w 35"/>
                  <a:gd name="T37" fmla="*/ 1 h 47"/>
                  <a:gd name="T38" fmla="*/ 18 w 3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7">
                    <a:moveTo>
                      <a:pt x="18" y="0"/>
                    </a:moveTo>
                    <a:cubicBezTo>
                      <a:pt x="18" y="0"/>
                      <a:pt x="18" y="0"/>
                      <a:pt x="18" y="0"/>
                    </a:cubicBezTo>
                    <a:cubicBezTo>
                      <a:pt x="16" y="0"/>
                      <a:pt x="15" y="0"/>
                      <a:pt x="14" y="0"/>
                    </a:cubicBezTo>
                    <a:cubicBezTo>
                      <a:pt x="12" y="1"/>
                      <a:pt x="11" y="1"/>
                      <a:pt x="10" y="2"/>
                    </a:cubicBezTo>
                    <a:cubicBezTo>
                      <a:pt x="8" y="3"/>
                      <a:pt x="7" y="4"/>
                      <a:pt x="6" y="6"/>
                    </a:cubicBezTo>
                    <a:cubicBezTo>
                      <a:pt x="4" y="7"/>
                      <a:pt x="3" y="9"/>
                      <a:pt x="3" y="11"/>
                    </a:cubicBezTo>
                    <a:cubicBezTo>
                      <a:pt x="2" y="14"/>
                      <a:pt x="2" y="16"/>
                      <a:pt x="1" y="19"/>
                    </a:cubicBezTo>
                    <a:cubicBezTo>
                      <a:pt x="1" y="21"/>
                      <a:pt x="0" y="24"/>
                      <a:pt x="0" y="27"/>
                    </a:cubicBezTo>
                    <a:cubicBezTo>
                      <a:pt x="0" y="31"/>
                      <a:pt x="1" y="35"/>
                      <a:pt x="3" y="39"/>
                    </a:cubicBezTo>
                    <a:cubicBezTo>
                      <a:pt x="5" y="41"/>
                      <a:pt x="7" y="43"/>
                      <a:pt x="9" y="45"/>
                    </a:cubicBezTo>
                    <a:cubicBezTo>
                      <a:pt x="12" y="46"/>
                      <a:pt x="15" y="47"/>
                      <a:pt x="18" y="47"/>
                    </a:cubicBezTo>
                    <a:cubicBezTo>
                      <a:pt x="21" y="47"/>
                      <a:pt x="24" y="46"/>
                      <a:pt x="26" y="45"/>
                    </a:cubicBezTo>
                    <a:cubicBezTo>
                      <a:pt x="29" y="43"/>
                      <a:pt x="31" y="41"/>
                      <a:pt x="32" y="39"/>
                    </a:cubicBezTo>
                    <a:cubicBezTo>
                      <a:pt x="35" y="35"/>
                      <a:pt x="35" y="31"/>
                      <a:pt x="35" y="27"/>
                    </a:cubicBezTo>
                    <a:cubicBezTo>
                      <a:pt x="35" y="24"/>
                      <a:pt x="35" y="21"/>
                      <a:pt x="34" y="19"/>
                    </a:cubicBezTo>
                    <a:cubicBezTo>
                      <a:pt x="34" y="16"/>
                      <a:pt x="33" y="14"/>
                      <a:pt x="33" y="11"/>
                    </a:cubicBezTo>
                    <a:cubicBezTo>
                      <a:pt x="32" y="10"/>
                      <a:pt x="32" y="9"/>
                      <a:pt x="31" y="8"/>
                    </a:cubicBezTo>
                    <a:cubicBezTo>
                      <a:pt x="30" y="6"/>
                      <a:pt x="29" y="4"/>
                      <a:pt x="27" y="3"/>
                    </a:cubicBezTo>
                    <a:cubicBezTo>
                      <a:pt x="26" y="2"/>
                      <a:pt x="25" y="2"/>
                      <a:pt x="24"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6" name="Group 5"/>
            <p:cNvGrpSpPr/>
            <p:nvPr/>
          </p:nvGrpSpPr>
          <p:grpSpPr>
            <a:xfrm>
              <a:off x="1209649" y="102196"/>
              <a:ext cx="124537" cy="135162"/>
              <a:chOff x="1209649" y="102196"/>
              <a:chExt cx="124537" cy="135162"/>
            </a:xfrm>
            <a:solidFill>
              <a:schemeClr val="tx2">
                <a:alpha val="20000"/>
              </a:schemeClr>
            </a:solidFill>
          </p:grpSpPr>
          <p:sp>
            <p:nvSpPr>
              <p:cNvPr id="620" name="Freeform 545"/>
              <p:cNvSpPr>
                <a:spLocks/>
              </p:cNvSpPr>
              <p:nvPr/>
            </p:nvSpPr>
            <p:spPr bwMode="auto">
              <a:xfrm>
                <a:off x="1248014" y="102196"/>
                <a:ext cx="33053" cy="38365"/>
              </a:xfrm>
              <a:custGeom>
                <a:avLst/>
                <a:gdLst>
                  <a:gd name="T0" fmla="*/ 16 w 34"/>
                  <a:gd name="T1" fmla="*/ 0 h 40"/>
                  <a:gd name="T2" fmla="*/ 11 w 34"/>
                  <a:gd name="T3" fmla="*/ 1 h 40"/>
                  <a:gd name="T4" fmla="*/ 5 w 34"/>
                  <a:gd name="T5" fmla="*/ 5 h 40"/>
                  <a:gd name="T6" fmla="*/ 1 w 34"/>
                  <a:gd name="T7" fmla="*/ 12 h 40"/>
                  <a:gd name="T8" fmla="*/ 1 w 34"/>
                  <a:gd name="T9" fmla="*/ 21 h 40"/>
                  <a:gd name="T10" fmla="*/ 2 w 34"/>
                  <a:gd name="T11" fmla="*/ 26 h 40"/>
                  <a:gd name="T12" fmla="*/ 3 w 34"/>
                  <a:gd name="T13" fmla="*/ 28 h 40"/>
                  <a:gd name="T14" fmla="*/ 3 w 34"/>
                  <a:gd name="T15" fmla="*/ 30 h 40"/>
                  <a:gd name="T16" fmla="*/ 4 w 34"/>
                  <a:gd name="T17" fmla="*/ 30 h 40"/>
                  <a:gd name="T18" fmla="*/ 4 w 34"/>
                  <a:gd name="T19" fmla="*/ 31 h 40"/>
                  <a:gd name="T20" fmla="*/ 6 w 34"/>
                  <a:gd name="T21" fmla="*/ 33 h 40"/>
                  <a:gd name="T22" fmla="*/ 10 w 34"/>
                  <a:gd name="T23" fmla="*/ 38 h 40"/>
                  <a:gd name="T24" fmla="*/ 17 w 34"/>
                  <a:gd name="T25" fmla="*/ 40 h 40"/>
                  <a:gd name="T26" fmla="*/ 24 w 34"/>
                  <a:gd name="T27" fmla="*/ 38 h 40"/>
                  <a:gd name="T28" fmla="*/ 28 w 34"/>
                  <a:gd name="T29" fmla="*/ 33 h 40"/>
                  <a:gd name="T30" fmla="*/ 32 w 34"/>
                  <a:gd name="T31" fmla="*/ 26 h 40"/>
                  <a:gd name="T32" fmla="*/ 33 w 34"/>
                  <a:gd name="T33" fmla="*/ 21 h 40"/>
                  <a:gd name="T34" fmla="*/ 33 w 34"/>
                  <a:gd name="T35" fmla="*/ 12 h 40"/>
                  <a:gd name="T36" fmla="*/ 29 w 34"/>
                  <a:gd name="T37" fmla="*/ 5 h 40"/>
                  <a:gd name="T38" fmla="*/ 25 w 34"/>
                  <a:gd name="T39" fmla="*/ 2 h 40"/>
                  <a:gd name="T40" fmla="*/ 17 w 34"/>
                  <a:gd name="T41" fmla="*/ 0 h 40"/>
                  <a:gd name="T42" fmla="*/ 16 w 34"/>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0">
                    <a:moveTo>
                      <a:pt x="16" y="0"/>
                    </a:moveTo>
                    <a:cubicBezTo>
                      <a:pt x="14" y="0"/>
                      <a:pt x="12" y="0"/>
                      <a:pt x="11" y="1"/>
                    </a:cubicBezTo>
                    <a:cubicBezTo>
                      <a:pt x="9" y="2"/>
                      <a:pt x="7" y="3"/>
                      <a:pt x="5" y="5"/>
                    </a:cubicBezTo>
                    <a:cubicBezTo>
                      <a:pt x="3" y="7"/>
                      <a:pt x="2" y="9"/>
                      <a:pt x="1" y="12"/>
                    </a:cubicBezTo>
                    <a:cubicBezTo>
                      <a:pt x="0" y="15"/>
                      <a:pt x="0" y="18"/>
                      <a:pt x="1" y="21"/>
                    </a:cubicBezTo>
                    <a:cubicBezTo>
                      <a:pt x="1" y="22"/>
                      <a:pt x="1" y="24"/>
                      <a:pt x="2" y="26"/>
                    </a:cubicBezTo>
                    <a:cubicBezTo>
                      <a:pt x="2" y="27"/>
                      <a:pt x="2" y="27"/>
                      <a:pt x="3" y="28"/>
                    </a:cubicBezTo>
                    <a:cubicBezTo>
                      <a:pt x="3" y="29"/>
                      <a:pt x="3" y="29"/>
                      <a:pt x="3" y="30"/>
                    </a:cubicBezTo>
                    <a:cubicBezTo>
                      <a:pt x="4" y="30"/>
                      <a:pt x="4" y="30"/>
                      <a:pt x="4" y="30"/>
                    </a:cubicBezTo>
                    <a:cubicBezTo>
                      <a:pt x="4" y="31"/>
                      <a:pt x="4" y="31"/>
                      <a:pt x="4" y="31"/>
                    </a:cubicBezTo>
                    <a:cubicBezTo>
                      <a:pt x="5" y="32"/>
                      <a:pt x="5" y="33"/>
                      <a:pt x="6" y="33"/>
                    </a:cubicBezTo>
                    <a:cubicBezTo>
                      <a:pt x="7" y="35"/>
                      <a:pt x="8" y="37"/>
                      <a:pt x="10" y="38"/>
                    </a:cubicBezTo>
                    <a:cubicBezTo>
                      <a:pt x="12" y="39"/>
                      <a:pt x="15" y="40"/>
                      <a:pt x="17" y="40"/>
                    </a:cubicBezTo>
                    <a:cubicBezTo>
                      <a:pt x="19" y="40"/>
                      <a:pt x="22" y="39"/>
                      <a:pt x="24" y="38"/>
                    </a:cubicBezTo>
                    <a:cubicBezTo>
                      <a:pt x="26" y="37"/>
                      <a:pt x="27" y="35"/>
                      <a:pt x="28" y="33"/>
                    </a:cubicBezTo>
                    <a:cubicBezTo>
                      <a:pt x="30" y="31"/>
                      <a:pt x="32" y="29"/>
                      <a:pt x="32" y="26"/>
                    </a:cubicBezTo>
                    <a:cubicBezTo>
                      <a:pt x="33" y="24"/>
                      <a:pt x="33" y="22"/>
                      <a:pt x="33" y="21"/>
                    </a:cubicBezTo>
                    <a:cubicBezTo>
                      <a:pt x="34" y="18"/>
                      <a:pt x="34" y="15"/>
                      <a:pt x="33" y="12"/>
                    </a:cubicBezTo>
                    <a:cubicBezTo>
                      <a:pt x="32" y="9"/>
                      <a:pt x="31" y="7"/>
                      <a:pt x="29" y="5"/>
                    </a:cubicBezTo>
                    <a:cubicBezTo>
                      <a:pt x="28" y="4"/>
                      <a:pt x="27" y="3"/>
                      <a:pt x="25" y="2"/>
                    </a:cubicBezTo>
                    <a:cubicBezTo>
                      <a:pt x="23" y="0"/>
                      <a:pt x="20" y="0"/>
                      <a:pt x="17" y="0"/>
                    </a:cubicBezTo>
                    <a:cubicBezTo>
                      <a:pt x="17" y="0"/>
                      <a:pt x="17"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1" name="Freeform 546"/>
              <p:cNvSpPr>
                <a:spLocks/>
              </p:cNvSpPr>
              <p:nvPr/>
            </p:nvSpPr>
            <p:spPr bwMode="auto">
              <a:xfrm>
                <a:off x="1294641" y="143512"/>
                <a:ext cx="39545" cy="51350"/>
              </a:xfrm>
              <a:custGeom>
                <a:avLst/>
                <a:gdLst>
                  <a:gd name="T0" fmla="*/ 17 w 41"/>
                  <a:gd name="T1" fmla="*/ 0 h 53"/>
                  <a:gd name="T2" fmla="*/ 14 w 41"/>
                  <a:gd name="T3" fmla="*/ 0 h 53"/>
                  <a:gd name="T4" fmla="*/ 10 w 41"/>
                  <a:gd name="T5" fmla="*/ 1 h 53"/>
                  <a:gd name="T6" fmla="*/ 5 w 41"/>
                  <a:gd name="T7" fmla="*/ 4 h 53"/>
                  <a:gd name="T8" fmla="*/ 1 w 41"/>
                  <a:gd name="T9" fmla="*/ 11 h 53"/>
                  <a:gd name="T10" fmla="*/ 2 w 41"/>
                  <a:gd name="T11" fmla="*/ 21 h 53"/>
                  <a:gd name="T12" fmla="*/ 3 w 41"/>
                  <a:gd name="T13" fmla="*/ 24 h 53"/>
                  <a:gd name="T14" fmla="*/ 3 w 41"/>
                  <a:gd name="T15" fmla="*/ 27 h 53"/>
                  <a:gd name="T16" fmla="*/ 3 w 41"/>
                  <a:gd name="T17" fmla="*/ 32 h 53"/>
                  <a:gd name="T18" fmla="*/ 3 w 41"/>
                  <a:gd name="T19" fmla="*/ 34 h 53"/>
                  <a:gd name="T20" fmla="*/ 4 w 41"/>
                  <a:gd name="T21" fmla="*/ 41 h 53"/>
                  <a:gd name="T22" fmla="*/ 5 w 41"/>
                  <a:gd name="T23" fmla="*/ 44 h 53"/>
                  <a:gd name="T24" fmla="*/ 12 w 41"/>
                  <a:gd name="T25" fmla="*/ 51 h 53"/>
                  <a:gd name="T26" fmla="*/ 21 w 41"/>
                  <a:gd name="T27" fmla="*/ 53 h 53"/>
                  <a:gd name="T28" fmla="*/ 35 w 41"/>
                  <a:gd name="T29" fmla="*/ 47 h 53"/>
                  <a:gd name="T30" fmla="*/ 40 w 41"/>
                  <a:gd name="T31" fmla="*/ 37 h 53"/>
                  <a:gd name="T32" fmla="*/ 41 w 41"/>
                  <a:gd name="T33" fmla="*/ 30 h 53"/>
                  <a:gd name="T34" fmla="*/ 40 w 41"/>
                  <a:gd name="T35" fmla="*/ 23 h 53"/>
                  <a:gd name="T36" fmla="*/ 37 w 41"/>
                  <a:gd name="T37" fmla="*/ 17 h 53"/>
                  <a:gd name="T38" fmla="*/ 36 w 41"/>
                  <a:gd name="T39" fmla="*/ 14 h 53"/>
                  <a:gd name="T40" fmla="*/ 24 w 41"/>
                  <a:gd name="T41" fmla="*/ 2 h 53"/>
                  <a:gd name="T42" fmla="*/ 20 w 41"/>
                  <a:gd name="T43" fmla="*/ 0 h 53"/>
                  <a:gd name="T44" fmla="*/ 17 w 41"/>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53">
                    <a:moveTo>
                      <a:pt x="17" y="0"/>
                    </a:moveTo>
                    <a:cubicBezTo>
                      <a:pt x="16" y="0"/>
                      <a:pt x="15" y="0"/>
                      <a:pt x="14" y="0"/>
                    </a:cubicBezTo>
                    <a:cubicBezTo>
                      <a:pt x="13" y="0"/>
                      <a:pt x="11" y="0"/>
                      <a:pt x="10" y="1"/>
                    </a:cubicBezTo>
                    <a:cubicBezTo>
                      <a:pt x="8" y="2"/>
                      <a:pt x="7" y="3"/>
                      <a:pt x="5" y="4"/>
                    </a:cubicBezTo>
                    <a:cubicBezTo>
                      <a:pt x="3" y="6"/>
                      <a:pt x="2" y="8"/>
                      <a:pt x="1" y="11"/>
                    </a:cubicBezTo>
                    <a:cubicBezTo>
                      <a:pt x="0" y="14"/>
                      <a:pt x="1" y="18"/>
                      <a:pt x="2" y="21"/>
                    </a:cubicBezTo>
                    <a:cubicBezTo>
                      <a:pt x="3" y="22"/>
                      <a:pt x="3" y="23"/>
                      <a:pt x="3" y="24"/>
                    </a:cubicBezTo>
                    <a:cubicBezTo>
                      <a:pt x="3" y="25"/>
                      <a:pt x="3" y="26"/>
                      <a:pt x="3" y="27"/>
                    </a:cubicBezTo>
                    <a:cubicBezTo>
                      <a:pt x="3" y="28"/>
                      <a:pt x="3" y="30"/>
                      <a:pt x="3" y="32"/>
                    </a:cubicBezTo>
                    <a:cubicBezTo>
                      <a:pt x="3" y="33"/>
                      <a:pt x="3" y="33"/>
                      <a:pt x="3" y="34"/>
                    </a:cubicBezTo>
                    <a:cubicBezTo>
                      <a:pt x="3" y="37"/>
                      <a:pt x="3" y="39"/>
                      <a:pt x="4" y="41"/>
                    </a:cubicBezTo>
                    <a:cubicBezTo>
                      <a:pt x="5" y="42"/>
                      <a:pt x="5" y="43"/>
                      <a:pt x="5" y="44"/>
                    </a:cubicBezTo>
                    <a:cubicBezTo>
                      <a:pt x="7" y="47"/>
                      <a:pt x="10" y="49"/>
                      <a:pt x="12" y="51"/>
                    </a:cubicBezTo>
                    <a:cubicBezTo>
                      <a:pt x="15" y="52"/>
                      <a:pt x="18" y="53"/>
                      <a:pt x="21" y="53"/>
                    </a:cubicBezTo>
                    <a:cubicBezTo>
                      <a:pt x="26" y="53"/>
                      <a:pt x="31" y="51"/>
                      <a:pt x="35" y="47"/>
                    </a:cubicBezTo>
                    <a:cubicBezTo>
                      <a:pt x="38" y="45"/>
                      <a:pt x="39" y="41"/>
                      <a:pt x="40" y="37"/>
                    </a:cubicBezTo>
                    <a:cubicBezTo>
                      <a:pt x="41" y="35"/>
                      <a:pt x="41" y="33"/>
                      <a:pt x="41" y="30"/>
                    </a:cubicBezTo>
                    <a:cubicBezTo>
                      <a:pt x="41" y="28"/>
                      <a:pt x="41" y="25"/>
                      <a:pt x="40" y="23"/>
                    </a:cubicBezTo>
                    <a:cubicBezTo>
                      <a:pt x="39" y="21"/>
                      <a:pt x="38" y="19"/>
                      <a:pt x="37" y="17"/>
                    </a:cubicBezTo>
                    <a:cubicBezTo>
                      <a:pt x="37" y="16"/>
                      <a:pt x="37" y="15"/>
                      <a:pt x="36" y="14"/>
                    </a:cubicBezTo>
                    <a:cubicBezTo>
                      <a:pt x="33" y="9"/>
                      <a:pt x="29" y="5"/>
                      <a:pt x="24" y="2"/>
                    </a:cubicBezTo>
                    <a:cubicBezTo>
                      <a:pt x="23" y="1"/>
                      <a:pt x="22" y="1"/>
                      <a:pt x="20" y="0"/>
                    </a:cubicBezTo>
                    <a:cubicBezTo>
                      <a:pt x="19" y="0"/>
                      <a:pt x="18" y="0"/>
                      <a:pt x="17"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2" name="Freeform 547"/>
              <p:cNvSpPr>
                <a:spLocks/>
              </p:cNvSpPr>
              <p:nvPr/>
            </p:nvSpPr>
            <p:spPr bwMode="auto">
              <a:xfrm>
                <a:off x="1209649" y="193681"/>
                <a:ext cx="36594" cy="43677"/>
              </a:xfrm>
              <a:custGeom>
                <a:avLst/>
                <a:gdLst>
                  <a:gd name="T0" fmla="*/ 15 w 38"/>
                  <a:gd name="T1" fmla="*/ 0 h 45"/>
                  <a:gd name="T2" fmla="*/ 10 w 38"/>
                  <a:gd name="T3" fmla="*/ 1 h 45"/>
                  <a:gd name="T4" fmla="*/ 6 w 38"/>
                  <a:gd name="T5" fmla="*/ 3 h 45"/>
                  <a:gd name="T6" fmla="*/ 2 w 38"/>
                  <a:gd name="T7" fmla="*/ 8 h 45"/>
                  <a:gd name="T8" fmla="*/ 1 w 38"/>
                  <a:gd name="T9" fmla="*/ 11 h 45"/>
                  <a:gd name="T10" fmla="*/ 0 w 38"/>
                  <a:gd name="T11" fmla="*/ 15 h 45"/>
                  <a:gd name="T12" fmla="*/ 2 w 38"/>
                  <a:gd name="T13" fmla="*/ 21 h 45"/>
                  <a:gd name="T14" fmla="*/ 4 w 38"/>
                  <a:gd name="T15" fmla="*/ 24 h 45"/>
                  <a:gd name="T16" fmla="*/ 4 w 38"/>
                  <a:gd name="T17" fmla="*/ 25 h 45"/>
                  <a:gd name="T18" fmla="*/ 4 w 38"/>
                  <a:gd name="T19" fmla="*/ 26 h 45"/>
                  <a:gd name="T20" fmla="*/ 4 w 38"/>
                  <a:gd name="T21" fmla="*/ 27 h 45"/>
                  <a:gd name="T22" fmla="*/ 4 w 38"/>
                  <a:gd name="T23" fmla="*/ 27 h 45"/>
                  <a:gd name="T24" fmla="*/ 5 w 38"/>
                  <a:gd name="T25" fmla="*/ 31 h 45"/>
                  <a:gd name="T26" fmla="*/ 7 w 38"/>
                  <a:gd name="T27" fmla="*/ 37 h 45"/>
                  <a:gd name="T28" fmla="*/ 11 w 38"/>
                  <a:gd name="T29" fmla="*/ 42 h 45"/>
                  <a:gd name="T30" fmla="*/ 16 w 38"/>
                  <a:gd name="T31" fmla="*/ 45 h 45"/>
                  <a:gd name="T32" fmla="*/ 21 w 38"/>
                  <a:gd name="T33" fmla="*/ 45 h 45"/>
                  <a:gd name="T34" fmla="*/ 29 w 38"/>
                  <a:gd name="T35" fmla="*/ 43 h 45"/>
                  <a:gd name="T36" fmla="*/ 32 w 38"/>
                  <a:gd name="T37" fmla="*/ 40 h 45"/>
                  <a:gd name="T38" fmla="*/ 37 w 38"/>
                  <a:gd name="T39" fmla="*/ 33 h 45"/>
                  <a:gd name="T40" fmla="*/ 37 w 38"/>
                  <a:gd name="T41" fmla="*/ 32 h 45"/>
                  <a:gd name="T42" fmla="*/ 38 w 38"/>
                  <a:gd name="T43" fmla="*/ 27 h 45"/>
                  <a:gd name="T44" fmla="*/ 38 w 38"/>
                  <a:gd name="T45" fmla="*/ 25 h 45"/>
                  <a:gd name="T46" fmla="*/ 35 w 38"/>
                  <a:gd name="T47" fmla="*/ 13 h 45"/>
                  <a:gd name="T48" fmla="*/ 34 w 38"/>
                  <a:gd name="T49" fmla="*/ 12 h 45"/>
                  <a:gd name="T50" fmla="*/ 31 w 38"/>
                  <a:gd name="T51" fmla="*/ 8 h 45"/>
                  <a:gd name="T52" fmla="*/ 29 w 38"/>
                  <a:gd name="T53" fmla="*/ 6 h 45"/>
                  <a:gd name="T54" fmla="*/ 25 w 38"/>
                  <a:gd name="T55" fmla="*/ 3 h 45"/>
                  <a:gd name="T56" fmla="*/ 19 w 38"/>
                  <a:gd name="T57" fmla="*/ 1 h 45"/>
                  <a:gd name="T58" fmla="*/ 15 w 38"/>
                  <a:gd name="T59" fmla="*/ 0 h 45"/>
                  <a:gd name="T60" fmla="*/ 15 w 38"/>
                  <a:gd name="T6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5">
                    <a:moveTo>
                      <a:pt x="15" y="0"/>
                    </a:moveTo>
                    <a:cubicBezTo>
                      <a:pt x="13" y="0"/>
                      <a:pt x="11" y="1"/>
                      <a:pt x="10" y="1"/>
                    </a:cubicBezTo>
                    <a:cubicBezTo>
                      <a:pt x="8" y="2"/>
                      <a:pt x="7" y="2"/>
                      <a:pt x="6" y="3"/>
                    </a:cubicBezTo>
                    <a:cubicBezTo>
                      <a:pt x="5" y="4"/>
                      <a:pt x="3" y="6"/>
                      <a:pt x="2" y="8"/>
                    </a:cubicBezTo>
                    <a:cubicBezTo>
                      <a:pt x="2" y="9"/>
                      <a:pt x="1" y="10"/>
                      <a:pt x="1" y="11"/>
                    </a:cubicBezTo>
                    <a:cubicBezTo>
                      <a:pt x="1" y="12"/>
                      <a:pt x="0" y="14"/>
                      <a:pt x="0" y="15"/>
                    </a:cubicBezTo>
                    <a:cubicBezTo>
                      <a:pt x="0" y="17"/>
                      <a:pt x="1" y="19"/>
                      <a:pt x="2" y="21"/>
                    </a:cubicBezTo>
                    <a:cubicBezTo>
                      <a:pt x="2" y="22"/>
                      <a:pt x="3" y="23"/>
                      <a:pt x="4" y="24"/>
                    </a:cubicBezTo>
                    <a:cubicBezTo>
                      <a:pt x="4" y="25"/>
                      <a:pt x="4" y="25"/>
                      <a:pt x="4" y="25"/>
                    </a:cubicBezTo>
                    <a:cubicBezTo>
                      <a:pt x="4" y="26"/>
                      <a:pt x="4" y="26"/>
                      <a:pt x="4" y="26"/>
                    </a:cubicBezTo>
                    <a:cubicBezTo>
                      <a:pt x="4" y="27"/>
                      <a:pt x="4" y="27"/>
                      <a:pt x="4" y="27"/>
                    </a:cubicBezTo>
                    <a:cubicBezTo>
                      <a:pt x="4" y="27"/>
                      <a:pt x="4" y="27"/>
                      <a:pt x="4" y="27"/>
                    </a:cubicBezTo>
                    <a:cubicBezTo>
                      <a:pt x="4" y="28"/>
                      <a:pt x="4" y="29"/>
                      <a:pt x="5" y="31"/>
                    </a:cubicBezTo>
                    <a:cubicBezTo>
                      <a:pt x="5" y="33"/>
                      <a:pt x="5" y="35"/>
                      <a:pt x="7" y="37"/>
                    </a:cubicBezTo>
                    <a:cubicBezTo>
                      <a:pt x="8" y="39"/>
                      <a:pt x="9" y="40"/>
                      <a:pt x="11" y="42"/>
                    </a:cubicBezTo>
                    <a:cubicBezTo>
                      <a:pt x="12" y="43"/>
                      <a:pt x="14" y="44"/>
                      <a:pt x="16" y="45"/>
                    </a:cubicBezTo>
                    <a:cubicBezTo>
                      <a:pt x="18" y="45"/>
                      <a:pt x="19" y="45"/>
                      <a:pt x="21" y="45"/>
                    </a:cubicBezTo>
                    <a:cubicBezTo>
                      <a:pt x="24" y="45"/>
                      <a:pt x="27" y="44"/>
                      <a:pt x="29" y="43"/>
                    </a:cubicBezTo>
                    <a:cubicBezTo>
                      <a:pt x="30" y="42"/>
                      <a:pt x="31" y="41"/>
                      <a:pt x="32" y="40"/>
                    </a:cubicBezTo>
                    <a:cubicBezTo>
                      <a:pt x="34" y="38"/>
                      <a:pt x="36" y="36"/>
                      <a:pt x="37" y="33"/>
                    </a:cubicBezTo>
                    <a:cubicBezTo>
                      <a:pt x="37" y="32"/>
                      <a:pt x="37" y="32"/>
                      <a:pt x="37" y="32"/>
                    </a:cubicBezTo>
                    <a:cubicBezTo>
                      <a:pt x="37" y="30"/>
                      <a:pt x="37" y="29"/>
                      <a:pt x="38" y="27"/>
                    </a:cubicBezTo>
                    <a:cubicBezTo>
                      <a:pt x="38" y="26"/>
                      <a:pt x="38" y="25"/>
                      <a:pt x="38" y="25"/>
                    </a:cubicBezTo>
                    <a:cubicBezTo>
                      <a:pt x="37" y="21"/>
                      <a:pt x="37" y="16"/>
                      <a:pt x="35" y="13"/>
                    </a:cubicBezTo>
                    <a:cubicBezTo>
                      <a:pt x="34" y="12"/>
                      <a:pt x="34" y="12"/>
                      <a:pt x="34" y="12"/>
                    </a:cubicBezTo>
                    <a:cubicBezTo>
                      <a:pt x="33" y="10"/>
                      <a:pt x="32" y="9"/>
                      <a:pt x="31" y="8"/>
                    </a:cubicBezTo>
                    <a:cubicBezTo>
                      <a:pt x="30" y="7"/>
                      <a:pt x="30" y="7"/>
                      <a:pt x="29" y="6"/>
                    </a:cubicBezTo>
                    <a:cubicBezTo>
                      <a:pt x="28" y="5"/>
                      <a:pt x="26" y="4"/>
                      <a:pt x="25" y="3"/>
                    </a:cubicBezTo>
                    <a:cubicBezTo>
                      <a:pt x="23" y="2"/>
                      <a:pt x="21" y="1"/>
                      <a:pt x="19" y="1"/>
                    </a:cubicBezTo>
                    <a:cubicBezTo>
                      <a:pt x="18" y="0"/>
                      <a:pt x="17" y="0"/>
                      <a:pt x="15" y="0"/>
                    </a:cubicBezTo>
                    <a:cubicBezTo>
                      <a:pt x="15" y="0"/>
                      <a:pt x="15"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7" name="Group 6"/>
            <p:cNvGrpSpPr/>
            <p:nvPr/>
          </p:nvGrpSpPr>
          <p:grpSpPr>
            <a:xfrm>
              <a:off x="628277" y="380192"/>
              <a:ext cx="117455" cy="84402"/>
              <a:chOff x="628277" y="380192"/>
              <a:chExt cx="117455" cy="84402"/>
            </a:xfrm>
            <a:solidFill>
              <a:schemeClr val="tx2">
                <a:alpha val="20000"/>
              </a:schemeClr>
            </a:solidFill>
          </p:grpSpPr>
          <p:sp>
            <p:nvSpPr>
              <p:cNvPr id="623" name="Freeform 548"/>
              <p:cNvSpPr>
                <a:spLocks/>
              </p:cNvSpPr>
              <p:nvPr/>
            </p:nvSpPr>
            <p:spPr bwMode="auto">
              <a:xfrm>
                <a:off x="628277" y="419147"/>
                <a:ext cx="38365" cy="45447"/>
              </a:xfrm>
              <a:custGeom>
                <a:avLst/>
                <a:gdLst>
                  <a:gd name="T0" fmla="*/ 16 w 40"/>
                  <a:gd name="T1" fmla="*/ 0 h 47"/>
                  <a:gd name="T2" fmla="*/ 10 w 40"/>
                  <a:gd name="T3" fmla="*/ 1 h 47"/>
                  <a:gd name="T4" fmla="*/ 6 w 40"/>
                  <a:gd name="T5" fmla="*/ 3 h 47"/>
                  <a:gd name="T6" fmla="*/ 2 w 40"/>
                  <a:gd name="T7" fmla="*/ 8 h 47"/>
                  <a:gd name="T8" fmla="*/ 0 w 40"/>
                  <a:gd name="T9" fmla="*/ 12 h 47"/>
                  <a:gd name="T10" fmla="*/ 0 w 40"/>
                  <a:gd name="T11" fmla="*/ 17 h 47"/>
                  <a:gd name="T12" fmla="*/ 1 w 40"/>
                  <a:gd name="T13" fmla="*/ 23 h 47"/>
                  <a:gd name="T14" fmla="*/ 5 w 40"/>
                  <a:gd name="T15" fmla="*/ 29 h 47"/>
                  <a:gd name="T16" fmla="*/ 5 w 40"/>
                  <a:gd name="T17" fmla="*/ 29 h 47"/>
                  <a:gd name="T18" fmla="*/ 5 w 40"/>
                  <a:gd name="T19" fmla="*/ 29 h 47"/>
                  <a:gd name="T20" fmla="*/ 5 w 40"/>
                  <a:gd name="T21" fmla="*/ 29 h 47"/>
                  <a:gd name="T22" fmla="*/ 5 w 40"/>
                  <a:gd name="T23" fmla="*/ 30 h 47"/>
                  <a:gd name="T24" fmla="*/ 5 w 40"/>
                  <a:gd name="T25" fmla="*/ 29 h 47"/>
                  <a:gd name="T26" fmla="*/ 5 w 40"/>
                  <a:gd name="T27" fmla="*/ 29 h 47"/>
                  <a:gd name="T28" fmla="*/ 5 w 40"/>
                  <a:gd name="T29" fmla="*/ 30 h 47"/>
                  <a:gd name="T30" fmla="*/ 5 w 40"/>
                  <a:gd name="T31" fmla="*/ 35 h 47"/>
                  <a:gd name="T32" fmla="*/ 8 w 40"/>
                  <a:gd name="T33" fmla="*/ 41 h 47"/>
                  <a:gd name="T34" fmla="*/ 11 w 40"/>
                  <a:gd name="T35" fmla="*/ 44 h 47"/>
                  <a:gd name="T36" fmla="*/ 17 w 40"/>
                  <a:gd name="T37" fmla="*/ 47 h 47"/>
                  <a:gd name="T38" fmla="*/ 22 w 40"/>
                  <a:gd name="T39" fmla="*/ 47 h 47"/>
                  <a:gd name="T40" fmla="*/ 26 w 40"/>
                  <a:gd name="T41" fmla="*/ 47 h 47"/>
                  <a:gd name="T42" fmla="*/ 32 w 40"/>
                  <a:gd name="T43" fmla="*/ 44 h 47"/>
                  <a:gd name="T44" fmla="*/ 37 w 40"/>
                  <a:gd name="T45" fmla="*/ 39 h 47"/>
                  <a:gd name="T46" fmla="*/ 38 w 40"/>
                  <a:gd name="T47" fmla="*/ 37 h 47"/>
                  <a:gd name="T48" fmla="*/ 39 w 40"/>
                  <a:gd name="T49" fmla="*/ 34 h 47"/>
                  <a:gd name="T50" fmla="*/ 39 w 40"/>
                  <a:gd name="T51" fmla="*/ 34 h 47"/>
                  <a:gd name="T52" fmla="*/ 39 w 40"/>
                  <a:gd name="T53" fmla="*/ 33 h 47"/>
                  <a:gd name="T54" fmla="*/ 40 w 40"/>
                  <a:gd name="T55" fmla="*/ 26 h 47"/>
                  <a:gd name="T56" fmla="*/ 39 w 40"/>
                  <a:gd name="T57" fmla="*/ 22 h 47"/>
                  <a:gd name="T58" fmla="*/ 39 w 40"/>
                  <a:gd name="T59" fmla="*/ 18 h 47"/>
                  <a:gd name="T60" fmla="*/ 38 w 40"/>
                  <a:gd name="T61" fmla="*/ 17 h 47"/>
                  <a:gd name="T62" fmla="*/ 37 w 40"/>
                  <a:gd name="T63" fmla="*/ 15 h 47"/>
                  <a:gd name="T64" fmla="*/ 36 w 40"/>
                  <a:gd name="T65" fmla="*/ 13 h 47"/>
                  <a:gd name="T66" fmla="*/ 33 w 40"/>
                  <a:gd name="T67" fmla="*/ 8 h 47"/>
                  <a:gd name="T68" fmla="*/ 32 w 40"/>
                  <a:gd name="T69" fmla="*/ 7 h 47"/>
                  <a:gd name="T70" fmla="*/ 28 w 40"/>
                  <a:gd name="T71" fmla="*/ 4 h 47"/>
                  <a:gd name="T72" fmla="*/ 27 w 40"/>
                  <a:gd name="T73" fmla="*/ 3 h 47"/>
                  <a:gd name="T74" fmla="*/ 21 w 40"/>
                  <a:gd name="T75" fmla="*/ 0 h 47"/>
                  <a:gd name="T76" fmla="*/ 16 w 40"/>
                  <a:gd name="T77" fmla="*/ 0 h 47"/>
                  <a:gd name="T78" fmla="*/ 16 w 40"/>
                  <a:gd name="T7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7">
                    <a:moveTo>
                      <a:pt x="16" y="0"/>
                    </a:moveTo>
                    <a:cubicBezTo>
                      <a:pt x="14" y="0"/>
                      <a:pt x="12" y="0"/>
                      <a:pt x="10" y="1"/>
                    </a:cubicBezTo>
                    <a:cubicBezTo>
                      <a:pt x="9" y="2"/>
                      <a:pt x="7" y="2"/>
                      <a:pt x="6" y="3"/>
                    </a:cubicBezTo>
                    <a:cubicBezTo>
                      <a:pt x="4" y="5"/>
                      <a:pt x="3" y="6"/>
                      <a:pt x="2" y="8"/>
                    </a:cubicBezTo>
                    <a:cubicBezTo>
                      <a:pt x="1" y="10"/>
                      <a:pt x="1" y="11"/>
                      <a:pt x="0" y="12"/>
                    </a:cubicBezTo>
                    <a:cubicBezTo>
                      <a:pt x="0" y="14"/>
                      <a:pt x="0" y="15"/>
                      <a:pt x="0" y="17"/>
                    </a:cubicBezTo>
                    <a:cubicBezTo>
                      <a:pt x="0" y="19"/>
                      <a:pt x="0" y="21"/>
                      <a:pt x="1" y="23"/>
                    </a:cubicBezTo>
                    <a:cubicBezTo>
                      <a:pt x="2" y="25"/>
                      <a:pt x="3" y="27"/>
                      <a:pt x="5" y="29"/>
                    </a:cubicBezTo>
                    <a:cubicBezTo>
                      <a:pt x="5" y="29"/>
                      <a:pt x="5" y="29"/>
                      <a:pt x="5" y="29"/>
                    </a:cubicBezTo>
                    <a:cubicBezTo>
                      <a:pt x="5" y="29"/>
                      <a:pt x="5" y="29"/>
                      <a:pt x="5" y="29"/>
                    </a:cubicBezTo>
                    <a:cubicBezTo>
                      <a:pt x="5" y="29"/>
                      <a:pt x="5" y="29"/>
                      <a:pt x="5" y="29"/>
                    </a:cubicBezTo>
                    <a:cubicBezTo>
                      <a:pt x="5" y="30"/>
                      <a:pt x="5" y="30"/>
                      <a:pt x="5" y="30"/>
                    </a:cubicBezTo>
                    <a:cubicBezTo>
                      <a:pt x="5" y="29"/>
                      <a:pt x="5" y="29"/>
                      <a:pt x="5" y="29"/>
                    </a:cubicBezTo>
                    <a:cubicBezTo>
                      <a:pt x="5" y="29"/>
                      <a:pt x="5" y="29"/>
                      <a:pt x="5" y="29"/>
                    </a:cubicBezTo>
                    <a:cubicBezTo>
                      <a:pt x="5" y="30"/>
                      <a:pt x="5" y="30"/>
                      <a:pt x="5" y="30"/>
                    </a:cubicBezTo>
                    <a:cubicBezTo>
                      <a:pt x="5" y="32"/>
                      <a:pt x="5" y="33"/>
                      <a:pt x="5" y="35"/>
                    </a:cubicBezTo>
                    <a:cubicBezTo>
                      <a:pt x="6" y="37"/>
                      <a:pt x="7" y="39"/>
                      <a:pt x="8" y="41"/>
                    </a:cubicBezTo>
                    <a:cubicBezTo>
                      <a:pt x="9" y="42"/>
                      <a:pt x="10" y="43"/>
                      <a:pt x="11" y="44"/>
                    </a:cubicBezTo>
                    <a:cubicBezTo>
                      <a:pt x="13" y="45"/>
                      <a:pt x="15" y="46"/>
                      <a:pt x="17" y="47"/>
                    </a:cubicBezTo>
                    <a:cubicBezTo>
                      <a:pt x="19" y="47"/>
                      <a:pt x="20" y="47"/>
                      <a:pt x="22" y="47"/>
                    </a:cubicBezTo>
                    <a:cubicBezTo>
                      <a:pt x="23" y="47"/>
                      <a:pt x="25" y="47"/>
                      <a:pt x="26" y="47"/>
                    </a:cubicBezTo>
                    <a:cubicBezTo>
                      <a:pt x="29" y="46"/>
                      <a:pt x="31" y="45"/>
                      <a:pt x="32" y="44"/>
                    </a:cubicBezTo>
                    <a:cubicBezTo>
                      <a:pt x="34" y="42"/>
                      <a:pt x="36" y="41"/>
                      <a:pt x="37" y="39"/>
                    </a:cubicBezTo>
                    <a:cubicBezTo>
                      <a:pt x="37" y="38"/>
                      <a:pt x="37" y="37"/>
                      <a:pt x="38" y="37"/>
                    </a:cubicBezTo>
                    <a:cubicBezTo>
                      <a:pt x="38" y="36"/>
                      <a:pt x="38" y="35"/>
                      <a:pt x="39" y="34"/>
                    </a:cubicBezTo>
                    <a:cubicBezTo>
                      <a:pt x="39" y="34"/>
                      <a:pt x="39" y="34"/>
                      <a:pt x="39" y="34"/>
                    </a:cubicBezTo>
                    <a:cubicBezTo>
                      <a:pt x="39" y="33"/>
                      <a:pt x="39" y="33"/>
                      <a:pt x="39" y="33"/>
                    </a:cubicBezTo>
                    <a:cubicBezTo>
                      <a:pt x="39" y="31"/>
                      <a:pt x="40" y="29"/>
                      <a:pt x="40" y="26"/>
                    </a:cubicBezTo>
                    <a:cubicBezTo>
                      <a:pt x="40" y="25"/>
                      <a:pt x="39" y="24"/>
                      <a:pt x="39" y="22"/>
                    </a:cubicBezTo>
                    <a:cubicBezTo>
                      <a:pt x="39" y="21"/>
                      <a:pt x="39" y="19"/>
                      <a:pt x="39" y="18"/>
                    </a:cubicBezTo>
                    <a:cubicBezTo>
                      <a:pt x="38" y="17"/>
                      <a:pt x="38" y="17"/>
                      <a:pt x="38" y="17"/>
                    </a:cubicBezTo>
                    <a:cubicBezTo>
                      <a:pt x="38" y="16"/>
                      <a:pt x="38" y="16"/>
                      <a:pt x="37" y="15"/>
                    </a:cubicBezTo>
                    <a:cubicBezTo>
                      <a:pt x="37" y="14"/>
                      <a:pt x="37" y="13"/>
                      <a:pt x="36" y="13"/>
                    </a:cubicBezTo>
                    <a:cubicBezTo>
                      <a:pt x="35" y="11"/>
                      <a:pt x="34" y="10"/>
                      <a:pt x="33" y="8"/>
                    </a:cubicBezTo>
                    <a:cubicBezTo>
                      <a:pt x="33" y="8"/>
                      <a:pt x="32" y="7"/>
                      <a:pt x="32" y="7"/>
                    </a:cubicBezTo>
                    <a:cubicBezTo>
                      <a:pt x="30" y="6"/>
                      <a:pt x="29" y="5"/>
                      <a:pt x="28" y="4"/>
                    </a:cubicBezTo>
                    <a:cubicBezTo>
                      <a:pt x="27" y="3"/>
                      <a:pt x="27" y="3"/>
                      <a:pt x="27" y="3"/>
                    </a:cubicBezTo>
                    <a:cubicBezTo>
                      <a:pt x="25" y="2"/>
                      <a:pt x="23" y="1"/>
                      <a:pt x="21" y="0"/>
                    </a:cubicBezTo>
                    <a:cubicBezTo>
                      <a:pt x="19" y="0"/>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4" name="Freeform 549"/>
              <p:cNvSpPr>
                <a:spLocks/>
              </p:cNvSpPr>
              <p:nvPr/>
            </p:nvSpPr>
            <p:spPr bwMode="auto">
              <a:xfrm>
                <a:off x="713270" y="380192"/>
                <a:ext cx="32462" cy="34233"/>
              </a:xfrm>
              <a:custGeom>
                <a:avLst/>
                <a:gdLst>
                  <a:gd name="T0" fmla="*/ 18 w 34"/>
                  <a:gd name="T1" fmla="*/ 0 h 36"/>
                  <a:gd name="T2" fmla="*/ 17 w 34"/>
                  <a:gd name="T3" fmla="*/ 0 h 36"/>
                  <a:gd name="T4" fmla="*/ 13 w 34"/>
                  <a:gd name="T5" fmla="*/ 0 h 36"/>
                  <a:gd name="T6" fmla="*/ 9 w 34"/>
                  <a:gd name="T7" fmla="*/ 2 h 36"/>
                  <a:gd name="T8" fmla="*/ 4 w 34"/>
                  <a:gd name="T9" fmla="*/ 6 h 36"/>
                  <a:gd name="T10" fmla="*/ 1 w 34"/>
                  <a:gd name="T11" fmla="*/ 12 h 36"/>
                  <a:gd name="T12" fmla="*/ 1 w 34"/>
                  <a:gd name="T13" fmla="*/ 13 h 36"/>
                  <a:gd name="T14" fmla="*/ 1 w 34"/>
                  <a:gd name="T15" fmla="*/ 14 h 36"/>
                  <a:gd name="T16" fmla="*/ 1 w 34"/>
                  <a:gd name="T17" fmla="*/ 23 h 36"/>
                  <a:gd name="T18" fmla="*/ 1 w 34"/>
                  <a:gd name="T19" fmla="*/ 24 h 36"/>
                  <a:gd name="T20" fmla="*/ 3 w 34"/>
                  <a:gd name="T21" fmla="*/ 28 h 36"/>
                  <a:gd name="T22" fmla="*/ 7 w 34"/>
                  <a:gd name="T23" fmla="*/ 32 h 36"/>
                  <a:gd name="T24" fmla="*/ 11 w 34"/>
                  <a:gd name="T25" fmla="*/ 34 h 36"/>
                  <a:gd name="T26" fmla="*/ 17 w 34"/>
                  <a:gd name="T27" fmla="*/ 36 h 36"/>
                  <a:gd name="T28" fmla="*/ 17 w 34"/>
                  <a:gd name="T29" fmla="*/ 36 h 36"/>
                  <a:gd name="T30" fmla="*/ 22 w 34"/>
                  <a:gd name="T31" fmla="*/ 35 h 36"/>
                  <a:gd name="T32" fmla="*/ 26 w 34"/>
                  <a:gd name="T33" fmla="*/ 34 h 36"/>
                  <a:gd name="T34" fmla="*/ 30 w 34"/>
                  <a:gd name="T35" fmla="*/ 29 h 36"/>
                  <a:gd name="T36" fmla="*/ 33 w 34"/>
                  <a:gd name="T37" fmla="*/ 24 h 36"/>
                  <a:gd name="T38" fmla="*/ 34 w 34"/>
                  <a:gd name="T39" fmla="*/ 23 h 36"/>
                  <a:gd name="T40" fmla="*/ 34 w 34"/>
                  <a:gd name="T41" fmla="*/ 14 h 36"/>
                  <a:gd name="T42" fmla="*/ 33 w 34"/>
                  <a:gd name="T43" fmla="*/ 13 h 36"/>
                  <a:gd name="T44" fmla="*/ 33 w 34"/>
                  <a:gd name="T45" fmla="*/ 12 h 36"/>
                  <a:gd name="T46" fmla="*/ 31 w 34"/>
                  <a:gd name="T47" fmla="*/ 8 h 36"/>
                  <a:gd name="T48" fmla="*/ 27 w 34"/>
                  <a:gd name="T49" fmla="*/ 3 h 36"/>
                  <a:gd name="T50" fmla="*/ 23 w 34"/>
                  <a:gd name="T51" fmla="*/ 1 h 36"/>
                  <a:gd name="T52" fmla="*/ 18 w 34"/>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6">
                    <a:moveTo>
                      <a:pt x="18" y="0"/>
                    </a:moveTo>
                    <a:cubicBezTo>
                      <a:pt x="18" y="0"/>
                      <a:pt x="17" y="0"/>
                      <a:pt x="17" y="0"/>
                    </a:cubicBezTo>
                    <a:cubicBezTo>
                      <a:pt x="16" y="0"/>
                      <a:pt x="14" y="0"/>
                      <a:pt x="13" y="0"/>
                    </a:cubicBezTo>
                    <a:cubicBezTo>
                      <a:pt x="12" y="1"/>
                      <a:pt x="10" y="2"/>
                      <a:pt x="9" y="2"/>
                    </a:cubicBezTo>
                    <a:cubicBezTo>
                      <a:pt x="7" y="3"/>
                      <a:pt x="6" y="5"/>
                      <a:pt x="4" y="6"/>
                    </a:cubicBezTo>
                    <a:cubicBezTo>
                      <a:pt x="3" y="8"/>
                      <a:pt x="2" y="10"/>
                      <a:pt x="1" y="12"/>
                    </a:cubicBezTo>
                    <a:cubicBezTo>
                      <a:pt x="1" y="12"/>
                      <a:pt x="1" y="13"/>
                      <a:pt x="1" y="13"/>
                    </a:cubicBezTo>
                    <a:cubicBezTo>
                      <a:pt x="1" y="14"/>
                      <a:pt x="1" y="14"/>
                      <a:pt x="1" y="14"/>
                    </a:cubicBezTo>
                    <a:cubicBezTo>
                      <a:pt x="0" y="16"/>
                      <a:pt x="0" y="20"/>
                      <a:pt x="1" y="23"/>
                    </a:cubicBezTo>
                    <a:cubicBezTo>
                      <a:pt x="1" y="24"/>
                      <a:pt x="1" y="24"/>
                      <a:pt x="1" y="24"/>
                    </a:cubicBezTo>
                    <a:cubicBezTo>
                      <a:pt x="2" y="25"/>
                      <a:pt x="2" y="26"/>
                      <a:pt x="3" y="28"/>
                    </a:cubicBezTo>
                    <a:cubicBezTo>
                      <a:pt x="4" y="30"/>
                      <a:pt x="5" y="31"/>
                      <a:pt x="7" y="32"/>
                    </a:cubicBezTo>
                    <a:cubicBezTo>
                      <a:pt x="8" y="33"/>
                      <a:pt x="9" y="34"/>
                      <a:pt x="11" y="34"/>
                    </a:cubicBezTo>
                    <a:cubicBezTo>
                      <a:pt x="13" y="35"/>
                      <a:pt x="15" y="36"/>
                      <a:pt x="17" y="36"/>
                    </a:cubicBezTo>
                    <a:cubicBezTo>
                      <a:pt x="17" y="36"/>
                      <a:pt x="17" y="36"/>
                      <a:pt x="17" y="36"/>
                    </a:cubicBezTo>
                    <a:cubicBezTo>
                      <a:pt x="19" y="36"/>
                      <a:pt x="20" y="35"/>
                      <a:pt x="22" y="35"/>
                    </a:cubicBezTo>
                    <a:cubicBezTo>
                      <a:pt x="23" y="35"/>
                      <a:pt x="24" y="34"/>
                      <a:pt x="26" y="34"/>
                    </a:cubicBezTo>
                    <a:cubicBezTo>
                      <a:pt x="28" y="33"/>
                      <a:pt x="29" y="31"/>
                      <a:pt x="30" y="29"/>
                    </a:cubicBezTo>
                    <a:cubicBezTo>
                      <a:pt x="32" y="28"/>
                      <a:pt x="33" y="26"/>
                      <a:pt x="33" y="24"/>
                    </a:cubicBezTo>
                    <a:cubicBezTo>
                      <a:pt x="34" y="23"/>
                      <a:pt x="34" y="23"/>
                      <a:pt x="34" y="23"/>
                    </a:cubicBezTo>
                    <a:cubicBezTo>
                      <a:pt x="34" y="20"/>
                      <a:pt x="34" y="16"/>
                      <a:pt x="34" y="14"/>
                    </a:cubicBezTo>
                    <a:cubicBezTo>
                      <a:pt x="33" y="13"/>
                      <a:pt x="33" y="13"/>
                      <a:pt x="33" y="13"/>
                    </a:cubicBezTo>
                    <a:cubicBezTo>
                      <a:pt x="33" y="12"/>
                      <a:pt x="33" y="12"/>
                      <a:pt x="33" y="12"/>
                    </a:cubicBezTo>
                    <a:cubicBezTo>
                      <a:pt x="31" y="8"/>
                      <a:pt x="31" y="8"/>
                      <a:pt x="31" y="8"/>
                    </a:cubicBezTo>
                    <a:cubicBezTo>
                      <a:pt x="30" y="6"/>
                      <a:pt x="29" y="5"/>
                      <a:pt x="27" y="3"/>
                    </a:cubicBezTo>
                    <a:cubicBezTo>
                      <a:pt x="26" y="2"/>
                      <a:pt x="25" y="2"/>
                      <a:pt x="23"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grpSp>
        <p:nvGrpSpPr>
          <p:cNvPr id="739" name="Group 738"/>
          <p:cNvGrpSpPr/>
          <p:nvPr/>
        </p:nvGrpSpPr>
        <p:grpSpPr>
          <a:xfrm>
            <a:off x="482497" y="1102533"/>
            <a:ext cx="1429820" cy="602915"/>
            <a:chOff x="643328" y="1621435"/>
            <a:chExt cx="1906427" cy="803887"/>
          </a:xfrm>
        </p:grpSpPr>
        <p:sp>
          <p:nvSpPr>
            <p:cNvPr id="625" name="Freeform 550"/>
            <p:cNvSpPr>
              <a:spLocks/>
            </p:cNvSpPr>
            <p:nvPr/>
          </p:nvSpPr>
          <p:spPr bwMode="auto">
            <a:xfrm>
              <a:off x="643328" y="1621435"/>
              <a:ext cx="1906427" cy="803887"/>
            </a:xfrm>
            <a:custGeom>
              <a:avLst/>
              <a:gdLst>
                <a:gd name="T0" fmla="*/ 1956 w 1978"/>
                <a:gd name="T1" fmla="*/ 3 h 834"/>
                <a:gd name="T2" fmla="*/ 1761 w 1978"/>
                <a:gd name="T3" fmla="*/ 67 h 834"/>
                <a:gd name="T4" fmla="*/ 1568 w 1978"/>
                <a:gd name="T5" fmla="*/ 138 h 834"/>
                <a:gd name="T6" fmla="*/ 1188 w 1978"/>
                <a:gd name="T7" fmla="*/ 286 h 834"/>
                <a:gd name="T8" fmla="*/ 435 w 1978"/>
                <a:gd name="T9" fmla="*/ 606 h 834"/>
                <a:gd name="T10" fmla="*/ 17 w 1978"/>
                <a:gd name="T11" fmla="*/ 801 h 834"/>
                <a:gd name="T12" fmla="*/ 32 w 1978"/>
                <a:gd name="T13" fmla="*/ 826 h 834"/>
                <a:gd name="T14" fmla="*/ 781 w 1978"/>
                <a:gd name="T15" fmla="*/ 496 h 834"/>
                <a:gd name="T16" fmla="*/ 1538 w 1978"/>
                <a:gd name="T17" fmla="*/ 191 h 834"/>
                <a:gd name="T18" fmla="*/ 1754 w 1978"/>
                <a:gd name="T19" fmla="*/ 109 h 834"/>
                <a:gd name="T20" fmla="*/ 1965 w 1978"/>
                <a:gd name="T21" fmla="*/ 25 h 834"/>
                <a:gd name="T22" fmla="*/ 1956 w 1978"/>
                <a:gd name="T23" fmla="*/ 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8" h="834">
                  <a:moveTo>
                    <a:pt x="1956" y="3"/>
                  </a:moveTo>
                  <a:cubicBezTo>
                    <a:pt x="1890" y="20"/>
                    <a:pt x="1825" y="44"/>
                    <a:pt x="1761" y="67"/>
                  </a:cubicBezTo>
                  <a:cubicBezTo>
                    <a:pt x="1696" y="90"/>
                    <a:pt x="1632" y="113"/>
                    <a:pt x="1568" y="138"/>
                  </a:cubicBezTo>
                  <a:cubicBezTo>
                    <a:pt x="1440" y="186"/>
                    <a:pt x="1314" y="235"/>
                    <a:pt x="1188" y="286"/>
                  </a:cubicBezTo>
                  <a:cubicBezTo>
                    <a:pt x="935" y="387"/>
                    <a:pt x="684" y="494"/>
                    <a:pt x="435" y="606"/>
                  </a:cubicBezTo>
                  <a:cubicBezTo>
                    <a:pt x="295" y="669"/>
                    <a:pt x="155" y="734"/>
                    <a:pt x="17" y="801"/>
                  </a:cubicBezTo>
                  <a:cubicBezTo>
                    <a:pt x="0" y="810"/>
                    <a:pt x="15" y="834"/>
                    <a:pt x="32" y="826"/>
                  </a:cubicBezTo>
                  <a:cubicBezTo>
                    <a:pt x="280" y="713"/>
                    <a:pt x="529" y="602"/>
                    <a:pt x="781" y="496"/>
                  </a:cubicBezTo>
                  <a:cubicBezTo>
                    <a:pt x="1031" y="390"/>
                    <a:pt x="1283" y="288"/>
                    <a:pt x="1538" y="191"/>
                  </a:cubicBezTo>
                  <a:cubicBezTo>
                    <a:pt x="1610" y="164"/>
                    <a:pt x="1682" y="137"/>
                    <a:pt x="1754" y="109"/>
                  </a:cubicBezTo>
                  <a:cubicBezTo>
                    <a:pt x="1825" y="83"/>
                    <a:pt x="1897" y="58"/>
                    <a:pt x="1965" y="25"/>
                  </a:cubicBezTo>
                  <a:cubicBezTo>
                    <a:pt x="1978" y="19"/>
                    <a:pt x="1969" y="0"/>
                    <a:pt x="1956"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6" name="Freeform 551"/>
            <p:cNvSpPr>
              <a:spLocks/>
            </p:cNvSpPr>
            <p:nvPr/>
          </p:nvSpPr>
          <p:spPr bwMode="auto">
            <a:xfrm>
              <a:off x="1242997" y="1695803"/>
              <a:ext cx="783229" cy="306917"/>
            </a:xfrm>
            <a:custGeom>
              <a:avLst/>
              <a:gdLst>
                <a:gd name="T0" fmla="*/ 788 w 813"/>
                <a:gd name="T1" fmla="*/ 6 h 319"/>
                <a:gd name="T2" fmla="*/ 400 w 813"/>
                <a:gd name="T3" fmla="*/ 144 h 319"/>
                <a:gd name="T4" fmla="*/ 14 w 813"/>
                <a:gd name="T5" fmla="*/ 291 h 319"/>
                <a:gd name="T6" fmla="*/ 21 w 813"/>
                <a:gd name="T7" fmla="*/ 314 h 319"/>
                <a:gd name="T8" fmla="*/ 410 w 813"/>
                <a:gd name="T9" fmla="*/ 178 h 319"/>
                <a:gd name="T10" fmla="*/ 796 w 813"/>
                <a:gd name="T11" fmla="*/ 34 h 319"/>
                <a:gd name="T12" fmla="*/ 788 w 813"/>
                <a:gd name="T13" fmla="*/ 6 h 319"/>
              </a:gdLst>
              <a:ahLst/>
              <a:cxnLst>
                <a:cxn ang="0">
                  <a:pos x="T0" y="T1"/>
                </a:cxn>
                <a:cxn ang="0">
                  <a:pos x="T2" y="T3"/>
                </a:cxn>
                <a:cxn ang="0">
                  <a:pos x="T4" y="T5"/>
                </a:cxn>
                <a:cxn ang="0">
                  <a:pos x="T6" y="T7"/>
                </a:cxn>
                <a:cxn ang="0">
                  <a:pos x="T8" y="T9"/>
                </a:cxn>
                <a:cxn ang="0">
                  <a:pos x="T10" y="T11"/>
                </a:cxn>
                <a:cxn ang="0">
                  <a:pos x="T12" y="T13"/>
                </a:cxn>
              </a:cxnLst>
              <a:rect l="0" t="0" r="r" b="b"/>
              <a:pathLst>
                <a:path w="813" h="319">
                  <a:moveTo>
                    <a:pt x="788" y="6"/>
                  </a:moveTo>
                  <a:cubicBezTo>
                    <a:pt x="658" y="48"/>
                    <a:pt x="529" y="97"/>
                    <a:pt x="400" y="144"/>
                  </a:cubicBezTo>
                  <a:cubicBezTo>
                    <a:pt x="271" y="192"/>
                    <a:pt x="142" y="240"/>
                    <a:pt x="14" y="291"/>
                  </a:cubicBezTo>
                  <a:cubicBezTo>
                    <a:pt x="0" y="296"/>
                    <a:pt x="6" y="319"/>
                    <a:pt x="21" y="314"/>
                  </a:cubicBezTo>
                  <a:cubicBezTo>
                    <a:pt x="151" y="271"/>
                    <a:pt x="281" y="225"/>
                    <a:pt x="410" y="178"/>
                  </a:cubicBezTo>
                  <a:cubicBezTo>
                    <a:pt x="539" y="131"/>
                    <a:pt x="669" y="86"/>
                    <a:pt x="796" y="34"/>
                  </a:cubicBezTo>
                  <a:cubicBezTo>
                    <a:pt x="813" y="27"/>
                    <a:pt x="807" y="0"/>
                    <a:pt x="788"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454" name="Freeform 653"/>
          <p:cNvSpPr>
            <a:spLocks/>
          </p:cNvSpPr>
          <p:nvPr/>
        </p:nvSpPr>
        <p:spPr bwMode="auto">
          <a:xfrm>
            <a:off x="8581161" y="2440500"/>
            <a:ext cx="404600" cy="415223"/>
          </a:xfrm>
          <a:custGeom>
            <a:avLst/>
            <a:gdLst>
              <a:gd name="T0" fmla="*/ 511 w 560"/>
              <a:gd name="T1" fmla="*/ 198 h 574"/>
              <a:gd name="T2" fmla="*/ 452 w 560"/>
              <a:gd name="T3" fmla="*/ 184 h 574"/>
              <a:gd name="T4" fmla="*/ 420 w 560"/>
              <a:gd name="T5" fmla="*/ 179 h 574"/>
              <a:gd name="T6" fmla="*/ 397 w 560"/>
              <a:gd name="T7" fmla="*/ 174 h 574"/>
              <a:gd name="T8" fmla="*/ 397 w 560"/>
              <a:gd name="T9" fmla="*/ 171 h 574"/>
              <a:gd name="T10" fmla="*/ 397 w 560"/>
              <a:gd name="T11" fmla="*/ 153 h 574"/>
              <a:gd name="T12" fmla="*/ 398 w 560"/>
              <a:gd name="T13" fmla="*/ 117 h 574"/>
              <a:gd name="T14" fmla="*/ 398 w 560"/>
              <a:gd name="T15" fmla="*/ 42 h 574"/>
              <a:gd name="T16" fmla="*/ 338 w 560"/>
              <a:gd name="T17" fmla="*/ 13 h 574"/>
              <a:gd name="T18" fmla="*/ 257 w 560"/>
              <a:gd name="T19" fmla="*/ 1 h 574"/>
              <a:gd name="T20" fmla="*/ 244 w 560"/>
              <a:gd name="T21" fmla="*/ 4 h 574"/>
              <a:gd name="T22" fmla="*/ 234 w 560"/>
              <a:gd name="T23" fmla="*/ 2 h 574"/>
              <a:gd name="T24" fmla="*/ 207 w 560"/>
              <a:gd name="T25" fmla="*/ 17 h 574"/>
              <a:gd name="T26" fmla="*/ 190 w 560"/>
              <a:gd name="T27" fmla="*/ 103 h 574"/>
              <a:gd name="T28" fmla="*/ 183 w 560"/>
              <a:gd name="T29" fmla="*/ 146 h 574"/>
              <a:gd name="T30" fmla="*/ 180 w 560"/>
              <a:gd name="T31" fmla="*/ 174 h 574"/>
              <a:gd name="T32" fmla="*/ 176 w 560"/>
              <a:gd name="T33" fmla="*/ 173 h 574"/>
              <a:gd name="T34" fmla="*/ 160 w 560"/>
              <a:gd name="T35" fmla="*/ 173 h 574"/>
              <a:gd name="T36" fmla="*/ 125 w 560"/>
              <a:gd name="T37" fmla="*/ 171 h 574"/>
              <a:gd name="T38" fmla="*/ 60 w 560"/>
              <a:gd name="T39" fmla="*/ 168 h 574"/>
              <a:gd name="T40" fmla="*/ 6 w 560"/>
              <a:gd name="T41" fmla="*/ 271 h 574"/>
              <a:gd name="T42" fmla="*/ 43 w 560"/>
              <a:gd name="T43" fmla="*/ 373 h 574"/>
              <a:gd name="T44" fmla="*/ 107 w 560"/>
              <a:gd name="T45" fmla="*/ 383 h 574"/>
              <a:gd name="T46" fmla="*/ 143 w 560"/>
              <a:gd name="T47" fmla="*/ 386 h 574"/>
              <a:gd name="T48" fmla="*/ 135 w 560"/>
              <a:gd name="T49" fmla="*/ 498 h 574"/>
              <a:gd name="T50" fmla="*/ 159 w 560"/>
              <a:gd name="T51" fmla="*/ 547 h 574"/>
              <a:gd name="T52" fmla="*/ 226 w 560"/>
              <a:gd name="T53" fmla="*/ 565 h 574"/>
              <a:gd name="T54" fmla="*/ 290 w 560"/>
              <a:gd name="T55" fmla="*/ 571 h 574"/>
              <a:gd name="T56" fmla="*/ 359 w 560"/>
              <a:gd name="T57" fmla="*/ 558 h 574"/>
              <a:gd name="T58" fmla="*/ 382 w 560"/>
              <a:gd name="T59" fmla="*/ 513 h 574"/>
              <a:gd name="T60" fmla="*/ 403 w 560"/>
              <a:gd name="T61" fmla="*/ 439 h 574"/>
              <a:gd name="T62" fmla="*/ 408 w 560"/>
              <a:gd name="T63" fmla="*/ 424 h 574"/>
              <a:gd name="T64" fmla="*/ 416 w 560"/>
              <a:gd name="T65" fmla="*/ 423 h 574"/>
              <a:gd name="T66" fmla="*/ 428 w 560"/>
              <a:gd name="T67" fmla="*/ 424 h 574"/>
              <a:gd name="T68" fmla="*/ 501 w 560"/>
              <a:gd name="T69" fmla="*/ 421 h 574"/>
              <a:gd name="T70" fmla="*/ 533 w 560"/>
              <a:gd name="T71" fmla="*/ 380 h 574"/>
              <a:gd name="T72" fmla="*/ 542 w 560"/>
              <a:gd name="T73" fmla="*/ 306 h 574"/>
              <a:gd name="T74" fmla="*/ 511 w 560"/>
              <a:gd name="T75" fmla="*/ 19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0" h="574">
                <a:moveTo>
                  <a:pt x="511" y="198"/>
                </a:moveTo>
                <a:cubicBezTo>
                  <a:pt x="492" y="191"/>
                  <a:pt x="472" y="188"/>
                  <a:pt x="452" y="184"/>
                </a:cubicBezTo>
                <a:cubicBezTo>
                  <a:pt x="442" y="182"/>
                  <a:pt x="431" y="181"/>
                  <a:pt x="420" y="179"/>
                </a:cubicBezTo>
                <a:cubicBezTo>
                  <a:pt x="415" y="178"/>
                  <a:pt x="402" y="177"/>
                  <a:pt x="397" y="174"/>
                </a:cubicBezTo>
                <a:cubicBezTo>
                  <a:pt x="397" y="173"/>
                  <a:pt x="397" y="172"/>
                  <a:pt x="397" y="171"/>
                </a:cubicBezTo>
                <a:cubicBezTo>
                  <a:pt x="396" y="166"/>
                  <a:pt x="397" y="158"/>
                  <a:pt x="397" y="153"/>
                </a:cubicBezTo>
                <a:cubicBezTo>
                  <a:pt x="397" y="141"/>
                  <a:pt x="398" y="129"/>
                  <a:pt x="398" y="117"/>
                </a:cubicBezTo>
                <a:cubicBezTo>
                  <a:pt x="400" y="95"/>
                  <a:pt x="410" y="62"/>
                  <a:pt x="398" y="42"/>
                </a:cubicBezTo>
                <a:cubicBezTo>
                  <a:pt x="386" y="20"/>
                  <a:pt x="360" y="17"/>
                  <a:pt x="338" y="13"/>
                </a:cubicBezTo>
                <a:cubicBezTo>
                  <a:pt x="311" y="8"/>
                  <a:pt x="284" y="4"/>
                  <a:pt x="257" y="1"/>
                </a:cubicBezTo>
                <a:cubicBezTo>
                  <a:pt x="253" y="0"/>
                  <a:pt x="249" y="2"/>
                  <a:pt x="244" y="4"/>
                </a:cubicBezTo>
                <a:cubicBezTo>
                  <a:pt x="241" y="3"/>
                  <a:pt x="237" y="2"/>
                  <a:pt x="234" y="2"/>
                </a:cubicBezTo>
                <a:cubicBezTo>
                  <a:pt x="222" y="0"/>
                  <a:pt x="209" y="5"/>
                  <a:pt x="207" y="17"/>
                </a:cubicBezTo>
                <a:cubicBezTo>
                  <a:pt x="200" y="46"/>
                  <a:pt x="195" y="74"/>
                  <a:pt x="190" y="103"/>
                </a:cubicBezTo>
                <a:cubicBezTo>
                  <a:pt x="188" y="117"/>
                  <a:pt x="186" y="132"/>
                  <a:pt x="183" y="146"/>
                </a:cubicBezTo>
                <a:cubicBezTo>
                  <a:pt x="182" y="154"/>
                  <a:pt x="182" y="165"/>
                  <a:pt x="180" y="174"/>
                </a:cubicBezTo>
                <a:cubicBezTo>
                  <a:pt x="178" y="174"/>
                  <a:pt x="177" y="174"/>
                  <a:pt x="176" y="173"/>
                </a:cubicBezTo>
                <a:cubicBezTo>
                  <a:pt x="170" y="173"/>
                  <a:pt x="165" y="173"/>
                  <a:pt x="160" y="173"/>
                </a:cubicBezTo>
                <a:cubicBezTo>
                  <a:pt x="148" y="172"/>
                  <a:pt x="137" y="171"/>
                  <a:pt x="125" y="171"/>
                </a:cubicBezTo>
                <a:cubicBezTo>
                  <a:pt x="104" y="169"/>
                  <a:pt x="82" y="166"/>
                  <a:pt x="60" y="168"/>
                </a:cubicBezTo>
                <a:cubicBezTo>
                  <a:pt x="12" y="171"/>
                  <a:pt x="9" y="235"/>
                  <a:pt x="6" y="271"/>
                </a:cubicBezTo>
                <a:cubicBezTo>
                  <a:pt x="3" y="307"/>
                  <a:pt x="0" y="360"/>
                  <a:pt x="43" y="373"/>
                </a:cubicBezTo>
                <a:cubicBezTo>
                  <a:pt x="63" y="379"/>
                  <a:pt x="86" y="380"/>
                  <a:pt x="107" y="383"/>
                </a:cubicBezTo>
                <a:cubicBezTo>
                  <a:pt x="119" y="384"/>
                  <a:pt x="131" y="385"/>
                  <a:pt x="143" y="386"/>
                </a:cubicBezTo>
                <a:cubicBezTo>
                  <a:pt x="140" y="424"/>
                  <a:pt x="137" y="461"/>
                  <a:pt x="135" y="498"/>
                </a:cubicBezTo>
                <a:cubicBezTo>
                  <a:pt x="133" y="519"/>
                  <a:pt x="140" y="537"/>
                  <a:pt x="159" y="547"/>
                </a:cubicBezTo>
                <a:cubicBezTo>
                  <a:pt x="179" y="557"/>
                  <a:pt x="204" y="561"/>
                  <a:pt x="226" y="565"/>
                </a:cubicBezTo>
                <a:cubicBezTo>
                  <a:pt x="247" y="568"/>
                  <a:pt x="269" y="571"/>
                  <a:pt x="290" y="571"/>
                </a:cubicBezTo>
                <a:cubicBezTo>
                  <a:pt x="313" y="572"/>
                  <a:pt x="341" y="574"/>
                  <a:pt x="359" y="558"/>
                </a:cubicBezTo>
                <a:cubicBezTo>
                  <a:pt x="372" y="546"/>
                  <a:pt x="377" y="529"/>
                  <a:pt x="382" y="513"/>
                </a:cubicBezTo>
                <a:cubicBezTo>
                  <a:pt x="389" y="488"/>
                  <a:pt x="396" y="463"/>
                  <a:pt x="403" y="439"/>
                </a:cubicBezTo>
                <a:cubicBezTo>
                  <a:pt x="404" y="434"/>
                  <a:pt x="405" y="428"/>
                  <a:pt x="408" y="424"/>
                </a:cubicBezTo>
                <a:cubicBezTo>
                  <a:pt x="410" y="423"/>
                  <a:pt x="413" y="423"/>
                  <a:pt x="416" y="423"/>
                </a:cubicBezTo>
                <a:cubicBezTo>
                  <a:pt x="420" y="423"/>
                  <a:pt x="424" y="423"/>
                  <a:pt x="428" y="424"/>
                </a:cubicBezTo>
                <a:cubicBezTo>
                  <a:pt x="451" y="424"/>
                  <a:pt x="478" y="426"/>
                  <a:pt x="501" y="421"/>
                </a:cubicBezTo>
                <a:cubicBezTo>
                  <a:pt x="521" y="417"/>
                  <a:pt x="530" y="400"/>
                  <a:pt x="533" y="380"/>
                </a:cubicBezTo>
                <a:cubicBezTo>
                  <a:pt x="536" y="355"/>
                  <a:pt x="539" y="331"/>
                  <a:pt x="542" y="306"/>
                </a:cubicBezTo>
                <a:cubicBezTo>
                  <a:pt x="548" y="265"/>
                  <a:pt x="560" y="216"/>
                  <a:pt x="511" y="198"/>
                </a:cubicBezTo>
                <a:close/>
              </a:path>
            </a:pathLst>
          </a:custGeom>
          <a:solidFill>
            <a:schemeClr val="accent4"/>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455" name="Freeform 654"/>
          <p:cNvSpPr>
            <a:spLocks/>
          </p:cNvSpPr>
          <p:nvPr/>
        </p:nvSpPr>
        <p:spPr bwMode="auto">
          <a:xfrm>
            <a:off x="8647561" y="3061121"/>
            <a:ext cx="356348" cy="275340"/>
          </a:xfrm>
          <a:custGeom>
            <a:avLst/>
            <a:gdLst>
              <a:gd name="T0" fmla="*/ 467 w 493"/>
              <a:gd name="T1" fmla="*/ 87 h 381"/>
              <a:gd name="T2" fmla="*/ 450 w 493"/>
              <a:gd name="T3" fmla="*/ 49 h 381"/>
              <a:gd name="T4" fmla="*/ 424 w 493"/>
              <a:gd name="T5" fmla="*/ 14 h 381"/>
              <a:gd name="T6" fmla="*/ 343 w 493"/>
              <a:gd name="T7" fmla="*/ 27 h 381"/>
              <a:gd name="T8" fmla="*/ 277 w 493"/>
              <a:gd name="T9" fmla="*/ 67 h 381"/>
              <a:gd name="T10" fmla="*/ 228 w 493"/>
              <a:gd name="T11" fmla="*/ 97 h 381"/>
              <a:gd name="T12" fmla="*/ 173 w 493"/>
              <a:gd name="T13" fmla="*/ 121 h 381"/>
              <a:gd name="T14" fmla="*/ 93 w 493"/>
              <a:gd name="T15" fmla="*/ 154 h 381"/>
              <a:gd name="T16" fmla="*/ 20 w 493"/>
              <a:gd name="T17" fmla="*/ 189 h 381"/>
              <a:gd name="T18" fmla="*/ 18 w 493"/>
              <a:gd name="T19" fmla="*/ 275 h 381"/>
              <a:gd name="T20" fmla="*/ 53 w 493"/>
              <a:gd name="T21" fmla="*/ 353 h 381"/>
              <a:gd name="T22" fmla="*/ 130 w 493"/>
              <a:gd name="T23" fmla="*/ 368 h 381"/>
              <a:gd name="T24" fmla="*/ 209 w 493"/>
              <a:gd name="T25" fmla="*/ 342 h 381"/>
              <a:gd name="T26" fmla="*/ 360 w 493"/>
              <a:gd name="T27" fmla="*/ 271 h 381"/>
              <a:gd name="T28" fmla="*/ 430 w 493"/>
              <a:gd name="T29" fmla="*/ 227 h 381"/>
              <a:gd name="T30" fmla="*/ 487 w 493"/>
              <a:gd name="T31" fmla="*/ 168 h 381"/>
              <a:gd name="T32" fmla="*/ 467 w 493"/>
              <a:gd name="T33" fmla="*/ 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381">
                <a:moveTo>
                  <a:pt x="467" y="87"/>
                </a:moveTo>
                <a:cubicBezTo>
                  <a:pt x="462" y="74"/>
                  <a:pt x="456" y="62"/>
                  <a:pt x="450" y="49"/>
                </a:cubicBezTo>
                <a:cubicBezTo>
                  <a:pt x="443" y="37"/>
                  <a:pt x="437" y="21"/>
                  <a:pt x="424" y="14"/>
                </a:cubicBezTo>
                <a:cubicBezTo>
                  <a:pt x="401" y="0"/>
                  <a:pt x="365" y="17"/>
                  <a:pt x="343" y="27"/>
                </a:cubicBezTo>
                <a:cubicBezTo>
                  <a:pt x="320" y="38"/>
                  <a:pt x="298" y="52"/>
                  <a:pt x="277" y="67"/>
                </a:cubicBezTo>
                <a:cubicBezTo>
                  <a:pt x="261" y="77"/>
                  <a:pt x="244" y="87"/>
                  <a:pt x="228" y="97"/>
                </a:cubicBezTo>
                <a:cubicBezTo>
                  <a:pt x="210" y="105"/>
                  <a:pt x="192" y="113"/>
                  <a:pt x="173" y="121"/>
                </a:cubicBezTo>
                <a:cubicBezTo>
                  <a:pt x="147" y="132"/>
                  <a:pt x="120" y="143"/>
                  <a:pt x="93" y="154"/>
                </a:cubicBezTo>
                <a:cubicBezTo>
                  <a:pt x="69" y="163"/>
                  <a:pt x="37" y="169"/>
                  <a:pt x="20" y="189"/>
                </a:cubicBezTo>
                <a:cubicBezTo>
                  <a:pt x="0" y="213"/>
                  <a:pt x="10" y="248"/>
                  <a:pt x="18" y="275"/>
                </a:cubicBezTo>
                <a:cubicBezTo>
                  <a:pt x="26" y="301"/>
                  <a:pt x="37" y="330"/>
                  <a:pt x="53" y="353"/>
                </a:cubicBezTo>
                <a:cubicBezTo>
                  <a:pt x="72" y="381"/>
                  <a:pt x="101" y="377"/>
                  <a:pt x="130" y="368"/>
                </a:cubicBezTo>
                <a:cubicBezTo>
                  <a:pt x="157" y="361"/>
                  <a:pt x="183" y="352"/>
                  <a:pt x="209" y="342"/>
                </a:cubicBezTo>
                <a:cubicBezTo>
                  <a:pt x="261" y="322"/>
                  <a:pt x="311" y="299"/>
                  <a:pt x="360" y="271"/>
                </a:cubicBezTo>
                <a:cubicBezTo>
                  <a:pt x="384" y="257"/>
                  <a:pt x="407" y="242"/>
                  <a:pt x="430" y="227"/>
                </a:cubicBezTo>
                <a:cubicBezTo>
                  <a:pt x="451" y="212"/>
                  <a:pt x="482" y="196"/>
                  <a:pt x="487" y="168"/>
                </a:cubicBezTo>
                <a:cubicBezTo>
                  <a:pt x="493" y="142"/>
                  <a:pt x="477" y="111"/>
                  <a:pt x="467" y="87"/>
                </a:cubicBezTo>
                <a:close/>
              </a:path>
            </a:pathLst>
          </a:custGeom>
          <a:solidFill>
            <a:schemeClr val="accent1">
              <a:lumMod val="75000"/>
            </a:schemeClr>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grpSp>
        <p:nvGrpSpPr>
          <p:cNvPr id="732" name="Group 731"/>
          <p:cNvGrpSpPr/>
          <p:nvPr/>
        </p:nvGrpSpPr>
        <p:grpSpPr>
          <a:xfrm>
            <a:off x="8480675" y="3996480"/>
            <a:ext cx="488706" cy="575470"/>
            <a:chOff x="10390898" y="5328640"/>
            <a:chExt cx="651608" cy="767293"/>
          </a:xfrm>
          <a:solidFill>
            <a:schemeClr val="accent1">
              <a:lumMod val="50000"/>
            </a:schemeClr>
          </a:solidFill>
        </p:grpSpPr>
        <p:sp>
          <p:nvSpPr>
            <p:cNvPr id="456" name="Freeform 655"/>
            <p:cNvSpPr>
              <a:spLocks/>
            </p:cNvSpPr>
            <p:nvPr/>
          </p:nvSpPr>
          <p:spPr bwMode="auto">
            <a:xfrm>
              <a:off x="10432214" y="5358152"/>
              <a:ext cx="513496" cy="715353"/>
            </a:xfrm>
            <a:custGeom>
              <a:avLst/>
              <a:gdLst>
                <a:gd name="T0" fmla="*/ 506 w 533"/>
                <a:gd name="T1" fmla="*/ 113 h 742"/>
                <a:gd name="T2" fmla="*/ 454 w 533"/>
                <a:gd name="T3" fmla="*/ 73 h 742"/>
                <a:gd name="T4" fmla="*/ 418 w 533"/>
                <a:gd name="T5" fmla="*/ 40 h 742"/>
                <a:gd name="T6" fmla="*/ 343 w 533"/>
                <a:gd name="T7" fmla="*/ 26 h 742"/>
                <a:gd name="T8" fmla="*/ 318 w 533"/>
                <a:gd name="T9" fmla="*/ 65 h 742"/>
                <a:gd name="T10" fmla="*/ 289 w 533"/>
                <a:gd name="T11" fmla="*/ 112 h 742"/>
                <a:gd name="T12" fmla="*/ 236 w 533"/>
                <a:gd name="T13" fmla="*/ 202 h 742"/>
                <a:gd name="T14" fmla="*/ 21 w 533"/>
                <a:gd name="T15" fmla="*/ 567 h 742"/>
                <a:gd name="T16" fmla="*/ 0 w 533"/>
                <a:gd name="T17" fmla="*/ 616 h 742"/>
                <a:gd name="T18" fmla="*/ 23 w 533"/>
                <a:gd name="T19" fmla="*/ 661 h 742"/>
                <a:gd name="T20" fmla="*/ 104 w 533"/>
                <a:gd name="T21" fmla="*/ 709 h 742"/>
                <a:gd name="T22" fmla="*/ 200 w 533"/>
                <a:gd name="T23" fmla="*/ 724 h 742"/>
                <a:gd name="T24" fmla="*/ 256 w 533"/>
                <a:gd name="T25" fmla="*/ 649 h 742"/>
                <a:gd name="T26" fmla="*/ 459 w 533"/>
                <a:gd name="T27" fmla="*/ 299 h 742"/>
                <a:gd name="T28" fmla="*/ 504 w 533"/>
                <a:gd name="T29" fmla="*/ 210 h 742"/>
                <a:gd name="T30" fmla="*/ 506 w 533"/>
                <a:gd name="T31" fmla="*/ 113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3" h="742">
                  <a:moveTo>
                    <a:pt x="506" y="113"/>
                  </a:moveTo>
                  <a:cubicBezTo>
                    <a:pt x="492" y="98"/>
                    <a:pt x="473" y="84"/>
                    <a:pt x="454" y="73"/>
                  </a:cubicBezTo>
                  <a:cubicBezTo>
                    <a:pt x="442" y="62"/>
                    <a:pt x="430" y="51"/>
                    <a:pt x="418" y="40"/>
                  </a:cubicBezTo>
                  <a:cubicBezTo>
                    <a:pt x="396" y="21"/>
                    <a:pt x="370" y="0"/>
                    <a:pt x="343" y="26"/>
                  </a:cubicBezTo>
                  <a:cubicBezTo>
                    <a:pt x="332" y="37"/>
                    <a:pt x="325" y="52"/>
                    <a:pt x="318" y="65"/>
                  </a:cubicBezTo>
                  <a:cubicBezTo>
                    <a:pt x="308" y="81"/>
                    <a:pt x="299" y="97"/>
                    <a:pt x="289" y="112"/>
                  </a:cubicBezTo>
                  <a:cubicBezTo>
                    <a:pt x="271" y="142"/>
                    <a:pt x="254" y="172"/>
                    <a:pt x="236" y="202"/>
                  </a:cubicBezTo>
                  <a:cubicBezTo>
                    <a:pt x="164" y="323"/>
                    <a:pt x="92" y="445"/>
                    <a:pt x="21" y="567"/>
                  </a:cubicBezTo>
                  <a:cubicBezTo>
                    <a:pt x="13" y="582"/>
                    <a:pt x="1" y="598"/>
                    <a:pt x="0" y="616"/>
                  </a:cubicBezTo>
                  <a:cubicBezTo>
                    <a:pt x="0" y="635"/>
                    <a:pt x="9" y="650"/>
                    <a:pt x="23" y="661"/>
                  </a:cubicBezTo>
                  <a:cubicBezTo>
                    <a:pt x="48" y="681"/>
                    <a:pt x="76" y="696"/>
                    <a:pt x="104" y="709"/>
                  </a:cubicBezTo>
                  <a:cubicBezTo>
                    <a:pt x="132" y="721"/>
                    <a:pt x="170" y="742"/>
                    <a:pt x="200" y="724"/>
                  </a:cubicBezTo>
                  <a:cubicBezTo>
                    <a:pt x="225" y="710"/>
                    <a:pt x="241" y="674"/>
                    <a:pt x="256" y="649"/>
                  </a:cubicBezTo>
                  <a:cubicBezTo>
                    <a:pt x="328" y="535"/>
                    <a:pt x="396" y="419"/>
                    <a:pt x="459" y="299"/>
                  </a:cubicBezTo>
                  <a:cubicBezTo>
                    <a:pt x="474" y="270"/>
                    <a:pt x="490" y="240"/>
                    <a:pt x="504" y="210"/>
                  </a:cubicBezTo>
                  <a:cubicBezTo>
                    <a:pt x="521" y="178"/>
                    <a:pt x="533" y="143"/>
                    <a:pt x="506"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7" name="Freeform 656"/>
            <p:cNvSpPr>
              <a:spLocks noEditPoints="1"/>
            </p:cNvSpPr>
            <p:nvPr/>
          </p:nvSpPr>
          <p:spPr bwMode="auto">
            <a:xfrm>
              <a:off x="10390898" y="5328640"/>
              <a:ext cx="262060" cy="272684"/>
            </a:xfrm>
            <a:custGeom>
              <a:avLst/>
              <a:gdLst>
                <a:gd name="T0" fmla="*/ 244 w 272"/>
                <a:gd name="T1" fmla="*/ 55 h 283"/>
                <a:gd name="T2" fmla="*/ 135 w 272"/>
                <a:gd name="T3" fmla="*/ 4 h 283"/>
                <a:gd name="T4" fmla="*/ 6 w 272"/>
                <a:gd name="T5" fmla="*/ 120 h 283"/>
                <a:gd name="T6" fmla="*/ 2 w 272"/>
                <a:gd name="T7" fmla="*/ 172 h 283"/>
                <a:gd name="T8" fmla="*/ 25 w 272"/>
                <a:gd name="T9" fmla="*/ 233 h 283"/>
                <a:gd name="T10" fmla="*/ 70 w 272"/>
                <a:gd name="T11" fmla="*/ 266 h 283"/>
                <a:gd name="T12" fmla="*/ 100 w 272"/>
                <a:gd name="T13" fmla="*/ 275 h 283"/>
                <a:gd name="T14" fmla="*/ 180 w 272"/>
                <a:gd name="T15" fmla="*/ 271 h 283"/>
                <a:gd name="T16" fmla="*/ 230 w 272"/>
                <a:gd name="T17" fmla="*/ 225 h 283"/>
                <a:gd name="T18" fmla="*/ 259 w 272"/>
                <a:gd name="T19" fmla="*/ 174 h 283"/>
                <a:gd name="T20" fmla="*/ 244 w 272"/>
                <a:gd name="T21" fmla="*/ 55 h 283"/>
                <a:gd name="T22" fmla="*/ 84 w 272"/>
                <a:gd name="T23" fmla="*/ 148 h 283"/>
                <a:gd name="T24" fmla="*/ 84 w 272"/>
                <a:gd name="T25" fmla="*/ 137 h 283"/>
                <a:gd name="T26" fmla="*/ 84 w 272"/>
                <a:gd name="T27" fmla="*/ 135 h 283"/>
                <a:gd name="T28" fmla="*/ 96 w 272"/>
                <a:gd name="T29" fmla="*/ 115 h 283"/>
                <a:gd name="T30" fmla="*/ 112 w 272"/>
                <a:gd name="T31" fmla="*/ 108 h 283"/>
                <a:gd name="T32" fmla="*/ 118 w 272"/>
                <a:gd name="T33" fmla="*/ 107 h 283"/>
                <a:gd name="T34" fmla="*/ 126 w 272"/>
                <a:gd name="T35" fmla="*/ 107 h 283"/>
                <a:gd name="T36" fmla="*/ 152 w 272"/>
                <a:gd name="T37" fmla="*/ 124 h 283"/>
                <a:gd name="T38" fmla="*/ 170 w 272"/>
                <a:gd name="T39" fmla="*/ 132 h 283"/>
                <a:gd name="T40" fmla="*/ 170 w 272"/>
                <a:gd name="T41" fmla="*/ 146 h 283"/>
                <a:gd name="T42" fmla="*/ 169 w 272"/>
                <a:gd name="T43" fmla="*/ 156 h 283"/>
                <a:gd name="T44" fmla="*/ 169 w 272"/>
                <a:gd name="T45" fmla="*/ 157 h 283"/>
                <a:gd name="T46" fmla="*/ 169 w 272"/>
                <a:gd name="T47" fmla="*/ 158 h 283"/>
                <a:gd name="T48" fmla="*/ 167 w 272"/>
                <a:gd name="T49" fmla="*/ 169 h 283"/>
                <a:gd name="T50" fmla="*/ 166 w 272"/>
                <a:gd name="T51" fmla="*/ 170 h 283"/>
                <a:gd name="T52" fmla="*/ 161 w 272"/>
                <a:gd name="T53" fmla="*/ 179 h 283"/>
                <a:gd name="T54" fmla="*/ 157 w 272"/>
                <a:gd name="T55" fmla="*/ 183 h 283"/>
                <a:gd name="T56" fmla="*/ 153 w 272"/>
                <a:gd name="T57" fmla="*/ 186 h 283"/>
                <a:gd name="T58" fmla="*/ 151 w 272"/>
                <a:gd name="T59" fmla="*/ 188 h 283"/>
                <a:gd name="T60" fmla="*/ 145 w 272"/>
                <a:gd name="T61" fmla="*/ 192 h 283"/>
                <a:gd name="T62" fmla="*/ 136 w 272"/>
                <a:gd name="T63" fmla="*/ 195 h 283"/>
                <a:gd name="T64" fmla="*/ 127 w 272"/>
                <a:gd name="T65" fmla="*/ 197 h 283"/>
                <a:gd name="T66" fmla="*/ 126 w 272"/>
                <a:gd name="T67" fmla="*/ 197 h 283"/>
                <a:gd name="T68" fmla="*/ 120 w 272"/>
                <a:gd name="T69" fmla="*/ 197 h 283"/>
                <a:gd name="T70" fmla="*/ 120 w 272"/>
                <a:gd name="T71" fmla="*/ 197 h 283"/>
                <a:gd name="T72" fmla="*/ 113 w 272"/>
                <a:gd name="T73" fmla="*/ 193 h 283"/>
                <a:gd name="T74" fmla="*/ 110 w 272"/>
                <a:gd name="T75" fmla="*/ 192 h 283"/>
                <a:gd name="T76" fmla="*/ 106 w 272"/>
                <a:gd name="T77" fmla="*/ 188 h 283"/>
                <a:gd name="T78" fmla="*/ 100 w 272"/>
                <a:gd name="T79" fmla="*/ 183 h 283"/>
                <a:gd name="T80" fmla="*/ 99 w 272"/>
                <a:gd name="T81" fmla="*/ 181 h 283"/>
                <a:gd name="T82" fmla="*/ 100 w 272"/>
                <a:gd name="T83" fmla="*/ 182 h 283"/>
                <a:gd name="T84" fmla="*/ 90 w 272"/>
                <a:gd name="T85" fmla="*/ 166 h 283"/>
                <a:gd name="T86" fmla="*/ 89 w 272"/>
                <a:gd name="T87" fmla="*/ 164 h 283"/>
                <a:gd name="T88" fmla="*/ 88 w 272"/>
                <a:gd name="T89" fmla="*/ 163 h 283"/>
                <a:gd name="T90" fmla="*/ 87 w 272"/>
                <a:gd name="T91" fmla="*/ 158 h 283"/>
                <a:gd name="T92" fmla="*/ 85 w 272"/>
                <a:gd name="T93" fmla="*/ 150 h 283"/>
                <a:gd name="T94" fmla="*/ 84 w 272"/>
                <a:gd name="T95" fmla="*/ 14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83">
                  <a:moveTo>
                    <a:pt x="244" y="55"/>
                  </a:moveTo>
                  <a:cubicBezTo>
                    <a:pt x="220" y="21"/>
                    <a:pt x="178" y="0"/>
                    <a:pt x="135" y="4"/>
                  </a:cubicBezTo>
                  <a:cubicBezTo>
                    <a:pt x="71" y="9"/>
                    <a:pt x="16" y="58"/>
                    <a:pt x="6" y="120"/>
                  </a:cubicBezTo>
                  <a:cubicBezTo>
                    <a:pt x="1" y="137"/>
                    <a:pt x="0" y="155"/>
                    <a:pt x="2" y="172"/>
                  </a:cubicBezTo>
                  <a:cubicBezTo>
                    <a:pt x="4" y="195"/>
                    <a:pt x="11" y="215"/>
                    <a:pt x="25" y="233"/>
                  </a:cubicBezTo>
                  <a:cubicBezTo>
                    <a:pt x="37" y="248"/>
                    <a:pt x="52" y="259"/>
                    <a:pt x="70" y="266"/>
                  </a:cubicBezTo>
                  <a:cubicBezTo>
                    <a:pt x="80" y="271"/>
                    <a:pt x="90" y="273"/>
                    <a:pt x="100" y="275"/>
                  </a:cubicBezTo>
                  <a:cubicBezTo>
                    <a:pt x="125" y="283"/>
                    <a:pt x="153" y="283"/>
                    <a:pt x="180" y="271"/>
                  </a:cubicBezTo>
                  <a:cubicBezTo>
                    <a:pt x="202" y="261"/>
                    <a:pt x="218" y="245"/>
                    <a:pt x="230" y="225"/>
                  </a:cubicBezTo>
                  <a:cubicBezTo>
                    <a:pt x="243" y="210"/>
                    <a:pt x="253" y="193"/>
                    <a:pt x="259" y="174"/>
                  </a:cubicBezTo>
                  <a:cubicBezTo>
                    <a:pt x="272" y="135"/>
                    <a:pt x="268" y="88"/>
                    <a:pt x="244" y="55"/>
                  </a:cubicBezTo>
                  <a:close/>
                  <a:moveTo>
                    <a:pt x="84" y="148"/>
                  </a:moveTo>
                  <a:cubicBezTo>
                    <a:pt x="84" y="145"/>
                    <a:pt x="84" y="138"/>
                    <a:pt x="84" y="137"/>
                  </a:cubicBezTo>
                  <a:cubicBezTo>
                    <a:pt x="84" y="136"/>
                    <a:pt x="84" y="136"/>
                    <a:pt x="84" y="135"/>
                  </a:cubicBezTo>
                  <a:cubicBezTo>
                    <a:pt x="87" y="126"/>
                    <a:pt x="90" y="119"/>
                    <a:pt x="96" y="115"/>
                  </a:cubicBezTo>
                  <a:cubicBezTo>
                    <a:pt x="102" y="110"/>
                    <a:pt x="105" y="109"/>
                    <a:pt x="112" y="108"/>
                  </a:cubicBezTo>
                  <a:cubicBezTo>
                    <a:pt x="109" y="109"/>
                    <a:pt x="118" y="107"/>
                    <a:pt x="118" y="107"/>
                  </a:cubicBezTo>
                  <a:cubicBezTo>
                    <a:pt x="119" y="107"/>
                    <a:pt x="128" y="108"/>
                    <a:pt x="126" y="107"/>
                  </a:cubicBezTo>
                  <a:cubicBezTo>
                    <a:pt x="137" y="109"/>
                    <a:pt x="146" y="115"/>
                    <a:pt x="152" y="124"/>
                  </a:cubicBezTo>
                  <a:cubicBezTo>
                    <a:pt x="156" y="130"/>
                    <a:pt x="163" y="132"/>
                    <a:pt x="170" y="132"/>
                  </a:cubicBezTo>
                  <a:cubicBezTo>
                    <a:pt x="170" y="136"/>
                    <a:pt x="170" y="141"/>
                    <a:pt x="170" y="146"/>
                  </a:cubicBezTo>
                  <a:cubicBezTo>
                    <a:pt x="170" y="149"/>
                    <a:pt x="169" y="152"/>
                    <a:pt x="169" y="156"/>
                  </a:cubicBezTo>
                  <a:cubicBezTo>
                    <a:pt x="169" y="156"/>
                    <a:pt x="169" y="157"/>
                    <a:pt x="169" y="157"/>
                  </a:cubicBezTo>
                  <a:cubicBezTo>
                    <a:pt x="169" y="157"/>
                    <a:pt x="169" y="158"/>
                    <a:pt x="169" y="158"/>
                  </a:cubicBezTo>
                  <a:cubicBezTo>
                    <a:pt x="168" y="161"/>
                    <a:pt x="167" y="165"/>
                    <a:pt x="167" y="169"/>
                  </a:cubicBezTo>
                  <a:cubicBezTo>
                    <a:pt x="166" y="170"/>
                    <a:pt x="166" y="170"/>
                    <a:pt x="166" y="170"/>
                  </a:cubicBezTo>
                  <a:cubicBezTo>
                    <a:pt x="164" y="173"/>
                    <a:pt x="163" y="176"/>
                    <a:pt x="161" y="179"/>
                  </a:cubicBezTo>
                  <a:cubicBezTo>
                    <a:pt x="160" y="179"/>
                    <a:pt x="157" y="183"/>
                    <a:pt x="157" y="183"/>
                  </a:cubicBezTo>
                  <a:cubicBezTo>
                    <a:pt x="156" y="184"/>
                    <a:pt x="155" y="185"/>
                    <a:pt x="153" y="186"/>
                  </a:cubicBezTo>
                  <a:cubicBezTo>
                    <a:pt x="153" y="187"/>
                    <a:pt x="152" y="187"/>
                    <a:pt x="151" y="188"/>
                  </a:cubicBezTo>
                  <a:cubicBezTo>
                    <a:pt x="149" y="189"/>
                    <a:pt x="147" y="190"/>
                    <a:pt x="145" y="192"/>
                  </a:cubicBezTo>
                  <a:cubicBezTo>
                    <a:pt x="145" y="191"/>
                    <a:pt x="137" y="194"/>
                    <a:pt x="136" y="195"/>
                  </a:cubicBezTo>
                  <a:cubicBezTo>
                    <a:pt x="133" y="195"/>
                    <a:pt x="130" y="196"/>
                    <a:pt x="127" y="197"/>
                  </a:cubicBezTo>
                  <a:cubicBezTo>
                    <a:pt x="127" y="197"/>
                    <a:pt x="126" y="197"/>
                    <a:pt x="126" y="197"/>
                  </a:cubicBezTo>
                  <a:cubicBezTo>
                    <a:pt x="124" y="197"/>
                    <a:pt x="122" y="197"/>
                    <a:pt x="120" y="197"/>
                  </a:cubicBezTo>
                  <a:cubicBezTo>
                    <a:pt x="120" y="197"/>
                    <a:pt x="120" y="197"/>
                    <a:pt x="120" y="197"/>
                  </a:cubicBezTo>
                  <a:cubicBezTo>
                    <a:pt x="118" y="196"/>
                    <a:pt x="115" y="195"/>
                    <a:pt x="113" y="193"/>
                  </a:cubicBezTo>
                  <a:cubicBezTo>
                    <a:pt x="113" y="193"/>
                    <a:pt x="111" y="192"/>
                    <a:pt x="110" y="192"/>
                  </a:cubicBezTo>
                  <a:cubicBezTo>
                    <a:pt x="109" y="191"/>
                    <a:pt x="107" y="189"/>
                    <a:pt x="106" y="188"/>
                  </a:cubicBezTo>
                  <a:cubicBezTo>
                    <a:pt x="104" y="187"/>
                    <a:pt x="102" y="185"/>
                    <a:pt x="100" y="183"/>
                  </a:cubicBezTo>
                  <a:cubicBezTo>
                    <a:pt x="100" y="182"/>
                    <a:pt x="99" y="181"/>
                    <a:pt x="99" y="181"/>
                  </a:cubicBezTo>
                  <a:cubicBezTo>
                    <a:pt x="96" y="177"/>
                    <a:pt x="96" y="178"/>
                    <a:pt x="100" y="182"/>
                  </a:cubicBezTo>
                  <a:cubicBezTo>
                    <a:pt x="95" y="180"/>
                    <a:pt x="92" y="171"/>
                    <a:pt x="90" y="166"/>
                  </a:cubicBezTo>
                  <a:cubicBezTo>
                    <a:pt x="89" y="166"/>
                    <a:pt x="89" y="165"/>
                    <a:pt x="89" y="164"/>
                  </a:cubicBezTo>
                  <a:cubicBezTo>
                    <a:pt x="88" y="163"/>
                    <a:pt x="88" y="163"/>
                    <a:pt x="88" y="163"/>
                  </a:cubicBezTo>
                  <a:cubicBezTo>
                    <a:pt x="87" y="161"/>
                    <a:pt x="87" y="159"/>
                    <a:pt x="87" y="158"/>
                  </a:cubicBezTo>
                  <a:cubicBezTo>
                    <a:pt x="86" y="156"/>
                    <a:pt x="85" y="153"/>
                    <a:pt x="85" y="150"/>
                  </a:cubicBezTo>
                  <a:cubicBezTo>
                    <a:pt x="85" y="150"/>
                    <a:pt x="85" y="149"/>
                    <a:pt x="84"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8" name="Freeform 657"/>
            <p:cNvSpPr>
              <a:spLocks noEditPoints="1"/>
            </p:cNvSpPr>
            <p:nvPr/>
          </p:nvSpPr>
          <p:spPr bwMode="auto">
            <a:xfrm>
              <a:off x="10769232" y="5827971"/>
              <a:ext cx="273274" cy="267962"/>
            </a:xfrm>
            <a:custGeom>
              <a:avLst/>
              <a:gdLst>
                <a:gd name="T0" fmla="*/ 280 w 283"/>
                <a:gd name="T1" fmla="*/ 134 h 278"/>
                <a:gd name="T2" fmla="*/ 147 w 283"/>
                <a:gd name="T3" fmla="*/ 2 h 278"/>
                <a:gd name="T4" fmla="*/ 37 w 283"/>
                <a:gd name="T5" fmla="*/ 234 h 278"/>
                <a:gd name="T6" fmla="*/ 191 w 283"/>
                <a:gd name="T7" fmla="*/ 270 h 278"/>
                <a:gd name="T8" fmla="*/ 249 w 283"/>
                <a:gd name="T9" fmla="*/ 228 h 278"/>
                <a:gd name="T10" fmla="*/ 179 w 283"/>
                <a:gd name="T11" fmla="*/ 181 h 278"/>
                <a:gd name="T12" fmla="*/ 177 w 283"/>
                <a:gd name="T13" fmla="*/ 183 h 278"/>
                <a:gd name="T14" fmla="*/ 175 w 283"/>
                <a:gd name="T15" fmla="*/ 185 h 278"/>
                <a:gd name="T16" fmla="*/ 170 w 283"/>
                <a:gd name="T17" fmla="*/ 187 h 278"/>
                <a:gd name="T18" fmla="*/ 163 w 283"/>
                <a:gd name="T19" fmla="*/ 187 h 278"/>
                <a:gd name="T20" fmla="*/ 160 w 283"/>
                <a:gd name="T21" fmla="*/ 187 h 278"/>
                <a:gd name="T22" fmla="*/ 136 w 283"/>
                <a:gd name="T23" fmla="*/ 181 h 278"/>
                <a:gd name="T24" fmla="*/ 133 w 283"/>
                <a:gd name="T25" fmla="*/ 180 h 278"/>
                <a:gd name="T26" fmla="*/ 131 w 283"/>
                <a:gd name="T27" fmla="*/ 179 h 278"/>
                <a:gd name="T28" fmla="*/ 123 w 283"/>
                <a:gd name="T29" fmla="*/ 175 h 278"/>
                <a:gd name="T30" fmla="*/ 120 w 283"/>
                <a:gd name="T31" fmla="*/ 173 h 278"/>
                <a:gd name="T32" fmla="*/ 117 w 283"/>
                <a:gd name="T33" fmla="*/ 169 h 278"/>
                <a:gd name="T34" fmla="*/ 117 w 283"/>
                <a:gd name="T35" fmla="*/ 166 h 278"/>
                <a:gd name="T36" fmla="*/ 117 w 283"/>
                <a:gd name="T37" fmla="*/ 148 h 278"/>
                <a:gd name="T38" fmla="*/ 118 w 283"/>
                <a:gd name="T39" fmla="*/ 141 h 278"/>
                <a:gd name="T40" fmla="*/ 123 w 283"/>
                <a:gd name="T41" fmla="*/ 123 h 278"/>
                <a:gd name="T42" fmla="*/ 123 w 283"/>
                <a:gd name="T43" fmla="*/ 123 h 278"/>
                <a:gd name="T44" fmla="*/ 124 w 283"/>
                <a:gd name="T45" fmla="*/ 122 h 278"/>
                <a:gd name="T46" fmla="*/ 128 w 283"/>
                <a:gd name="T47" fmla="*/ 115 h 278"/>
                <a:gd name="T48" fmla="*/ 133 w 283"/>
                <a:gd name="T49" fmla="*/ 109 h 278"/>
                <a:gd name="T50" fmla="*/ 145 w 283"/>
                <a:gd name="T51" fmla="*/ 103 h 278"/>
                <a:gd name="T52" fmla="*/ 155 w 283"/>
                <a:gd name="T53" fmla="*/ 100 h 278"/>
                <a:gd name="T54" fmla="*/ 163 w 283"/>
                <a:gd name="T55" fmla="*/ 99 h 278"/>
                <a:gd name="T56" fmla="*/ 167 w 283"/>
                <a:gd name="T57" fmla="*/ 100 h 278"/>
                <a:gd name="T58" fmla="*/ 179 w 283"/>
                <a:gd name="T59" fmla="*/ 117 h 278"/>
                <a:gd name="T60" fmla="*/ 181 w 283"/>
                <a:gd name="T61" fmla="*/ 127 h 278"/>
                <a:gd name="T62" fmla="*/ 183 w 283"/>
                <a:gd name="T63" fmla="*/ 143 h 278"/>
                <a:gd name="T64" fmla="*/ 183 w 283"/>
                <a:gd name="T65" fmla="*/ 163 h 278"/>
                <a:gd name="T66" fmla="*/ 183 w 283"/>
                <a:gd name="T67" fmla="*/ 170 h 278"/>
                <a:gd name="T68" fmla="*/ 181 w 283"/>
                <a:gd name="T69" fmla="*/ 1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78">
                  <a:moveTo>
                    <a:pt x="249" y="228"/>
                  </a:moveTo>
                  <a:cubicBezTo>
                    <a:pt x="270" y="201"/>
                    <a:pt x="283" y="165"/>
                    <a:pt x="280" y="134"/>
                  </a:cubicBezTo>
                  <a:cubicBezTo>
                    <a:pt x="277" y="91"/>
                    <a:pt x="251" y="49"/>
                    <a:pt x="212" y="30"/>
                  </a:cubicBezTo>
                  <a:cubicBezTo>
                    <a:pt x="195" y="13"/>
                    <a:pt x="172" y="3"/>
                    <a:pt x="147" y="2"/>
                  </a:cubicBezTo>
                  <a:cubicBezTo>
                    <a:pt x="98" y="0"/>
                    <a:pt x="52" y="34"/>
                    <a:pt x="28" y="75"/>
                  </a:cubicBezTo>
                  <a:cubicBezTo>
                    <a:pt x="0" y="125"/>
                    <a:pt x="0" y="188"/>
                    <a:pt x="37" y="234"/>
                  </a:cubicBezTo>
                  <a:cubicBezTo>
                    <a:pt x="53" y="255"/>
                    <a:pt x="77" y="269"/>
                    <a:pt x="103" y="273"/>
                  </a:cubicBezTo>
                  <a:cubicBezTo>
                    <a:pt x="131" y="277"/>
                    <a:pt x="164" y="278"/>
                    <a:pt x="191" y="270"/>
                  </a:cubicBezTo>
                  <a:cubicBezTo>
                    <a:pt x="201" y="267"/>
                    <a:pt x="210" y="262"/>
                    <a:pt x="218" y="256"/>
                  </a:cubicBezTo>
                  <a:cubicBezTo>
                    <a:pt x="230" y="250"/>
                    <a:pt x="240" y="240"/>
                    <a:pt x="249" y="228"/>
                  </a:cubicBezTo>
                  <a:close/>
                  <a:moveTo>
                    <a:pt x="181" y="177"/>
                  </a:moveTo>
                  <a:cubicBezTo>
                    <a:pt x="180" y="178"/>
                    <a:pt x="180" y="180"/>
                    <a:pt x="179" y="181"/>
                  </a:cubicBezTo>
                  <a:cubicBezTo>
                    <a:pt x="179" y="181"/>
                    <a:pt x="179" y="181"/>
                    <a:pt x="179" y="181"/>
                  </a:cubicBezTo>
                  <a:cubicBezTo>
                    <a:pt x="178" y="182"/>
                    <a:pt x="178" y="183"/>
                    <a:pt x="177" y="183"/>
                  </a:cubicBezTo>
                  <a:cubicBezTo>
                    <a:pt x="177" y="184"/>
                    <a:pt x="176" y="185"/>
                    <a:pt x="175" y="185"/>
                  </a:cubicBezTo>
                  <a:cubicBezTo>
                    <a:pt x="175" y="185"/>
                    <a:pt x="175" y="185"/>
                    <a:pt x="175" y="185"/>
                  </a:cubicBezTo>
                  <a:cubicBezTo>
                    <a:pt x="174" y="186"/>
                    <a:pt x="174" y="186"/>
                    <a:pt x="174" y="186"/>
                  </a:cubicBezTo>
                  <a:cubicBezTo>
                    <a:pt x="173" y="186"/>
                    <a:pt x="170" y="186"/>
                    <a:pt x="170" y="187"/>
                  </a:cubicBezTo>
                  <a:cubicBezTo>
                    <a:pt x="169" y="187"/>
                    <a:pt x="169" y="187"/>
                    <a:pt x="169" y="187"/>
                  </a:cubicBezTo>
                  <a:cubicBezTo>
                    <a:pt x="167" y="187"/>
                    <a:pt x="164" y="187"/>
                    <a:pt x="163" y="187"/>
                  </a:cubicBezTo>
                  <a:cubicBezTo>
                    <a:pt x="161" y="187"/>
                    <a:pt x="159" y="186"/>
                    <a:pt x="157" y="186"/>
                  </a:cubicBezTo>
                  <a:cubicBezTo>
                    <a:pt x="151" y="186"/>
                    <a:pt x="160" y="187"/>
                    <a:pt x="160" y="187"/>
                  </a:cubicBezTo>
                  <a:cubicBezTo>
                    <a:pt x="158" y="188"/>
                    <a:pt x="149" y="185"/>
                    <a:pt x="147" y="184"/>
                  </a:cubicBezTo>
                  <a:cubicBezTo>
                    <a:pt x="144" y="183"/>
                    <a:pt x="140" y="182"/>
                    <a:pt x="136" y="181"/>
                  </a:cubicBezTo>
                  <a:cubicBezTo>
                    <a:pt x="136" y="181"/>
                    <a:pt x="135" y="181"/>
                    <a:pt x="134" y="180"/>
                  </a:cubicBezTo>
                  <a:cubicBezTo>
                    <a:pt x="135" y="181"/>
                    <a:pt x="136" y="182"/>
                    <a:pt x="133" y="180"/>
                  </a:cubicBezTo>
                  <a:cubicBezTo>
                    <a:pt x="132" y="180"/>
                    <a:pt x="132" y="180"/>
                    <a:pt x="132" y="179"/>
                  </a:cubicBezTo>
                  <a:cubicBezTo>
                    <a:pt x="131" y="179"/>
                    <a:pt x="131" y="179"/>
                    <a:pt x="131" y="179"/>
                  </a:cubicBezTo>
                  <a:cubicBezTo>
                    <a:pt x="131" y="179"/>
                    <a:pt x="131" y="179"/>
                    <a:pt x="131" y="179"/>
                  </a:cubicBezTo>
                  <a:cubicBezTo>
                    <a:pt x="128" y="178"/>
                    <a:pt x="126" y="176"/>
                    <a:pt x="123" y="175"/>
                  </a:cubicBezTo>
                  <a:cubicBezTo>
                    <a:pt x="122" y="174"/>
                    <a:pt x="122" y="174"/>
                    <a:pt x="122" y="174"/>
                  </a:cubicBezTo>
                  <a:cubicBezTo>
                    <a:pt x="121" y="173"/>
                    <a:pt x="120" y="173"/>
                    <a:pt x="120" y="173"/>
                  </a:cubicBezTo>
                  <a:cubicBezTo>
                    <a:pt x="120" y="172"/>
                    <a:pt x="119" y="171"/>
                    <a:pt x="118" y="170"/>
                  </a:cubicBezTo>
                  <a:cubicBezTo>
                    <a:pt x="118" y="170"/>
                    <a:pt x="118" y="169"/>
                    <a:pt x="117" y="169"/>
                  </a:cubicBezTo>
                  <a:cubicBezTo>
                    <a:pt x="117" y="168"/>
                    <a:pt x="117" y="168"/>
                    <a:pt x="117" y="167"/>
                  </a:cubicBezTo>
                  <a:cubicBezTo>
                    <a:pt x="117" y="167"/>
                    <a:pt x="117" y="166"/>
                    <a:pt x="117" y="166"/>
                  </a:cubicBezTo>
                  <a:cubicBezTo>
                    <a:pt x="117" y="164"/>
                    <a:pt x="116" y="162"/>
                    <a:pt x="116" y="160"/>
                  </a:cubicBezTo>
                  <a:cubicBezTo>
                    <a:pt x="117" y="156"/>
                    <a:pt x="117" y="152"/>
                    <a:pt x="117" y="148"/>
                  </a:cubicBezTo>
                  <a:cubicBezTo>
                    <a:pt x="117" y="147"/>
                    <a:pt x="117" y="146"/>
                    <a:pt x="117" y="145"/>
                  </a:cubicBezTo>
                  <a:cubicBezTo>
                    <a:pt x="118" y="144"/>
                    <a:pt x="118" y="142"/>
                    <a:pt x="118" y="141"/>
                  </a:cubicBezTo>
                  <a:cubicBezTo>
                    <a:pt x="119" y="136"/>
                    <a:pt x="120" y="131"/>
                    <a:pt x="122" y="126"/>
                  </a:cubicBezTo>
                  <a:cubicBezTo>
                    <a:pt x="122" y="125"/>
                    <a:pt x="122" y="124"/>
                    <a:pt x="123" y="123"/>
                  </a:cubicBezTo>
                  <a:cubicBezTo>
                    <a:pt x="122" y="124"/>
                    <a:pt x="122" y="125"/>
                    <a:pt x="121" y="126"/>
                  </a:cubicBezTo>
                  <a:cubicBezTo>
                    <a:pt x="122" y="125"/>
                    <a:pt x="122" y="124"/>
                    <a:pt x="123" y="123"/>
                  </a:cubicBezTo>
                  <a:cubicBezTo>
                    <a:pt x="123" y="122"/>
                    <a:pt x="123" y="122"/>
                    <a:pt x="123" y="123"/>
                  </a:cubicBezTo>
                  <a:cubicBezTo>
                    <a:pt x="123" y="123"/>
                    <a:pt x="123" y="122"/>
                    <a:pt x="124" y="122"/>
                  </a:cubicBezTo>
                  <a:cubicBezTo>
                    <a:pt x="125" y="120"/>
                    <a:pt x="126" y="118"/>
                    <a:pt x="127" y="117"/>
                  </a:cubicBezTo>
                  <a:cubicBezTo>
                    <a:pt x="128" y="115"/>
                    <a:pt x="131" y="111"/>
                    <a:pt x="128" y="115"/>
                  </a:cubicBezTo>
                  <a:cubicBezTo>
                    <a:pt x="129" y="114"/>
                    <a:pt x="131" y="111"/>
                    <a:pt x="132" y="111"/>
                  </a:cubicBezTo>
                  <a:cubicBezTo>
                    <a:pt x="132" y="111"/>
                    <a:pt x="133" y="110"/>
                    <a:pt x="133" y="109"/>
                  </a:cubicBezTo>
                  <a:cubicBezTo>
                    <a:pt x="134" y="109"/>
                    <a:pt x="135" y="108"/>
                    <a:pt x="136" y="108"/>
                  </a:cubicBezTo>
                  <a:cubicBezTo>
                    <a:pt x="139" y="106"/>
                    <a:pt x="142" y="104"/>
                    <a:pt x="145" y="103"/>
                  </a:cubicBezTo>
                  <a:cubicBezTo>
                    <a:pt x="146" y="102"/>
                    <a:pt x="147" y="102"/>
                    <a:pt x="148" y="102"/>
                  </a:cubicBezTo>
                  <a:cubicBezTo>
                    <a:pt x="149" y="101"/>
                    <a:pt x="152" y="100"/>
                    <a:pt x="155" y="100"/>
                  </a:cubicBezTo>
                  <a:cubicBezTo>
                    <a:pt x="155" y="100"/>
                    <a:pt x="156" y="100"/>
                    <a:pt x="156" y="100"/>
                  </a:cubicBezTo>
                  <a:cubicBezTo>
                    <a:pt x="159" y="100"/>
                    <a:pt x="161" y="99"/>
                    <a:pt x="163" y="99"/>
                  </a:cubicBezTo>
                  <a:cubicBezTo>
                    <a:pt x="165" y="99"/>
                    <a:pt x="165" y="99"/>
                    <a:pt x="166" y="99"/>
                  </a:cubicBezTo>
                  <a:cubicBezTo>
                    <a:pt x="166" y="99"/>
                    <a:pt x="167" y="100"/>
                    <a:pt x="167" y="100"/>
                  </a:cubicBezTo>
                  <a:cubicBezTo>
                    <a:pt x="169" y="106"/>
                    <a:pt x="173" y="112"/>
                    <a:pt x="179" y="116"/>
                  </a:cubicBezTo>
                  <a:cubicBezTo>
                    <a:pt x="179" y="117"/>
                    <a:pt x="179" y="117"/>
                    <a:pt x="179" y="117"/>
                  </a:cubicBezTo>
                  <a:cubicBezTo>
                    <a:pt x="179" y="118"/>
                    <a:pt x="180" y="120"/>
                    <a:pt x="180" y="122"/>
                  </a:cubicBezTo>
                  <a:cubicBezTo>
                    <a:pt x="180" y="124"/>
                    <a:pt x="181" y="125"/>
                    <a:pt x="181" y="127"/>
                  </a:cubicBezTo>
                  <a:cubicBezTo>
                    <a:pt x="181" y="127"/>
                    <a:pt x="181" y="127"/>
                    <a:pt x="181" y="127"/>
                  </a:cubicBezTo>
                  <a:cubicBezTo>
                    <a:pt x="182" y="132"/>
                    <a:pt x="182" y="137"/>
                    <a:pt x="183" y="143"/>
                  </a:cubicBezTo>
                  <a:cubicBezTo>
                    <a:pt x="183" y="148"/>
                    <a:pt x="183" y="153"/>
                    <a:pt x="183" y="158"/>
                  </a:cubicBezTo>
                  <a:cubicBezTo>
                    <a:pt x="183" y="159"/>
                    <a:pt x="183" y="161"/>
                    <a:pt x="183" y="163"/>
                  </a:cubicBezTo>
                  <a:cubicBezTo>
                    <a:pt x="183" y="164"/>
                    <a:pt x="183" y="165"/>
                    <a:pt x="183" y="166"/>
                  </a:cubicBezTo>
                  <a:cubicBezTo>
                    <a:pt x="183" y="168"/>
                    <a:pt x="183" y="169"/>
                    <a:pt x="183" y="170"/>
                  </a:cubicBezTo>
                  <a:cubicBezTo>
                    <a:pt x="182" y="171"/>
                    <a:pt x="182" y="173"/>
                    <a:pt x="182" y="174"/>
                  </a:cubicBezTo>
                  <a:cubicBezTo>
                    <a:pt x="182" y="174"/>
                    <a:pt x="181" y="176"/>
                    <a:pt x="181"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9" name="Freeform 658"/>
            <p:cNvSpPr>
              <a:spLocks/>
            </p:cNvSpPr>
            <p:nvPr/>
          </p:nvSpPr>
          <p:spPr bwMode="auto">
            <a:xfrm>
              <a:off x="10895540" y="6000317"/>
              <a:ext cx="2951" cy="1180"/>
            </a:xfrm>
            <a:custGeom>
              <a:avLst/>
              <a:gdLst>
                <a:gd name="T0" fmla="*/ 1 w 3"/>
                <a:gd name="T1" fmla="*/ 0 h 1"/>
                <a:gd name="T2" fmla="*/ 3 w 3"/>
                <a:gd name="T3" fmla="*/ 1 h 1"/>
                <a:gd name="T4" fmla="*/ 0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1"/>
                    <a:pt x="2" y="1"/>
                    <a:pt x="3" y="1"/>
                  </a:cubicBezTo>
                  <a:cubicBezTo>
                    <a:pt x="2" y="1"/>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0" name="Rectangle 659"/>
            <p:cNvSpPr>
              <a:spLocks noChangeArrowheads="1"/>
            </p:cNvSpPr>
            <p:nvPr/>
          </p:nvSpPr>
          <p:spPr bwMode="auto">
            <a:xfrm>
              <a:off x="10887867" y="5946606"/>
              <a:ext cx="590" cy="5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4" name="Group 13"/>
          <p:cNvGrpSpPr/>
          <p:nvPr/>
        </p:nvGrpSpPr>
        <p:grpSpPr>
          <a:xfrm>
            <a:off x="2229781" y="-7903"/>
            <a:ext cx="720665" cy="756079"/>
            <a:chOff x="3163590" y="-25479"/>
            <a:chExt cx="960887" cy="1008105"/>
          </a:xfrm>
        </p:grpSpPr>
        <p:sp>
          <p:nvSpPr>
            <p:cNvPr id="461" name="Freeform 660"/>
            <p:cNvSpPr>
              <a:spLocks/>
            </p:cNvSpPr>
            <p:nvPr/>
          </p:nvSpPr>
          <p:spPr bwMode="auto">
            <a:xfrm>
              <a:off x="3163590" y="160442"/>
              <a:ext cx="960887" cy="822184"/>
            </a:xfrm>
            <a:custGeom>
              <a:avLst/>
              <a:gdLst>
                <a:gd name="T0" fmla="*/ 354 w 997"/>
                <a:gd name="T1" fmla="*/ 188 h 853"/>
                <a:gd name="T2" fmla="*/ 316 w 997"/>
                <a:gd name="T3" fmla="*/ 186 h 853"/>
                <a:gd name="T4" fmla="*/ 81 w 997"/>
                <a:gd name="T5" fmla="*/ 328 h 853"/>
                <a:gd name="T6" fmla="*/ 342 w 997"/>
                <a:gd name="T7" fmla="*/ 825 h 853"/>
                <a:gd name="T8" fmla="*/ 546 w 997"/>
                <a:gd name="T9" fmla="*/ 752 h 853"/>
                <a:gd name="T10" fmla="*/ 730 w 997"/>
                <a:gd name="T11" fmla="*/ 706 h 853"/>
                <a:gd name="T12" fmla="*/ 722 w 997"/>
                <a:gd name="T13" fmla="*/ 60 h 853"/>
                <a:gd name="T14" fmla="*/ 422 w 997"/>
                <a:gd name="T15" fmla="*/ 90 h 853"/>
                <a:gd name="T16" fmla="*/ 354 w 997"/>
                <a:gd name="T17" fmla="*/ 18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853">
                  <a:moveTo>
                    <a:pt x="354" y="188"/>
                  </a:moveTo>
                  <a:cubicBezTo>
                    <a:pt x="349" y="192"/>
                    <a:pt x="335" y="189"/>
                    <a:pt x="316" y="186"/>
                  </a:cubicBezTo>
                  <a:cubicBezTo>
                    <a:pt x="259" y="178"/>
                    <a:pt x="155" y="169"/>
                    <a:pt x="81" y="328"/>
                  </a:cubicBezTo>
                  <a:cubicBezTo>
                    <a:pt x="0" y="500"/>
                    <a:pt x="163" y="791"/>
                    <a:pt x="342" y="825"/>
                  </a:cubicBezTo>
                  <a:cubicBezTo>
                    <a:pt x="490" y="853"/>
                    <a:pt x="514" y="765"/>
                    <a:pt x="546" y="752"/>
                  </a:cubicBezTo>
                  <a:cubicBezTo>
                    <a:pt x="579" y="739"/>
                    <a:pt x="665" y="754"/>
                    <a:pt x="730" y="706"/>
                  </a:cubicBezTo>
                  <a:cubicBezTo>
                    <a:pt x="797" y="655"/>
                    <a:pt x="997" y="237"/>
                    <a:pt x="722" y="60"/>
                  </a:cubicBezTo>
                  <a:cubicBezTo>
                    <a:pt x="630" y="0"/>
                    <a:pt x="492" y="18"/>
                    <a:pt x="422" y="90"/>
                  </a:cubicBezTo>
                  <a:cubicBezTo>
                    <a:pt x="386" y="129"/>
                    <a:pt x="382" y="163"/>
                    <a:pt x="354" y="188"/>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2" name="Freeform 661"/>
            <p:cNvSpPr>
              <a:spLocks/>
            </p:cNvSpPr>
            <p:nvPr/>
          </p:nvSpPr>
          <p:spPr bwMode="auto">
            <a:xfrm>
              <a:off x="3329443" y="103190"/>
              <a:ext cx="182970" cy="244353"/>
            </a:xfrm>
            <a:custGeom>
              <a:avLst/>
              <a:gdLst>
                <a:gd name="T0" fmla="*/ 11 w 190"/>
                <a:gd name="T1" fmla="*/ 1 h 253"/>
                <a:gd name="T2" fmla="*/ 78 w 190"/>
                <a:gd name="T3" fmla="*/ 42 h 253"/>
                <a:gd name="T4" fmla="*/ 132 w 190"/>
                <a:gd name="T5" fmla="*/ 100 h 253"/>
                <a:gd name="T6" fmla="*/ 171 w 190"/>
                <a:gd name="T7" fmla="*/ 169 h 253"/>
                <a:gd name="T8" fmla="*/ 189 w 190"/>
                <a:gd name="T9" fmla="*/ 245 h 253"/>
                <a:gd name="T10" fmla="*/ 183 w 190"/>
                <a:gd name="T11" fmla="*/ 253 h 253"/>
                <a:gd name="T12" fmla="*/ 175 w 190"/>
                <a:gd name="T13" fmla="*/ 248 h 253"/>
                <a:gd name="T14" fmla="*/ 175 w 190"/>
                <a:gd name="T15" fmla="*/ 248 h 253"/>
                <a:gd name="T16" fmla="*/ 146 w 190"/>
                <a:gd name="T17" fmla="*/ 180 h 253"/>
                <a:gd name="T18" fmla="*/ 108 w 190"/>
                <a:gd name="T19" fmla="*/ 117 h 253"/>
                <a:gd name="T20" fmla="*/ 60 w 190"/>
                <a:gd name="T21" fmla="*/ 62 h 253"/>
                <a:gd name="T22" fmla="*/ 5 w 190"/>
                <a:gd name="T23" fmla="*/ 13 h 253"/>
                <a:gd name="T24" fmla="*/ 4 w 190"/>
                <a:gd name="T25" fmla="*/ 13 h 253"/>
                <a:gd name="T26" fmla="*/ 3 w 190"/>
                <a:gd name="T27" fmla="*/ 3 h 253"/>
                <a:gd name="T28" fmla="*/ 11 w 190"/>
                <a:gd name="T29" fmla="*/ 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3">
                  <a:moveTo>
                    <a:pt x="11" y="1"/>
                  </a:moveTo>
                  <a:cubicBezTo>
                    <a:pt x="36" y="11"/>
                    <a:pt x="58" y="25"/>
                    <a:pt x="78" y="42"/>
                  </a:cubicBezTo>
                  <a:cubicBezTo>
                    <a:pt x="99" y="59"/>
                    <a:pt x="117" y="78"/>
                    <a:pt x="132" y="100"/>
                  </a:cubicBezTo>
                  <a:cubicBezTo>
                    <a:pt x="148" y="121"/>
                    <a:pt x="161" y="144"/>
                    <a:pt x="171" y="169"/>
                  </a:cubicBezTo>
                  <a:cubicBezTo>
                    <a:pt x="181" y="193"/>
                    <a:pt x="186" y="219"/>
                    <a:pt x="189" y="245"/>
                  </a:cubicBezTo>
                  <a:cubicBezTo>
                    <a:pt x="190" y="249"/>
                    <a:pt x="187" y="253"/>
                    <a:pt x="183" y="253"/>
                  </a:cubicBezTo>
                  <a:cubicBezTo>
                    <a:pt x="180" y="253"/>
                    <a:pt x="176" y="251"/>
                    <a:pt x="175" y="248"/>
                  </a:cubicBezTo>
                  <a:cubicBezTo>
                    <a:pt x="175" y="248"/>
                    <a:pt x="175" y="248"/>
                    <a:pt x="175" y="248"/>
                  </a:cubicBezTo>
                  <a:cubicBezTo>
                    <a:pt x="166" y="224"/>
                    <a:pt x="158" y="201"/>
                    <a:pt x="146" y="180"/>
                  </a:cubicBezTo>
                  <a:cubicBezTo>
                    <a:pt x="136" y="158"/>
                    <a:pt x="123" y="137"/>
                    <a:pt x="108" y="117"/>
                  </a:cubicBezTo>
                  <a:cubicBezTo>
                    <a:pt x="94" y="98"/>
                    <a:pt x="78" y="79"/>
                    <a:pt x="60" y="62"/>
                  </a:cubicBezTo>
                  <a:cubicBezTo>
                    <a:pt x="43" y="45"/>
                    <a:pt x="24" y="28"/>
                    <a:pt x="5" y="13"/>
                  </a:cubicBezTo>
                  <a:cubicBezTo>
                    <a:pt x="4" y="13"/>
                    <a:pt x="4" y="13"/>
                    <a:pt x="4" y="13"/>
                  </a:cubicBezTo>
                  <a:cubicBezTo>
                    <a:pt x="1" y="11"/>
                    <a:pt x="0" y="6"/>
                    <a:pt x="3" y="3"/>
                  </a:cubicBezTo>
                  <a:cubicBezTo>
                    <a:pt x="5" y="0"/>
                    <a:pt x="8" y="0"/>
                    <a:pt x="11" y="1"/>
                  </a:cubicBez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3" name="Freeform 662"/>
            <p:cNvSpPr>
              <a:spLocks/>
            </p:cNvSpPr>
            <p:nvPr/>
          </p:nvSpPr>
          <p:spPr bwMode="auto">
            <a:xfrm>
              <a:off x="3364266" y="-25479"/>
              <a:ext cx="284489" cy="222515"/>
            </a:xfrm>
            <a:custGeom>
              <a:avLst/>
              <a:gdLst>
                <a:gd name="T0" fmla="*/ 125 w 295"/>
                <a:gd name="T1" fmla="*/ 231 h 231"/>
                <a:gd name="T2" fmla="*/ 184 w 295"/>
                <a:gd name="T3" fmla="*/ 0 h 231"/>
                <a:gd name="T4" fmla="*/ 125 w 295"/>
                <a:gd name="T5" fmla="*/ 231 h 231"/>
              </a:gdLst>
              <a:ahLst/>
              <a:cxnLst>
                <a:cxn ang="0">
                  <a:pos x="T0" y="T1"/>
                </a:cxn>
                <a:cxn ang="0">
                  <a:pos x="T2" y="T3"/>
                </a:cxn>
                <a:cxn ang="0">
                  <a:pos x="T4" y="T5"/>
                </a:cxn>
              </a:cxnLst>
              <a:rect l="0" t="0" r="r" b="b"/>
              <a:pathLst>
                <a:path w="295" h="231">
                  <a:moveTo>
                    <a:pt x="125" y="231"/>
                  </a:moveTo>
                  <a:cubicBezTo>
                    <a:pt x="125" y="231"/>
                    <a:pt x="0" y="93"/>
                    <a:pt x="184" y="0"/>
                  </a:cubicBezTo>
                  <a:cubicBezTo>
                    <a:pt x="184" y="0"/>
                    <a:pt x="295" y="151"/>
                    <a:pt x="125" y="2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13" name="Group 12"/>
            <p:cNvGrpSpPr/>
            <p:nvPr/>
          </p:nvGrpSpPr>
          <p:grpSpPr>
            <a:xfrm>
              <a:off x="3370759" y="274356"/>
              <a:ext cx="566026" cy="633902"/>
              <a:chOff x="3370759" y="274356"/>
              <a:chExt cx="566026" cy="633902"/>
            </a:xfrm>
            <a:solidFill>
              <a:schemeClr val="accent4">
                <a:lumMod val="75000"/>
              </a:schemeClr>
            </a:solidFill>
          </p:grpSpPr>
          <p:sp>
            <p:nvSpPr>
              <p:cNvPr id="464" name="Freeform 663"/>
              <p:cNvSpPr>
                <a:spLocks/>
              </p:cNvSpPr>
              <p:nvPr/>
            </p:nvSpPr>
            <p:spPr bwMode="auto">
              <a:xfrm>
                <a:off x="3402631" y="812641"/>
                <a:ext cx="57252" cy="60793"/>
              </a:xfrm>
              <a:custGeom>
                <a:avLst/>
                <a:gdLst>
                  <a:gd name="T0" fmla="*/ 16 w 59"/>
                  <a:gd name="T1" fmla="*/ 0 h 63"/>
                  <a:gd name="T2" fmla="*/ 12 w 59"/>
                  <a:gd name="T3" fmla="*/ 0 h 63"/>
                  <a:gd name="T4" fmla="*/ 5 w 59"/>
                  <a:gd name="T5" fmla="*/ 5 h 63"/>
                  <a:gd name="T6" fmla="*/ 0 w 59"/>
                  <a:gd name="T7" fmla="*/ 16 h 63"/>
                  <a:gd name="T8" fmla="*/ 0 w 59"/>
                  <a:gd name="T9" fmla="*/ 21 h 63"/>
                  <a:gd name="T10" fmla="*/ 2 w 59"/>
                  <a:gd name="T11" fmla="*/ 30 h 63"/>
                  <a:gd name="T12" fmla="*/ 8 w 59"/>
                  <a:gd name="T13" fmla="*/ 43 h 63"/>
                  <a:gd name="T14" fmla="*/ 17 w 59"/>
                  <a:gd name="T15" fmla="*/ 54 h 63"/>
                  <a:gd name="T16" fmla="*/ 24 w 59"/>
                  <a:gd name="T17" fmla="*/ 59 h 63"/>
                  <a:gd name="T18" fmla="*/ 31 w 59"/>
                  <a:gd name="T19" fmla="*/ 62 h 63"/>
                  <a:gd name="T20" fmla="*/ 38 w 59"/>
                  <a:gd name="T21" fmla="*/ 63 h 63"/>
                  <a:gd name="T22" fmla="*/ 39 w 59"/>
                  <a:gd name="T23" fmla="*/ 63 h 63"/>
                  <a:gd name="T24" fmla="*/ 55 w 59"/>
                  <a:gd name="T25" fmla="*/ 54 h 63"/>
                  <a:gd name="T26" fmla="*/ 55 w 59"/>
                  <a:gd name="T27" fmla="*/ 34 h 63"/>
                  <a:gd name="T28" fmla="*/ 50 w 59"/>
                  <a:gd name="T29" fmla="*/ 28 h 63"/>
                  <a:gd name="T30" fmla="*/ 48 w 59"/>
                  <a:gd name="T31" fmla="*/ 26 h 63"/>
                  <a:gd name="T32" fmla="*/ 42 w 59"/>
                  <a:gd name="T33" fmla="*/ 22 h 63"/>
                  <a:gd name="T34" fmla="*/ 36 w 59"/>
                  <a:gd name="T35" fmla="*/ 15 h 63"/>
                  <a:gd name="T36" fmla="*/ 36 w 59"/>
                  <a:gd name="T37" fmla="*/ 15 h 63"/>
                  <a:gd name="T38" fmla="*/ 32 w 59"/>
                  <a:gd name="T39" fmla="*/ 10 h 63"/>
                  <a:gd name="T40" fmla="*/ 31 w 59"/>
                  <a:gd name="T41" fmla="*/ 8 h 63"/>
                  <a:gd name="T42" fmla="*/ 23 w 59"/>
                  <a:gd name="T43" fmla="*/ 1 h 63"/>
                  <a:gd name="T44" fmla="*/ 16 w 59"/>
                  <a:gd name="T4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63">
                    <a:moveTo>
                      <a:pt x="16" y="0"/>
                    </a:moveTo>
                    <a:cubicBezTo>
                      <a:pt x="15" y="0"/>
                      <a:pt x="13" y="0"/>
                      <a:pt x="12" y="0"/>
                    </a:cubicBezTo>
                    <a:cubicBezTo>
                      <a:pt x="9" y="1"/>
                      <a:pt x="7" y="3"/>
                      <a:pt x="5" y="5"/>
                    </a:cubicBezTo>
                    <a:cubicBezTo>
                      <a:pt x="2" y="7"/>
                      <a:pt x="0" y="12"/>
                      <a:pt x="0" y="16"/>
                    </a:cubicBezTo>
                    <a:cubicBezTo>
                      <a:pt x="0" y="18"/>
                      <a:pt x="0" y="19"/>
                      <a:pt x="0" y="21"/>
                    </a:cubicBezTo>
                    <a:cubicBezTo>
                      <a:pt x="0" y="24"/>
                      <a:pt x="1" y="27"/>
                      <a:pt x="2" y="30"/>
                    </a:cubicBezTo>
                    <a:cubicBezTo>
                      <a:pt x="3" y="34"/>
                      <a:pt x="5" y="39"/>
                      <a:pt x="8" y="43"/>
                    </a:cubicBezTo>
                    <a:cubicBezTo>
                      <a:pt x="10" y="47"/>
                      <a:pt x="13" y="50"/>
                      <a:pt x="17" y="54"/>
                    </a:cubicBezTo>
                    <a:cubicBezTo>
                      <a:pt x="19" y="56"/>
                      <a:pt x="22" y="58"/>
                      <a:pt x="24" y="59"/>
                    </a:cubicBezTo>
                    <a:cubicBezTo>
                      <a:pt x="27" y="60"/>
                      <a:pt x="29" y="61"/>
                      <a:pt x="31" y="62"/>
                    </a:cubicBezTo>
                    <a:cubicBezTo>
                      <a:pt x="34" y="63"/>
                      <a:pt x="36" y="63"/>
                      <a:pt x="38" y="63"/>
                    </a:cubicBezTo>
                    <a:cubicBezTo>
                      <a:pt x="39" y="63"/>
                      <a:pt x="39" y="63"/>
                      <a:pt x="39" y="63"/>
                    </a:cubicBezTo>
                    <a:cubicBezTo>
                      <a:pt x="45" y="63"/>
                      <a:pt x="52" y="59"/>
                      <a:pt x="55" y="54"/>
                    </a:cubicBezTo>
                    <a:cubicBezTo>
                      <a:pt x="59" y="48"/>
                      <a:pt x="59" y="40"/>
                      <a:pt x="55" y="34"/>
                    </a:cubicBezTo>
                    <a:cubicBezTo>
                      <a:pt x="54" y="32"/>
                      <a:pt x="52" y="30"/>
                      <a:pt x="50" y="28"/>
                    </a:cubicBezTo>
                    <a:cubicBezTo>
                      <a:pt x="49" y="27"/>
                      <a:pt x="49" y="27"/>
                      <a:pt x="48" y="26"/>
                    </a:cubicBezTo>
                    <a:cubicBezTo>
                      <a:pt x="46" y="24"/>
                      <a:pt x="44" y="23"/>
                      <a:pt x="42" y="22"/>
                    </a:cubicBezTo>
                    <a:cubicBezTo>
                      <a:pt x="40" y="20"/>
                      <a:pt x="38" y="18"/>
                      <a:pt x="36" y="15"/>
                    </a:cubicBezTo>
                    <a:cubicBezTo>
                      <a:pt x="36" y="15"/>
                      <a:pt x="36" y="15"/>
                      <a:pt x="36" y="15"/>
                    </a:cubicBezTo>
                    <a:cubicBezTo>
                      <a:pt x="35" y="13"/>
                      <a:pt x="33" y="12"/>
                      <a:pt x="32" y="10"/>
                    </a:cubicBezTo>
                    <a:cubicBezTo>
                      <a:pt x="32" y="9"/>
                      <a:pt x="31" y="9"/>
                      <a:pt x="31" y="8"/>
                    </a:cubicBezTo>
                    <a:cubicBezTo>
                      <a:pt x="29" y="5"/>
                      <a:pt x="26" y="3"/>
                      <a:pt x="23" y="1"/>
                    </a:cubicBezTo>
                    <a:cubicBezTo>
                      <a:pt x="21"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5" name="Freeform 664"/>
              <p:cNvSpPr>
                <a:spLocks/>
              </p:cNvSpPr>
              <p:nvPr/>
            </p:nvSpPr>
            <p:spPr bwMode="auto">
              <a:xfrm>
                <a:off x="3484672" y="845694"/>
                <a:ext cx="51350" cy="62564"/>
              </a:xfrm>
              <a:custGeom>
                <a:avLst/>
                <a:gdLst>
                  <a:gd name="T0" fmla="*/ 16 w 53"/>
                  <a:gd name="T1" fmla="*/ 0 h 65"/>
                  <a:gd name="T2" fmla="*/ 9 w 53"/>
                  <a:gd name="T3" fmla="*/ 2 h 65"/>
                  <a:gd name="T4" fmla="*/ 2 w 53"/>
                  <a:gd name="T5" fmla="*/ 19 h 65"/>
                  <a:gd name="T6" fmla="*/ 4 w 53"/>
                  <a:gd name="T7" fmla="*/ 28 h 65"/>
                  <a:gd name="T8" fmla="*/ 7 w 53"/>
                  <a:gd name="T9" fmla="*/ 36 h 65"/>
                  <a:gd name="T10" fmla="*/ 10 w 53"/>
                  <a:gd name="T11" fmla="*/ 44 h 65"/>
                  <a:gd name="T12" fmla="*/ 23 w 53"/>
                  <a:gd name="T13" fmla="*/ 62 h 65"/>
                  <a:gd name="T14" fmla="*/ 33 w 53"/>
                  <a:gd name="T15" fmla="*/ 65 h 65"/>
                  <a:gd name="T16" fmla="*/ 43 w 53"/>
                  <a:gd name="T17" fmla="*/ 62 h 65"/>
                  <a:gd name="T18" fmla="*/ 50 w 53"/>
                  <a:gd name="T19" fmla="*/ 55 h 65"/>
                  <a:gd name="T20" fmla="*/ 53 w 53"/>
                  <a:gd name="T21" fmla="*/ 45 h 65"/>
                  <a:gd name="T22" fmla="*/ 46 w 53"/>
                  <a:gd name="T23" fmla="*/ 28 h 65"/>
                  <a:gd name="T24" fmla="*/ 41 w 53"/>
                  <a:gd name="T25" fmla="*/ 21 h 65"/>
                  <a:gd name="T26" fmla="*/ 28 w 53"/>
                  <a:gd name="T27" fmla="*/ 4 h 65"/>
                  <a:gd name="T28" fmla="*/ 25 w 53"/>
                  <a:gd name="T29" fmla="*/ 2 h 65"/>
                  <a:gd name="T30" fmla="*/ 19 w 53"/>
                  <a:gd name="T31" fmla="*/ 0 h 65"/>
                  <a:gd name="T32" fmla="*/ 16 w 53"/>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5">
                    <a:moveTo>
                      <a:pt x="16" y="0"/>
                    </a:moveTo>
                    <a:cubicBezTo>
                      <a:pt x="14" y="0"/>
                      <a:pt x="11" y="0"/>
                      <a:pt x="9" y="2"/>
                    </a:cubicBezTo>
                    <a:cubicBezTo>
                      <a:pt x="3" y="5"/>
                      <a:pt x="0" y="12"/>
                      <a:pt x="2" y="19"/>
                    </a:cubicBezTo>
                    <a:cubicBezTo>
                      <a:pt x="4" y="28"/>
                      <a:pt x="4" y="28"/>
                      <a:pt x="4" y="28"/>
                    </a:cubicBezTo>
                    <a:cubicBezTo>
                      <a:pt x="5" y="31"/>
                      <a:pt x="6" y="33"/>
                      <a:pt x="7" y="36"/>
                    </a:cubicBezTo>
                    <a:cubicBezTo>
                      <a:pt x="8" y="39"/>
                      <a:pt x="9" y="41"/>
                      <a:pt x="10" y="44"/>
                    </a:cubicBezTo>
                    <a:cubicBezTo>
                      <a:pt x="13" y="51"/>
                      <a:pt x="16" y="58"/>
                      <a:pt x="23" y="62"/>
                    </a:cubicBezTo>
                    <a:cubicBezTo>
                      <a:pt x="26" y="64"/>
                      <a:pt x="30" y="65"/>
                      <a:pt x="33" y="65"/>
                    </a:cubicBezTo>
                    <a:cubicBezTo>
                      <a:pt x="37" y="65"/>
                      <a:pt x="40" y="64"/>
                      <a:pt x="43" y="62"/>
                    </a:cubicBezTo>
                    <a:cubicBezTo>
                      <a:pt x="46" y="61"/>
                      <a:pt x="48" y="58"/>
                      <a:pt x="50" y="55"/>
                    </a:cubicBezTo>
                    <a:cubicBezTo>
                      <a:pt x="52" y="52"/>
                      <a:pt x="53" y="49"/>
                      <a:pt x="53" y="45"/>
                    </a:cubicBezTo>
                    <a:cubicBezTo>
                      <a:pt x="53" y="39"/>
                      <a:pt x="50" y="33"/>
                      <a:pt x="46" y="28"/>
                    </a:cubicBezTo>
                    <a:cubicBezTo>
                      <a:pt x="45" y="26"/>
                      <a:pt x="43" y="23"/>
                      <a:pt x="41" y="21"/>
                    </a:cubicBezTo>
                    <a:cubicBezTo>
                      <a:pt x="37" y="15"/>
                      <a:pt x="32" y="9"/>
                      <a:pt x="28" y="4"/>
                    </a:cubicBezTo>
                    <a:cubicBezTo>
                      <a:pt x="27" y="3"/>
                      <a:pt x="26" y="2"/>
                      <a:pt x="25" y="2"/>
                    </a:cubicBezTo>
                    <a:cubicBezTo>
                      <a:pt x="23" y="0"/>
                      <a:pt x="21" y="0"/>
                      <a:pt x="19"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6" name="Freeform 665"/>
              <p:cNvSpPr>
                <a:spLocks/>
              </p:cNvSpPr>
              <p:nvPr/>
            </p:nvSpPr>
            <p:spPr bwMode="auto">
              <a:xfrm>
                <a:off x="3486443" y="773686"/>
                <a:ext cx="47218" cy="46038"/>
              </a:xfrm>
              <a:custGeom>
                <a:avLst/>
                <a:gdLst>
                  <a:gd name="T0" fmla="*/ 17 w 49"/>
                  <a:gd name="T1" fmla="*/ 0 h 48"/>
                  <a:gd name="T2" fmla="*/ 16 w 49"/>
                  <a:gd name="T3" fmla="*/ 0 h 48"/>
                  <a:gd name="T4" fmla="*/ 16 w 49"/>
                  <a:gd name="T5" fmla="*/ 0 h 48"/>
                  <a:gd name="T6" fmla="*/ 10 w 49"/>
                  <a:gd name="T7" fmla="*/ 2 h 48"/>
                  <a:gd name="T8" fmla="*/ 5 w 49"/>
                  <a:gd name="T9" fmla="*/ 5 h 48"/>
                  <a:gd name="T10" fmla="*/ 1 w 49"/>
                  <a:gd name="T11" fmla="*/ 16 h 48"/>
                  <a:gd name="T12" fmla="*/ 1 w 49"/>
                  <a:gd name="T13" fmla="*/ 20 h 48"/>
                  <a:gd name="T14" fmla="*/ 5 w 49"/>
                  <a:gd name="T15" fmla="*/ 27 h 48"/>
                  <a:gd name="T16" fmla="*/ 12 w 49"/>
                  <a:gd name="T17" fmla="*/ 35 h 48"/>
                  <a:gd name="T18" fmla="*/ 16 w 49"/>
                  <a:gd name="T19" fmla="*/ 39 h 48"/>
                  <a:gd name="T20" fmla="*/ 18 w 49"/>
                  <a:gd name="T21" fmla="*/ 41 h 48"/>
                  <a:gd name="T22" fmla="*/ 20 w 49"/>
                  <a:gd name="T23" fmla="*/ 43 h 48"/>
                  <a:gd name="T24" fmla="*/ 25 w 49"/>
                  <a:gd name="T25" fmla="*/ 47 h 48"/>
                  <a:gd name="T26" fmla="*/ 31 w 49"/>
                  <a:gd name="T27" fmla="*/ 48 h 48"/>
                  <a:gd name="T28" fmla="*/ 32 w 49"/>
                  <a:gd name="T29" fmla="*/ 48 h 48"/>
                  <a:gd name="T30" fmla="*/ 32 w 49"/>
                  <a:gd name="T31" fmla="*/ 48 h 48"/>
                  <a:gd name="T32" fmla="*/ 38 w 49"/>
                  <a:gd name="T33" fmla="*/ 47 h 48"/>
                  <a:gd name="T34" fmla="*/ 44 w 49"/>
                  <a:gd name="T35" fmla="*/ 43 h 48"/>
                  <a:gd name="T36" fmla="*/ 47 w 49"/>
                  <a:gd name="T37" fmla="*/ 40 h 48"/>
                  <a:gd name="T38" fmla="*/ 49 w 49"/>
                  <a:gd name="T39" fmla="*/ 31 h 48"/>
                  <a:gd name="T40" fmla="*/ 48 w 49"/>
                  <a:gd name="T41" fmla="*/ 27 h 48"/>
                  <a:gd name="T42" fmla="*/ 44 w 49"/>
                  <a:gd name="T43" fmla="*/ 19 h 48"/>
                  <a:gd name="T44" fmla="*/ 40 w 49"/>
                  <a:gd name="T45" fmla="*/ 15 h 48"/>
                  <a:gd name="T46" fmla="*/ 36 w 49"/>
                  <a:gd name="T47" fmla="*/ 12 h 48"/>
                  <a:gd name="T48" fmla="*/ 27 w 49"/>
                  <a:gd name="T49" fmla="*/ 5 h 48"/>
                  <a:gd name="T50" fmla="*/ 22 w 49"/>
                  <a:gd name="T51" fmla="*/ 2 h 48"/>
                  <a:gd name="T52" fmla="*/ 17 w 49"/>
                  <a:gd name="T5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48">
                    <a:moveTo>
                      <a:pt x="17" y="0"/>
                    </a:moveTo>
                    <a:cubicBezTo>
                      <a:pt x="17" y="0"/>
                      <a:pt x="16" y="0"/>
                      <a:pt x="16" y="0"/>
                    </a:cubicBezTo>
                    <a:cubicBezTo>
                      <a:pt x="16" y="0"/>
                      <a:pt x="16" y="0"/>
                      <a:pt x="16" y="0"/>
                    </a:cubicBezTo>
                    <a:cubicBezTo>
                      <a:pt x="14" y="0"/>
                      <a:pt x="12" y="1"/>
                      <a:pt x="10" y="2"/>
                    </a:cubicBezTo>
                    <a:cubicBezTo>
                      <a:pt x="8" y="2"/>
                      <a:pt x="7" y="3"/>
                      <a:pt x="5" y="5"/>
                    </a:cubicBezTo>
                    <a:cubicBezTo>
                      <a:pt x="3" y="8"/>
                      <a:pt x="0" y="12"/>
                      <a:pt x="1" y="16"/>
                    </a:cubicBezTo>
                    <a:cubicBezTo>
                      <a:pt x="1" y="17"/>
                      <a:pt x="1" y="19"/>
                      <a:pt x="1" y="20"/>
                    </a:cubicBezTo>
                    <a:cubicBezTo>
                      <a:pt x="2" y="23"/>
                      <a:pt x="3" y="25"/>
                      <a:pt x="5" y="27"/>
                    </a:cubicBezTo>
                    <a:cubicBezTo>
                      <a:pt x="8" y="30"/>
                      <a:pt x="10" y="32"/>
                      <a:pt x="12" y="35"/>
                    </a:cubicBezTo>
                    <a:cubicBezTo>
                      <a:pt x="16" y="39"/>
                      <a:pt x="16" y="39"/>
                      <a:pt x="16" y="39"/>
                    </a:cubicBezTo>
                    <a:cubicBezTo>
                      <a:pt x="16" y="40"/>
                      <a:pt x="17" y="41"/>
                      <a:pt x="18" y="41"/>
                    </a:cubicBezTo>
                    <a:cubicBezTo>
                      <a:pt x="18" y="42"/>
                      <a:pt x="19" y="43"/>
                      <a:pt x="20" y="43"/>
                    </a:cubicBezTo>
                    <a:cubicBezTo>
                      <a:pt x="21" y="45"/>
                      <a:pt x="23" y="46"/>
                      <a:pt x="25" y="47"/>
                    </a:cubicBezTo>
                    <a:cubicBezTo>
                      <a:pt x="27" y="48"/>
                      <a:pt x="29" y="48"/>
                      <a:pt x="31" y="48"/>
                    </a:cubicBezTo>
                    <a:cubicBezTo>
                      <a:pt x="32" y="48"/>
                      <a:pt x="32" y="48"/>
                      <a:pt x="32" y="48"/>
                    </a:cubicBezTo>
                    <a:cubicBezTo>
                      <a:pt x="32" y="48"/>
                      <a:pt x="32" y="48"/>
                      <a:pt x="32" y="48"/>
                    </a:cubicBezTo>
                    <a:cubicBezTo>
                      <a:pt x="35" y="48"/>
                      <a:pt x="37" y="48"/>
                      <a:pt x="38" y="47"/>
                    </a:cubicBezTo>
                    <a:cubicBezTo>
                      <a:pt x="41" y="46"/>
                      <a:pt x="42" y="45"/>
                      <a:pt x="44" y="43"/>
                    </a:cubicBezTo>
                    <a:cubicBezTo>
                      <a:pt x="45" y="42"/>
                      <a:pt x="46" y="41"/>
                      <a:pt x="47" y="40"/>
                    </a:cubicBezTo>
                    <a:cubicBezTo>
                      <a:pt x="48" y="37"/>
                      <a:pt x="49" y="34"/>
                      <a:pt x="49" y="31"/>
                    </a:cubicBezTo>
                    <a:cubicBezTo>
                      <a:pt x="49" y="30"/>
                      <a:pt x="49" y="28"/>
                      <a:pt x="48" y="27"/>
                    </a:cubicBezTo>
                    <a:cubicBezTo>
                      <a:pt x="48" y="24"/>
                      <a:pt x="46" y="21"/>
                      <a:pt x="44" y="19"/>
                    </a:cubicBezTo>
                    <a:cubicBezTo>
                      <a:pt x="43" y="18"/>
                      <a:pt x="42" y="16"/>
                      <a:pt x="40" y="15"/>
                    </a:cubicBezTo>
                    <a:cubicBezTo>
                      <a:pt x="39" y="14"/>
                      <a:pt x="37" y="13"/>
                      <a:pt x="36" y="12"/>
                    </a:cubicBezTo>
                    <a:cubicBezTo>
                      <a:pt x="33" y="9"/>
                      <a:pt x="30" y="7"/>
                      <a:pt x="27" y="5"/>
                    </a:cubicBezTo>
                    <a:cubicBezTo>
                      <a:pt x="26" y="3"/>
                      <a:pt x="24" y="2"/>
                      <a:pt x="22" y="2"/>
                    </a:cubicBezTo>
                    <a:cubicBezTo>
                      <a:pt x="21"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7" name="Freeform 666"/>
              <p:cNvSpPr>
                <a:spLocks/>
              </p:cNvSpPr>
              <p:nvPr/>
            </p:nvSpPr>
            <p:spPr bwMode="auto">
              <a:xfrm>
                <a:off x="3568484" y="815002"/>
                <a:ext cx="34823" cy="34823"/>
              </a:xfrm>
              <a:custGeom>
                <a:avLst/>
                <a:gdLst>
                  <a:gd name="T0" fmla="*/ 15 w 36"/>
                  <a:gd name="T1" fmla="*/ 0 h 36"/>
                  <a:gd name="T2" fmla="*/ 13 w 36"/>
                  <a:gd name="T3" fmla="*/ 0 h 36"/>
                  <a:gd name="T4" fmla="*/ 9 w 36"/>
                  <a:gd name="T5" fmla="*/ 1 h 36"/>
                  <a:gd name="T6" fmla="*/ 4 w 36"/>
                  <a:gd name="T7" fmla="*/ 4 h 36"/>
                  <a:gd name="T8" fmla="*/ 2 w 36"/>
                  <a:gd name="T9" fmla="*/ 7 h 36"/>
                  <a:gd name="T10" fmla="*/ 0 w 36"/>
                  <a:gd name="T11" fmla="*/ 11 h 36"/>
                  <a:gd name="T12" fmla="*/ 0 w 36"/>
                  <a:gd name="T13" fmla="*/ 17 h 36"/>
                  <a:gd name="T14" fmla="*/ 2 w 36"/>
                  <a:gd name="T15" fmla="*/ 22 h 36"/>
                  <a:gd name="T16" fmla="*/ 4 w 36"/>
                  <a:gd name="T17" fmla="*/ 25 h 36"/>
                  <a:gd name="T18" fmla="*/ 5 w 36"/>
                  <a:gd name="T19" fmla="*/ 27 h 36"/>
                  <a:gd name="T20" fmla="*/ 5 w 36"/>
                  <a:gd name="T21" fmla="*/ 28 h 36"/>
                  <a:gd name="T22" fmla="*/ 5 w 36"/>
                  <a:gd name="T23" fmla="*/ 28 h 36"/>
                  <a:gd name="T24" fmla="*/ 7 w 36"/>
                  <a:gd name="T25" fmla="*/ 30 h 36"/>
                  <a:gd name="T26" fmla="*/ 10 w 36"/>
                  <a:gd name="T27" fmla="*/ 33 h 36"/>
                  <a:gd name="T28" fmla="*/ 13 w 36"/>
                  <a:gd name="T29" fmla="*/ 35 h 36"/>
                  <a:gd name="T30" fmla="*/ 15 w 36"/>
                  <a:gd name="T31" fmla="*/ 36 h 36"/>
                  <a:gd name="T32" fmla="*/ 20 w 36"/>
                  <a:gd name="T33" fmla="*/ 36 h 36"/>
                  <a:gd name="T34" fmla="*/ 24 w 36"/>
                  <a:gd name="T35" fmla="*/ 36 h 36"/>
                  <a:gd name="T36" fmla="*/ 31 w 36"/>
                  <a:gd name="T37" fmla="*/ 31 h 36"/>
                  <a:gd name="T38" fmla="*/ 36 w 36"/>
                  <a:gd name="T39" fmla="*/ 24 h 36"/>
                  <a:gd name="T40" fmla="*/ 36 w 36"/>
                  <a:gd name="T41" fmla="*/ 15 h 36"/>
                  <a:gd name="T42" fmla="*/ 36 w 36"/>
                  <a:gd name="T43" fmla="*/ 15 h 36"/>
                  <a:gd name="T44" fmla="*/ 34 w 36"/>
                  <a:gd name="T45" fmla="*/ 11 h 36"/>
                  <a:gd name="T46" fmla="*/ 31 w 36"/>
                  <a:gd name="T47" fmla="*/ 8 h 36"/>
                  <a:gd name="T48" fmla="*/ 28 w 36"/>
                  <a:gd name="T49" fmla="*/ 5 h 36"/>
                  <a:gd name="T50" fmla="*/ 28 w 36"/>
                  <a:gd name="T51" fmla="*/ 5 h 36"/>
                  <a:gd name="T52" fmla="*/ 27 w 36"/>
                  <a:gd name="T53" fmla="*/ 5 h 36"/>
                  <a:gd name="T54" fmla="*/ 25 w 36"/>
                  <a:gd name="T55" fmla="*/ 4 h 36"/>
                  <a:gd name="T56" fmla="*/ 23 w 36"/>
                  <a:gd name="T57" fmla="*/ 2 h 36"/>
                  <a:gd name="T58" fmla="*/ 19 w 36"/>
                  <a:gd name="T59" fmla="*/ 0 h 36"/>
                  <a:gd name="T60" fmla="*/ 15 w 36"/>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6">
                    <a:moveTo>
                      <a:pt x="15" y="0"/>
                    </a:moveTo>
                    <a:cubicBezTo>
                      <a:pt x="15" y="0"/>
                      <a:pt x="14" y="0"/>
                      <a:pt x="13" y="0"/>
                    </a:cubicBezTo>
                    <a:cubicBezTo>
                      <a:pt x="12" y="0"/>
                      <a:pt x="10" y="0"/>
                      <a:pt x="9" y="1"/>
                    </a:cubicBezTo>
                    <a:cubicBezTo>
                      <a:pt x="7" y="2"/>
                      <a:pt x="6" y="3"/>
                      <a:pt x="4" y="4"/>
                    </a:cubicBezTo>
                    <a:cubicBezTo>
                      <a:pt x="3" y="5"/>
                      <a:pt x="3" y="6"/>
                      <a:pt x="2" y="7"/>
                    </a:cubicBezTo>
                    <a:cubicBezTo>
                      <a:pt x="1" y="8"/>
                      <a:pt x="1" y="10"/>
                      <a:pt x="0" y="11"/>
                    </a:cubicBezTo>
                    <a:cubicBezTo>
                      <a:pt x="0" y="13"/>
                      <a:pt x="0" y="15"/>
                      <a:pt x="0" y="17"/>
                    </a:cubicBezTo>
                    <a:cubicBezTo>
                      <a:pt x="0" y="19"/>
                      <a:pt x="1" y="21"/>
                      <a:pt x="2" y="22"/>
                    </a:cubicBezTo>
                    <a:cubicBezTo>
                      <a:pt x="2" y="23"/>
                      <a:pt x="3" y="24"/>
                      <a:pt x="4" y="25"/>
                    </a:cubicBezTo>
                    <a:cubicBezTo>
                      <a:pt x="4" y="26"/>
                      <a:pt x="4" y="26"/>
                      <a:pt x="5" y="27"/>
                    </a:cubicBezTo>
                    <a:cubicBezTo>
                      <a:pt x="5" y="28"/>
                      <a:pt x="5" y="28"/>
                      <a:pt x="5" y="28"/>
                    </a:cubicBezTo>
                    <a:cubicBezTo>
                      <a:pt x="5" y="28"/>
                      <a:pt x="5" y="28"/>
                      <a:pt x="5" y="28"/>
                    </a:cubicBezTo>
                    <a:cubicBezTo>
                      <a:pt x="6" y="29"/>
                      <a:pt x="6" y="29"/>
                      <a:pt x="7" y="30"/>
                    </a:cubicBezTo>
                    <a:cubicBezTo>
                      <a:pt x="7" y="31"/>
                      <a:pt x="8" y="32"/>
                      <a:pt x="10" y="33"/>
                    </a:cubicBezTo>
                    <a:cubicBezTo>
                      <a:pt x="11" y="34"/>
                      <a:pt x="12" y="34"/>
                      <a:pt x="13" y="35"/>
                    </a:cubicBezTo>
                    <a:cubicBezTo>
                      <a:pt x="14" y="35"/>
                      <a:pt x="15" y="35"/>
                      <a:pt x="15" y="36"/>
                    </a:cubicBezTo>
                    <a:cubicBezTo>
                      <a:pt x="17" y="36"/>
                      <a:pt x="18" y="36"/>
                      <a:pt x="20" y="36"/>
                    </a:cubicBezTo>
                    <a:cubicBezTo>
                      <a:pt x="21" y="36"/>
                      <a:pt x="23" y="36"/>
                      <a:pt x="24" y="36"/>
                    </a:cubicBezTo>
                    <a:cubicBezTo>
                      <a:pt x="27" y="35"/>
                      <a:pt x="29" y="33"/>
                      <a:pt x="31" y="31"/>
                    </a:cubicBezTo>
                    <a:cubicBezTo>
                      <a:pt x="33" y="29"/>
                      <a:pt x="35" y="27"/>
                      <a:pt x="36" y="24"/>
                    </a:cubicBezTo>
                    <a:cubicBezTo>
                      <a:pt x="36" y="21"/>
                      <a:pt x="36" y="18"/>
                      <a:pt x="36" y="15"/>
                    </a:cubicBezTo>
                    <a:cubicBezTo>
                      <a:pt x="36" y="15"/>
                      <a:pt x="36" y="15"/>
                      <a:pt x="36" y="15"/>
                    </a:cubicBezTo>
                    <a:cubicBezTo>
                      <a:pt x="35" y="14"/>
                      <a:pt x="35" y="12"/>
                      <a:pt x="34" y="11"/>
                    </a:cubicBezTo>
                    <a:cubicBezTo>
                      <a:pt x="33" y="10"/>
                      <a:pt x="32" y="9"/>
                      <a:pt x="31" y="8"/>
                    </a:cubicBezTo>
                    <a:cubicBezTo>
                      <a:pt x="30" y="7"/>
                      <a:pt x="29" y="6"/>
                      <a:pt x="28" y="5"/>
                    </a:cubicBezTo>
                    <a:cubicBezTo>
                      <a:pt x="28" y="5"/>
                      <a:pt x="28" y="5"/>
                      <a:pt x="28" y="5"/>
                    </a:cubicBezTo>
                    <a:cubicBezTo>
                      <a:pt x="27" y="5"/>
                      <a:pt x="27" y="5"/>
                      <a:pt x="27" y="5"/>
                    </a:cubicBezTo>
                    <a:cubicBezTo>
                      <a:pt x="26" y="4"/>
                      <a:pt x="26" y="4"/>
                      <a:pt x="25" y="4"/>
                    </a:cubicBezTo>
                    <a:cubicBezTo>
                      <a:pt x="24" y="3"/>
                      <a:pt x="23" y="2"/>
                      <a:pt x="23" y="2"/>
                    </a:cubicBezTo>
                    <a:cubicBezTo>
                      <a:pt x="21" y="1"/>
                      <a:pt x="20" y="1"/>
                      <a:pt x="19" y="0"/>
                    </a:cubicBezTo>
                    <a:cubicBezTo>
                      <a:pt x="18" y="0"/>
                      <a:pt x="17"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8" name="Freeform 667"/>
              <p:cNvSpPr>
                <a:spLocks/>
              </p:cNvSpPr>
              <p:nvPr/>
            </p:nvSpPr>
            <p:spPr bwMode="auto">
              <a:xfrm>
                <a:off x="3370759" y="682792"/>
                <a:ext cx="36594" cy="54891"/>
              </a:xfrm>
              <a:custGeom>
                <a:avLst/>
                <a:gdLst>
                  <a:gd name="T0" fmla="*/ 16 w 38"/>
                  <a:gd name="T1" fmla="*/ 0 h 57"/>
                  <a:gd name="T2" fmla="*/ 12 w 38"/>
                  <a:gd name="T3" fmla="*/ 0 h 57"/>
                  <a:gd name="T4" fmla="*/ 2 w 38"/>
                  <a:gd name="T5" fmla="*/ 8 h 57"/>
                  <a:gd name="T6" fmla="*/ 1 w 38"/>
                  <a:gd name="T7" fmla="*/ 11 h 57"/>
                  <a:gd name="T8" fmla="*/ 1 w 38"/>
                  <a:gd name="T9" fmla="*/ 20 h 57"/>
                  <a:gd name="T10" fmla="*/ 3 w 38"/>
                  <a:gd name="T11" fmla="*/ 33 h 57"/>
                  <a:gd name="T12" fmla="*/ 3 w 38"/>
                  <a:gd name="T13" fmla="*/ 39 h 57"/>
                  <a:gd name="T14" fmla="*/ 7 w 38"/>
                  <a:gd name="T15" fmla="*/ 49 h 57"/>
                  <a:gd name="T16" fmla="*/ 10 w 38"/>
                  <a:gd name="T17" fmla="*/ 52 h 57"/>
                  <a:gd name="T18" fmla="*/ 15 w 38"/>
                  <a:gd name="T19" fmla="*/ 55 h 57"/>
                  <a:gd name="T20" fmla="*/ 19 w 38"/>
                  <a:gd name="T21" fmla="*/ 57 h 57"/>
                  <a:gd name="T22" fmla="*/ 22 w 38"/>
                  <a:gd name="T23" fmla="*/ 57 h 57"/>
                  <a:gd name="T24" fmla="*/ 26 w 38"/>
                  <a:gd name="T25" fmla="*/ 56 h 57"/>
                  <a:gd name="T26" fmla="*/ 33 w 38"/>
                  <a:gd name="T27" fmla="*/ 52 h 57"/>
                  <a:gd name="T28" fmla="*/ 36 w 38"/>
                  <a:gd name="T29" fmla="*/ 47 h 57"/>
                  <a:gd name="T30" fmla="*/ 38 w 38"/>
                  <a:gd name="T31" fmla="*/ 40 h 57"/>
                  <a:gd name="T32" fmla="*/ 38 w 38"/>
                  <a:gd name="T33" fmla="*/ 37 h 57"/>
                  <a:gd name="T34" fmla="*/ 37 w 38"/>
                  <a:gd name="T35" fmla="*/ 30 h 57"/>
                  <a:gd name="T36" fmla="*/ 35 w 38"/>
                  <a:gd name="T37" fmla="*/ 24 h 57"/>
                  <a:gd name="T38" fmla="*/ 32 w 38"/>
                  <a:gd name="T39" fmla="*/ 11 h 57"/>
                  <a:gd name="T40" fmla="*/ 24 w 38"/>
                  <a:gd name="T41" fmla="*/ 2 h 57"/>
                  <a:gd name="T42" fmla="*/ 16 w 3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57">
                    <a:moveTo>
                      <a:pt x="16" y="0"/>
                    </a:moveTo>
                    <a:cubicBezTo>
                      <a:pt x="14" y="0"/>
                      <a:pt x="13" y="0"/>
                      <a:pt x="12" y="0"/>
                    </a:cubicBezTo>
                    <a:cubicBezTo>
                      <a:pt x="8" y="2"/>
                      <a:pt x="4" y="4"/>
                      <a:pt x="2" y="8"/>
                    </a:cubicBezTo>
                    <a:cubicBezTo>
                      <a:pt x="2" y="9"/>
                      <a:pt x="1" y="10"/>
                      <a:pt x="1" y="11"/>
                    </a:cubicBezTo>
                    <a:cubicBezTo>
                      <a:pt x="0" y="14"/>
                      <a:pt x="0" y="17"/>
                      <a:pt x="1" y="20"/>
                    </a:cubicBezTo>
                    <a:cubicBezTo>
                      <a:pt x="1" y="24"/>
                      <a:pt x="2" y="28"/>
                      <a:pt x="3" y="33"/>
                    </a:cubicBezTo>
                    <a:cubicBezTo>
                      <a:pt x="3" y="35"/>
                      <a:pt x="3" y="37"/>
                      <a:pt x="3" y="39"/>
                    </a:cubicBezTo>
                    <a:cubicBezTo>
                      <a:pt x="4" y="42"/>
                      <a:pt x="5" y="46"/>
                      <a:pt x="7" y="49"/>
                    </a:cubicBezTo>
                    <a:cubicBezTo>
                      <a:pt x="10" y="52"/>
                      <a:pt x="10" y="52"/>
                      <a:pt x="10" y="52"/>
                    </a:cubicBezTo>
                    <a:cubicBezTo>
                      <a:pt x="11" y="54"/>
                      <a:pt x="13" y="55"/>
                      <a:pt x="15" y="55"/>
                    </a:cubicBezTo>
                    <a:cubicBezTo>
                      <a:pt x="16" y="56"/>
                      <a:pt x="18" y="57"/>
                      <a:pt x="19" y="57"/>
                    </a:cubicBezTo>
                    <a:cubicBezTo>
                      <a:pt x="20" y="57"/>
                      <a:pt x="21" y="57"/>
                      <a:pt x="22" y="57"/>
                    </a:cubicBezTo>
                    <a:cubicBezTo>
                      <a:pt x="23" y="57"/>
                      <a:pt x="24" y="57"/>
                      <a:pt x="26" y="56"/>
                    </a:cubicBezTo>
                    <a:cubicBezTo>
                      <a:pt x="28" y="55"/>
                      <a:pt x="31" y="54"/>
                      <a:pt x="33" y="52"/>
                    </a:cubicBezTo>
                    <a:cubicBezTo>
                      <a:pt x="35" y="51"/>
                      <a:pt x="36" y="49"/>
                      <a:pt x="36" y="47"/>
                    </a:cubicBezTo>
                    <a:cubicBezTo>
                      <a:pt x="37" y="45"/>
                      <a:pt x="38" y="43"/>
                      <a:pt x="38" y="40"/>
                    </a:cubicBezTo>
                    <a:cubicBezTo>
                      <a:pt x="38" y="39"/>
                      <a:pt x="38" y="38"/>
                      <a:pt x="38" y="37"/>
                    </a:cubicBezTo>
                    <a:cubicBezTo>
                      <a:pt x="37" y="35"/>
                      <a:pt x="37" y="32"/>
                      <a:pt x="37" y="30"/>
                    </a:cubicBezTo>
                    <a:cubicBezTo>
                      <a:pt x="36" y="28"/>
                      <a:pt x="36" y="26"/>
                      <a:pt x="35" y="24"/>
                    </a:cubicBezTo>
                    <a:cubicBezTo>
                      <a:pt x="34" y="20"/>
                      <a:pt x="33" y="16"/>
                      <a:pt x="32" y="11"/>
                    </a:cubicBezTo>
                    <a:cubicBezTo>
                      <a:pt x="30" y="8"/>
                      <a:pt x="28" y="4"/>
                      <a:pt x="24" y="2"/>
                    </a:cubicBezTo>
                    <a:cubicBezTo>
                      <a:pt x="22" y="1"/>
                      <a:pt x="19"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9" name="Freeform 668"/>
              <p:cNvSpPr>
                <a:spLocks/>
              </p:cNvSpPr>
              <p:nvPr/>
            </p:nvSpPr>
            <p:spPr bwMode="auto">
              <a:xfrm>
                <a:off x="3833495" y="274356"/>
                <a:ext cx="36594" cy="52530"/>
              </a:xfrm>
              <a:custGeom>
                <a:avLst/>
                <a:gdLst>
                  <a:gd name="T0" fmla="*/ 17 w 38"/>
                  <a:gd name="T1" fmla="*/ 0 h 55"/>
                  <a:gd name="T2" fmla="*/ 14 w 38"/>
                  <a:gd name="T3" fmla="*/ 1 h 55"/>
                  <a:gd name="T4" fmla="*/ 10 w 38"/>
                  <a:gd name="T5" fmla="*/ 2 h 55"/>
                  <a:gd name="T6" fmla="*/ 5 w 38"/>
                  <a:gd name="T7" fmla="*/ 5 h 55"/>
                  <a:gd name="T8" fmla="*/ 1 w 38"/>
                  <a:gd name="T9" fmla="*/ 16 h 55"/>
                  <a:gd name="T10" fmla="*/ 2 w 38"/>
                  <a:gd name="T11" fmla="*/ 33 h 55"/>
                  <a:gd name="T12" fmla="*/ 4 w 38"/>
                  <a:gd name="T13" fmla="*/ 39 h 55"/>
                  <a:gd name="T14" fmla="*/ 10 w 38"/>
                  <a:gd name="T15" fmla="*/ 51 h 55"/>
                  <a:gd name="T16" fmla="*/ 21 w 38"/>
                  <a:gd name="T17" fmla="*/ 55 h 55"/>
                  <a:gd name="T18" fmla="*/ 25 w 38"/>
                  <a:gd name="T19" fmla="*/ 55 h 55"/>
                  <a:gd name="T20" fmla="*/ 36 w 38"/>
                  <a:gd name="T21" fmla="*/ 44 h 55"/>
                  <a:gd name="T22" fmla="*/ 37 w 38"/>
                  <a:gd name="T23" fmla="*/ 37 h 55"/>
                  <a:gd name="T24" fmla="*/ 37 w 38"/>
                  <a:gd name="T25" fmla="*/ 30 h 55"/>
                  <a:gd name="T26" fmla="*/ 35 w 38"/>
                  <a:gd name="T27" fmla="*/ 24 h 55"/>
                  <a:gd name="T28" fmla="*/ 34 w 38"/>
                  <a:gd name="T29" fmla="*/ 18 h 55"/>
                  <a:gd name="T30" fmla="*/ 32 w 38"/>
                  <a:gd name="T31" fmla="*/ 12 h 55"/>
                  <a:gd name="T32" fmla="*/ 24 w 38"/>
                  <a:gd name="T33" fmla="*/ 2 h 55"/>
                  <a:gd name="T34" fmla="*/ 21 w 38"/>
                  <a:gd name="T35" fmla="*/ 1 h 55"/>
                  <a:gd name="T36" fmla="*/ 17 w 38"/>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5">
                    <a:moveTo>
                      <a:pt x="17" y="0"/>
                    </a:moveTo>
                    <a:cubicBezTo>
                      <a:pt x="16" y="0"/>
                      <a:pt x="15" y="0"/>
                      <a:pt x="14" y="1"/>
                    </a:cubicBezTo>
                    <a:cubicBezTo>
                      <a:pt x="13" y="1"/>
                      <a:pt x="11" y="1"/>
                      <a:pt x="10" y="2"/>
                    </a:cubicBezTo>
                    <a:cubicBezTo>
                      <a:pt x="8" y="2"/>
                      <a:pt x="7" y="3"/>
                      <a:pt x="5" y="5"/>
                    </a:cubicBezTo>
                    <a:cubicBezTo>
                      <a:pt x="2" y="8"/>
                      <a:pt x="0" y="12"/>
                      <a:pt x="1" y="16"/>
                    </a:cubicBezTo>
                    <a:cubicBezTo>
                      <a:pt x="1" y="22"/>
                      <a:pt x="1" y="27"/>
                      <a:pt x="2" y="33"/>
                    </a:cubicBezTo>
                    <a:cubicBezTo>
                      <a:pt x="3" y="35"/>
                      <a:pt x="3" y="37"/>
                      <a:pt x="4" y="39"/>
                    </a:cubicBezTo>
                    <a:cubicBezTo>
                      <a:pt x="5" y="43"/>
                      <a:pt x="7" y="47"/>
                      <a:pt x="10" y="51"/>
                    </a:cubicBezTo>
                    <a:cubicBezTo>
                      <a:pt x="13" y="54"/>
                      <a:pt x="17" y="55"/>
                      <a:pt x="21" y="55"/>
                    </a:cubicBezTo>
                    <a:cubicBezTo>
                      <a:pt x="23" y="55"/>
                      <a:pt x="24" y="55"/>
                      <a:pt x="25" y="55"/>
                    </a:cubicBezTo>
                    <a:cubicBezTo>
                      <a:pt x="31" y="53"/>
                      <a:pt x="35" y="49"/>
                      <a:pt x="36" y="44"/>
                    </a:cubicBezTo>
                    <a:cubicBezTo>
                      <a:pt x="37" y="42"/>
                      <a:pt x="37" y="39"/>
                      <a:pt x="37" y="37"/>
                    </a:cubicBezTo>
                    <a:cubicBezTo>
                      <a:pt x="38" y="35"/>
                      <a:pt x="37" y="32"/>
                      <a:pt x="37" y="30"/>
                    </a:cubicBezTo>
                    <a:cubicBezTo>
                      <a:pt x="36" y="28"/>
                      <a:pt x="36" y="26"/>
                      <a:pt x="35" y="24"/>
                    </a:cubicBezTo>
                    <a:cubicBezTo>
                      <a:pt x="35" y="22"/>
                      <a:pt x="35" y="20"/>
                      <a:pt x="34" y="18"/>
                    </a:cubicBezTo>
                    <a:cubicBezTo>
                      <a:pt x="33" y="16"/>
                      <a:pt x="32" y="14"/>
                      <a:pt x="32" y="12"/>
                    </a:cubicBezTo>
                    <a:cubicBezTo>
                      <a:pt x="30" y="8"/>
                      <a:pt x="28" y="4"/>
                      <a:pt x="24" y="2"/>
                    </a:cubicBezTo>
                    <a:cubicBezTo>
                      <a:pt x="23" y="2"/>
                      <a:pt x="22" y="1"/>
                      <a:pt x="21" y="1"/>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0" name="Freeform 669"/>
              <p:cNvSpPr>
                <a:spLocks/>
              </p:cNvSpPr>
              <p:nvPr/>
            </p:nvSpPr>
            <p:spPr bwMode="auto">
              <a:xfrm>
                <a:off x="3894289" y="381187"/>
                <a:ext cx="42496" cy="53711"/>
              </a:xfrm>
              <a:custGeom>
                <a:avLst/>
                <a:gdLst>
                  <a:gd name="T0" fmla="*/ 16 w 44"/>
                  <a:gd name="T1" fmla="*/ 0 h 56"/>
                  <a:gd name="T2" fmla="*/ 12 w 44"/>
                  <a:gd name="T3" fmla="*/ 1 h 56"/>
                  <a:gd name="T4" fmla="*/ 8 w 44"/>
                  <a:gd name="T5" fmla="*/ 2 h 56"/>
                  <a:gd name="T6" fmla="*/ 4 w 44"/>
                  <a:gd name="T7" fmla="*/ 6 h 56"/>
                  <a:gd name="T8" fmla="*/ 0 w 44"/>
                  <a:gd name="T9" fmla="*/ 16 h 56"/>
                  <a:gd name="T10" fmla="*/ 5 w 44"/>
                  <a:gd name="T11" fmla="*/ 27 h 56"/>
                  <a:gd name="T12" fmla="*/ 5 w 44"/>
                  <a:gd name="T13" fmla="*/ 28 h 56"/>
                  <a:gd name="T14" fmla="*/ 6 w 44"/>
                  <a:gd name="T15" fmla="*/ 29 h 56"/>
                  <a:gd name="T16" fmla="*/ 7 w 44"/>
                  <a:gd name="T17" fmla="*/ 31 h 56"/>
                  <a:gd name="T18" fmla="*/ 7 w 44"/>
                  <a:gd name="T19" fmla="*/ 36 h 56"/>
                  <a:gd name="T20" fmla="*/ 7 w 44"/>
                  <a:gd name="T21" fmla="*/ 37 h 56"/>
                  <a:gd name="T22" fmla="*/ 8 w 44"/>
                  <a:gd name="T23" fmla="*/ 44 h 56"/>
                  <a:gd name="T24" fmla="*/ 13 w 44"/>
                  <a:gd name="T25" fmla="*/ 51 h 56"/>
                  <a:gd name="T26" fmla="*/ 16 w 44"/>
                  <a:gd name="T27" fmla="*/ 54 h 56"/>
                  <a:gd name="T28" fmla="*/ 23 w 44"/>
                  <a:gd name="T29" fmla="*/ 56 h 56"/>
                  <a:gd name="T30" fmla="*/ 25 w 44"/>
                  <a:gd name="T31" fmla="*/ 56 h 56"/>
                  <a:gd name="T32" fmla="*/ 27 w 44"/>
                  <a:gd name="T33" fmla="*/ 56 h 56"/>
                  <a:gd name="T34" fmla="*/ 34 w 44"/>
                  <a:gd name="T35" fmla="*/ 54 h 56"/>
                  <a:gd name="T36" fmla="*/ 35 w 44"/>
                  <a:gd name="T37" fmla="*/ 54 h 56"/>
                  <a:gd name="T38" fmla="*/ 39 w 44"/>
                  <a:gd name="T39" fmla="*/ 51 h 56"/>
                  <a:gd name="T40" fmla="*/ 44 w 44"/>
                  <a:gd name="T41" fmla="*/ 42 h 56"/>
                  <a:gd name="T42" fmla="*/ 44 w 44"/>
                  <a:gd name="T43" fmla="*/ 37 h 56"/>
                  <a:gd name="T44" fmla="*/ 44 w 44"/>
                  <a:gd name="T45" fmla="*/ 33 h 56"/>
                  <a:gd name="T46" fmla="*/ 43 w 44"/>
                  <a:gd name="T47" fmla="*/ 25 h 56"/>
                  <a:gd name="T48" fmla="*/ 41 w 44"/>
                  <a:gd name="T49" fmla="*/ 19 h 56"/>
                  <a:gd name="T50" fmla="*/ 40 w 44"/>
                  <a:gd name="T51" fmla="*/ 17 h 56"/>
                  <a:gd name="T52" fmla="*/ 38 w 44"/>
                  <a:gd name="T53" fmla="*/ 15 h 56"/>
                  <a:gd name="T54" fmla="*/ 33 w 44"/>
                  <a:gd name="T55" fmla="*/ 9 h 56"/>
                  <a:gd name="T56" fmla="*/ 28 w 44"/>
                  <a:gd name="T57" fmla="*/ 4 h 56"/>
                  <a:gd name="T58" fmla="*/ 24 w 44"/>
                  <a:gd name="T59" fmla="*/ 2 h 56"/>
                  <a:gd name="T60" fmla="*/ 18 w 44"/>
                  <a:gd name="T61" fmla="*/ 0 h 56"/>
                  <a:gd name="T62" fmla="*/ 16 w 44"/>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6">
                    <a:moveTo>
                      <a:pt x="16" y="0"/>
                    </a:moveTo>
                    <a:cubicBezTo>
                      <a:pt x="15" y="0"/>
                      <a:pt x="13" y="0"/>
                      <a:pt x="12" y="1"/>
                    </a:cubicBezTo>
                    <a:cubicBezTo>
                      <a:pt x="11" y="1"/>
                      <a:pt x="9" y="2"/>
                      <a:pt x="8" y="2"/>
                    </a:cubicBezTo>
                    <a:cubicBezTo>
                      <a:pt x="6" y="3"/>
                      <a:pt x="5" y="5"/>
                      <a:pt x="4" y="6"/>
                    </a:cubicBezTo>
                    <a:cubicBezTo>
                      <a:pt x="2" y="9"/>
                      <a:pt x="0" y="12"/>
                      <a:pt x="0" y="16"/>
                    </a:cubicBezTo>
                    <a:cubicBezTo>
                      <a:pt x="0" y="20"/>
                      <a:pt x="2" y="24"/>
                      <a:pt x="5" y="27"/>
                    </a:cubicBezTo>
                    <a:cubicBezTo>
                      <a:pt x="5" y="28"/>
                      <a:pt x="5" y="28"/>
                      <a:pt x="5" y="28"/>
                    </a:cubicBezTo>
                    <a:cubicBezTo>
                      <a:pt x="6" y="28"/>
                      <a:pt x="6" y="29"/>
                      <a:pt x="6" y="29"/>
                    </a:cubicBezTo>
                    <a:cubicBezTo>
                      <a:pt x="6" y="30"/>
                      <a:pt x="7" y="31"/>
                      <a:pt x="7" y="31"/>
                    </a:cubicBezTo>
                    <a:cubicBezTo>
                      <a:pt x="7" y="33"/>
                      <a:pt x="7" y="35"/>
                      <a:pt x="7" y="36"/>
                    </a:cubicBezTo>
                    <a:cubicBezTo>
                      <a:pt x="7" y="37"/>
                      <a:pt x="7" y="37"/>
                      <a:pt x="7" y="37"/>
                    </a:cubicBezTo>
                    <a:cubicBezTo>
                      <a:pt x="7" y="40"/>
                      <a:pt x="7" y="42"/>
                      <a:pt x="8" y="44"/>
                    </a:cubicBezTo>
                    <a:cubicBezTo>
                      <a:pt x="10" y="48"/>
                      <a:pt x="10" y="48"/>
                      <a:pt x="13" y="51"/>
                    </a:cubicBezTo>
                    <a:cubicBezTo>
                      <a:pt x="16" y="54"/>
                      <a:pt x="16" y="54"/>
                      <a:pt x="16" y="54"/>
                    </a:cubicBezTo>
                    <a:cubicBezTo>
                      <a:pt x="18" y="55"/>
                      <a:pt x="20" y="56"/>
                      <a:pt x="23" y="56"/>
                    </a:cubicBezTo>
                    <a:cubicBezTo>
                      <a:pt x="24" y="56"/>
                      <a:pt x="24" y="56"/>
                      <a:pt x="25" y="56"/>
                    </a:cubicBezTo>
                    <a:cubicBezTo>
                      <a:pt x="26" y="56"/>
                      <a:pt x="27" y="56"/>
                      <a:pt x="27" y="56"/>
                    </a:cubicBezTo>
                    <a:cubicBezTo>
                      <a:pt x="30" y="56"/>
                      <a:pt x="32" y="55"/>
                      <a:pt x="34" y="54"/>
                    </a:cubicBezTo>
                    <a:cubicBezTo>
                      <a:pt x="35" y="54"/>
                      <a:pt x="35" y="54"/>
                      <a:pt x="35" y="54"/>
                    </a:cubicBezTo>
                    <a:cubicBezTo>
                      <a:pt x="36" y="53"/>
                      <a:pt x="38" y="52"/>
                      <a:pt x="39" y="51"/>
                    </a:cubicBezTo>
                    <a:cubicBezTo>
                      <a:pt x="41" y="48"/>
                      <a:pt x="43" y="45"/>
                      <a:pt x="44" y="42"/>
                    </a:cubicBezTo>
                    <a:cubicBezTo>
                      <a:pt x="44" y="40"/>
                      <a:pt x="44" y="38"/>
                      <a:pt x="44" y="37"/>
                    </a:cubicBezTo>
                    <a:cubicBezTo>
                      <a:pt x="44" y="35"/>
                      <a:pt x="44" y="34"/>
                      <a:pt x="44" y="33"/>
                    </a:cubicBezTo>
                    <a:cubicBezTo>
                      <a:pt x="44" y="30"/>
                      <a:pt x="44" y="28"/>
                      <a:pt x="43" y="25"/>
                    </a:cubicBezTo>
                    <a:cubicBezTo>
                      <a:pt x="43" y="23"/>
                      <a:pt x="42" y="21"/>
                      <a:pt x="41" y="19"/>
                    </a:cubicBezTo>
                    <a:cubicBezTo>
                      <a:pt x="41" y="19"/>
                      <a:pt x="40" y="18"/>
                      <a:pt x="40" y="17"/>
                    </a:cubicBezTo>
                    <a:cubicBezTo>
                      <a:pt x="40" y="16"/>
                      <a:pt x="39" y="15"/>
                      <a:pt x="38" y="15"/>
                    </a:cubicBezTo>
                    <a:cubicBezTo>
                      <a:pt x="37" y="12"/>
                      <a:pt x="35" y="10"/>
                      <a:pt x="33" y="9"/>
                    </a:cubicBezTo>
                    <a:cubicBezTo>
                      <a:pt x="32" y="7"/>
                      <a:pt x="30" y="5"/>
                      <a:pt x="28" y="4"/>
                    </a:cubicBezTo>
                    <a:cubicBezTo>
                      <a:pt x="27" y="3"/>
                      <a:pt x="25" y="3"/>
                      <a:pt x="24" y="2"/>
                    </a:cubicBezTo>
                    <a:cubicBezTo>
                      <a:pt x="23" y="1"/>
                      <a:pt x="21" y="0"/>
                      <a:pt x="18"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1" name="Freeform 670"/>
              <p:cNvSpPr>
                <a:spLocks/>
              </p:cNvSpPr>
              <p:nvPr/>
            </p:nvSpPr>
            <p:spPr bwMode="auto">
              <a:xfrm>
                <a:off x="3790409" y="347544"/>
                <a:ext cx="53120" cy="60793"/>
              </a:xfrm>
              <a:custGeom>
                <a:avLst/>
                <a:gdLst>
                  <a:gd name="T0" fmla="*/ 15 w 55"/>
                  <a:gd name="T1" fmla="*/ 0 h 63"/>
                  <a:gd name="T2" fmla="*/ 8 w 55"/>
                  <a:gd name="T3" fmla="*/ 1 h 63"/>
                  <a:gd name="T4" fmla="*/ 2 w 55"/>
                  <a:gd name="T5" fmla="*/ 17 h 63"/>
                  <a:gd name="T6" fmla="*/ 7 w 55"/>
                  <a:gd name="T7" fmla="*/ 29 h 63"/>
                  <a:gd name="T8" fmla="*/ 11 w 55"/>
                  <a:gd name="T9" fmla="*/ 37 h 63"/>
                  <a:gd name="T10" fmla="*/ 15 w 55"/>
                  <a:gd name="T11" fmla="*/ 46 h 63"/>
                  <a:gd name="T12" fmla="*/ 17 w 55"/>
                  <a:gd name="T13" fmla="*/ 50 h 63"/>
                  <a:gd name="T14" fmla="*/ 22 w 55"/>
                  <a:gd name="T15" fmla="*/ 58 h 63"/>
                  <a:gd name="T16" fmla="*/ 35 w 55"/>
                  <a:gd name="T17" fmla="*/ 63 h 63"/>
                  <a:gd name="T18" fmla="*/ 36 w 55"/>
                  <a:gd name="T19" fmla="*/ 63 h 63"/>
                  <a:gd name="T20" fmla="*/ 41 w 55"/>
                  <a:gd name="T21" fmla="*/ 62 h 63"/>
                  <a:gd name="T22" fmla="*/ 47 w 55"/>
                  <a:gd name="T23" fmla="*/ 59 h 63"/>
                  <a:gd name="T24" fmla="*/ 54 w 55"/>
                  <a:gd name="T25" fmla="*/ 49 h 63"/>
                  <a:gd name="T26" fmla="*/ 55 w 55"/>
                  <a:gd name="T27" fmla="*/ 44 h 63"/>
                  <a:gd name="T28" fmla="*/ 52 w 55"/>
                  <a:gd name="T29" fmla="*/ 34 h 63"/>
                  <a:gd name="T30" fmla="*/ 44 w 55"/>
                  <a:gd name="T31" fmla="*/ 24 h 63"/>
                  <a:gd name="T32" fmla="*/ 38 w 55"/>
                  <a:gd name="T33" fmla="*/ 17 h 63"/>
                  <a:gd name="T34" fmla="*/ 32 w 55"/>
                  <a:gd name="T35" fmla="*/ 10 h 63"/>
                  <a:gd name="T36" fmla="*/ 25 w 55"/>
                  <a:gd name="T37" fmla="*/ 4 h 63"/>
                  <a:gd name="T38" fmla="*/ 17 w 55"/>
                  <a:gd name="T39" fmla="*/ 0 h 63"/>
                  <a:gd name="T40" fmla="*/ 15 w 55"/>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63">
                    <a:moveTo>
                      <a:pt x="15" y="0"/>
                    </a:moveTo>
                    <a:cubicBezTo>
                      <a:pt x="13" y="0"/>
                      <a:pt x="10" y="0"/>
                      <a:pt x="8" y="1"/>
                    </a:cubicBezTo>
                    <a:cubicBezTo>
                      <a:pt x="3" y="5"/>
                      <a:pt x="0" y="11"/>
                      <a:pt x="2" y="17"/>
                    </a:cubicBezTo>
                    <a:cubicBezTo>
                      <a:pt x="3" y="21"/>
                      <a:pt x="5" y="25"/>
                      <a:pt x="7" y="29"/>
                    </a:cubicBezTo>
                    <a:cubicBezTo>
                      <a:pt x="8" y="32"/>
                      <a:pt x="9" y="34"/>
                      <a:pt x="11" y="37"/>
                    </a:cubicBezTo>
                    <a:cubicBezTo>
                      <a:pt x="12" y="40"/>
                      <a:pt x="13" y="43"/>
                      <a:pt x="15" y="46"/>
                    </a:cubicBezTo>
                    <a:cubicBezTo>
                      <a:pt x="15" y="47"/>
                      <a:pt x="16" y="49"/>
                      <a:pt x="17" y="50"/>
                    </a:cubicBezTo>
                    <a:cubicBezTo>
                      <a:pt x="18" y="53"/>
                      <a:pt x="20" y="55"/>
                      <a:pt x="22" y="58"/>
                    </a:cubicBezTo>
                    <a:cubicBezTo>
                      <a:pt x="25" y="61"/>
                      <a:pt x="31" y="63"/>
                      <a:pt x="35" y="63"/>
                    </a:cubicBezTo>
                    <a:cubicBezTo>
                      <a:pt x="35" y="63"/>
                      <a:pt x="36" y="63"/>
                      <a:pt x="36" y="63"/>
                    </a:cubicBezTo>
                    <a:cubicBezTo>
                      <a:pt x="37" y="63"/>
                      <a:pt x="39" y="63"/>
                      <a:pt x="41" y="62"/>
                    </a:cubicBezTo>
                    <a:cubicBezTo>
                      <a:pt x="43" y="62"/>
                      <a:pt x="46" y="61"/>
                      <a:pt x="47" y="59"/>
                    </a:cubicBezTo>
                    <a:cubicBezTo>
                      <a:pt x="51" y="57"/>
                      <a:pt x="53" y="53"/>
                      <a:pt x="54" y="49"/>
                    </a:cubicBezTo>
                    <a:cubicBezTo>
                      <a:pt x="54" y="47"/>
                      <a:pt x="55" y="46"/>
                      <a:pt x="55" y="44"/>
                    </a:cubicBezTo>
                    <a:cubicBezTo>
                      <a:pt x="55" y="41"/>
                      <a:pt x="54" y="37"/>
                      <a:pt x="52" y="34"/>
                    </a:cubicBezTo>
                    <a:cubicBezTo>
                      <a:pt x="51" y="30"/>
                      <a:pt x="47" y="27"/>
                      <a:pt x="44" y="24"/>
                    </a:cubicBezTo>
                    <a:cubicBezTo>
                      <a:pt x="42" y="21"/>
                      <a:pt x="40" y="19"/>
                      <a:pt x="38" y="17"/>
                    </a:cubicBezTo>
                    <a:cubicBezTo>
                      <a:pt x="36" y="14"/>
                      <a:pt x="34" y="12"/>
                      <a:pt x="32" y="10"/>
                    </a:cubicBezTo>
                    <a:cubicBezTo>
                      <a:pt x="30" y="7"/>
                      <a:pt x="27" y="6"/>
                      <a:pt x="25" y="4"/>
                    </a:cubicBezTo>
                    <a:cubicBezTo>
                      <a:pt x="22" y="2"/>
                      <a:pt x="20" y="0"/>
                      <a:pt x="17" y="0"/>
                    </a:cubicBezTo>
                    <a:cubicBezTo>
                      <a:pt x="16"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sp>
        <p:nvSpPr>
          <p:cNvPr id="475" name="Freeform 674"/>
          <p:cNvSpPr>
            <a:spLocks noEditPoints="1"/>
          </p:cNvSpPr>
          <p:nvPr/>
        </p:nvSpPr>
        <p:spPr bwMode="auto">
          <a:xfrm>
            <a:off x="6485989" y="2276439"/>
            <a:ext cx="778655" cy="328460"/>
          </a:xfrm>
          <a:custGeom>
            <a:avLst/>
            <a:gdLst>
              <a:gd name="T0" fmla="*/ 1054 w 1077"/>
              <a:gd name="T1" fmla="*/ 374 h 454"/>
              <a:gd name="T2" fmla="*/ 903 w 1077"/>
              <a:gd name="T3" fmla="*/ 356 h 454"/>
              <a:gd name="T4" fmla="*/ 928 w 1077"/>
              <a:gd name="T5" fmla="*/ 331 h 454"/>
              <a:gd name="T6" fmla="*/ 988 w 1077"/>
              <a:gd name="T7" fmla="*/ 223 h 454"/>
              <a:gd name="T8" fmla="*/ 929 w 1077"/>
              <a:gd name="T9" fmla="*/ 136 h 454"/>
              <a:gd name="T10" fmla="*/ 819 w 1077"/>
              <a:gd name="T11" fmla="*/ 219 h 454"/>
              <a:gd name="T12" fmla="*/ 835 w 1077"/>
              <a:gd name="T13" fmla="*/ 350 h 454"/>
              <a:gd name="T14" fmla="*/ 839 w 1077"/>
              <a:gd name="T15" fmla="*/ 354 h 454"/>
              <a:gd name="T16" fmla="*/ 830 w 1077"/>
              <a:gd name="T17" fmla="*/ 360 h 454"/>
              <a:gd name="T18" fmla="*/ 644 w 1077"/>
              <a:gd name="T19" fmla="*/ 401 h 454"/>
              <a:gd name="T20" fmla="*/ 497 w 1077"/>
              <a:gd name="T21" fmla="*/ 325 h 454"/>
              <a:gd name="T22" fmla="*/ 641 w 1077"/>
              <a:gd name="T23" fmla="*/ 220 h 454"/>
              <a:gd name="T24" fmla="*/ 697 w 1077"/>
              <a:gd name="T25" fmla="*/ 92 h 454"/>
              <a:gd name="T26" fmla="*/ 626 w 1077"/>
              <a:gd name="T27" fmla="*/ 6 h 454"/>
              <a:gd name="T28" fmla="*/ 520 w 1077"/>
              <a:gd name="T29" fmla="*/ 79 h 454"/>
              <a:gd name="T30" fmla="*/ 466 w 1077"/>
              <a:gd name="T31" fmla="*/ 203 h 454"/>
              <a:gd name="T32" fmla="*/ 452 w 1077"/>
              <a:gd name="T33" fmla="*/ 304 h 454"/>
              <a:gd name="T34" fmla="*/ 322 w 1077"/>
              <a:gd name="T35" fmla="*/ 338 h 454"/>
              <a:gd name="T36" fmla="*/ 194 w 1077"/>
              <a:gd name="T37" fmla="*/ 320 h 454"/>
              <a:gd name="T38" fmla="*/ 178 w 1077"/>
              <a:gd name="T39" fmla="*/ 287 h 454"/>
              <a:gd name="T40" fmla="*/ 300 w 1077"/>
              <a:gd name="T41" fmla="*/ 134 h 454"/>
              <a:gd name="T42" fmla="*/ 297 w 1077"/>
              <a:gd name="T43" fmla="*/ 123 h 454"/>
              <a:gd name="T44" fmla="*/ 193 w 1077"/>
              <a:gd name="T45" fmla="*/ 144 h 454"/>
              <a:gd name="T46" fmla="*/ 145 w 1077"/>
              <a:gd name="T47" fmla="*/ 271 h 454"/>
              <a:gd name="T48" fmla="*/ 145 w 1077"/>
              <a:gd name="T49" fmla="*/ 275 h 454"/>
              <a:gd name="T50" fmla="*/ 13 w 1077"/>
              <a:gd name="T51" fmla="*/ 302 h 454"/>
              <a:gd name="T52" fmla="*/ 11 w 1077"/>
              <a:gd name="T53" fmla="*/ 321 h 454"/>
              <a:gd name="T54" fmla="*/ 149 w 1077"/>
              <a:gd name="T55" fmla="*/ 303 h 454"/>
              <a:gd name="T56" fmla="*/ 213 w 1077"/>
              <a:gd name="T57" fmla="*/ 370 h 454"/>
              <a:gd name="T58" fmla="*/ 365 w 1077"/>
              <a:gd name="T59" fmla="*/ 367 h 454"/>
              <a:gd name="T60" fmla="*/ 461 w 1077"/>
              <a:gd name="T61" fmla="*/ 340 h 454"/>
              <a:gd name="T62" fmla="*/ 467 w 1077"/>
              <a:gd name="T63" fmla="*/ 351 h 454"/>
              <a:gd name="T64" fmla="*/ 576 w 1077"/>
              <a:gd name="T65" fmla="*/ 427 h 454"/>
              <a:gd name="T66" fmla="*/ 825 w 1077"/>
              <a:gd name="T67" fmla="*/ 407 h 454"/>
              <a:gd name="T68" fmla="*/ 870 w 1077"/>
              <a:gd name="T69" fmla="*/ 380 h 454"/>
              <a:gd name="T70" fmla="*/ 967 w 1077"/>
              <a:gd name="T71" fmla="*/ 411 h 454"/>
              <a:gd name="T72" fmla="*/ 1054 w 1077"/>
              <a:gd name="T73" fmla="*/ 409 h 454"/>
              <a:gd name="T74" fmla="*/ 1054 w 1077"/>
              <a:gd name="T75" fmla="*/ 374 h 454"/>
              <a:gd name="T76" fmla="*/ 187 w 1077"/>
              <a:gd name="T77" fmla="*/ 212 h 454"/>
              <a:gd name="T78" fmla="*/ 217 w 1077"/>
              <a:gd name="T79" fmla="*/ 153 h 454"/>
              <a:gd name="T80" fmla="*/ 275 w 1077"/>
              <a:gd name="T81" fmla="*/ 135 h 454"/>
              <a:gd name="T82" fmla="*/ 177 w 1077"/>
              <a:gd name="T83" fmla="*/ 257 h 454"/>
              <a:gd name="T84" fmla="*/ 187 w 1077"/>
              <a:gd name="T85" fmla="*/ 212 h 454"/>
              <a:gd name="T86" fmla="*/ 511 w 1077"/>
              <a:gd name="T87" fmla="*/ 173 h 454"/>
              <a:gd name="T88" fmla="*/ 560 w 1077"/>
              <a:gd name="T89" fmla="*/ 84 h 454"/>
              <a:gd name="T90" fmla="*/ 652 w 1077"/>
              <a:gd name="T91" fmla="*/ 45 h 454"/>
              <a:gd name="T92" fmla="*/ 662 w 1077"/>
              <a:gd name="T93" fmla="*/ 94 h 454"/>
              <a:gd name="T94" fmla="*/ 645 w 1077"/>
              <a:gd name="T95" fmla="*/ 152 h 454"/>
              <a:gd name="T96" fmla="*/ 488 w 1077"/>
              <a:gd name="T97" fmla="*/ 289 h 454"/>
              <a:gd name="T98" fmla="*/ 488 w 1077"/>
              <a:gd name="T99" fmla="*/ 286 h 454"/>
              <a:gd name="T100" fmla="*/ 511 w 1077"/>
              <a:gd name="T101" fmla="*/ 173 h 454"/>
              <a:gd name="T102" fmla="*/ 845 w 1077"/>
              <a:gd name="T103" fmla="*/ 289 h 454"/>
              <a:gd name="T104" fmla="*/ 891 w 1077"/>
              <a:gd name="T105" fmla="*/ 190 h 454"/>
              <a:gd name="T106" fmla="*/ 942 w 1077"/>
              <a:gd name="T107" fmla="*/ 176 h 454"/>
              <a:gd name="T108" fmla="*/ 952 w 1077"/>
              <a:gd name="T109" fmla="*/ 218 h 454"/>
              <a:gd name="T110" fmla="*/ 870 w 1077"/>
              <a:gd name="T111" fmla="*/ 333 h 454"/>
              <a:gd name="T112" fmla="*/ 845 w 1077"/>
              <a:gd name="T113"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7" h="454">
                <a:moveTo>
                  <a:pt x="1054" y="374"/>
                </a:moveTo>
                <a:cubicBezTo>
                  <a:pt x="1010" y="374"/>
                  <a:pt x="948" y="376"/>
                  <a:pt x="903" y="356"/>
                </a:cubicBezTo>
                <a:cubicBezTo>
                  <a:pt x="912" y="348"/>
                  <a:pt x="920" y="340"/>
                  <a:pt x="928" y="331"/>
                </a:cubicBezTo>
                <a:cubicBezTo>
                  <a:pt x="955" y="301"/>
                  <a:pt x="981" y="264"/>
                  <a:pt x="988" y="223"/>
                </a:cubicBezTo>
                <a:cubicBezTo>
                  <a:pt x="995" y="182"/>
                  <a:pt x="976" y="136"/>
                  <a:pt x="929" y="136"/>
                </a:cubicBezTo>
                <a:cubicBezTo>
                  <a:pt x="883" y="137"/>
                  <a:pt x="838" y="181"/>
                  <a:pt x="819" y="219"/>
                </a:cubicBezTo>
                <a:cubicBezTo>
                  <a:pt x="797" y="264"/>
                  <a:pt x="804" y="312"/>
                  <a:pt x="835" y="350"/>
                </a:cubicBezTo>
                <a:cubicBezTo>
                  <a:pt x="837" y="351"/>
                  <a:pt x="838" y="353"/>
                  <a:pt x="839" y="354"/>
                </a:cubicBezTo>
                <a:cubicBezTo>
                  <a:pt x="836" y="356"/>
                  <a:pt x="833" y="358"/>
                  <a:pt x="830" y="360"/>
                </a:cubicBezTo>
                <a:cubicBezTo>
                  <a:pt x="774" y="392"/>
                  <a:pt x="708" y="407"/>
                  <a:pt x="644" y="401"/>
                </a:cubicBezTo>
                <a:cubicBezTo>
                  <a:pt x="593" y="396"/>
                  <a:pt x="521" y="374"/>
                  <a:pt x="497" y="325"/>
                </a:cubicBezTo>
                <a:cubicBezTo>
                  <a:pt x="552" y="300"/>
                  <a:pt x="603" y="265"/>
                  <a:pt x="641" y="220"/>
                </a:cubicBezTo>
                <a:cubicBezTo>
                  <a:pt x="672" y="184"/>
                  <a:pt x="695" y="140"/>
                  <a:pt x="697" y="92"/>
                </a:cubicBezTo>
                <a:cubicBezTo>
                  <a:pt x="699" y="46"/>
                  <a:pt x="679" y="0"/>
                  <a:pt x="626" y="6"/>
                </a:cubicBezTo>
                <a:cubicBezTo>
                  <a:pt x="582" y="11"/>
                  <a:pt x="545" y="45"/>
                  <a:pt x="520" y="79"/>
                </a:cubicBezTo>
                <a:cubicBezTo>
                  <a:pt x="493" y="116"/>
                  <a:pt x="477" y="159"/>
                  <a:pt x="466" y="203"/>
                </a:cubicBezTo>
                <a:cubicBezTo>
                  <a:pt x="458" y="235"/>
                  <a:pt x="449" y="271"/>
                  <a:pt x="452" y="304"/>
                </a:cubicBezTo>
                <a:cubicBezTo>
                  <a:pt x="410" y="321"/>
                  <a:pt x="366" y="332"/>
                  <a:pt x="322" y="338"/>
                </a:cubicBezTo>
                <a:cubicBezTo>
                  <a:pt x="283" y="343"/>
                  <a:pt x="225" y="352"/>
                  <a:pt x="194" y="320"/>
                </a:cubicBezTo>
                <a:cubicBezTo>
                  <a:pt x="186" y="311"/>
                  <a:pt x="181" y="299"/>
                  <a:pt x="178" y="287"/>
                </a:cubicBezTo>
                <a:cubicBezTo>
                  <a:pt x="235" y="254"/>
                  <a:pt x="279" y="200"/>
                  <a:pt x="300" y="134"/>
                </a:cubicBezTo>
                <a:cubicBezTo>
                  <a:pt x="301" y="130"/>
                  <a:pt x="300" y="125"/>
                  <a:pt x="297" y="123"/>
                </a:cubicBezTo>
                <a:cubicBezTo>
                  <a:pt x="263" y="93"/>
                  <a:pt x="217" y="112"/>
                  <a:pt x="193" y="144"/>
                </a:cubicBezTo>
                <a:cubicBezTo>
                  <a:pt x="166" y="179"/>
                  <a:pt x="147" y="227"/>
                  <a:pt x="145" y="271"/>
                </a:cubicBezTo>
                <a:cubicBezTo>
                  <a:pt x="145" y="272"/>
                  <a:pt x="145" y="273"/>
                  <a:pt x="145" y="275"/>
                </a:cubicBezTo>
                <a:cubicBezTo>
                  <a:pt x="104" y="295"/>
                  <a:pt x="58" y="305"/>
                  <a:pt x="13" y="302"/>
                </a:cubicBezTo>
                <a:cubicBezTo>
                  <a:pt x="3" y="301"/>
                  <a:pt x="0" y="319"/>
                  <a:pt x="11" y="321"/>
                </a:cubicBezTo>
                <a:cubicBezTo>
                  <a:pt x="59" y="328"/>
                  <a:pt x="107" y="321"/>
                  <a:pt x="149" y="303"/>
                </a:cubicBezTo>
                <a:cubicBezTo>
                  <a:pt x="157" y="334"/>
                  <a:pt x="179" y="359"/>
                  <a:pt x="213" y="370"/>
                </a:cubicBezTo>
                <a:cubicBezTo>
                  <a:pt x="260" y="385"/>
                  <a:pt x="317" y="376"/>
                  <a:pt x="365" y="367"/>
                </a:cubicBezTo>
                <a:cubicBezTo>
                  <a:pt x="397" y="361"/>
                  <a:pt x="429" y="352"/>
                  <a:pt x="461" y="340"/>
                </a:cubicBezTo>
                <a:cubicBezTo>
                  <a:pt x="463" y="344"/>
                  <a:pt x="465" y="348"/>
                  <a:pt x="467" y="351"/>
                </a:cubicBezTo>
                <a:cubicBezTo>
                  <a:pt x="490" y="390"/>
                  <a:pt x="534" y="413"/>
                  <a:pt x="576" y="427"/>
                </a:cubicBezTo>
                <a:cubicBezTo>
                  <a:pt x="658" y="454"/>
                  <a:pt x="748" y="443"/>
                  <a:pt x="825" y="407"/>
                </a:cubicBezTo>
                <a:cubicBezTo>
                  <a:pt x="841" y="399"/>
                  <a:pt x="856" y="390"/>
                  <a:pt x="870" y="380"/>
                </a:cubicBezTo>
                <a:cubicBezTo>
                  <a:pt x="899" y="399"/>
                  <a:pt x="933" y="408"/>
                  <a:pt x="967" y="411"/>
                </a:cubicBezTo>
                <a:cubicBezTo>
                  <a:pt x="996" y="414"/>
                  <a:pt x="1025" y="412"/>
                  <a:pt x="1054" y="409"/>
                </a:cubicBezTo>
                <a:cubicBezTo>
                  <a:pt x="1076" y="407"/>
                  <a:pt x="1077" y="374"/>
                  <a:pt x="1054" y="374"/>
                </a:cubicBezTo>
                <a:close/>
                <a:moveTo>
                  <a:pt x="187" y="212"/>
                </a:moveTo>
                <a:cubicBezTo>
                  <a:pt x="194" y="192"/>
                  <a:pt x="203" y="170"/>
                  <a:pt x="217" y="153"/>
                </a:cubicBezTo>
                <a:cubicBezTo>
                  <a:pt x="230" y="137"/>
                  <a:pt x="255" y="124"/>
                  <a:pt x="275" y="135"/>
                </a:cubicBezTo>
                <a:cubicBezTo>
                  <a:pt x="258" y="185"/>
                  <a:pt x="222" y="227"/>
                  <a:pt x="177" y="257"/>
                </a:cubicBezTo>
                <a:cubicBezTo>
                  <a:pt x="179" y="241"/>
                  <a:pt x="183" y="226"/>
                  <a:pt x="187" y="212"/>
                </a:cubicBezTo>
                <a:close/>
                <a:moveTo>
                  <a:pt x="511" y="173"/>
                </a:moveTo>
                <a:cubicBezTo>
                  <a:pt x="522" y="141"/>
                  <a:pt x="537" y="109"/>
                  <a:pt x="560" y="84"/>
                </a:cubicBezTo>
                <a:cubicBezTo>
                  <a:pt x="577" y="65"/>
                  <a:pt x="625" y="22"/>
                  <a:pt x="652" y="45"/>
                </a:cubicBezTo>
                <a:cubicBezTo>
                  <a:pt x="664" y="56"/>
                  <a:pt x="663" y="80"/>
                  <a:pt x="662" y="94"/>
                </a:cubicBezTo>
                <a:cubicBezTo>
                  <a:pt x="660" y="114"/>
                  <a:pt x="654" y="134"/>
                  <a:pt x="645" y="152"/>
                </a:cubicBezTo>
                <a:cubicBezTo>
                  <a:pt x="613" y="215"/>
                  <a:pt x="552" y="259"/>
                  <a:pt x="488" y="289"/>
                </a:cubicBezTo>
                <a:cubicBezTo>
                  <a:pt x="488" y="288"/>
                  <a:pt x="488" y="287"/>
                  <a:pt x="488" y="286"/>
                </a:cubicBezTo>
                <a:cubicBezTo>
                  <a:pt x="489" y="249"/>
                  <a:pt x="500" y="209"/>
                  <a:pt x="511" y="173"/>
                </a:cubicBezTo>
                <a:close/>
                <a:moveTo>
                  <a:pt x="845" y="289"/>
                </a:moveTo>
                <a:cubicBezTo>
                  <a:pt x="836" y="250"/>
                  <a:pt x="862" y="213"/>
                  <a:pt x="891" y="190"/>
                </a:cubicBezTo>
                <a:cubicBezTo>
                  <a:pt x="903" y="180"/>
                  <a:pt x="926" y="166"/>
                  <a:pt x="942" y="176"/>
                </a:cubicBezTo>
                <a:cubicBezTo>
                  <a:pt x="956" y="185"/>
                  <a:pt x="954" y="204"/>
                  <a:pt x="952" y="218"/>
                </a:cubicBezTo>
                <a:cubicBezTo>
                  <a:pt x="943" y="263"/>
                  <a:pt x="908" y="303"/>
                  <a:pt x="870" y="333"/>
                </a:cubicBezTo>
                <a:cubicBezTo>
                  <a:pt x="859" y="322"/>
                  <a:pt x="850" y="307"/>
                  <a:pt x="845" y="289"/>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grpSp>
        <p:nvGrpSpPr>
          <p:cNvPr id="680" name="Group 679"/>
          <p:cNvGrpSpPr/>
          <p:nvPr/>
        </p:nvGrpSpPr>
        <p:grpSpPr>
          <a:xfrm>
            <a:off x="5805591" y="139506"/>
            <a:ext cx="287734" cy="449752"/>
            <a:chOff x="7740787" y="186007"/>
            <a:chExt cx="383645" cy="599669"/>
          </a:xfrm>
          <a:solidFill>
            <a:schemeClr val="tx2"/>
          </a:solidFill>
        </p:grpSpPr>
        <p:sp>
          <p:nvSpPr>
            <p:cNvPr id="476" name="Freeform 675"/>
            <p:cNvSpPr>
              <a:spLocks/>
            </p:cNvSpPr>
            <p:nvPr/>
          </p:nvSpPr>
          <p:spPr bwMode="auto">
            <a:xfrm>
              <a:off x="7740787" y="201353"/>
              <a:ext cx="171756" cy="584323"/>
            </a:xfrm>
            <a:custGeom>
              <a:avLst/>
              <a:gdLst>
                <a:gd name="T0" fmla="*/ 163 w 178"/>
                <a:gd name="T1" fmla="*/ 315 h 606"/>
                <a:gd name="T2" fmla="*/ 22 w 178"/>
                <a:gd name="T3" fmla="*/ 8 h 606"/>
                <a:gd name="T4" fmla="*/ 6 w 178"/>
                <a:gd name="T5" fmla="*/ 20 h 606"/>
                <a:gd name="T6" fmla="*/ 128 w 178"/>
                <a:gd name="T7" fmla="*/ 308 h 606"/>
                <a:gd name="T8" fmla="*/ 139 w 178"/>
                <a:gd name="T9" fmla="*/ 459 h 606"/>
                <a:gd name="T10" fmla="*/ 128 w 178"/>
                <a:gd name="T11" fmla="*/ 525 h 606"/>
                <a:gd name="T12" fmla="*/ 95 w 178"/>
                <a:gd name="T13" fmla="*/ 587 h 606"/>
                <a:gd name="T14" fmla="*/ 110 w 178"/>
                <a:gd name="T15" fmla="*/ 602 h 606"/>
                <a:gd name="T16" fmla="*/ 172 w 178"/>
                <a:gd name="T17" fmla="*/ 481 h 606"/>
                <a:gd name="T18" fmla="*/ 163 w 178"/>
                <a:gd name="T19" fmla="*/ 31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606">
                  <a:moveTo>
                    <a:pt x="163" y="315"/>
                  </a:moveTo>
                  <a:cubicBezTo>
                    <a:pt x="143" y="204"/>
                    <a:pt x="98" y="93"/>
                    <a:pt x="22" y="8"/>
                  </a:cubicBezTo>
                  <a:cubicBezTo>
                    <a:pt x="14" y="0"/>
                    <a:pt x="0" y="11"/>
                    <a:pt x="6" y="20"/>
                  </a:cubicBezTo>
                  <a:cubicBezTo>
                    <a:pt x="62" y="110"/>
                    <a:pt x="108" y="204"/>
                    <a:pt x="128" y="308"/>
                  </a:cubicBezTo>
                  <a:cubicBezTo>
                    <a:pt x="137" y="358"/>
                    <a:pt x="142" y="409"/>
                    <a:pt x="139" y="459"/>
                  </a:cubicBezTo>
                  <a:cubicBezTo>
                    <a:pt x="138" y="482"/>
                    <a:pt x="135" y="504"/>
                    <a:pt x="128" y="525"/>
                  </a:cubicBezTo>
                  <a:cubicBezTo>
                    <a:pt x="121" y="547"/>
                    <a:pt x="107" y="566"/>
                    <a:pt x="95" y="587"/>
                  </a:cubicBezTo>
                  <a:cubicBezTo>
                    <a:pt x="89" y="597"/>
                    <a:pt x="101" y="606"/>
                    <a:pt x="110" y="602"/>
                  </a:cubicBezTo>
                  <a:cubicBezTo>
                    <a:pt x="155" y="583"/>
                    <a:pt x="167" y="524"/>
                    <a:pt x="172" y="481"/>
                  </a:cubicBezTo>
                  <a:cubicBezTo>
                    <a:pt x="178" y="426"/>
                    <a:pt x="173" y="369"/>
                    <a:pt x="163"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7" name="Freeform 676"/>
            <p:cNvSpPr>
              <a:spLocks/>
            </p:cNvSpPr>
            <p:nvPr/>
          </p:nvSpPr>
          <p:spPr bwMode="auto">
            <a:xfrm>
              <a:off x="7945004" y="186007"/>
              <a:ext cx="179428" cy="489887"/>
            </a:xfrm>
            <a:custGeom>
              <a:avLst/>
              <a:gdLst>
                <a:gd name="T0" fmla="*/ 174 w 186"/>
                <a:gd name="T1" fmla="*/ 363 h 508"/>
                <a:gd name="T2" fmla="*/ 145 w 186"/>
                <a:gd name="T3" fmla="*/ 236 h 508"/>
                <a:gd name="T4" fmla="*/ 24 w 186"/>
                <a:gd name="T5" fmla="*/ 9 h 508"/>
                <a:gd name="T6" fmla="*/ 7 w 186"/>
                <a:gd name="T7" fmla="*/ 22 h 508"/>
                <a:gd name="T8" fmla="*/ 115 w 186"/>
                <a:gd name="T9" fmla="*/ 247 h 508"/>
                <a:gd name="T10" fmla="*/ 138 w 186"/>
                <a:gd name="T11" fmla="*/ 369 h 508"/>
                <a:gd name="T12" fmla="*/ 145 w 186"/>
                <a:gd name="T13" fmla="*/ 493 h 508"/>
                <a:gd name="T14" fmla="*/ 173 w 186"/>
                <a:gd name="T15" fmla="*/ 493 h 508"/>
                <a:gd name="T16" fmla="*/ 174 w 186"/>
                <a:gd name="T17" fmla="*/ 36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508">
                  <a:moveTo>
                    <a:pt x="174" y="363"/>
                  </a:moveTo>
                  <a:cubicBezTo>
                    <a:pt x="168" y="320"/>
                    <a:pt x="159" y="277"/>
                    <a:pt x="145" y="236"/>
                  </a:cubicBezTo>
                  <a:cubicBezTo>
                    <a:pt x="119" y="153"/>
                    <a:pt x="78" y="77"/>
                    <a:pt x="24" y="9"/>
                  </a:cubicBezTo>
                  <a:cubicBezTo>
                    <a:pt x="16" y="0"/>
                    <a:pt x="0" y="12"/>
                    <a:pt x="7" y="22"/>
                  </a:cubicBezTo>
                  <a:cubicBezTo>
                    <a:pt x="55" y="91"/>
                    <a:pt x="92" y="167"/>
                    <a:pt x="115" y="247"/>
                  </a:cubicBezTo>
                  <a:cubicBezTo>
                    <a:pt x="126" y="287"/>
                    <a:pt x="134" y="328"/>
                    <a:pt x="138" y="369"/>
                  </a:cubicBezTo>
                  <a:cubicBezTo>
                    <a:pt x="141" y="410"/>
                    <a:pt x="137" y="452"/>
                    <a:pt x="145" y="493"/>
                  </a:cubicBezTo>
                  <a:cubicBezTo>
                    <a:pt x="147" y="508"/>
                    <a:pt x="169" y="506"/>
                    <a:pt x="173" y="493"/>
                  </a:cubicBezTo>
                  <a:cubicBezTo>
                    <a:pt x="186" y="452"/>
                    <a:pt x="179" y="404"/>
                    <a:pt x="174" y="3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3" name="Group 2"/>
          <p:cNvGrpSpPr/>
          <p:nvPr/>
        </p:nvGrpSpPr>
        <p:grpSpPr>
          <a:xfrm>
            <a:off x="2612571" y="808088"/>
            <a:ext cx="4240454" cy="3309534"/>
            <a:chOff x="3829932" y="1450727"/>
            <a:chExt cx="4655292" cy="4007013"/>
          </a:xfrm>
        </p:grpSpPr>
        <p:sp>
          <p:nvSpPr>
            <p:cNvPr id="481" name="Freeform 406"/>
            <p:cNvSpPr>
              <a:spLocks/>
            </p:cNvSpPr>
            <p:nvPr/>
          </p:nvSpPr>
          <p:spPr bwMode="auto">
            <a:xfrm rot="936734">
              <a:off x="6025289" y="4925020"/>
              <a:ext cx="1045240" cy="532720"/>
            </a:xfrm>
            <a:custGeom>
              <a:avLst/>
              <a:gdLst>
                <a:gd name="T0" fmla="*/ 63 w 953"/>
                <a:gd name="T1" fmla="*/ 460 h 544"/>
                <a:gd name="T2" fmla="*/ 451 w 953"/>
                <a:gd name="T3" fmla="*/ 230 h 544"/>
                <a:gd name="T4" fmla="*/ 869 w 953"/>
                <a:gd name="T5" fmla="*/ 104 h 544"/>
                <a:gd name="T6" fmla="*/ 524 w 953"/>
                <a:gd name="T7" fmla="*/ 460 h 544"/>
                <a:gd name="T8" fmla="*/ 63 w 953"/>
                <a:gd name="T9" fmla="*/ 460 h 544"/>
              </a:gdLst>
              <a:ahLst/>
              <a:cxnLst>
                <a:cxn ang="0">
                  <a:pos x="T0" y="T1"/>
                </a:cxn>
                <a:cxn ang="0">
                  <a:pos x="T2" y="T3"/>
                </a:cxn>
                <a:cxn ang="0">
                  <a:pos x="T4" y="T5"/>
                </a:cxn>
                <a:cxn ang="0">
                  <a:pos x="T6" y="T7"/>
                </a:cxn>
                <a:cxn ang="0">
                  <a:pos x="T8" y="T9"/>
                </a:cxn>
              </a:cxnLst>
              <a:rect l="0" t="0" r="r" b="b"/>
              <a:pathLst>
                <a:path w="953" h="544">
                  <a:moveTo>
                    <a:pt x="63" y="460"/>
                  </a:moveTo>
                  <a:cubicBezTo>
                    <a:pt x="0" y="367"/>
                    <a:pt x="262" y="324"/>
                    <a:pt x="451" y="230"/>
                  </a:cubicBezTo>
                  <a:cubicBezTo>
                    <a:pt x="639" y="136"/>
                    <a:pt x="786" y="0"/>
                    <a:pt x="869" y="104"/>
                  </a:cubicBezTo>
                  <a:cubicBezTo>
                    <a:pt x="953" y="209"/>
                    <a:pt x="671" y="392"/>
                    <a:pt x="524" y="460"/>
                  </a:cubicBezTo>
                  <a:cubicBezTo>
                    <a:pt x="377" y="528"/>
                    <a:pt x="121" y="544"/>
                    <a:pt x="63" y="46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2" name="Freeform 407"/>
            <p:cNvSpPr>
              <a:spLocks/>
            </p:cNvSpPr>
            <p:nvPr/>
          </p:nvSpPr>
          <p:spPr bwMode="auto">
            <a:xfrm rot="638636">
              <a:off x="7776985" y="3836898"/>
              <a:ext cx="708239" cy="721092"/>
            </a:xfrm>
            <a:custGeom>
              <a:avLst/>
              <a:gdLst>
                <a:gd name="T0" fmla="*/ 78 w 646"/>
                <a:gd name="T1" fmla="*/ 733 h 736"/>
                <a:gd name="T2" fmla="*/ 214 w 646"/>
                <a:gd name="T3" fmla="*/ 283 h 736"/>
                <a:gd name="T4" fmla="*/ 497 w 646"/>
                <a:gd name="T5" fmla="*/ 340 h 736"/>
                <a:gd name="T6" fmla="*/ 78 w 646"/>
                <a:gd name="T7" fmla="*/ 733 h 736"/>
              </a:gdLst>
              <a:ahLst/>
              <a:cxnLst>
                <a:cxn ang="0">
                  <a:pos x="T0" y="T1"/>
                </a:cxn>
                <a:cxn ang="0">
                  <a:pos x="T2" y="T3"/>
                </a:cxn>
                <a:cxn ang="0">
                  <a:pos x="T4" y="T5"/>
                </a:cxn>
                <a:cxn ang="0">
                  <a:pos x="T6" y="T7"/>
                </a:cxn>
              </a:cxnLst>
              <a:rect l="0" t="0" r="r" b="b"/>
              <a:pathLst>
                <a:path w="646" h="736">
                  <a:moveTo>
                    <a:pt x="78" y="733"/>
                  </a:moveTo>
                  <a:cubicBezTo>
                    <a:pt x="0" y="726"/>
                    <a:pt x="133" y="417"/>
                    <a:pt x="214" y="283"/>
                  </a:cubicBezTo>
                  <a:cubicBezTo>
                    <a:pt x="387" y="0"/>
                    <a:pt x="646" y="208"/>
                    <a:pt x="497" y="340"/>
                  </a:cubicBezTo>
                  <a:cubicBezTo>
                    <a:pt x="173" y="628"/>
                    <a:pt x="115" y="736"/>
                    <a:pt x="78" y="7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9" name="Freeform 434"/>
            <p:cNvSpPr>
              <a:spLocks/>
            </p:cNvSpPr>
            <p:nvPr/>
          </p:nvSpPr>
          <p:spPr bwMode="auto">
            <a:xfrm rot="638636">
              <a:off x="4107612" y="2570682"/>
              <a:ext cx="298064" cy="270560"/>
            </a:xfrm>
            <a:custGeom>
              <a:avLst/>
              <a:gdLst>
                <a:gd name="T0" fmla="*/ 91 w 272"/>
                <a:gd name="T1" fmla="*/ 17 h 276"/>
                <a:gd name="T2" fmla="*/ 136 w 272"/>
                <a:gd name="T3" fmla="*/ 244 h 276"/>
                <a:gd name="T4" fmla="*/ 91 w 272"/>
                <a:gd name="T5" fmla="*/ 17 h 276"/>
              </a:gdLst>
              <a:ahLst/>
              <a:cxnLst>
                <a:cxn ang="0">
                  <a:pos x="T0" y="T1"/>
                </a:cxn>
                <a:cxn ang="0">
                  <a:pos x="T2" y="T3"/>
                </a:cxn>
                <a:cxn ang="0">
                  <a:pos x="T4" y="T5"/>
                </a:cxn>
              </a:cxnLst>
              <a:rect l="0" t="0" r="r" b="b"/>
              <a:pathLst>
                <a:path w="272" h="276">
                  <a:moveTo>
                    <a:pt x="91" y="17"/>
                  </a:moveTo>
                  <a:cubicBezTo>
                    <a:pt x="1" y="30"/>
                    <a:pt x="0" y="276"/>
                    <a:pt x="136" y="244"/>
                  </a:cubicBezTo>
                  <a:cubicBezTo>
                    <a:pt x="272" y="213"/>
                    <a:pt x="220" y="0"/>
                    <a:pt x="91"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10" name="Freeform 435"/>
            <p:cNvSpPr>
              <a:spLocks/>
            </p:cNvSpPr>
            <p:nvPr/>
          </p:nvSpPr>
          <p:spPr bwMode="auto">
            <a:xfrm rot="638636">
              <a:off x="3829932" y="2833665"/>
              <a:ext cx="749861" cy="742689"/>
            </a:xfrm>
            <a:custGeom>
              <a:avLst/>
              <a:gdLst>
                <a:gd name="T0" fmla="*/ 98 w 684"/>
                <a:gd name="T1" fmla="*/ 143 h 758"/>
                <a:gd name="T2" fmla="*/ 496 w 684"/>
                <a:gd name="T3" fmla="*/ 638 h 758"/>
                <a:gd name="T4" fmla="*/ 98 w 684"/>
                <a:gd name="T5" fmla="*/ 143 h 758"/>
              </a:gdLst>
              <a:ahLst/>
              <a:cxnLst>
                <a:cxn ang="0">
                  <a:pos x="T0" y="T1"/>
                </a:cxn>
                <a:cxn ang="0">
                  <a:pos x="T2" y="T3"/>
                </a:cxn>
                <a:cxn ang="0">
                  <a:pos x="T4" y="T5"/>
                </a:cxn>
              </a:cxnLst>
              <a:rect l="0" t="0" r="r" b="b"/>
              <a:pathLst>
                <a:path w="684" h="758">
                  <a:moveTo>
                    <a:pt x="98" y="143"/>
                  </a:moveTo>
                  <a:cubicBezTo>
                    <a:pt x="0" y="279"/>
                    <a:pt x="247" y="758"/>
                    <a:pt x="496" y="638"/>
                  </a:cubicBezTo>
                  <a:cubicBezTo>
                    <a:pt x="684" y="547"/>
                    <a:pt x="201" y="0"/>
                    <a:pt x="98" y="14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2" name="Freeform 671"/>
            <p:cNvSpPr>
              <a:spLocks/>
            </p:cNvSpPr>
            <p:nvPr/>
          </p:nvSpPr>
          <p:spPr bwMode="auto">
            <a:xfrm rot="638636">
              <a:off x="4070864" y="1486351"/>
              <a:ext cx="505301" cy="758268"/>
            </a:xfrm>
            <a:custGeom>
              <a:avLst/>
              <a:gdLst>
                <a:gd name="T0" fmla="*/ 439 w 584"/>
                <a:gd name="T1" fmla="*/ 21 h 981"/>
                <a:gd name="T2" fmla="*/ 58 w 584"/>
                <a:gd name="T3" fmla="*/ 412 h 981"/>
                <a:gd name="T4" fmla="*/ 248 w 584"/>
                <a:gd name="T5" fmla="*/ 935 h 981"/>
                <a:gd name="T6" fmla="*/ 372 w 584"/>
                <a:gd name="T7" fmla="*/ 446 h 981"/>
                <a:gd name="T8" fmla="*/ 439 w 584"/>
                <a:gd name="T9" fmla="*/ 21 h 981"/>
              </a:gdLst>
              <a:ahLst/>
              <a:cxnLst>
                <a:cxn ang="0">
                  <a:pos x="T0" y="T1"/>
                </a:cxn>
                <a:cxn ang="0">
                  <a:pos x="T2" y="T3"/>
                </a:cxn>
                <a:cxn ang="0">
                  <a:pos x="T4" y="T5"/>
                </a:cxn>
                <a:cxn ang="0">
                  <a:pos x="T6" y="T7"/>
                </a:cxn>
                <a:cxn ang="0">
                  <a:pos x="T8" y="T9"/>
                </a:cxn>
              </a:cxnLst>
              <a:rect l="0" t="0" r="r" b="b"/>
              <a:pathLst>
                <a:path w="584" h="981">
                  <a:moveTo>
                    <a:pt x="439" y="21"/>
                  </a:moveTo>
                  <a:cubicBezTo>
                    <a:pt x="359" y="0"/>
                    <a:pt x="116" y="113"/>
                    <a:pt x="58" y="412"/>
                  </a:cubicBezTo>
                  <a:cubicBezTo>
                    <a:pt x="0" y="710"/>
                    <a:pt x="156" y="981"/>
                    <a:pt x="248" y="935"/>
                  </a:cubicBezTo>
                  <a:cubicBezTo>
                    <a:pt x="341" y="888"/>
                    <a:pt x="215" y="684"/>
                    <a:pt x="372" y="446"/>
                  </a:cubicBezTo>
                  <a:cubicBezTo>
                    <a:pt x="529" y="208"/>
                    <a:pt x="584" y="59"/>
                    <a:pt x="439"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3" name="Freeform 672"/>
            <p:cNvSpPr>
              <a:spLocks/>
            </p:cNvSpPr>
            <p:nvPr/>
          </p:nvSpPr>
          <p:spPr bwMode="auto">
            <a:xfrm rot="638636">
              <a:off x="7455008" y="1779605"/>
              <a:ext cx="760601" cy="1470380"/>
            </a:xfrm>
            <a:custGeom>
              <a:avLst/>
              <a:gdLst>
                <a:gd name="T0" fmla="*/ 435 w 694"/>
                <a:gd name="T1" fmla="*/ 1416 h 1501"/>
                <a:gd name="T2" fmla="*/ 596 w 694"/>
                <a:gd name="T3" fmla="*/ 388 h 1501"/>
                <a:gd name="T4" fmla="*/ 142 w 694"/>
                <a:gd name="T5" fmla="*/ 126 h 1501"/>
                <a:gd name="T6" fmla="*/ 252 w 694"/>
                <a:gd name="T7" fmla="*/ 794 h 1501"/>
                <a:gd name="T8" fmla="*/ 435 w 694"/>
                <a:gd name="T9" fmla="*/ 1416 h 1501"/>
              </a:gdLst>
              <a:ahLst/>
              <a:cxnLst>
                <a:cxn ang="0">
                  <a:pos x="T0" y="T1"/>
                </a:cxn>
                <a:cxn ang="0">
                  <a:pos x="T2" y="T3"/>
                </a:cxn>
                <a:cxn ang="0">
                  <a:pos x="T4" y="T5"/>
                </a:cxn>
                <a:cxn ang="0">
                  <a:pos x="T6" y="T7"/>
                </a:cxn>
                <a:cxn ang="0">
                  <a:pos x="T8" y="T9"/>
                </a:cxn>
              </a:cxnLst>
              <a:rect l="0" t="0" r="r" b="b"/>
              <a:pathLst>
                <a:path w="694" h="1501">
                  <a:moveTo>
                    <a:pt x="435" y="1416"/>
                  </a:moveTo>
                  <a:cubicBezTo>
                    <a:pt x="567" y="1367"/>
                    <a:pt x="694" y="711"/>
                    <a:pt x="596" y="388"/>
                  </a:cubicBezTo>
                  <a:cubicBezTo>
                    <a:pt x="498" y="64"/>
                    <a:pt x="284" y="0"/>
                    <a:pt x="142" y="126"/>
                  </a:cubicBezTo>
                  <a:cubicBezTo>
                    <a:pt x="0" y="252"/>
                    <a:pt x="221" y="511"/>
                    <a:pt x="252" y="794"/>
                  </a:cubicBezTo>
                  <a:cubicBezTo>
                    <a:pt x="292" y="1173"/>
                    <a:pt x="208" y="1501"/>
                    <a:pt x="435" y="141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4" name="Freeform 673"/>
            <p:cNvSpPr>
              <a:spLocks/>
            </p:cNvSpPr>
            <p:nvPr/>
          </p:nvSpPr>
          <p:spPr bwMode="auto">
            <a:xfrm rot="638636">
              <a:off x="7576561" y="3270151"/>
              <a:ext cx="528326" cy="437934"/>
            </a:xfrm>
            <a:custGeom>
              <a:avLst/>
              <a:gdLst>
                <a:gd name="T0" fmla="*/ 136 w 482"/>
                <a:gd name="T1" fmla="*/ 44 h 447"/>
                <a:gd name="T2" fmla="*/ 304 w 482"/>
                <a:gd name="T3" fmla="*/ 442 h 447"/>
                <a:gd name="T4" fmla="*/ 136 w 482"/>
                <a:gd name="T5" fmla="*/ 44 h 447"/>
              </a:gdLst>
              <a:ahLst/>
              <a:cxnLst>
                <a:cxn ang="0">
                  <a:pos x="T0" y="T1"/>
                </a:cxn>
                <a:cxn ang="0">
                  <a:pos x="T2" y="T3"/>
                </a:cxn>
                <a:cxn ang="0">
                  <a:pos x="T4" y="T5"/>
                </a:cxn>
              </a:cxnLst>
              <a:rect l="0" t="0" r="r" b="b"/>
              <a:pathLst>
                <a:path w="482" h="447">
                  <a:moveTo>
                    <a:pt x="136" y="44"/>
                  </a:moveTo>
                  <a:cubicBezTo>
                    <a:pt x="0" y="80"/>
                    <a:pt x="126" y="447"/>
                    <a:pt x="304" y="442"/>
                  </a:cubicBezTo>
                  <a:cubicBezTo>
                    <a:pt x="482" y="437"/>
                    <a:pt x="305" y="0"/>
                    <a:pt x="136"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8" name="Freeform 677"/>
            <p:cNvSpPr>
              <a:spLocks/>
            </p:cNvSpPr>
            <p:nvPr/>
          </p:nvSpPr>
          <p:spPr bwMode="auto">
            <a:xfrm rot="638636">
              <a:off x="3965134" y="1450727"/>
              <a:ext cx="4030918" cy="3720207"/>
            </a:xfrm>
            <a:custGeom>
              <a:avLst/>
              <a:gdLst>
                <a:gd name="T0" fmla="*/ 412 w 3565"/>
                <a:gd name="T1" fmla="*/ 474 h 3594"/>
                <a:gd name="T2" fmla="*/ 412 w 3565"/>
                <a:gd name="T3" fmla="*/ 1594 h 3594"/>
                <a:gd name="T4" fmla="*/ 635 w 3565"/>
                <a:gd name="T5" fmla="*/ 2295 h 3594"/>
                <a:gd name="T6" fmla="*/ 762 w 3565"/>
                <a:gd name="T7" fmla="*/ 3259 h 3594"/>
                <a:gd name="T8" fmla="*/ 2970 w 3565"/>
                <a:gd name="T9" fmla="*/ 3112 h 3594"/>
                <a:gd name="T10" fmla="*/ 3353 w 3565"/>
                <a:gd name="T11" fmla="*/ 1981 h 3594"/>
                <a:gd name="T12" fmla="*/ 3066 w 3565"/>
                <a:gd name="T13" fmla="*/ 1092 h 3594"/>
                <a:gd name="T14" fmla="*/ 1741 w 3565"/>
                <a:gd name="T15" fmla="*/ 34 h 3594"/>
                <a:gd name="T16" fmla="*/ 412 w 3565"/>
                <a:gd name="T17" fmla="*/ 474 h 3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5" h="3594">
                  <a:moveTo>
                    <a:pt x="412" y="474"/>
                  </a:moveTo>
                  <a:cubicBezTo>
                    <a:pt x="0" y="840"/>
                    <a:pt x="263" y="1385"/>
                    <a:pt x="412" y="1594"/>
                  </a:cubicBezTo>
                  <a:cubicBezTo>
                    <a:pt x="560" y="1804"/>
                    <a:pt x="762" y="2044"/>
                    <a:pt x="635" y="2295"/>
                  </a:cubicBezTo>
                  <a:cubicBezTo>
                    <a:pt x="507" y="2547"/>
                    <a:pt x="348" y="2924"/>
                    <a:pt x="762" y="3259"/>
                  </a:cubicBezTo>
                  <a:cubicBezTo>
                    <a:pt x="1176" y="3594"/>
                    <a:pt x="2376" y="3573"/>
                    <a:pt x="2970" y="3112"/>
                  </a:cubicBezTo>
                  <a:cubicBezTo>
                    <a:pt x="3565" y="2651"/>
                    <a:pt x="3544" y="2304"/>
                    <a:pt x="3353" y="1981"/>
                  </a:cubicBezTo>
                  <a:cubicBezTo>
                    <a:pt x="3162" y="1657"/>
                    <a:pt x="3055" y="1563"/>
                    <a:pt x="3066" y="1092"/>
                  </a:cubicBezTo>
                  <a:cubicBezTo>
                    <a:pt x="3077" y="621"/>
                    <a:pt x="2967" y="0"/>
                    <a:pt x="1741" y="34"/>
                  </a:cubicBezTo>
                  <a:cubicBezTo>
                    <a:pt x="1119" y="52"/>
                    <a:pt x="624" y="286"/>
                    <a:pt x="412" y="47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2" name="TextBox 1"/>
          <p:cNvSpPr txBox="1"/>
          <p:nvPr/>
        </p:nvSpPr>
        <p:spPr>
          <a:xfrm>
            <a:off x="3345758" y="1133107"/>
            <a:ext cx="2680087" cy="2408350"/>
          </a:xfrm>
          <a:prstGeom prst="rect">
            <a:avLst/>
          </a:prstGeom>
          <a:noFill/>
        </p:spPr>
        <p:txBody>
          <a:bodyPr wrap="square" lIns="68579" tIns="34289" rIns="68579" bIns="34289" rtlCol="0" anchor="ctr">
            <a:spAutoFit/>
          </a:bodyPr>
          <a:lstStyle/>
          <a:p>
            <a:pPr algn="ctr" defTabSz="685783"/>
            <a:r>
              <a:rPr lang="vi-VN" sz="3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con đến với tiết học Tiếng Việt</a:t>
            </a:r>
            <a:endParaRPr lang="vi-VN" sz="3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p:cNvGrpSpPr/>
          <p:nvPr/>
        </p:nvGrpSpPr>
        <p:grpSpPr>
          <a:xfrm>
            <a:off x="4709910" y="4036765"/>
            <a:ext cx="1265148" cy="1141643"/>
            <a:chOff x="6279880" y="5382351"/>
            <a:chExt cx="1686864" cy="1522191"/>
          </a:xfrm>
        </p:grpSpPr>
        <p:sp>
          <p:nvSpPr>
            <p:cNvPr id="571"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2"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3" name="Freeform 498"/>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5"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6"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7"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8"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9"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0"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1"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2"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3"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24" name="Freeform 5"/>
            <p:cNvSpPr>
              <a:spLocks noChangeAspect="1" noEditPoints="1"/>
            </p:cNvSpPr>
            <p:nvPr/>
          </p:nvSpPr>
          <p:spPr bwMode="auto">
            <a:xfrm>
              <a:off x="6887469" y="6053437"/>
              <a:ext cx="375135" cy="676656"/>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297" name="Group 296"/>
          <p:cNvGrpSpPr/>
          <p:nvPr/>
        </p:nvGrpSpPr>
        <p:grpSpPr>
          <a:xfrm flipH="1">
            <a:off x="535237" y="2511918"/>
            <a:ext cx="2700735" cy="3138980"/>
            <a:chOff x="7021892" y="3530814"/>
            <a:chExt cx="3600964" cy="4185288"/>
          </a:xfrm>
        </p:grpSpPr>
        <p:sp>
          <p:nvSpPr>
            <p:cNvPr id="298" name="Freeform 552"/>
            <p:cNvSpPr>
              <a:spLocks/>
            </p:cNvSpPr>
            <p:nvPr/>
          </p:nvSpPr>
          <p:spPr bwMode="auto">
            <a:xfrm>
              <a:off x="8927139" y="3530814"/>
              <a:ext cx="115684" cy="184150"/>
            </a:xfrm>
            <a:custGeom>
              <a:avLst/>
              <a:gdLst>
                <a:gd name="T0" fmla="*/ 56 w 120"/>
                <a:gd name="T1" fmla="*/ 35 h 191"/>
                <a:gd name="T2" fmla="*/ 91 w 120"/>
                <a:gd name="T3" fmla="*/ 175 h 191"/>
                <a:gd name="T4" fmla="*/ 56 w 120"/>
                <a:gd name="T5" fmla="*/ 35 h 191"/>
              </a:gdLst>
              <a:ahLst/>
              <a:cxnLst>
                <a:cxn ang="0">
                  <a:pos x="T0" y="T1"/>
                </a:cxn>
                <a:cxn ang="0">
                  <a:pos x="T2" y="T3"/>
                </a:cxn>
                <a:cxn ang="0">
                  <a:pos x="T4" y="T5"/>
                </a:cxn>
              </a:cxnLst>
              <a:rect l="0" t="0" r="r" b="b"/>
              <a:pathLst>
                <a:path w="120" h="191">
                  <a:moveTo>
                    <a:pt x="56" y="35"/>
                  </a:moveTo>
                  <a:cubicBezTo>
                    <a:pt x="112" y="0"/>
                    <a:pt x="120" y="159"/>
                    <a:pt x="91" y="175"/>
                  </a:cubicBezTo>
                  <a:cubicBezTo>
                    <a:pt x="61" y="191"/>
                    <a:pt x="0" y="70"/>
                    <a:pt x="56" y="35"/>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299" name="Freeform 553"/>
            <p:cNvSpPr>
              <a:spLocks/>
            </p:cNvSpPr>
            <p:nvPr/>
          </p:nvSpPr>
          <p:spPr bwMode="auto">
            <a:xfrm>
              <a:off x="9053447" y="3575081"/>
              <a:ext cx="161131" cy="158180"/>
            </a:xfrm>
            <a:custGeom>
              <a:avLst/>
              <a:gdLst>
                <a:gd name="T0" fmla="*/ 106 w 167"/>
                <a:gd name="T1" fmla="*/ 11 h 164"/>
                <a:gd name="T2" fmla="*/ 21 w 167"/>
                <a:gd name="T3" fmla="*/ 156 h 164"/>
                <a:gd name="T4" fmla="*/ 106 w 167"/>
                <a:gd name="T5" fmla="*/ 11 h 164"/>
              </a:gdLst>
              <a:ahLst/>
              <a:cxnLst>
                <a:cxn ang="0">
                  <a:pos x="T0" y="T1"/>
                </a:cxn>
                <a:cxn ang="0">
                  <a:pos x="T2" y="T3"/>
                </a:cxn>
                <a:cxn ang="0">
                  <a:pos x="T4" y="T5"/>
                </a:cxn>
              </a:cxnLst>
              <a:rect l="0" t="0" r="r" b="b"/>
              <a:pathLst>
                <a:path w="167" h="164">
                  <a:moveTo>
                    <a:pt x="106" y="11"/>
                  </a:moveTo>
                  <a:cubicBezTo>
                    <a:pt x="167" y="21"/>
                    <a:pt x="66" y="164"/>
                    <a:pt x="21" y="156"/>
                  </a:cubicBezTo>
                  <a:cubicBezTo>
                    <a:pt x="0" y="153"/>
                    <a:pt x="45" y="0"/>
                    <a:pt x="106" y="11"/>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0" name="Freeform 554"/>
            <p:cNvSpPr>
              <a:spLocks noEditPoints="1"/>
            </p:cNvSpPr>
            <p:nvPr/>
          </p:nvSpPr>
          <p:spPr bwMode="auto">
            <a:xfrm>
              <a:off x="7596181" y="3611675"/>
              <a:ext cx="2638307" cy="2006766"/>
            </a:xfrm>
            <a:custGeom>
              <a:avLst/>
              <a:gdLst>
                <a:gd name="T0" fmla="*/ 1481 w 2737"/>
                <a:gd name="T1" fmla="*/ 472 h 2082"/>
                <a:gd name="T2" fmla="*/ 1480 w 2737"/>
                <a:gd name="T3" fmla="*/ 468 h 2082"/>
                <a:gd name="T4" fmla="*/ 1481 w 2737"/>
                <a:gd name="T5" fmla="*/ 472 h 2082"/>
                <a:gd name="T6" fmla="*/ 360 w 2737"/>
                <a:gd name="T7" fmla="*/ 1062 h 2082"/>
                <a:gd name="T8" fmla="*/ 361 w 2737"/>
                <a:gd name="T9" fmla="*/ 1069 h 2082"/>
                <a:gd name="T10" fmla="*/ 396 w 2737"/>
                <a:gd name="T11" fmla="*/ 1418 h 2082"/>
                <a:gd name="T12" fmla="*/ 400 w 2737"/>
                <a:gd name="T13" fmla="*/ 1745 h 2082"/>
                <a:gd name="T14" fmla="*/ 654 w 2737"/>
                <a:gd name="T15" fmla="*/ 1990 h 2082"/>
                <a:gd name="T16" fmla="*/ 408 w 2737"/>
                <a:gd name="T17" fmla="*/ 1918 h 2082"/>
                <a:gd name="T18" fmla="*/ 379 w 2737"/>
                <a:gd name="T19" fmla="*/ 1959 h 2082"/>
                <a:gd name="T20" fmla="*/ 369 w 2737"/>
                <a:gd name="T21" fmla="*/ 1955 h 2082"/>
                <a:gd name="T22" fmla="*/ 40 w 2737"/>
                <a:gd name="T23" fmla="*/ 1679 h 2082"/>
                <a:gd name="T24" fmla="*/ 40 w 2737"/>
                <a:gd name="T25" fmla="*/ 1679 h 2082"/>
                <a:gd name="T26" fmla="*/ 85 w 2737"/>
                <a:gd name="T27" fmla="*/ 759 h 2082"/>
                <a:gd name="T28" fmla="*/ 1088 w 2737"/>
                <a:gd name="T29" fmla="*/ 36 h 2082"/>
                <a:gd name="T30" fmla="*/ 1481 w 2737"/>
                <a:gd name="T31" fmla="*/ 216 h 2082"/>
                <a:gd name="T32" fmla="*/ 1868 w 2737"/>
                <a:gd name="T33" fmla="*/ 231 h 2082"/>
                <a:gd name="T34" fmla="*/ 2331 w 2737"/>
                <a:gd name="T35" fmla="*/ 937 h 2082"/>
                <a:gd name="T36" fmla="*/ 2435 w 2737"/>
                <a:gd name="T37" fmla="*/ 1107 h 2082"/>
                <a:gd name="T38" fmla="*/ 2490 w 2737"/>
                <a:gd name="T39" fmla="*/ 1193 h 2082"/>
                <a:gd name="T40" fmla="*/ 2737 w 2737"/>
                <a:gd name="T41" fmla="*/ 1506 h 2082"/>
                <a:gd name="T42" fmla="*/ 2583 w 2737"/>
                <a:gd name="T43" fmla="*/ 1701 h 2082"/>
                <a:gd name="T44" fmla="*/ 2489 w 2737"/>
                <a:gd name="T45" fmla="*/ 1590 h 2082"/>
                <a:gd name="T46" fmla="*/ 2601 w 2737"/>
                <a:gd name="T47" fmla="*/ 1784 h 2082"/>
                <a:gd name="T48" fmla="*/ 2251 w 2737"/>
                <a:gd name="T49" fmla="*/ 1978 h 2082"/>
                <a:gd name="T50" fmla="*/ 2157 w 2737"/>
                <a:gd name="T51" fmla="*/ 1731 h 2082"/>
                <a:gd name="T52" fmla="*/ 2199 w 2737"/>
                <a:gd name="T53" fmla="*/ 2004 h 2082"/>
                <a:gd name="T54" fmla="*/ 1829 w 2737"/>
                <a:gd name="T55" fmla="*/ 2062 h 2082"/>
                <a:gd name="T56" fmla="*/ 1879 w 2737"/>
                <a:gd name="T57" fmla="*/ 1701 h 2082"/>
                <a:gd name="T58" fmla="*/ 2021 w 2737"/>
                <a:gd name="T59" fmla="*/ 1354 h 2082"/>
                <a:gd name="T60" fmla="*/ 2178 w 2737"/>
                <a:gd name="T61" fmla="*/ 1124 h 2082"/>
                <a:gd name="T62" fmla="*/ 1908 w 2737"/>
                <a:gd name="T63" fmla="*/ 980 h 2082"/>
                <a:gd name="T64" fmla="*/ 1481 w 2737"/>
                <a:gd name="T65" fmla="*/ 473 h 2082"/>
                <a:gd name="T66" fmla="*/ 1480 w 2737"/>
                <a:gd name="T67" fmla="*/ 720 h 2082"/>
                <a:gd name="T68" fmla="*/ 1100 w 2737"/>
                <a:gd name="T69" fmla="*/ 817 h 2082"/>
                <a:gd name="T70" fmla="*/ 998 w 2737"/>
                <a:gd name="T71" fmla="*/ 605 h 2082"/>
                <a:gd name="T72" fmla="*/ 997 w 2737"/>
                <a:gd name="T73" fmla="*/ 858 h 2082"/>
                <a:gd name="T74" fmla="*/ 681 w 2737"/>
                <a:gd name="T75" fmla="*/ 943 h 2082"/>
                <a:gd name="T76" fmla="*/ 610 w 2737"/>
                <a:gd name="T77" fmla="*/ 785 h 2082"/>
                <a:gd name="T78" fmla="*/ 546 w 2737"/>
                <a:gd name="T79" fmla="*/ 1001 h 2082"/>
                <a:gd name="T80" fmla="*/ 360 w 2737"/>
                <a:gd name="T81" fmla="*/ 1062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37" h="2082">
                  <a:moveTo>
                    <a:pt x="1481" y="472"/>
                  </a:moveTo>
                  <a:cubicBezTo>
                    <a:pt x="1481" y="470"/>
                    <a:pt x="1480" y="468"/>
                    <a:pt x="1480" y="468"/>
                  </a:cubicBezTo>
                  <a:cubicBezTo>
                    <a:pt x="1480" y="468"/>
                    <a:pt x="1481" y="470"/>
                    <a:pt x="1481" y="472"/>
                  </a:cubicBezTo>
                  <a:moveTo>
                    <a:pt x="360" y="1062"/>
                  </a:moveTo>
                  <a:cubicBezTo>
                    <a:pt x="361" y="1069"/>
                    <a:pt x="361" y="1069"/>
                    <a:pt x="361" y="1069"/>
                  </a:cubicBezTo>
                  <a:cubicBezTo>
                    <a:pt x="361" y="1069"/>
                    <a:pt x="417" y="1375"/>
                    <a:pt x="396" y="1418"/>
                  </a:cubicBezTo>
                  <a:cubicBezTo>
                    <a:pt x="375" y="1461"/>
                    <a:pt x="320" y="1543"/>
                    <a:pt x="400" y="1745"/>
                  </a:cubicBezTo>
                  <a:cubicBezTo>
                    <a:pt x="434" y="1833"/>
                    <a:pt x="523" y="1923"/>
                    <a:pt x="654" y="1990"/>
                  </a:cubicBezTo>
                  <a:cubicBezTo>
                    <a:pt x="580" y="1956"/>
                    <a:pt x="432" y="1892"/>
                    <a:pt x="408" y="1918"/>
                  </a:cubicBezTo>
                  <a:cubicBezTo>
                    <a:pt x="403" y="1924"/>
                    <a:pt x="393" y="1938"/>
                    <a:pt x="379" y="1959"/>
                  </a:cubicBezTo>
                  <a:cubicBezTo>
                    <a:pt x="369" y="1955"/>
                    <a:pt x="369" y="1955"/>
                    <a:pt x="369" y="1955"/>
                  </a:cubicBezTo>
                  <a:cubicBezTo>
                    <a:pt x="246" y="1873"/>
                    <a:pt x="126" y="1764"/>
                    <a:pt x="40" y="1679"/>
                  </a:cubicBezTo>
                  <a:cubicBezTo>
                    <a:pt x="40" y="1679"/>
                    <a:pt x="40" y="1679"/>
                    <a:pt x="40" y="1679"/>
                  </a:cubicBezTo>
                  <a:cubicBezTo>
                    <a:pt x="39" y="1666"/>
                    <a:pt x="0" y="1090"/>
                    <a:pt x="85" y="759"/>
                  </a:cubicBezTo>
                  <a:cubicBezTo>
                    <a:pt x="171" y="424"/>
                    <a:pt x="864" y="72"/>
                    <a:pt x="1088" y="36"/>
                  </a:cubicBezTo>
                  <a:cubicBezTo>
                    <a:pt x="1311" y="0"/>
                    <a:pt x="1481" y="216"/>
                    <a:pt x="1481" y="216"/>
                  </a:cubicBezTo>
                  <a:cubicBezTo>
                    <a:pt x="1481" y="216"/>
                    <a:pt x="1737" y="105"/>
                    <a:pt x="1868" y="231"/>
                  </a:cubicBezTo>
                  <a:cubicBezTo>
                    <a:pt x="1964" y="323"/>
                    <a:pt x="2166" y="664"/>
                    <a:pt x="2331" y="937"/>
                  </a:cubicBezTo>
                  <a:cubicBezTo>
                    <a:pt x="2368" y="998"/>
                    <a:pt x="2403" y="1056"/>
                    <a:pt x="2435" y="1107"/>
                  </a:cubicBezTo>
                  <a:cubicBezTo>
                    <a:pt x="2455" y="1138"/>
                    <a:pt x="2473" y="1167"/>
                    <a:pt x="2490" y="1193"/>
                  </a:cubicBezTo>
                  <a:cubicBezTo>
                    <a:pt x="2652" y="1441"/>
                    <a:pt x="2737" y="1474"/>
                    <a:pt x="2737" y="1506"/>
                  </a:cubicBezTo>
                  <a:cubicBezTo>
                    <a:pt x="2737" y="1538"/>
                    <a:pt x="2650" y="1677"/>
                    <a:pt x="2583" y="1701"/>
                  </a:cubicBezTo>
                  <a:cubicBezTo>
                    <a:pt x="2583" y="1701"/>
                    <a:pt x="2500" y="1590"/>
                    <a:pt x="2489" y="1590"/>
                  </a:cubicBezTo>
                  <a:cubicBezTo>
                    <a:pt x="2479" y="1590"/>
                    <a:pt x="2601" y="1757"/>
                    <a:pt x="2601" y="1784"/>
                  </a:cubicBezTo>
                  <a:cubicBezTo>
                    <a:pt x="2600" y="1812"/>
                    <a:pt x="2359" y="1956"/>
                    <a:pt x="2251" y="1978"/>
                  </a:cubicBezTo>
                  <a:cubicBezTo>
                    <a:pt x="2224" y="1984"/>
                    <a:pt x="2194" y="1774"/>
                    <a:pt x="2157" y="1731"/>
                  </a:cubicBezTo>
                  <a:cubicBezTo>
                    <a:pt x="2158" y="1740"/>
                    <a:pt x="2213" y="1944"/>
                    <a:pt x="2199" y="2004"/>
                  </a:cubicBezTo>
                  <a:cubicBezTo>
                    <a:pt x="2185" y="2066"/>
                    <a:pt x="1875" y="2082"/>
                    <a:pt x="1829" y="2062"/>
                  </a:cubicBezTo>
                  <a:cubicBezTo>
                    <a:pt x="1806" y="2051"/>
                    <a:pt x="1856" y="1826"/>
                    <a:pt x="1879" y="1701"/>
                  </a:cubicBezTo>
                  <a:cubicBezTo>
                    <a:pt x="1990" y="1525"/>
                    <a:pt x="2021" y="1354"/>
                    <a:pt x="2021" y="1354"/>
                  </a:cubicBezTo>
                  <a:cubicBezTo>
                    <a:pt x="2021" y="1354"/>
                    <a:pt x="2177" y="1317"/>
                    <a:pt x="2178" y="1124"/>
                  </a:cubicBezTo>
                  <a:cubicBezTo>
                    <a:pt x="2178" y="955"/>
                    <a:pt x="2033" y="843"/>
                    <a:pt x="1908" y="980"/>
                  </a:cubicBezTo>
                  <a:cubicBezTo>
                    <a:pt x="1539" y="860"/>
                    <a:pt x="1486" y="516"/>
                    <a:pt x="1481" y="473"/>
                  </a:cubicBezTo>
                  <a:cubicBezTo>
                    <a:pt x="1484" y="504"/>
                    <a:pt x="1499" y="691"/>
                    <a:pt x="1480" y="720"/>
                  </a:cubicBezTo>
                  <a:cubicBezTo>
                    <a:pt x="1458" y="753"/>
                    <a:pt x="1135" y="821"/>
                    <a:pt x="1100" y="817"/>
                  </a:cubicBezTo>
                  <a:cubicBezTo>
                    <a:pt x="1064" y="813"/>
                    <a:pt x="1001" y="580"/>
                    <a:pt x="998" y="605"/>
                  </a:cubicBezTo>
                  <a:cubicBezTo>
                    <a:pt x="994" y="630"/>
                    <a:pt x="1004" y="839"/>
                    <a:pt x="997" y="858"/>
                  </a:cubicBezTo>
                  <a:cubicBezTo>
                    <a:pt x="990" y="878"/>
                    <a:pt x="713" y="947"/>
                    <a:pt x="681" y="943"/>
                  </a:cubicBezTo>
                  <a:cubicBezTo>
                    <a:pt x="649" y="939"/>
                    <a:pt x="625" y="770"/>
                    <a:pt x="610" y="785"/>
                  </a:cubicBezTo>
                  <a:cubicBezTo>
                    <a:pt x="596" y="799"/>
                    <a:pt x="567" y="979"/>
                    <a:pt x="546" y="1001"/>
                  </a:cubicBezTo>
                  <a:cubicBezTo>
                    <a:pt x="534" y="1012"/>
                    <a:pt x="443" y="1040"/>
                    <a:pt x="360" y="1062"/>
                  </a:cubicBezTo>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1" name="Freeform 555"/>
            <p:cNvSpPr>
              <a:spLocks/>
            </p:cNvSpPr>
            <p:nvPr/>
          </p:nvSpPr>
          <p:spPr bwMode="auto">
            <a:xfrm>
              <a:off x="7699471" y="4678802"/>
              <a:ext cx="2923385" cy="3037300"/>
            </a:xfrm>
            <a:custGeom>
              <a:avLst/>
              <a:gdLst>
                <a:gd name="T0" fmla="*/ 11 w 3033"/>
                <a:gd name="T1" fmla="*/ 1394 h 3151"/>
                <a:gd name="T2" fmla="*/ 272 w 3033"/>
                <a:gd name="T3" fmla="*/ 852 h 3151"/>
                <a:gd name="T4" fmla="*/ 301 w 3033"/>
                <a:gd name="T5" fmla="*/ 811 h 3151"/>
                <a:gd name="T6" fmla="*/ 547 w 3033"/>
                <a:gd name="T7" fmla="*/ 883 h 3151"/>
                <a:gd name="T8" fmla="*/ 588 w 3033"/>
                <a:gd name="T9" fmla="*/ 902 h 3151"/>
                <a:gd name="T10" fmla="*/ 590 w 3033"/>
                <a:gd name="T11" fmla="*/ 903 h 3151"/>
                <a:gd name="T12" fmla="*/ 1114 w 3033"/>
                <a:gd name="T13" fmla="*/ 980 h 3151"/>
                <a:gd name="T14" fmla="*/ 1115 w 3033"/>
                <a:gd name="T15" fmla="*/ 989 h 3151"/>
                <a:gd name="T16" fmla="*/ 1384 w 3033"/>
                <a:gd name="T17" fmla="*/ 1093 h 3151"/>
                <a:gd name="T18" fmla="*/ 1512 w 3033"/>
                <a:gd name="T19" fmla="*/ 862 h 3151"/>
                <a:gd name="T20" fmla="*/ 1511 w 3033"/>
                <a:gd name="T21" fmla="*/ 860 h 3151"/>
                <a:gd name="T22" fmla="*/ 1772 w 3033"/>
                <a:gd name="T23" fmla="*/ 594 h 3151"/>
                <a:gd name="T24" fmla="*/ 1775 w 3033"/>
                <a:gd name="T25" fmla="*/ 925 h 3151"/>
                <a:gd name="T26" fmla="*/ 2068 w 3033"/>
                <a:gd name="T27" fmla="*/ 864 h 3151"/>
                <a:gd name="T28" fmla="*/ 2050 w 3033"/>
                <a:gd name="T29" fmla="*/ 624 h 3151"/>
                <a:gd name="T30" fmla="*/ 2153 w 3033"/>
                <a:gd name="T31" fmla="*/ 829 h 3151"/>
                <a:gd name="T32" fmla="*/ 2470 w 3033"/>
                <a:gd name="T33" fmla="*/ 659 h 3151"/>
                <a:gd name="T34" fmla="*/ 2382 w 3033"/>
                <a:gd name="T35" fmla="*/ 483 h 3151"/>
                <a:gd name="T36" fmla="*/ 2459 w 3033"/>
                <a:gd name="T37" fmla="*/ 567 h 3151"/>
                <a:gd name="T38" fmla="*/ 2630 w 3033"/>
                <a:gd name="T39" fmla="*/ 399 h 3151"/>
                <a:gd name="T40" fmla="*/ 2383 w 3033"/>
                <a:gd name="T41" fmla="*/ 86 h 3151"/>
                <a:gd name="T42" fmla="*/ 2328 w 3033"/>
                <a:gd name="T43" fmla="*/ 0 h 3151"/>
                <a:gd name="T44" fmla="*/ 2704 w 3033"/>
                <a:gd name="T45" fmla="*/ 247 h 3151"/>
                <a:gd name="T46" fmla="*/ 2798 w 3033"/>
                <a:gd name="T47" fmla="*/ 346 h 3151"/>
                <a:gd name="T48" fmla="*/ 2445 w 3033"/>
                <a:gd name="T49" fmla="*/ 1232 h 3151"/>
                <a:gd name="T50" fmla="*/ 3033 w 3033"/>
                <a:gd name="T51" fmla="*/ 2540 h 3151"/>
                <a:gd name="T52" fmla="*/ 1908 w 3033"/>
                <a:gd name="T53" fmla="*/ 3040 h 3151"/>
                <a:gd name="T54" fmla="*/ 709 w 3033"/>
                <a:gd name="T55" fmla="*/ 2879 h 3151"/>
                <a:gd name="T56" fmla="*/ 609 w 3033"/>
                <a:gd name="T57" fmla="*/ 1787 h 3151"/>
                <a:gd name="T58" fmla="*/ 5 w 3033"/>
                <a:gd name="T59" fmla="*/ 1435 h 3151"/>
                <a:gd name="T60" fmla="*/ 11 w 3033"/>
                <a:gd name="T61" fmla="*/ 1394 h 3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3" h="3151">
                  <a:moveTo>
                    <a:pt x="11" y="1394"/>
                  </a:moveTo>
                  <a:cubicBezTo>
                    <a:pt x="45" y="1227"/>
                    <a:pt x="203" y="957"/>
                    <a:pt x="272" y="852"/>
                  </a:cubicBezTo>
                  <a:cubicBezTo>
                    <a:pt x="286" y="831"/>
                    <a:pt x="296" y="817"/>
                    <a:pt x="301" y="811"/>
                  </a:cubicBezTo>
                  <a:cubicBezTo>
                    <a:pt x="325" y="785"/>
                    <a:pt x="473" y="849"/>
                    <a:pt x="547" y="883"/>
                  </a:cubicBezTo>
                  <a:cubicBezTo>
                    <a:pt x="560" y="890"/>
                    <a:pt x="574" y="896"/>
                    <a:pt x="588" y="902"/>
                  </a:cubicBezTo>
                  <a:cubicBezTo>
                    <a:pt x="589" y="903"/>
                    <a:pt x="590" y="903"/>
                    <a:pt x="590" y="903"/>
                  </a:cubicBezTo>
                  <a:cubicBezTo>
                    <a:pt x="728" y="964"/>
                    <a:pt x="906" y="998"/>
                    <a:pt x="1114" y="980"/>
                  </a:cubicBezTo>
                  <a:cubicBezTo>
                    <a:pt x="1115" y="989"/>
                    <a:pt x="1115" y="989"/>
                    <a:pt x="1115" y="989"/>
                  </a:cubicBezTo>
                  <a:cubicBezTo>
                    <a:pt x="1115" y="989"/>
                    <a:pt x="1240" y="1158"/>
                    <a:pt x="1384" y="1093"/>
                  </a:cubicBezTo>
                  <a:cubicBezTo>
                    <a:pt x="1554" y="1015"/>
                    <a:pt x="1512" y="862"/>
                    <a:pt x="1512" y="862"/>
                  </a:cubicBezTo>
                  <a:cubicBezTo>
                    <a:pt x="1511" y="860"/>
                    <a:pt x="1511" y="860"/>
                    <a:pt x="1511" y="860"/>
                  </a:cubicBezTo>
                  <a:cubicBezTo>
                    <a:pt x="1627" y="787"/>
                    <a:pt x="1712" y="690"/>
                    <a:pt x="1772" y="594"/>
                  </a:cubicBezTo>
                  <a:cubicBezTo>
                    <a:pt x="1799" y="715"/>
                    <a:pt x="1751" y="914"/>
                    <a:pt x="1775" y="925"/>
                  </a:cubicBezTo>
                  <a:cubicBezTo>
                    <a:pt x="1820" y="945"/>
                    <a:pt x="2054" y="926"/>
                    <a:pt x="2068" y="864"/>
                  </a:cubicBezTo>
                  <a:cubicBezTo>
                    <a:pt x="2082" y="803"/>
                    <a:pt x="2051" y="633"/>
                    <a:pt x="2050" y="624"/>
                  </a:cubicBezTo>
                  <a:cubicBezTo>
                    <a:pt x="2087" y="667"/>
                    <a:pt x="2126" y="834"/>
                    <a:pt x="2153" y="829"/>
                  </a:cubicBezTo>
                  <a:cubicBezTo>
                    <a:pt x="2261" y="807"/>
                    <a:pt x="2470" y="686"/>
                    <a:pt x="2470" y="659"/>
                  </a:cubicBezTo>
                  <a:cubicBezTo>
                    <a:pt x="2470" y="632"/>
                    <a:pt x="2372" y="483"/>
                    <a:pt x="2382" y="483"/>
                  </a:cubicBezTo>
                  <a:cubicBezTo>
                    <a:pt x="2393" y="483"/>
                    <a:pt x="2459" y="567"/>
                    <a:pt x="2459" y="567"/>
                  </a:cubicBezTo>
                  <a:cubicBezTo>
                    <a:pt x="2526" y="543"/>
                    <a:pt x="2630" y="431"/>
                    <a:pt x="2630" y="399"/>
                  </a:cubicBezTo>
                  <a:cubicBezTo>
                    <a:pt x="2630" y="367"/>
                    <a:pt x="2545" y="334"/>
                    <a:pt x="2383" y="86"/>
                  </a:cubicBezTo>
                  <a:cubicBezTo>
                    <a:pt x="2366" y="60"/>
                    <a:pt x="2348" y="31"/>
                    <a:pt x="2328" y="0"/>
                  </a:cubicBezTo>
                  <a:cubicBezTo>
                    <a:pt x="2438" y="50"/>
                    <a:pt x="2601" y="160"/>
                    <a:pt x="2704" y="247"/>
                  </a:cubicBezTo>
                  <a:cubicBezTo>
                    <a:pt x="2752" y="288"/>
                    <a:pt x="2788" y="324"/>
                    <a:pt x="2798" y="346"/>
                  </a:cubicBezTo>
                  <a:cubicBezTo>
                    <a:pt x="2831" y="417"/>
                    <a:pt x="2445" y="1232"/>
                    <a:pt x="2445" y="1232"/>
                  </a:cubicBezTo>
                  <a:cubicBezTo>
                    <a:pt x="3033" y="2540"/>
                    <a:pt x="3033" y="2540"/>
                    <a:pt x="3033" y="2540"/>
                  </a:cubicBezTo>
                  <a:cubicBezTo>
                    <a:pt x="3033" y="2540"/>
                    <a:pt x="2815" y="2857"/>
                    <a:pt x="1908" y="3040"/>
                  </a:cubicBezTo>
                  <a:cubicBezTo>
                    <a:pt x="1353" y="3151"/>
                    <a:pt x="709" y="2879"/>
                    <a:pt x="709" y="2879"/>
                  </a:cubicBezTo>
                  <a:cubicBezTo>
                    <a:pt x="624" y="2594"/>
                    <a:pt x="609" y="1787"/>
                    <a:pt x="609" y="1787"/>
                  </a:cubicBezTo>
                  <a:cubicBezTo>
                    <a:pt x="430" y="1729"/>
                    <a:pt x="0" y="1508"/>
                    <a:pt x="5" y="1435"/>
                  </a:cubicBezTo>
                  <a:cubicBezTo>
                    <a:pt x="6" y="1422"/>
                    <a:pt x="8" y="1408"/>
                    <a:pt x="11" y="139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2" name="Freeform 556"/>
            <p:cNvSpPr>
              <a:spLocks/>
            </p:cNvSpPr>
            <p:nvPr/>
          </p:nvSpPr>
          <p:spPr bwMode="auto">
            <a:xfrm>
              <a:off x="8773090" y="5508069"/>
              <a:ext cx="424372" cy="286850"/>
            </a:xfrm>
            <a:custGeom>
              <a:avLst/>
              <a:gdLst>
                <a:gd name="T0" fmla="*/ 398 w 440"/>
                <a:gd name="T1" fmla="*/ 2 h 298"/>
                <a:gd name="T2" fmla="*/ 270 w 440"/>
                <a:gd name="T3" fmla="*/ 233 h 298"/>
                <a:gd name="T4" fmla="*/ 1 w 440"/>
                <a:gd name="T5" fmla="*/ 129 h 298"/>
                <a:gd name="T6" fmla="*/ 0 w 440"/>
                <a:gd name="T7" fmla="*/ 120 h 298"/>
                <a:gd name="T8" fmla="*/ 142 w 440"/>
                <a:gd name="T9" fmla="*/ 100 h 298"/>
                <a:gd name="T10" fmla="*/ 397 w 440"/>
                <a:gd name="T11" fmla="*/ 0 h 298"/>
                <a:gd name="T12" fmla="*/ 398 w 440"/>
                <a:gd name="T13" fmla="*/ 2 h 298"/>
              </a:gdLst>
              <a:ahLst/>
              <a:cxnLst>
                <a:cxn ang="0">
                  <a:pos x="T0" y="T1"/>
                </a:cxn>
                <a:cxn ang="0">
                  <a:pos x="T2" y="T3"/>
                </a:cxn>
                <a:cxn ang="0">
                  <a:pos x="T4" y="T5"/>
                </a:cxn>
                <a:cxn ang="0">
                  <a:pos x="T6" y="T7"/>
                </a:cxn>
                <a:cxn ang="0">
                  <a:pos x="T8" y="T9"/>
                </a:cxn>
                <a:cxn ang="0">
                  <a:pos x="T10" y="T11"/>
                </a:cxn>
                <a:cxn ang="0">
                  <a:pos x="T12" y="T13"/>
                </a:cxn>
              </a:cxnLst>
              <a:rect l="0" t="0" r="r" b="b"/>
              <a:pathLst>
                <a:path w="440" h="298">
                  <a:moveTo>
                    <a:pt x="398" y="2"/>
                  </a:moveTo>
                  <a:cubicBezTo>
                    <a:pt x="398" y="2"/>
                    <a:pt x="440" y="155"/>
                    <a:pt x="270" y="233"/>
                  </a:cubicBezTo>
                  <a:cubicBezTo>
                    <a:pt x="126" y="298"/>
                    <a:pt x="1" y="129"/>
                    <a:pt x="1" y="129"/>
                  </a:cubicBezTo>
                  <a:cubicBezTo>
                    <a:pt x="0" y="120"/>
                    <a:pt x="0" y="120"/>
                    <a:pt x="0" y="120"/>
                  </a:cubicBezTo>
                  <a:cubicBezTo>
                    <a:pt x="46" y="116"/>
                    <a:pt x="93" y="109"/>
                    <a:pt x="142" y="100"/>
                  </a:cubicBezTo>
                  <a:cubicBezTo>
                    <a:pt x="240" y="80"/>
                    <a:pt x="325" y="45"/>
                    <a:pt x="397" y="0"/>
                  </a:cubicBezTo>
                  <a:cubicBezTo>
                    <a:pt x="398" y="2"/>
                    <a:pt x="398" y="2"/>
                    <a:pt x="398" y="2"/>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3" name="Freeform 557"/>
            <p:cNvSpPr>
              <a:spLocks noEditPoints="1"/>
            </p:cNvSpPr>
            <p:nvPr/>
          </p:nvSpPr>
          <p:spPr bwMode="auto">
            <a:xfrm>
              <a:off x="8665079" y="5624343"/>
              <a:ext cx="98568" cy="4132"/>
            </a:xfrm>
            <a:custGeom>
              <a:avLst/>
              <a:gdLst>
                <a:gd name="T0" fmla="*/ 0 w 102"/>
                <a:gd name="T1" fmla="*/ 4 h 4"/>
                <a:gd name="T2" fmla="*/ 0 w 102"/>
                <a:gd name="T3" fmla="*/ 4 h 4"/>
                <a:gd name="T4" fmla="*/ 0 w 102"/>
                <a:gd name="T5" fmla="*/ 4 h 4"/>
                <a:gd name="T6" fmla="*/ 0 w 102"/>
                <a:gd name="T7" fmla="*/ 4 h 4"/>
                <a:gd name="T8" fmla="*/ 102 w 102"/>
                <a:gd name="T9" fmla="*/ 0 h 4"/>
                <a:gd name="T10" fmla="*/ 98 w 102"/>
                <a:gd name="T11" fmla="*/ 0 h 4"/>
                <a:gd name="T12" fmla="*/ 98 w 102"/>
                <a:gd name="T13" fmla="*/ 0 h 4"/>
                <a:gd name="T14" fmla="*/ 98 w 102"/>
                <a:gd name="T15" fmla="*/ 0 h 4"/>
                <a:gd name="T16" fmla="*/ 0 w 102"/>
                <a:gd name="T17" fmla="*/ 4 h 4"/>
                <a:gd name="T18" fmla="*/ 102 w 10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
                  <a:moveTo>
                    <a:pt x="0" y="4"/>
                  </a:moveTo>
                  <a:cubicBezTo>
                    <a:pt x="0" y="4"/>
                    <a:pt x="0" y="4"/>
                    <a:pt x="0" y="4"/>
                  </a:cubicBezTo>
                  <a:cubicBezTo>
                    <a:pt x="0" y="4"/>
                    <a:pt x="0" y="4"/>
                    <a:pt x="0" y="4"/>
                  </a:cubicBezTo>
                  <a:cubicBezTo>
                    <a:pt x="0" y="4"/>
                    <a:pt x="0" y="4"/>
                    <a:pt x="0" y="4"/>
                  </a:cubicBezTo>
                  <a:moveTo>
                    <a:pt x="102" y="0"/>
                  </a:moveTo>
                  <a:cubicBezTo>
                    <a:pt x="101" y="0"/>
                    <a:pt x="100" y="0"/>
                    <a:pt x="98" y="0"/>
                  </a:cubicBezTo>
                  <a:cubicBezTo>
                    <a:pt x="98" y="0"/>
                    <a:pt x="98" y="0"/>
                    <a:pt x="98" y="0"/>
                  </a:cubicBezTo>
                  <a:cubicBezTo>
                    <a:pt x="98" y="0"/>
                    <a:pt x="98" y="0"/>
                    <a:pt x="98" y="0"/>
                  </a:cubicBezTo>
                  <a:cubicBezTo>
                    <a:pt x="64" y="3"/>
                    <a:pt x="32" y="4"/>
                    <a:pt x="0" y="4"/>
                  </a:cubicBezTo>
                  <a:cubicBezTo>
                    <a:pt x="33" y="4"/>
                    <a:pt x="67" y="3"/>
                    <a:pt x="102"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4" name="Freeform 558"/>
            <p:cNvSpPr>
              <a:spLocks noEditPoints="1"/>
            </p:cNvSpPr>
            <p:nvPr/>
          </p:nvSpPr>
          <p:spPr bwMode="auto">
            <a:xfrm>
              <a:off x="8336324" y="5251321"/>
              <a:ext cx="1073029" cy="414338"/>
            </a:xfrm>
            <a:custGeom>
              <a:avLst/>
              <a:gdLst>
                <a:gd name="T0" fmla="*/ 0 w 1113"/>
                <a:gd name="T1" fmla="*/ 337 h 430"/>
                <a:gd name="T2" fmla="*/ 416 w 1113"/>
                <a:gd name="T3" fmla="*/ 430 h 430"/>
                <a:gd name="T4" fmla="*/ 483 w 1113"/>
                <a:gd name="T5" fmla="*/ 428 h 430"/>
                <a:gd name="T6" fmla="*/ 454 w 1113"/>
                <a:gd name="T7" fmla="*/ 395 h 430"/>
                <a:gd name="T8" fmla="*/ 454 w 1113"/>
                <a:gd name="T9" fmla="*/ 395 h 430"/>
                <a:gd name="T10" fmla="*/ 453 w 1113"/>
                <a:gd name="T11" fmla="*/ 386 h 430"/>
                <a:gd name="T12" fmla="*/ 453 w 1113"/>
                <a:gd name="T13" fmla="*/ 386 h 430"/>
                <a:gd name="T14" fmla="*/ 443 w 1113"/>
                <a:gd name="T15" fmla="*/ 387 h 430"/>
                <a:gd name="T16" fmla="*/ 341 w 1113"/>
                <a:gd name="T17" fmla="*/ 391 h 430"/>
                <a:gd name="T18" fmla="*/ 341 w 1113"/>
                <a:gd name="T19" fmla="*/ 391 h 430"/>
                <a:gd name="T20" fmla="*/ 341 w 1113"/>
                <a:gd name="T21" fmla="*/ 391 h 430"/>
                <a:gd name="T22" fmla="*/ 341 w 1113"/>
                <a:gd name="T23" fmla="*/ 391 h 430"/>
                <a:gd name="T24" fmla="*/ 341 w 1113"/>
                <a:gd name="T25" fmla="*/ 391 h 430"/>
                <a:gd name="T26" fmla="*/ 0 w 1113"/>
                <a:gd name="T27" fmla="*/ 337 h 430"/>
                <a:gd name="T28" fmla="*/ 1111 w 1113"/>
                <a:gd name="T29" fmla="*/ 0 h 430"/>
                <a:gd name="T30" fmla="*/ 850 w 1113"/>
                <a:gd name="T31" fmla="*/ 266 h 430"/>
                <a:gd name="T32" fmla="*/ 851 w 1113"/>
                <a:gd name="T33" fmla="*/ 268 h 430"/>
                <a:gd name="T34" fmla="*/ 856 w 1113"/>
                <a:gd name="T35" fmla="*/ 310 h 430"/>
                <a:gd name="T36" fmla="*/ 856 w 1113"/>
                <a:gd name="T37" fmla="*/ 313 h 430"/>
                <a:gd name="T38" fmla="*/ 1113 w 1113"/>
                <a:gd name="T39" fmla="*/ 9 h 430"/>
                <a:gd name="T40" fmla="*/ 1111 w 1113"/>
                <a:gd name="T41" fmla="*/ 0 h 430"/>
                <a:gd name="T42" fmla="*/ 1111 w 1113"/>
                <a:gd name="T43" fmla="*/ 0 h 430"/>
                <a:gd name="T44" fmla="*/ 1111 w 1113"/>
                <a:gd name="T4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3" h="430">
                  <a:moveTo>
                    <a:pt x="0" y="337"/>
                  </a:moveTo>
                  <a:cubicBezTo>
                    <a:pt x="128" y="398"/>
                    <a:pt x="273" y="430"/>
                    <a:pt x="416" y="430"/>
                  </a:cubicBezTo>
                  <a:cubicBezTo>
                    <a:pt x="438" y="430"/>
                    <a:pt x="461" y="429"/>
                    <a:pt x="483" y="428"/>
                  </a:cubicBezTo>
                  <a:cubicBezTo>
                    <a:pt x="465" y="409"/>
                    <a:pt x="454" y="395"/>
                    <a:pt x="454" y="395"/>
                  </a:cubicBezTo>
                  <a:cubicBezTo>
                    <a:pt x="454" y="395"/>
                    <a:pt x="454" y="395"/>
                    <a:pt x="454" y="395"/>
                  </a:cubicBezTo>
                  <a:cubicBezTo>
                    <a:pt x="453" y="386"/>
                    <a:pt x="453" y="386"/>
                    <a:pt x="453" y="386"/>
                  </a:cubicBezTo>
                  <a:cubicBezTo>
                    <a:pt x="453" y="386"/>
                    <a:pt x="453" y="386"/>
                    <a:pt x="453" y="386"/>
                  </a:cubicBezTo>
                  <a:cubicBezTo>
                    <a:pt x="450" y="386"/>
                    <a:pt x="446" y="386"/>
                    <a:pt x="443" y="387"/>
                  </a:cubicBezTo>
                  <a:cubicBezTo>
                    <a:pt x="408" y="390"/>
                    <a:pt x="374" y="391"/>
                    <a:pt x="341" y="391"/>
                  </a:cubicBezTo>
                  <a:cubicBezTo>
                    <a:pt x="341" y="391"/>
                    <a:pt x="341" y="391"/>
                    <a:pt x="341" y="391"/>
                  </a:cubicBezTo>
                  <a:cubicBezTo>
                    <a:pt x="341" y="391"/>
                    <a:pt x="341" y="391"/>
                    <a:pt x="341" y="391"/>
                  </a:cubicBezTo>
                  <a:cubicBezTo>
                    <a:pt x="341" y="391"/>
                    <a:pt x="341" y="391"/>
                    <a:pt x="341" y="391"/>
                  </a:cubicBezTo>
                  <a:cubicBezTo>
                    <a:pt x="341" y="391"/>
                    <a:pt x="341" y="391"/>
                    <a:pt x="341" y="391"/>
                  </a:cubicBezTo>
                  <a:cubicBezTo>
                    <a:pt x="213" y="391"/>
                    <a:pt x="98" y="370"/>
                    <a:pt x="0" y="337"/>
                  </a:cubicBezTo>
                  <a:moveTo>
                    <a:pt x="1111" y="0"/>
                  </a:moveTo>
                  <a:cubicBezTo>
                    <a:pt x="1051" y="96"/>
                    <a:pt x="966" y="193"/>
                    <a:pt x="850" y="266"/>
                  </a:cubicBezTo>
                  <a:cubicBezTo>
                    <a:pt x="851" y="268"/>
                    <a:pt x="851" y="268"/>
                    <a:pt x="851" y="268"/>
                  </a:cubicBezTo>
                  <a:cubicBezTo>
                    <a:pt x="851" y="268"/>
                    <a:pt x="856" y="285"/>
                    <a:pt x="856" y="310"/>
                  </a:cubicBezTo>
                  <a:cubicBezTo>
                    <a:pt x="856" y="311"/>
                    <a:pt x="856" y="312"/>
                    <a:pt x="856" y="313"/>
                  </a:cubicBezTo>
                  <a:cubicBezTo>
                    <a:pt x="968" y="243"/>
                    <a:pt x="1059" y="143"/>
                    <a:pt x="1113" y="9"/>
                  </a:cubicBezTo>
                  <a:cubicBezTo>
                    <a:pt x="1112" y="6"/>
                    <a:pt x="1112" y="3"/>
                    <a:pt x="1111" y="0"/>
                  </a:cubicBezTo>
                  <a:cubicBezTo>
                    <a:pt x="1111" y="0"/>
                    <a:pt x="1111" y="0"/>
                    <a:pt x="1111" y="0"/>
                  </a:cubicBezTo>
                  <a:cubicBezTo>
                    <a:pt x="1111" y="0"/>
                    <a:pt x="1111" y="0"/>
                    <a:pt x="111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5" name="Freeform 559"/>
            <p:cNvSpPr>
              <a:spLocks/>
            </p:cNvSpPr>
            <p:nvPr/>
          </p:nvSpPr>
          <p:spPr bwMode="auto">
            <a:xfrm>
              <a:off x="8773090" y="5508069"/>
              <a:ext cx="388368" cy="155819"/>
            </a:xfrm>
            <a:custGeom>
              <a:avLst/>
              <a:gdLst>
                <a:gd name="T0" fmla="*/ 397 w 403"/>
                <a:gd name="T1" fmla="*/ 0 h 162"/>
                <a:gd name="T2" fmla="*/ 142 w 403"/>
                <a:gd name="T3" fmla="*/ 100 h 162"/>
                <a:gd name="T4" fmla="*/ 0 w 403"/>
                <a:gd name="T5" fmla="*/ 120 h 162"/>
                <a:gd name="T6" fmla="*/ 1 w 403"/>
                <a:gd name="T7" fmla="*/ 129 h 162"/>
                <a:gd name="T8" fmla="*/ 1 w 403"/>
                <a:gd name="T9" fmla="*/ 129 h 162"/>
                <a:gd name="T10" fmla="*/ 30 w 403"/>
                <a:gd name="T11" fmla="*/ 162 h 162"/>
                <a:gd name="T12" fmla="*/ 30 w 403"/>
                <a:gd name="T13" fmla="*/ 162 h 162"/>
                <a:gd name="T14" fmla="*/ 403 w 403"/>
                <a:gd name="T15" fmla="*/ 47 h 162"/>
                <a:gd name="T16" fmla="*/ 403 w 403"/>
                <a:gd name="T17" fmla="*/ 47 h 162"/>
                <a:gd name="T18" fmla="*/ 403 w 403"/>
                <a:gd name="T19" fmla="*/ 44 h 162"/>
                <a:gd name="T20" fmla="*/ 398 w 403"/>
                <a:gd name="T21" fmla="*/ 2 h 162"/>
                <a:gd name="T22" fmla="*/ 397 w 40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62">
                  <a:moveTo>
                    <a:pt x="397" y="0"/>
                  </a:moveTo>
                  <a:cubicBezTo>
                    <a:pt x="325" y="45"/>
                    <a:pt x="240" y="80"/>
                    <a:pt x="142" y="100"/>
                  </a:cubicBezTo>
                  <a:cubicBezTo>
                    <a:pt x="93" y="109"/>
                    <a:pt x="46" y="116"/>
                    <a:pt x="0" y="120"/>
                  </a:cubicBezTo>
                  <a:cubicBezTo>
                    <a:pt x="1" y="129"/>
                    <a:pt x="1" y="129"/>
                    <a:pt x="1" y="129"/>
                  </a:cubicBezTo>
                  <a:cubicBezTo>
                    <a:pt x="1" y="129"/>
                    <a:pt x="1" y="129"/>
                    <a:pt x="1" y="129"/>
                  </a:cubicBezTo>
                  <a:cubicBezTo>
                    <a:pt x="1" y="129"/>
                    <a:pt x="12" y="143"/>
                    <a:pt x="30" y="162"/>
                  </a:cubicBezTo>
                  <a:cubicBezTo>
                    <a:pt x="30" y="162"/>
                    <a:pt x="30" y="162"/>
                    <a:pt x="30" y="162"/>
                  </a:cubicBezTo>
                  <a:cubicBezTo>
                    <a:pt x="164" y="152"/>
                    <a:pt x="293" y="115"/>
                    <a:pt x="403" y="47"/>
                  </a:cubicBezTo>
                  <a:cubicBezTo>
                    <a:pt x="403" y="47"/>
                    <a:pt x="403" y="47"/>
                    <a:pt x="403" y="47"/>
                  </a:cubicBezTo>
                  <a:cubicBezTo>
                    <a:pt x="403" y="46"/>
                    <a:pt x="403" y="45"/>
                    <a:pt x="403" y="44"/>
                  </a:cubicBezTo>
                  <a:cubicBezTo>
                    <a:pt x="403" y="19"/>
                    <a:pt x="398" y="2"/>
                    <a:pt x="398" y="2"/>
                  </a:cubicBezTo>
                  <a:cubicBezTo>
                    <a:pt x="397" y="0"/>
                    <a:pt x="397" y="0"/>
                    <a:pt x="397"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6" name="Freeform 560"/>
            <p:cNvSpPr>
              <a:spLocks/>
            </p:cNvSpPr>
            <p:nvPr/>
          </p:nvSpPr>
          <p:spPr bwMode="auto">
            <a:xfrm>
              <a:off x="7021892" y="4840524"/>
              <a:ext cx="939639" cy="1182221"/>
            </a:xfrm>
            <a:custGeom>
              <a:avLst/>
              <a:gdLst>
                <a:gd name="T0" fmla="*/ 165 w 975"/>
                <a:gd name="T1" fmla="*/ 293 h 1226"/>
                <a:gd name="T2" fmla="*/ 86 w 975"/>
                <a:gd name="T3" fmla="*/ 100 h 1226"/>
                <a:gd name="T4" fmla="*/ 259 w 975"/>
                <a:gd name="T5" fmla="*/ 222 h 1226"/>
                <a:gd name="T6" fmla="*/ 200 w 975"/>
                <a:gd name="T7" fmla="*/ 42 h 1226"/>
                <a:gd name="T8" fmla="*/ 386 w 975"/>
                <a:gd name="T9" fmla="*/ 208 h 1226"/>
                <a:gd name="T10" fmla="*/ 432 w 975"/>
                <a:gd name="T11" fmla="*/ 116 h 1226"/>
                <a:gd name="T12" fmla="*/ 507 w 975"/>
                <a:gd name="T13" fmla="*/ 269 h 1226"/>
                <a:gd name="T14" fmla="*/ 636 w 975"/>
                <a:gd name="T15" fmla="*/ 404 h 1226"/>
                <a:gd name="T16" fmla="*/ 636 w 975"/>
                <a:gd name="T17" fmla="*/ 404 h 1226"/>
                <a:gd name="T18" fmla="*/ 965 w 975"/>
                <a:gd name="T19" fmla="*/ 680 h 1226"/>
                <a:gd name="T20" fmla="*/ 975 w 975"/>
                <a:gd name="T21" fmla="*/ 684 h 1226"/>
                <a:gd name="T22" fmla="*/ 714 w 975"/>
                <a:gd name="T23" fmla="*/ 1226 h 1226"/>
                <a:gd name="T24" fmla="*/ 36 w 975"/>
                <a:gd name="T25" fmla="*/ 400 h 1226"/>
                <a:gd name="T26" fmla="*/ 136 w 975"/>
                <a:gd name="T27" fmla="*/ 419 h 1226"/>
                <a:gd name="T28" fmla="*/ 21 w 975"/>
                <a:gd name="T29" fmla="*/ 225 h 1226"/>
                <a:gd name="T30" fmla="*/ 165 w 975"/>
                <a:gd name="T31" fmla="*/ 293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5" h="1226">
                  <a:moveTo>
                    <a:pt x="165" y="293"/>
                  </a:moveTo>
                  <a:cubicBezTo>
                    <a:pt x="159" y="285"/>
                    <a:pt x="54" y="146"/>
                    <a:pt x="86" y="100"/>
                  </a:cubicBezTo>
                  <a:cubicBezTo>
                    <a:pt x="118" y="53"/>
                    <a:pt x="259" y="222"/>
                    <a:pt x="259" y="222"/>
                  </a:cubicBezTo>
                  <a:cubicBezTo>
                    <a:pt x="259" y="222"/>
                    <a:pt x="168" y="84"/>
                    <a:pt x="200" y="42"/>
                  </a:cubicBezTo>
                  <a:cubicBezTo>
                    <a:pt x="232" y="0"/>
                    <a:pt x="386" y="208"/>
                    <a:pt x="386" y="208"/>
                  </a:cubicBezTo>
                  <a:cubicBezTo>
                    <a:pt x="386" y="208"/>
                    <a:pt x="395" y="109"/>
                    <a:pt x="432" y="116"/>
                  </a:cubicBezTo>
                  <a:cubicBezTo>
                    <a:pt x="480" y="125"/>
                    <a:pt x="507" y="269"/>
                    <a:pt x="507" y="269"/>
                  </a:cubicBezTo>
                  <a:cubicBezTo>
                    <a:pt x="507" y="269"/>
                    <a:pt x="558" y="326"/>
                    <a:pt x="636" y="404"/>
                  </a:cubicBezTo>
                  <a:cubicBezTo>
                    <a:pt x="636" y="404"/>
                    <a:pt x="636" y="404"/>
                    <a:pt x="636" y="404"/>
                  </a:cubicBezTo>
                  <a:cubicBezTo>
                    <a:pt x="722" y="489"/>
                    <a:pt x="842" y="598"/>
                    <a:pt x="965" y="680"/>
                  </a:cubicBezTo>
                  <a:cubicBezTo>
                    <a:pt x="975" y="684"/>
                    <a:pt x="975" y="684"/>
                    <a:pt x="975" y="684"/>
                  </a:cubicBezTo>
                  <a:cubicBezTo>
                    <a:pt x="906" y="789"/>
                    <a:pt x="748" y="1059"/>
                    <a:pt x="714" y="1226"/>
                  </a:cubicBezTo>
                  <a:cubicBezTo>
                    <a:pt x="361" y="871"/>
                    <a:pt x="35" y="443"/>
                    <a:pt x="36" y="400"/>
                  </a:cubicBezTo>
                  <a:cubicBezTo>
                    <a:pt x="36" y="356"/>
                    <a:pt x="127" y="413"/>
                    <a:pt x="136" y="419"/>
                  </a:cubicBezTo>
                  <a:cubicBezTo>
                    <a:pt x="126" y="409"/>
                    <a:pt x="0" y="272"/>
                    <a:pt x="21" y="225"/>
                  </a:cubicBezTo>
                  <a:cubicBezTo>
                    <a:pt x="43" y="178"/>
                    <a:pt x="159" y="287"/>
                    <a:pt x="165" y="293"/>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7" name="Freeform 561"/>
            <p:cNvSpPr>
              <a:spLocks/>
            </p:cNvSpPr>
            <p:nvPr/>
          </p:nvSpPr>
          <p:spPr bwMode="auto">
            <a:xfrm>
              <a:off x="9843169" y="3595148"/>
              <a:ext cx="642165" cy="1321515"/>
            </a:xfrm>
            <a:custGeom>
              <a:avLst/>
              <a:gdLst>
                <a:gd name="T0" fmla="*/ 643 w 666"/>
                <a:gd name="T1" fmla="*/ 255 h 1371"/>
                <a:gd name="T2" fmla="*/ 487 w 666"/>
                <a:gd name="T3" fmla="*/ 1370 h 1371"/>
                <a:gd name="T4" fmla="*/ 480 w 666"/>
                <a:gd name="T5" fmla="*/ 1371 h 1371"/>
                <a:gd name="T6" fmla="*/ 104 w 666"/>
                <a:gd name="T7" fmla="*/ 1124 h 1371"/>
                <a:gd name="T8" fmla="*/ 0 w 666"/>
                <a:gd name="T9" fmla="*/ 954 h 1371"/>
                <a:gd name="T10" fmla="*/ 171 w 666"/>
                <a:gd name="T11" fmla="*/ 385 h 1371"/>
                <a:gd name="T12" fmla="*/ 158 w 666"/>
                <a:gd name="T13" fmla="*/ 215 h 1371"/>
                <a:gd name="T14" fmla="*/ 245 w 666"/>
                <a:gd name="T15" fmla="*/ 270 h 1371"/>
                <a:gd name="T16" fmla="*/ 318 w 666"/>
                <a:gd name="T17" fmla="*/ 32 h 1371"/>
                <a:gd name="T18" fmla="*/ 361 w 666"/>
                <a:gd name="T19" fmla="*/ 217 h 1371"/>
                <a:gd name="T20" fmla="*/ 447 w 666"/>
                <a:gd name="T21" fmla="*/ 23 h 1371"/>
                <a:gd name="T22" fmla="*/ 478 w 666"/>
                <a:gd name="T23" fmla="*/ 229 h 1371"/>
                <a:gd name="T24" fmla="*/ 566 w 666"/>
                <a:gd name="T25" fmla="*/ 97 h 1371"/>
                <a:gd name="T26" fmla="*/ 567 w 666"/>
                <a:gd name="T27" fmla="*/ 323 h 1371"/>
                <a:gd name="T28" fmla="*/ 643 w 666"/>
                <a:gd name="T29" fmla="*/ 255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6" h="1371">
                  <a:moveTo>
                    <a:pt x="643" y="255"/>
                  </a:moveTo>
                  <a:cubicBezTo>
                    <a:pt x="666" y="291"/>
                    <a:pt x="608" y="882"/>
                    <a:pt x="487" y="1370"/>
                  </a:cubicBezTo>
                  <a:cubicBezTo>
                    <a:pt x="480" y="1371"/>
                    <a:pt x="480" y="1371"/>
                    <a:pt x="480" y="1371"/>
                  </a:cubicBezTo>
                  <a:cubicBezTo>
                    <a:pt x="377" y="1284"/>
                    <a:pt x="214" y="1174"/>
                    <a:pt x="104" y="1124"/>
                  </a:cubicBezTo>
                  <a:cubicBezTo>
                    <a:pt x="72" y="1073"/>
                    <a:pt x="37" y="1015"/>
                    <a:pt x="0" y="954"/>
                  </a:cubicBezTo>
                  <a:cubicBezTo>
                    <a:pt x="115" y="702"/>
                    <a:pt x="171" y="385"/>
                    <a:pt x="171" y="385"/>
                  </a:cubicBezTo>
                  <a:cubicBezTo>
                    <a:pt x="171" y="385"/>
                    <a:pt x="121" y="247"/>
                    <a:pt x="158" y="215"/>
                  </a:cubicBezTo>
                  <a:cubicBezTo>
                    <a:pt x="186" y="190"/>
                    <a:pt x="245" y="270"/>
                    <a:pt x="245" y="270"/>
                  </a:cubicBezTo>
                  <a:cubicBezTo>
                    <a:pt x="245" y="270"/>
                    <a:pt x="270" y="12"/>
                    <a:pt x="318" y="32"/>
                  </a:cubicBezTo>
                  <a:cubicBezTo>
                    <a:pt x="367" y="51"/>
                    <a:pt x="361" y="217"/>
                    <a:pt x="361" y="217"/>
                  </a:cubicBezTo>
                  <a:cubicBezTo>
                    <a:pt x="361" y="217"/>
                    <a:pt x="394" y="0"/>
                    <a:pt x="447" y="23"/>
                  </a:cubicBezTo>
                  <a:cubicBezTo>
                    <a:pt x="498" y="47"/>
                    <a:pt x="478" y="229"/>
                    <a:pt x="478" y="229"/>
                  </a:cubicBezTo>
                  <a:cubicBezTo>
                    <a:pt x="478" y="229"/>
                    <a:pt x="522" y="67"/>
                    <a:pt x="566" y="97"/>
                  </a:cubicBezTo>
                  <a:cubicBezTo>
                    <a:pt x="610" y="127"/>
                    <a:pt x="567" y="323"/>
                    <a:pt x="567" y="323"/>
                  </a:cubicBezTo>
                  <a:cubicBezTo>
                    <a:pt x="567" y="323"/>
                    <a:pt x="619" y="215"/>
                    <a:pt x="643" y="255"/>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8" name="Freeform 562"/>
            <p:cNvSpPr>
              <a:spLocks/>
            </p:cNvSpPr>
            <p:nvPr/>
          </p:nvSpPr>
          <p:spPr bwMode="auto">
            <a:xfrm>
              <a:off x="7904869" y="4067919"/>
              <a:ext cx="1790743" cy="1572951"/>
            </a:xfrm>
            <a:custGeom>
              <a:avLst/>
              <a:gdLst>
                <a:gd name="T0" fmla="*/ 1588 w 1858"/>
                <a:gd name="T1" fmla="*/ 507 h 1632"/>
                <a:gd name="T2" fmla="*/ 1858 w 1858"/>
                <a:gd name="T3" fmla="*/ 651 h 1632"/>
                <a:gd name="T4" fmla="*/ 1701 w 1858"/>
                <a:gd name="T5" fmla="*/ 881 h 1632"/>
                <a:gd name="T6" fmla="*/ 1559 w 1858"/>
                <a:gd name="T7" fmla="*/ 1228 h 1632"/>
                <a:gd name="T8" fmla="*/ 1298 w 1858"/>
                <a:gd name="T9" fmla="*/ 1494 h 1632"/>
                <a:gd name="T10" fmla="*/ 1043 w 1858"/>
                <a:gd name="T11" fmla="*/ 1594 h 1632"/>
                <a:gd name="T12" fmla="*/ 901 w 1858"/>
                <a:gd name="T13" fmla="*/ 1614 h 1632"/>
                <a:gd name="T14" fmla="*/ 377 w 1858"/>
                <a:gd name="T15" fmla="*/ 1537 h 1632"/>
                <a:gd name="T16" fmla="*/ 375 w 1858"/>
                <a:gd name="T17" fmla="*/ 1536 h 1632"/>
                <a:gd name="T18" fmla="*/ 334 w 1858"/>
                <a:gd name="T19" fmla="*/ 1517 h 1632"/>
                <a:gd name="T20" fmla="*/ 80 w 1858"/>
                <a:gd name="T21" fmla="*/ 1272 h 1632"/>
                <a:gd name="T22" fmla="*/ 76 w 1858"/>
                <a:gd name="T23" fmla="*/ 945 h 1632"/>
                <a:gd name="T24" fmla="*/ 41 w 1858"/>
                <a:gd name="T25" fmla="*/ 596 h 1632"/>
                <a:gd name="T26" fmla="*/ 40 w 1858"/>
                <a:gd name="T27" fmla="*/ 589 h 1632"/>
                <a:gd name="T28" fmla="*/ 226 w 1858"/>
                <a:gd name="T29" fmla="*/ 528 h 1632"/>
                <a:gd name="T30" fmla="*/ 290 w 1858"/>
                <a:gd name="T31" fmla="*/ 312 h 1632"/>
                <a:gd name="T32" fmla="*/ 361 w 1858"/>
                <a:gd name="T33" fmla="*/ 470 h 1632"/>
                <a:gd name="T34" fmla="*/ 677 w 1858"/>
                <a:gd name="T35" fmla="*/ 385 h 1632"/>
                <a:gd name="T36" fmla="*/ 678 w 1858"/>
                <a:gd name="T37" fmla="*/ 132 h 1632"/>
                <a:gd name="T38" fmla="*/ 780 w 1858"/>
                <a:gd name="T39" fmla="*/ 344 h 1632"/>
                <a:gd name="T40" fmla="*/ 1160 w 1858"/>
                <a:gd name="T41" fmla="*/ 247 h 1632"/>
                <a:gd name="T42" fmla="*/ 1161 w 1858"/>
                <a:gd name="T43" fmla="*/ 0 h 1632"/>
                <a:gd name="T44" fmla="*/ 1588 w 1858"/>
                <a:gd name="T45" fmla="*/ 507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8" h="1632">
                  <a:moveTo>
                    <a:pt x="1588" y="507"/>
                  </a:moveTo>
                  <a:cubicBezTo>
                    <a:pt x="1713" y="370"/>
                    <a:pt x="1858" y="482"/>
                    <a:pt x="1858" y="651"/>
                  </a:cubicBezTo>
                  <a:cubicBezTo>
                    <a:pt x="1857" y="844"/>
                    <a:pt x="1701" y="881"/>
                    <a:pt x="1701" y="881"/>
                  </a:cubicBezTo>
                  <a:cubicBezTo>
                    <a:pt x="1701" y="881"/>
                    <a:pt x="1670" y="1052"/>
                    <a:pt x="1559" y="1228"/>
                  </a:cubicBezTo>
                  <a:cubicBezTo>
                    <a:pt x="1499" y="1324"/>
                    <a:pt x="1414" y="1421"/>
                    <a:pt x="1298" y="1494"/>
                  </a:cubicBezTo>
                  <a:cubicBezTo>
                    <a:pt x="1226" y="1539"/>
                    <a:pt x="1141" y="1574"/>
                    <a:pt x="1043" y="1594"/>
                  </a:cubicBezTo>
                  <a:cubicBezTo>
                    <a:pt x="994" y="1603"/>
                    <a:pt x="947" y="1610"/>
                    <a:pt x="901" y="1614"/>
                  </a:cubicBezTo>
                  <a:cubicBezTo>
                    <a:pt x="693" y="1632"/>
                    <a:pt x="515" y="1598"/>
                    <a:pt x="377" y="1537"/>
                  </a:cubicBezTo>
                  <a:cubicBezTo>
                    <a:pt x="377" y="1537"/>
                    <a:pt x="376" y="1537"/>
                    <a:pt x="375" y="1536"/>
                  </a:cubicBezTo>
                  <a:cubicBezTo>
                    <a:pt x="369" y="1534"/>
                    <a:pt x="354" y="1526"/>
                    <a:pt x="334" y="1517"/>
                  </a:cubicBezTo>
                  <a:cubicBezTo>
                    <a:pt x="203" y="1450"/>
                    <a:pt x="114" y="1360"/>
                    <a:pt x="80" y="1272"/>
                  </a:cubicBezTo>
                  <a:cubicBezTo>
                    <a:pt x="0" y="1070"/>
                    <a:pt x="55" y="988"/>
                    <a:pt x="76" y="945"/>
                  </a:cubicBezTo>
                  <a:cubicBezTo>
                    <a:pt x="97" y="902"/>
                    <a:pt x="41" y="596"/>
                    <a:pt x="41" y="596"/>
                  </a:cubicBezTo>
                  <a:cubicBezTo>
                    <a:pt x="40" y="589"/>
                    <a:pt x="40" y="589"/>
                    <a:pt x="40" y="589"/>
                  </a:cubicBezTo>
                  <a:cubicBezTo>
                    <a:pt x="123" y="567"/>
                    <a:pt x="214" y="539"/>
                    <a:pt x="226" y="528"/>
                  </a:cubicBezTo>
                  <a:cubicBezTo>
                    <a:pt x="247" y="506"/>
                    <a:pt x="276" y="326"/>
                    <a:pt x="290" y="312"/>
                  </a:cubicBezTo>
                  <a:cubicBezTo>
                    <a:pt x="305" y="297"/>
                    <a:pt x="329" y="466"/>
                    <a:pt x="361" y="470"/>
                  </a:cubicBezTo>
                  <a:cubicBezTo>
                    <a:pt x="393" y="474"/>
                    <a:pt x="670" y="405"/>
                    <a:pt x="677" y="385"/>
                  </a:cubicBezTo>
                  <a:cubicBezTo>
                    <a:pt x="684" y="366"/>
                    <a:pt x="674" y="157"/>
                    <a:pt x="678" y="132"/>
                  </a:cubicBezTo>
                  <a:cubicBezTo>
                    <a:pt x="681" y="107"/>
                    <a:pt x="744" y="340"/>
                    <a:pt x="780" y="344"/>
                  </a:cubicBezTo>
                  <a:cubicBezTo>
                    <a:pt x="815" y="348"/>
                    <a:pt x="1138" y="280"/>
                    <a:pt x="1160" y="247"/>
                  </a:cubicBezTo>
                  <a:cubicBezTo>
                    <a:pt x="1179" y="218"/>
                    <a:pt x="1164" y="31"/>
                    <a:pt x="1161" y="0"/>
                  </a:cubicBezTo>
                  <a:cubicBezTo>
                    <a:pt x="1166" y="43"/>
                    <a:pt x="1219" y="387"/>
                    <a:pt x="1588" y="507"/>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9" name="Freeform 563"/>
            <p:cNvSpPr>
              <a:spLocks/>
            </p:cNvSpPr>
            <p:nvPr/>
          </p:nvSpPr>
          <p:spPr bwMode="auto">
            <a:xfrm>
              <a:off x="8550575" y="4060246"/>
              <a:ext cx="494609" cy="352365"/>
            </a:xfrm>
            <a:custGeom>
              <a:avLst/>
              <a:gdLst>
                <a:gd name="T0" fmla="*/ 1 w 513"/>
                <a:gd name="T1" fmla="*/ 139 h 366"/>
                <a:gd name="T2" fmla="*/ 3 w 513"/>
                <a:gd name="T3" fmla="*/ 134 h 366"/>
                <a:gd name="T4" fmla="*/ 12 w 513"/>
                <a:gd name="T5" fmla="*/ 131 h 366"/>
                <a:gd name="T6" fmla="*/ 15 w 513"/>
                <a:gd name="T7" fmla="*/ 134 h 366"/>
                <a:gd name="T8" fmla="*/ 18 w 513"/>
                <a:gd name="T9" fmla="*/ 138 h 366"/>
                <a:gd name="T10" fmla="*/ 22 w 513"/>
                <a:gd name="T11" fmla="*/ 145 h 366"/>
                <a:gd name="T12" fmla="*/ 27 w 513"/>
                <a:gd name="T13" fmla="*/ 158 h 366"/>
                <a:gd name="T14" fmla="*/ 38 w 513"/>
                <a:gd name="T15" fmla="*/ 183 h 366"/>
                <a:gd name="T16" fmla="*/ 58 w 513"/>
                <a:gd name="T17" fmla="*/ 235 h 366"/>
                <a:gd name="T18" fmla="*/ 80 w 513"/>
                <a:gd name="T19" fmla="*/ 285 h 366"/>
                <a:gd name="T20" fmla="*/ 105 w 513"/>
                <a:gd name="T21" fmla="*/ 331 h 366"/>
                <a:gd name="T22" fmla="*/ 112 w 513"/>
                <a:gd name="T23" fmla="*/ 338 h 366"/>
                <a:gd name="T24" fmla="*/ 111 w 513"/>
                <a:gd name="T25" fmla="*/ 339 h 366"/>
                <a:gd name="T26" fmla="*/ 116 w 513"/>
                <a:gd name="T27" fmla="*/ 338 h 366"/>
                <a:gd name="T28" fmla="*/ 142 w 513"/>
                <a:gd name="T29" fmla="*/ 335 h 366"/>
                <a:gd name="T30" fmla="*/ 196 w 513"/>
                <a:gd name="T31" fmla="*/ 326 h 366"/>
                <a:gd name="T32" fmla="*/ 304 w 513"/>
                <a:gd name="T33" fmla="*/ 302 h 366"/>
                <a:gd name="T34" fmla="*/ 410 w 513"/>
                <a:gd name="T35" fmla="*/ 275 h 366"/>
                <a:gd name="T36" fmla="*/ 461 w 513"/>
                <a:gd name="T37" fmla="*/ 257 h 366"/>
                <a:gd name="T38" fmla="*/ 472 w 513"/>
                <a:gd name="T39" fmla="*/ 252 h 366"/>
                <a:gd name="T40" fmla="*/ 478 w 513"/>
                <a:gd name="T41" fmla="*/ 248 h 366"/>
                <a:gd name="T42" fmla="*/ 484 w 513"/>
                <a:gd name="T43" fmla="*/ 227 h 366"/>
                <a:gd name="T44" fmla="*/ 487 w 513"/>
                <a:gd name="T45" fmla="*/ 118 h 366"/>
                <a:gd name="T46" fmla="*/ 484 w 513"/>
                <a:gd name="T47" fmla="*/ 8 h 366"/>
                <a:gd name="T48" fmla="*/ 491 w 513"/>
                <a:gd name="T49" fmla="*/ 1 h 366"/>
                <a:gd name="T50" fmla="*/ 498 w 513"/>
                <a:gd name="T51" fmla="*/ 7 h 366"/>
                <a:gd name="T52" fmla="*/ 509 w 513"/>
                <a:gd name="T53" fmla="*/ 118 h 366"/>
                <a:gd name="T54" fmla="*/ 510 w 513"/>
                <a:gd name="T55" fmla="*/ 230 h 366"/>
                <a:gd name="T56" fmla="*/ 508 w 513"/>
                <a:gd name="T57" fmla="*/ 245 h 366"/>
                <a:gd name="T58" fmla="*/ 501 w 513"/>
                <a:gd name="T59" fmla="*/ 263 h 366"/>
                <a:gd name="T60" fmla="*/ 486 w 513"/>
                <a:gd name="T61" fmla="*/ 276 h 366"/>
                <a:gd name="T62" fmla="*/ 472 w 513"/>
                <a:gd name="T63" fmla="*/ 283 h 366"/>
                <a:gd name="T64" fmla="*/ 419 w 513"/>
                <a:gd name="T65" fmla="*/ 302 h 366"/>
                <a:gd name="T66" fmla="*/ 311 w 513"/>
                <a:gd name="T67" fmla="*/ 331 h 366"/>
                <a:gd name="T68" fmla="*/ 202 w 513"/>
                <a:gd name="T69" fmla="*/ 354 h 366"/>
                <a:gd name="T70" fmla="*/ 146 w 513"/>
                <a:gd name="T71" fmla="*/ 363 h 366"/>
                <a:gd name="T72" fmla="*/ 117 w 513"/>
                <a:gd name="T73" fmla="*/ 366 h 366"/>
                <a:gd name="T74" fmla="*/ 108 w 513"/>
                <a:gd name="T75" fmla="*/ 366 h 366"/>
                <a:gd name="T76" fmla="*/ 96 w 513"/>
                <a:gd name="T77" fmla="*/ 360 h 366"/>
                <a:gd name="T78" fmla="*/ 84 w 513"/>
                <a:gd name="T79" fmla="*/ 347 h 366"/>
                <a:gd name="T80" fmla="*/ 57 w 513"/>
                <a:gd name="T81" fmla="*/ 295 h 366"/>
                <a:gd name="T82" fmla="*/ 38 w 513"/>
                <a:gd name="T83" fmla="*/ 243 h 366"/>
                <a:gd name="T84" fmla="*/ 21 w 513"/>
                <a:gd name="T85" fmla="*/ 190 h 366"/>
                <a:gd name="T86" fmla="*/ 12 w 513"/>
                <a:gd name="T87" fmla="*/ 164 h 366"/>
                <a:gd name="T88" fmla="*/ 7 w 513"/>
                <a:gd name="T89" fmla="*/ 151 h 366"/>
                <a:gd name="T90" fmla="*/ 5 w 513"/>
                <a:gd name="T91" fmla="*/ 145 h 366"/>
                <a:gd name="T92" fmla="*/ 4 w 513"/>
                <a:gd name="T93" fmla="*/ 144 h 366"/>
                <a:gd name="T94" fmla="*/ 6 w 513"/>
                <a:gd name="T95" fmla="*/ 145 h 366"/>
                <a:gd name="T96" fmla="*/ 14 w 513"/>
                <a:gd name="T97" fmla="*/ 143 h 366"/>
                <a:gd name="T98" fmla="*/ 15 w 513"/>
                <a:gd name="T99" fmla="*/ 141 h 366"/>
                <a:gd name="T100" fmla="*/ 15 w 513"/>
                <a:gd name="T101" fmla="*/ 141 h 366"/>
                <a:gd name="T102" fmla="*/ 7 w 513"/>
                <a:gd name="T103" fmla="*/ 147 h 366"/>
                <a:gd name="T104" fmla="*/ 1 w 513"/>
                <a:gd name="T105" fmla="*/ 1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3" h="366">
                  <a:moveTo>
                    <a:pt x="1" y="139"/>
                  </a:moveTo>
                  <a:cubicBezTo>
                    <a:pt x="1" y="138"/>
                    <a:pt x="1" y="137"/>
                    <a:pt x="3" y="134"/>
                  </a:cubicBezTo>
                  <a:cubicBezTo>
                    <a:pt x="5" y="131"/>
                    <a:pt x="9" y="130"/>
                    <a:pt x="12" y="131"/>
                  </a:cubicBezTo>
                  <a:cubicBezTo>
                    <a:pt x="13" y="132"/>
                    <a:pt x="14" y="133"/>
                    <a:pt x="15" y="134"/>
                  </a:cubicBezTo>
                  <a:cubicBezTo>
                    <a:pt x="17" y="136"/>
                    <a:pt x="17" y="137"/>
                    <a:pt x="18" y="138"/>
                  </a:cubicBezTo>
                  <a:cubicBezTo>
                    <a:pt x="19" y="140"/>
                    <a:pt x="20" y="142"/>
                    <a:pt x="22" y="145"/>
                  </a:cubicBezTo>
                  <a:cubicBezTo>
                    <a:pt x="27" y="158"/>
                    <a:pt x="27" y="158"/>
                    <a:pt x="27" y="158"/>
                  </a:cubicBezTo>
                  <a:cubicBezTo>
                    <a:pt x="38" y="183"/>
                    <a:pt x="38" y="183"/>
                    <a:pt x="38" y="183"/>
                  </a:cubicBezTo>
                  <a:cubicBezTo>
                    <a:pt x="58" y="235"/>
                    <a:pt x="58" y="235"/>
                    <a:pt x="58" y="235"/>
                  </a:cubicBezTo>
                  <a:cubicBezTo>
                    <a:pt x="65" y="252"/>
                    <a:pt x="72" y="269"/>
                    <a:pt x="80" y="285"/>
                  </a:cubicBezTo>
                  <a:cubicBezTo>
                    <a:pt x="87" y="302"/>
                    <a:pt x="95" y="318"/>
                    <a:pt x="105" y="331"/>
                  </a:cubicBezTo>
                  <a:cubicBezTo>
                    <a:pt x="107" y="334"/>
                    <a:pt x="110" y="337"/>
                    <a:pt x="112" y="338"/>
                  </a:cubicBezTo>
                  <a:cubicBezTo>
                    <a:pt x="112" y="339"/>
                    <a:pt x="113" y="339"/>
                    <a:pt x="111" y="339"/>
                  </a:cubicBezTo>
                  <a:cubicBezTo>
                    <a:pt x="112" y="339"/>
                    <a:pt x="114" y="339"/>
                    <a:pt x="116" y="338"/>
                  </a:cubicBezTo>
                  <a:cubicBezTo>
                    <a:pt x="124" y="338"/>
                    <a:pt x="133" y="337"/>
                    <a:pt x="142" y="335"/>
                  </a:cubicBezTo>
                  <a:cubicBezTo>
                    <a:pt x="160" y="333"/>
                    <a:pt x="178" y="329"/>
                    <a:pt x="196" y="326"/>
                  </a:cubicBezTo>
                  <a:cubicBezTo>
                    <a:pt x="232" y="319"/>
                    <a:pt x="268" y="311"/>
                    <a:pt x="304" y="302"/>
                  </a:cubicBezTo>
                  <a:cubicBezTo>
                    <a:pt x="340" y="294"/>
                    <a:pt x="375" y="285"/>
                    <a:pt x="410" y="275"/>
                  </a:cubicBezTo>
                  <a:cubicBezTo>
                    <a:pt x="428" y="270"/>
                    <a:pt x="445" y="264"/>
                    <a:pt x="461" y="257"/>
                  </a:cubicBezTo>
                  <a:cubicBezTo>
                    <a:pt x="465" y="256"/>
                    <a:pt x="469" y="254"/>
                    <a:pt x="472" y="252"/>
                  </a:cubicBezTo>
                  <a:cubicBezTo>
                    <a:pt x="476" y="250"/>
                    <a:pt x="479" y="247"/>
                    <a:pt x="478" y="248"/>
                  </a:cubicBezTo>
                  <a:cubicBezTo>
                    <a:pt x="480" y="245"/>
                    <a:pt x="483" y="235"/>
                    <a:pt x="484" y="227"/>
                  </a:cubicBezTo>
                  <a:cubicBezTo>
                    <a:pt x="488" y="192"/>
                    <a:pt x="488" y="155"/>
                    <a:pt x="487" y="118"/>
                  </a:cubicBezTo>
                  <a:cubicBezTo>
                    <a:pt x="487" y="82"/>
                    <a:pt x="485" y="45"/>
                    <a:pt x="484" y="8"/>
                  </a:cubicBezTo>
                  <a:cubicBezTo>
                    <a:pt x="484" y="4"/>
                    <a:pt x="487" y="1"/>
                    <a:pt x="491" y="1"/>
                  </a:cubicBezTo>
                  <a:cubicBezTo>
                    <a:pt x="494" y="0"/>
                    <a:pt x="497" y="3"/>
                    <a:pt x="498" y="7"/>
                  </a:cubicBezTo>
                  <a:cubicBezTo>
                    <a:pt x="503" y="44"/>
                    <a:pt x="506" y="80"/>
                    <a:pt x="509" y="118"/>
                  </a:cubicBezTo>
                  <a:cubicBezTo>
                    <a:pt x="511" y="155"/>
                    <a:pt x="513" y="192"/>
                    <a:pt x="510" y="230"/>
                  </a:cubicBezTo>
                  <a:cubicBezTo>
                    <a:pt x="509" y="235"/>
                    <a:pt x="509" y="240"/>
                    <a:pt x="508" y="245"/>
                  </a:cubicBezTo>
                  <a:cubicBezTo>
                    <a:pt x="506" y="251"/>
                    <a:pt x="505" y="256"/>
                    <a:pt x="501" y="263"/>
                  </a:cubicBezTo>
                  <a:cubicBezTo>
                    <a:pt x="495" y="271"/>
                    <a:pt x="491" y="273"/>
                    <a:pt x="486" y="276"/>
                  </a:cubicBezTo>
                  <a:cubicBezTo>
                    <a:pt x="481" y="278"/>
                    <a:pt x="477" y="281"/>
                    <a:pt x="472" y="283"/>
                  </a:cubicBezTo>
                  <a:cubicBezTo>
                    <a:pt x="454" y="291"/>
                    <a:pt x="437" y="296"/>
                    <a:pt x="419" y="302"/>
                  </a:cubicBezTo>
                  <a:cubicBezTo>
                    <a:pt x="383" y="313"/>
                    <a:pt x="347" y="323"/>
                    <a:pt x="311" y="331"/>
                  </a:cubicBezTo>
                  <a:cubicBezTo>
                    <a:pt x="275" y="340"/>
                    <a:pt x="238" y="347"/>
                    <a:pt x="202" y="354"/>
                  </a:cubicBezTo>
                  <a:cubicBezTo>
                    <a:pt x="183" y="357"/>
                    <a:pt x="165" y="360"/>
                    <a:pt x="146" y="363"/>
                  </a:cubicBezTo>
                  <a:cubicBezTo>
                    <a:pt x="137" y="364"/>
                    <a:pt x="128" y="365"/>
                    <a:pt x="117" y="366"/>
                  </a:cubicBezTo>
                  <a:cubicBezTo>
                    <a:pt x="115" y="366"/>
                    <a:pt x="112" y="366"/>
                    <a:pt x="108" y="366"/>
                  </a:cubicBezTo>
                  <a:cubicBezTo>
                    <a:pt x="102" y="365"/>
                    <a:pt x="99" y="362"/>
                    <a:pt x="96" y="360"/>
                  </a:cubicBezTo>
                  <a:cubicBezTo>
                    <a:pt x="90" y="356"/>
                    <a:pt x="87" y="351"/>
                    <a:pt x="84" y="347"/>
                  </a:cubicBezTo>
                  <a:cubicBezTo>
                    <a:pt x="72" y="330"/>
                    <a:pt x="65" y="312"/>
                    <a:pt x="57" y="295"/>
                  </a:cubicBezTo>
                  <a:cubicBezTo>
                    <a:pt x="50" y="278"/>
                    <a:pt x="44" y="260"/>
                    <a:pt x="38" y="243"/>
                  </a:cubicBezTo>
                  <a:cubicBezTo>
                    <a:pt x="21" y="190"/>
                    <a:pt x="21" y="190"/>
                    <a:pt x="21" y="190"/>
                  </a:cubicBezTo>
                  <a:cubicBezTo>
                    <a:pt x="12" y="164"/>
                    <a:pt x="12" y="164"/>
                    <a:pt x="12" y="164"/>
                  </a:cubicBezTo>
                  <a:cubicBezTo>
                    <a:pt x="7" y="151"/>
                    <a:pt x="7" y="151"/>
                    <a:pt x="7" y="151"/>
                  </a:cubicBezTo>
                  <a:cubicBezTo>
                    <a:pt x="7" y="149"/>
                    <a:pt x="6" y="147"/>
                    <a:pt x="5" y="145"/>
                  </a:cubicBezTo>
                  <a:cubicBezTo>
                    <a:pt x="5" y="144"/>
                    <a:pt x="4" y="143"/>
                    <a:pt x="4" y="144"/>
                  </a:cubicBezTo>
                  <a:cubicBezTo>
                    <a:pt x="4" y="144"/>
                    <a:pt x="5" y="144"/>
                    <a:pt x="6" y="145"/>
                  </a:cubicBezTo>
                  <a:cubicBezTo>
                    <a:pt x="9" y="146"/>
                    <a:pt x="12" y="145"/>
                    <a:pt x="14" y="143"/>
                  </a:cubicBezTo>
                  <a:cubicBezTo>
                    <a:pt x="14" y="142"/>
                    <a:pt x="15" y="141"/>
                    <a:pt x="15" y="141"/>
                  </a:cubicBezTo>
                  <a:cubicBezTo>
                    <a:pt x="15" y="141"/>
                    <a:pt x="15" y="141"/>
                    <a:pt x="15" y="141"/>
                  </a:cubicBezTo>
                  <a:cubicBezTo>
                    <a:pt x="14" y="145"/>
                    <a:pt x="11" y="148"/>
                    <a:pt x="7" y="147"/>
                  </a:cubicBezTo>
                  <a:cubicBezTo>
                    <a:pt x="3" y="146"/>
                    <a:pt x="0" y="143"/>
                    <a:pt x="1" y="139"/>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0" name="Freeform 564"/>
            <p:cNvSpPr>
              <a:spLocks/>
            </p:cNvSpPr>
            <p:nvPr/>
          </p:nvSpPr>
          <p:spPr bwMode="auto">
            <a:xfrm>
              <a:off x="8177553" y="4187144"/>
              <a:ext cx="394861" cy="347053"/>
            </a:xfrm>
            <a:custGeom>
              <a:avLst/>
              <a:gdLst>
                <a:gd name="T0" fmla="*/ 2 w 410"/>
                <a:gd name="T1" fmla="*/ 183 h 360"/>
                <a:gd name="T2" fmla="*/ 7 w 410"/>
                <a:gd name="T3" fmla="*/ 180 h 360"/>
                <a:gd name="T4" fmla="*/ 13 w 410"/>
                <a:gd name="T5" fmla="*/ 180 h 360"/>
                <a:gd name="T6" fmla="*/ 18 w 410"/>
                <a:gd name="T7" fmla="*/ 184 h 360"/>
                <a:gd name="T8" fmla="*/ 22 w 410"/>
                <a:gd name="T9" fmla="*/ 191 h 360"/>
                <a:gd name="T10" fmla="*/ 28 w 410"/>
                <a:gd name="T11" fmla="*/ 202 h 360"/>
                <a:gd name="T12" fmla="*/ 36 w 410"/>
                <a:gd name="T13" fmla="*/ 225 h 360"/>
                <a:gd name="T14" fmla="*/ 51 w 410"/>
                <a:gd name="T15" fmla="*/ 270 h 360"/>
                <a:gd name="T16" fmla="*/ 67 w 410"/>
                <a:gd name="T17" fmla="*/ 314 h 360"/>
                <a:gd name="T18" fmla="*/ 77 w 410"/>
                <a:gd name="T19" fmla="*/ 331 h 360"/>
                <a:gd name="T20" fmla="*/ 80 w 410"/>
                <a:gd name="T21" fmla="*/ 333 h 360"/>
                <a:gd name="T22" fmla="*/ 88 w 410"/>
                <a:gd name="T23" fmla="*/ 333 h 360"/>
                <a:gd name="T24" fmla="*/ 179 w 410"/>
                <a:gd name="T25" fmla="*/ 314 h 360"/>
                <a:gd name="T26" fmla="*/ 271 w 410"/>
                <a:gd name="T27" fmla="*/ 290 h 360"/>
                <a:gd name="T28" fmla="*/ 361 w 410"/>
                <a:gd name="T29" fmla="*/ 263 h 360"/>
                <a:gd name="T30" fmla="*/ 380 w 410"/>
                <a:gd name="T31" fmla="*/ 254 h 360"/>
                <a:gd name="T32" fmla="*/ 383 w 410"/>
                <a:gd name="T33" fmla="*/ 253 h 360"/>
                <a:gd name="T34" fmla="*/ 381 w 410"/>
                <a:gd name="T35" fmla="*/ 255 h 360"/>
                <a:gd name="T36" fmla="*/ 381 w 410"/>
                <a:gd name="T37" fmla="*/ 256 h 360"/>
                <a:gd name="T38" fmla="*/ 381 w 410"/>
                <a:gd name="T39" fmla="*/ 255 h 360"/>
                <a:gd name="T40" fmla="*/ 381 w 410"/>
                <a:gd name="T41" fmla="*/ 251 h 360"/>
                <a:gd name="T42" fmla="*/ 382 w 410"/>
                <a:gd name="T43" fmla="*/ 245 h 360"/>
                <a:gd name="T44" fmla="*/ 383 w 410"/>
                <a:gd name="T45" fmla="*/ 198 h 360"/>
                <a:gd name="T46" fmla="*/ 384 w 410"/>
                <a:gd name="T47" fmla="*/ 103 h 360"/>
                <a:gd name="T48" fmla="*/ 385 w 410"/>
                <a:gd name="T49" fmla="*/ 56 h 360"/>
                <a:gd name="T50" fmla="*/ 388 w 410"/>
                <a:gd name="T51" fmla="*/ 7 h 360"/>
                <a:gd name="T52" fmla="*/ 396 w 410"/>
                <a:gd name="T53" fmla="*/ 1 h 360"/>
                <a:gd name="T54" fmla="*/ 402 w 410"/>
                <a:gd name="T55" fmla="*/ 8 h 360"/>
                <a:gd name="T56" fmla="*/ 402 w 410"/>
                <a:gd name="T57" fmla="*/ 9 h 360"/>
                <a:gd name="T58" fmla="*/ 406 w 410"/>
                <a:gd name="T59" fmla="*/ 103 h 360"/>
                <a:gd name="T60" fmla="*/ 410 w 410"/>
                <a:gd name="T61" fmla="*/ 198 h 360"/>
                <a:gd name="T62" fmla="*/ 410 w 410"/>
                <a:gd name="T63" fmla="*/ 247 h 360"/>
                <a:gd name="T64" fmla="*/ 409 w 410"/>
                <a:gd name="T65" fmla="*/ 253 h 360"/>
                <a:gd name="T66" fmla="*/ 408 w 410"/>
                <a:gd name="T67" fmla="*/ 261 h 360"/>
                <a:gd name="T68" fmla="*/ 407 w 410"/>
                <a:gd name="T69" fmla="*/ 265 h 360"/>
                <a:gd name="T70" fmla="*/ 405 w 410"/>
                <a:gd name="T71" fmla="*/ 269 h 360"/>
                <a:gd name="T72" fmla="*/ 402 w 410"/>
                <a:gd name="T73" fmla="*/ 273 h 360"/>
                <a:gd name="T74" fmla="*/ 395 w 410"/>
                <a:gd name="T75" fmla="*/ 279 h 360"/>
                <a:gd name="T76" fmla="*/ 371 w 410"/>
                <a:gd name="T77" fmla="*/ 290 h 360"/>
                <a:gd name="T78" fmla="*/ 279 w 410"/>
                <a:gd name="T79" fmla="*/ 319 h 360"/>
                <a:gd name="T80" fmla="*/ 186 w 410"/>
                <a:gd name="T81" fmla="*/ 342 h 360"/>
                <a:gd name="T82" fmla="*/ 90 w 410"/>
                <a:gd name="T83" fmla="*/ 359 h 360"/>
                <a:gd name="T84" fmla="*/ 75 w 410"/>
                <a:gd name="T85" fmla="*/ 359 h 360"/>
                <a:gd name="T86" fmla="*/ 58 w 410"/>
                <a:gd name="T87" fmla="*/ 347 h 360"/>
                <a:gd name="T88" fmla="*/ 45 w 410"/>
                <a:gd name="T89" fmla="*/ 323 h 360"/>
                <a:gd name="T90" fmla="*/ 29 w 410"/>
                <a:gd name="T91" fmla="*/ 277 h 360"/>
                <a:gd name="T92" fmla="*/ 18 w 410"/>
                <a:gd name="T93" fmla="*/ 230 h 360"/>
                <a:gd name="T94" fmla="*/ 12 w 410"/>
                <a:gd name="T95" fmla="*/ 208 h 360"/>
                <a:gd name="T96" fmla="*/ 8 w 410"/>
                <a:gd name="T97" fmla="*/ 197 h 360"/>
                <a:gd name="T98" fmla="*/ 6 w 410"/>
                <a:gd name="T99" fmla="*/ 194 h 360"/>
                <a:gd name="T100" fmla="*/ 7 w 410"/>
                <a:gd name="T101" fmla="*/ 193 h 360"/>
                <a:gd name="T102" fmla="*/ 7 w 410"/>
                <a:gd name="T103" fmla="*/ 194 h 360"/>
                <a:gd name="T104" fmla="*/ 10 w 410"/>
                <a:gd name="T105" fmla="*/ 194 h 360"/>
                <a:gd name="T106" fmla="*/ 12 w 410"/>
                <a:gd name="T107" fmla="*/ 193 h 360"/>
                <a:gd name="T108" fmla="*/ 2 w 410"/>
                <a:gd name="T109" fmla="*/ 193 h 360"/>
                <a:gd name="T110" fmla="*/ 2 w 410"/>
                <a:gd name="T111" fmla="*/ 18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360">
                  <a:moveTo>
                    <a:pt x="2" y="183"/>
                  </a:moveTo>
                  <a:cubicBezTo>
                    <a:pt x="4" y="181"/>
                    <a:pt x="5" y="180"/>
                    <a:pt x="7" y="180"/>
                  </a:cubicBezTo>
                  <a:cubicBezTo>
                    <a:pt x="9" y="179"/>
                    <a:pt x="11" y="180"/>
                    <a:pt x="13" y="180"/>
                  </a:cubicBezTo>
                  <a:cubicBezTo>
                    <a:pt x="15" y="181"/>
                    <a:pt x="17" y="183"/>
                    <a:pt x="18" y="184"/>
                  </a:cubicBezTo>
                  <a:cubicBezTo>
                    <a:pt x="20" y="187"/>
                    <a:pt x="21" y="189"/>
                    <a:pt x="22" y="191"/>
                  </a:cubicBezTo>
                  <a:cubicBezTo>
                    <a:pt x="24" y="195"/>
                    <a:pt x="26" y="199"/>
                    <a:pt x="28" y="202"/>
                  </a:cubicBezTo>
                  <a:cubicBezTo>
                    <a:pt x="31" y="210"/>
                    <a:pt x="33" y="218"/>
                    <a:pt x="36" y="225"/>
                  </a:cubicBezTo>
                  <a:cubicBezTo>
                    <a:pt x="51" y="270"/>
                    <a:pt x="51" y="270"/>
                    <a:pt x="51" y="270"/>
                  </a:cubicBezTo>
                  <a:cubicBezTo>
                    <a:pt x="55" y="285"/>
                    <a:pt x="61" y="300"/>
                    <a:pt x="67" y="314"/>
                  </a:cubicBezTo>
                  <a:cubicBezTo>
                    <a:pt x="70" y="320"/>
                    <a:pt x="74" y="327"/>
                    <a:pt x="77" y="331"/>
                  </a:cubicBezTo>
                  <a:cubicBezTo>
                    <a:pt x="79" y="333"/>
                    <a:pt x="81" y="334"/>
                    <a:pt x="80" y="333"/>
                  </a:cubicBezTo>
                  <a:cubicBezTo>
                    <a:pt x="80" y="333"/>
                    <a:pt x="84" y="333"/>
                    <a:pt x="88" y="333"/>
                  </a:cubicBezTo>
                  <a:cubicBezTo>
                    <a:pt x="117" y="328"/>
                    <a:pt x="149" y="321"/>
                    <a:pt x="179" y="314"/>
                  </a:cubicBezTo>
                  <a:cubicBezTo>
                    <a:pt x="210" y="306"/>
                    <a:pt x="240" y="298"/>
                    <a:pt x="271" y="290"/>
                  </a:cubicBezTo>
                  <a:cubicBezTo>
                    <a:pt x="301" y="282"/>
                    <a:pt x="332" y="273"/>
                    <a:pt x="361" y="263"/>
                  </a:cubicBezTo>
                  <a:cubicBezTo>
                    <a:pt x="368" y="260"/>
                    <a:pt x="375" y="257"/>
                    <a:pt x="380" y="254"/>
                  </a:cubicBezTo>
                  <a:cubicBezTo>
                    <a:pt x="382" y="254"/>
                    <a:pt x="382" y="253"/>
                    <a:pt x="383" y="253"/>
                  </a:cubicBezTo>
                  <a:cubicBezTo>
                    <a:pt x="382" y="254"/>
                    <a:pt x="382" y="254"/>
                    <a:pt x="381" y="255"/>
                  </a:cubicBezTo>
                  <a:cubicBezTo>
                    <a:pt x="381" y="256"/>
                    <a:pt x="381" y="257"/>
                    <a:pt x="381" y="256"/>
                  </a:cubicBezTo>
                  <a:cubicBezTo>
                    <a:pt x="381" y="256"/>
                    <a:pt x="381" y="255"/>
                    <a:pt x="381" y="255"/>
                  </a:cubicBezTo>
                  <a:cubicBezTo>
                    <a:pt x="381" y="254"/>
                    <a:pt x="381" y="252"/>
                    <a:pt x="381" y="251"/>
                  </a:cubicBezTo>
                  <a:cubicBezTo>
                    <a:pt x="382" y="245"/>
                    <a:pt x="382" y="245"/>
                    <a:pt x="382" y="245"/>
                  </a:cubicBezTo>
                  <a:cubicBezTo>
                    <a:pt x="383" y="230"/>
                    <a:pt x="383" y="214"/>
                    <a:pt x="383" y="198"/>
                  </a:cubicBezTo>
                  <a:cubicBezTo>
                    <a:pt x="384" y="103"/>
                    <a:pt x="384" y="103"/>
                    <a:pt x="384" y="103"/>
                  </a:cubicBezTo>
                  <a:cubicBezTo>
                    <a:pt x="385" y="56"/>
                    <a:pt x="385" y="56"/>
                    <a:pt x="385" y="56"/>
                  </a:cubicBezTo>
                  <a:cubicBezTo>
                    <a:pt x="385" y="39"/>
                    <a:pt x="385" y="24"/>
                    <a:pt x="388" y="7"/>
                  </a:cubicBezTo>
                  <a:cubicBezTo>
                    <a:pt x="388" y="3"/>
                    <a:pt x="392" y="0"/>
                    <a:pt x="396" y="1"/>
                  </a:cubicBezTo>
                  <a:cubicBezTo>
                    <a:pt x="399" y="1"/>
                    <a:pt x="402" y="4"/>
                    <a:pt x="402" y="8"/>
                  </a:cubicBezTo>
                  <a:cubicBezTo>
                    <a:pt x="402" y="9"/>
                    <a:pt x="402" y="9"/>
                    <a:pt x="402" y="9"/>
                  </a:cubicBezTo>
                  <a:cubicBezTo>
                    <a:pt x="402" y="39"/>
                    <a:pt x="404" y="72"/>
                    <a:pt x="406" y="103"/>
                  </a:cubicBezTo>
                  <a:cubicBezTo>
                    <a:pt x="410" y="198"/>
                    <a:pt x="410" y="198"/>
                    <a:pt x="410" y="198"/>
                  </a:cubicBezTo>
                  <a:cubicBezTo>
                    <a:pt x="410" y="214"/>
                    <a:pt x="410" y="230"/>
                    <a:pt x="410" y="247"/>
                  </a:cubicBezTo>
                  <a:cubicBezTo>
                    <a:pt x="409" y="253"/>
                    <a:pt x="409" y="253"/>
                    <a:pt x="409" y="253"/>
                  </a:cubicBezTo>
                  <a:cubicBezTo>
                    <a:pt x="409" y="255"/>
                    <a:pt x="409" y="257"/>
                    <a:pt x="408" y="261"/>
                  </a:cubicBezTo>
                  <a:cubicBezTo>
                    <a:pt x="407" y="265"/>
                    <a:pt x="407" y="265"/>
                    <a:pt x="407" y="265"/>
                  </a:cubicBezTo>
                  <a:cubicBezTo>
                    <a:pt x="407" y="266"/>
                    <a:pt x="406" y="268"/>
                    <a:pt x="405" y="269"/>
                  </a:cubicBezTo>
                  <a:cubicBezTo>
                    <a:pt x="404" y="271"/>
                    <a:pt x="403" y="272"/>
                    <a:pt x="402" y="273"/>
                  </a:cubicBezTo>
                  <a:cubicBezTo>
                    <a:pt x="400" y="276"/>
                    <a:pt x="397" y="278"/>
                    <a:pt x="395" y="279"/>
                  </a:cubicBezTo>
                  <a:cubicBezTo>
                    <a:pt x="386" y="284"/>
                    <a:pt x="379" y="286"/>
                    <a:pt x="371" y="290"/>
                  </a:cubicBezTo>
                  <a:cubicBezTo>
                    <a:pt x="340" y="301"/>
                    <a:pt x="310" y="310"/>
                    <a:pt x="279" y="319"/>
                  </a:cubicBezTo>
                  <a:cubicBezTo>
                    <a:pt x="248" y="327"/>
                    <a:pt x="217" y="335"/>
                    <a:pt x="186" y="342"/>
                  </a:cubicBezTo>
                  <a:cubicBezTo>
                    <a:pt x="154" y="348"/>
                    <a:pt x="124" y="356"/>
                    <a:pt x="90" y="359"/>
                  </a:cubicBezTo>
                  <a:cubicBezTo>
                    <a:pt x="86" y="359"/>
                    <a:pt x="82" y="360"/>
                    <a:pt x="75" y="359"/>
                  </a:cubicBezTo>
                  <a:cubicBezTo>
                    <a:pt x="65" y="356"/>
                    <a:pt x="61" y="351"/>
                    <a:pt x="58" y="347"/>
                  </a:cubicBezTo>
                  <a:cubicBezTo>
                    <a:pt x="51" y="339"/>
                    <a:pt x="48" y="331"/>
                    <a:pt x="45" y="323"/>
                  </a:cubicBezTo>
                  <a:cubicBezTo>
                    <a:pt x="38" y="308"/>
                    <a:pt x="34" y="292"/>
                    <a:pt x="29" y="277"/>
                  </a:cubicBezTo>
                  <a:cubicBezTo>
                    <a:pt x="18" y="230"/>
                    <a:pt x="18" y="230"/>
                    <a:pt x="18" y="230"/>
                  </a:cubicBezTo>
                  <a:cubicBezTo>
                    <a:pt x="16" y="223"/>
                    <a:pt x="14" y="215"/>
                    <a:pt x="12" y="208"/>
                  </a:cubicBezTo>
                  <a:cubicBezTo>
                    <a:pt x="11" y="204"/>
                    <a:pt x="10" y="201"/>
                    <a:pt x="8" y="197"/>
                  </a:cubicBezTo>
                  <a:cubicBezTo>
                    <a:pt x="8" y="196"/>
                    <a:pt x="7" y="194"/>
                    <a:pt x="6" y="194"/>
                  </a:cubicBezTo>
                  <a:cubicBezTo>
                    <a:pt x="6" y="193"/>
                    <a:pt x="6" y="193"/>
                    <a:pt x="7" y="193"/>
                  </a:cubicBezTo>
                  <a:cubicBezTo>
                    <a:pt x="7" y="194"/>
                    <a:pt x="7" y="194"/>
                    <a:pt x="7" y="194"/>
                  </a:cubicBezTo>
                  <a:cubicBezTo>
                    <a:pt x="8" y="194"/>
                    <a:pt x="10" y="194"/>
                    <a:pt x="10" y="194"/>
                  </a:cubicBezTo>
                  <a:cubicBezTo>
                    <a:pt x="11" y="194"/>
                    <a:pt x="12" y="193"/>
                    <a:pt x="12" y="193"/>
                  </a:cubicBezTo>
                  <a:cubicBezTo>
                    <a:pt x="10" y="195"/>
                    <a:pt x="5" y="195"/>
                    <a:pt x="2" y="193"/>
                  </a:cubicBezTo>
                  <a:cubicBezTo>
                    <a:pt x="0" y="190"/>
                    <a:pt x="0" y="185"/>
                    <a:pt x="2" y="183"/>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1" name="Freeform 565"/>
            <p:cNvSpPr>
              <a:spLocks/>
            </p:cNvSpPr>
            <p:nvPr/>
          </p:nvSpPr>
          <p:spPr bwMode="auto">
            <a:xfrm>
              <a:off x="7783283" y="3974073"/>
              <a:ext cx="408436" cy="703549"/>
            </a:xfrm>
            <a:custGeom>
              <a:avLst/>
              <a:gdLst>
                <a:gd name="T0" fmla="*/ 243 w 424"/>
                <a:gd name="T1" fmla="*/ 128 h 730"/>
                <a:gd name="T2" fmla="*/ 107 w 424"/>
                <a:gd name="T3" fmla="*/ 294 h 730"/>
                <a:gd name="T4" fmla="*/ 88 w 424"/>
                <a:gd name="T5" fmla="*/ 332 h 730"/>
                <a:gd name="T6" fmla="*/ 32 w 424"/>
                <a:gd name="T7" fmla="*/ 584 h 730"/>
                <a:gd name="T8" fmla="*/ 31 w 424"/>
                <a:gd name="T9" fmla="*/ 691 h 730"/>
                <a:gd name="T10" fmla="*/ 33 w 424"/>
                <a:gd name="T11" fmla="*/ 705 h 730"/>
                <a:gd name="T12" fmla="*/ 34 w 424"/>
                <a:gd name="T13" fmla="*/ 707 h 730"/>
                <a:gd name="T14" fmla="*/ 26 w 424"/>
                <a:gd name="T15" fmla="*/ 701 h 730"/>
                <a:gd name="T16" fmla="*/ 31 w 424"/>
                <a:gd name="T17" fmla="*/ 701 h 730"/>
                <a:gd name="T18" fmla="*/ 61 w 424"/>
                <a:gd name="T19" fmla="*/ 696 h 730"/>
                <a:gd name="T20" fmla="*/ 314 w 424"/>
                <a:gd name="T21" fmla="*/ 629 h 730"/>
                <a:gd name="T22" fmla="*/ 342 w 424"/>
                <a:gd name="T23" fmla="*/ 617 h 730"/>
                <a:gd name="T24" fmla="*/ 346 w 424"/>
                <a:gd name="T25" fmla="*/ 613 h 730"/>
                <a:gd name="T26" fmla="*/ 383 w 424"/>
                <a:gd name="T27" fmla="*/ 491 h 730"/>
                <a:gd name="T28" fmla="*/ 401 w 424"/>
                <a:gd name="T29" fmla="*/ 427 h 730"/>
                <a:gd name="T30" fmla="*/ 407 w 424"/>
                <a:gd name="T31" fmla="*/ 410 h 730"/>
                <a:gd name="T32" fmla="*/ 421 w 424"/>
                <a:gd name="T33" fmla="*/ 402 h 730"/>
                <a:gd name="T34" fmla="*/ 421 w 424"/>
                <a:gd name="T35" fmla="*/ 414 h 730"/>
                <a:gd name="T36" fmla="*/ 418 w 424"/>
                <a:gd name="T37" fmla="*/ 421 h 730"/>
                <a:gd name="T38" fmla="*/ 410 w 424"/>
                <a:gd name="T39" fmla="*/ 452 h 730"/>
                <a:gd name="T40" fmla="*/ 381 w 424"/>
                <a:gd name="T41" fmla="*/ 581 h 730"/>
                <a:gd name="T42" fmla="*/ 361 w 424"/>
                <a:gd name="T43" fmla="*/ 632 h 730"/>
                <a:gd name="T44" fmla="*/ 343 w 424"/>
                <a:gd name="T45" fmla="*/ 643 h 730"/>
                <a:gd name="T46" fmla="*/ 238 w 424"/>
                <a:gd name="T47" fmla="*/ 680 h 730"/>
                <a:gd name="T48" fmla="*/ 45 w 424"/>
                <a:gd name="T49" fmla="*/ 728 h 730"/>
                <a:gd name="T50" fmla="*/ 26 w 424"/>
                <a:gd name="T51" fmla="*/ 730 h 730"/>
                <a:gd name="T52" fmla="*/ 9 w 424"/>
                <a:gd name="T53" fmla="*/ 722 h 730"/>
                <a:gd name="T54" fmla="*/ 5 w 424"/>
                <a:gd name="T55" fmla="*/ 712 h 730"/>
                <a:gd name="T56" fmla="*/ 2 w 424"/>
                <a:gd name="T57" fmla="*/ 694 h 730"/>
                <a:gd name="T58" fmla="*/ 3 w 424"/>
                <a:gd name="T59" fmla="*/ 581 h 730"/>
                <a:gd name="T60" fmla="*/ 62 w 424"/>
                <a:gd name="T61" fmla="*/ 321 h 730"/>
                <a:gd name="T62" fmla="*/ 367 w 424"/>
                <a:gd name="T63" fmla="*/ 2 h 730"/>
                <a:gd name="T64" fmla="*/ 376 w 424"/>
                <a:gd name="T65" fmla="*/ 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4" h="730">
                  <a:moveTo>
                    <a:pt x="375" y="14"/>
                  </a:moveTo>
                  <a:cubicBezTo>
                    <a:pt x="329" y="49"/>
                    <a:pt x="285" y="87"/>
                    <a:pt x="243" y="128"/>
                  </a:cubicBezTo>
                  <a:cubicBezTo>
                    <a:pt x="202" y="168"/>
                    <a:pt x="162" y="211"/>
                    <a:pt x="130" y="258"/>
                  </a:cubicBezTo>
                  <a:cubicBezTo>
                    <a:pt x="122" y="270"/>
                    <a:pt x="113" y="282"/>
                    <a:pt x="107" y="294"/>
                  </a:cubicBezTo>
                  <a:cubicBezTo>
                    <a:pt x="97" y="313"/>
                    <a:pt x="97" y="313"/>
                    <a:pt x="97" y="313"/>
                  </a:cubicBezTo>
                  <a:cubicBezTo>
                    <a:pt x="93" y="319"/>
                    <a:pt x="91" y="326"/>
                    <a:pt x="88" y="332"/>
                  </a:cubicBezTo>
                  <a:cubicBezTo>
                    <a:pt x="76" y="358"/>
                    <a:pt x="68" y="385"/>
                    <a:pt x="60" y="413"/>
                  </a:cubicBezTo>
                  <a:cubicBezTo>
                    <a:pt x="45" y="469"/>
                    <a:pt x="37" y="526"/>
                    <a:pt x="32" y="584"/>
                  </a:cubicBezTo>
                  <a:cubicBezTo>
                    <a:pt x="30" y="612"/>
                    <a:pt x="29" y="641"/>
                    <a:pt x="30" y="670"/>
                  </a:cubicBezTo>
                  <a:cubicBezTo>
                    <a:pt x="30" y="677"/>
                    <a:pt x="31" y="684"/>
                    <a:pt x="31" y="691"/>
                  </a:cubicBezTo>
                  <a:cubicBezTo>
                    <a:pt x="32" y="694"/>
                    <a:pt x="32" y="698"/>
                    <a:pt x="33" y="701"/>
                  </a:cubicBezTo>
                  <a:cubicBezTo>
                    <a:pt x="33" y="702"/>
                    <a:pt x="33" y="704"/>
                    <a:pt x="33" y="705"/>
                  </a:cubicBezTo>
                  <a:cubicBezTo>
                    <a:pt x="34" y="705"/>
                    <a:pt x="34" y="706"/>
                    <a:pt x="34" y="706"/>
                  </a:cubicBezTo>
                  <a:cubicBezTo>
                    <a:pt x="34" y="706"/>
                    <a:pt x="34" y="706"/>
                    <a:pt x="34" y="707"/>
                  </a:cubicBezTo>
                  <a:cubicBezTo>
                    <a:pt x="34" y="707"/>
                    <a:pt x="34" y="707"/>
                    <a:pt x="33" y="705"/>
                  </a:cubicBezTo>
                  <a:cubicBezTo>
                    <a:pt x="33" y="705"/>
                    <a:pt x="30" y="701"/>
                    <a:pt x="26" y="701"/>
                  </a:cubicBezTo>
                  <a:cubicBezTo>
                    <a:pt x="27" y="701"/>
                    <a:pt x="27" y="701"/>
                    <a:pt x="27" y="701"/>
                  </a:cubicBezTo>
                  <a:cubicBezTo>
                    <a:pt x="28" y="701"/>
                    <a:pt x="29" y="701"/>
                    <a:pt x="31" y="701"/>
                  </a:cubicBezTo>
                  <a:cubicBezTo>
                    <a:pt x="34" y="701"/>
                    <a:pt x="37" y="700"/>
                    <a:pt x="40" y="700"/>
                  </a:cubicBezTo>
                  <a:cubicBezTo>
                    <a:pt x="47" y="699"/>
                    <a:pt x="54" y="698"/>
                    <a:pt x="61" y="696"/>
                  </a:cubicBezTo>
                  <a:cubicBezTo>
                    <a:pt x="118" y="685"/>
                    <a:pt x="175" y="670"/>
                    <a:pt x="231" y="655"/>
                  </a:cubicBezTo>
                  <a:cubicBezTo>
                    <a:pt x="259" y="647"/>
                    <a:pt x="287" y="639"/>
                    <a:pt x="314" y="629"/>
                  </a:cubicBezTo>
                  <a:cubicBezTo>
                    <a:pt x="321" y="627"/>
                    <a:pt x="327" y="624"/>
                    <a:pt x="334" y="621"/>
                  </a:cubicBezTo>
                  <a:cubicBezTo>
                    <a:pt x="337" y="620"/>
                    <a:pt x="340" y="619"/>
                    <a:pt x="342" y="617"/>
                  </a:cubicBezTo>
                  <a:cubicBezTo>
                    <a:pt x="343" y="617"/>
                    <a:pt x="343" y="617"/>
                    <a:pt x="344" y="616"/>
                  </a:cubicBezTo>
                  <a:cubicBezTo>
                    <a:pt x="345" y="615"/>
                    <a:pt x="345" y="614"/>
                    <a:pt x="346" y="613"/>
                  </a:cubicBezTo>
                  <a:cubicBezTo>
                    <a:pt x="352" y="603"/>
                    <a:pt x="356" y="588"/>
                    <a:pt x="360" y="575"/>
                  </a:cubicBezTo>
                  <a:cubicBezTo>
                    <a:pt x="368" y="547"/>
                    <a:pt x="376" y="519"/>
                    <a:pt x="383" y="491"/>
                  </a:cubicBezTo>
                  <a:cubicBezTo>
                    <a:pt x="387" y="476"/>
                    <a:pt x="390" y="462"/>
                    <a:pt x="394" y="448"/>
                  </a:cubicBezTo>
                  <a:cubicBezTo>
                    <a:pt x="396" y="441"/>
                    <a:pt x="398" y="434"/>
                    <a:pt x="401" y="427"/>
                  </a:cubicBezTo>
                  <a:cubicBezTo>
                    <a:pt x="402" y="423"/>
                    <a:pt x="403" y="419"/>
                    <a:pt x="405" y="416"/>
                  </a:cubicBezTo>
                  <a:cubicBezTo>
                    <a:pt x="407" y="410"/>
                    <a:pt x="407" y="410"/>
                    <a:pt x="407" y="410"/>
                  </a:cubicBezTo>
                  <a:cubicBezTo>
                    <a:pt x="408" y="408"/>
                    <a:pt x="410" y="406"/>
                    <a:pt x="411" y="404"/>
                  </a:cubicBezTo>
                  <a:cubicBezTo>
                    <a:pt x="413" y="401"/>
                    <a:pt x="418" y="400"/>
                    <a:pt x="421" y="402"/>
                  </a:cubicBezTo>
                  <a:cubicBezTo>
                    <a:pt x="423" y="404"/>
                    <a:pt x="424" y="407"/>
                    <a:pt x="423" y="410"/>
                  </a:cubicBezTo>
                  <a:cubicBezTo>
                    <a:pt x="421" y="414"/>
                    <a:pt x="421" y="414"/>
                    <a:pt x="421" y="414"/>
                  </a:cubicBezTo>
                  <a:cubicBezTo>
                    <a:pt x="421" y="415"/>
                    <a:pt x="421" y="415"/>
                    <a:pt x="420" y="416"/>
                  </a:cubicBezTo>
                  <a:cubicBezTo>
                    <a:pt x="418" y="421"/>
                    <a:pt x="418" y="421"/>
                    <a:pt x="418" y="421"/>
                  </a:cubicBezTo>
                  <a:cubicBezTo>
                    <a:pt x="417" y="424"/>
                    <a:pt x="416" y="428"/>
                    <a:pt x="415" y="431"/>
                  </a:cubicBezTo>
                  <a:cubicBezTo>
                    <a:pt x="413" y="438"/>
                    <a:pt x="412" y="445"/>
                    <a:pt x="410" y="452"/>
                  </a:cubicBezTo>
                  <a:cubicBezTo>
                    <a:pt x="401" y="495"/>
                    <a:pt x="401" y="495"/>
                    <a:pt x="401" y="495"/>
                  </a:cubicBezTo>
                  <a:cubicBezTo>
                    <a:pt x="395" y="523"/>
                    <a:pt x="389" y="552"/>
                    <a:pt x="381" y="581"/>
                  </a:cubicBezTo>
                  <a:cubicBezTo>
                    <a:pt x="377" y="596"/>
                    <a:pt x="374" y="609"/>
                    <a:pt x="366" y="625"/>
                  </a:cubicBezTo>
                  <a:cubicBezTo>
                    <a:pt x="364" y="627"/>
                    <a:pt x="363" y="629"/>
                    <a:pt x="361" y="632"/>
                  </a:cubicBezTo>
                  <a:cubicBezTo>
                    <a:pt x="360" y="634"/>
                    <a:pt x="357" y="636"/>
                    <a:pt x="355" y="637"/>
                  </a:cubicBezTo>
                  <a:cubicBezTo>
                    <a:pt x="351" y="639"/>
                    <a:pt x="347" y="641"/>
                    <a:pt x="343" y="643"/>
                  </a:cubicBezTo>
                  <a:cubicBezTo>
                    <a:pt x="336" y="646"/>
                    <a:pt x="329" y="649"/>
                    <a:pt x="322" y="652"/>
                  </a:cubicBezTo>
                  <a:cubicBezTo>
                    <a:pt x="294" y="662"/>
                    <a:pt x="266" y="671"/>
                    <a:pt x="238" y="680"/>
                  </a:cubicBezTo>
                  <a:cubicBezTo>
                    <a:pt x="182" y="697"/>
                    <a:pt x="125" y="712"/>
                    <a:pt x="67" y="724"/>
                  </a:cubicBezTo>
                  <a:cubicBezTo>
                    <a:pt x="60" y="726"/>
                    <a:pt x="52" y="727"/>
                    <a:pt x="45" y="728"/>
                  </a:cubicBezTo>
                  <a:cubicBezTo>
                    <a:pt x="41" y="729"/>
                    <a:pt x="37" y="729"/>
                    <a:pt x="33" y="729"/>
                  </a:cubicBezTo>
                  <a:cubicBezTo>
                    <a:pt x="31" y="730"/>
                    <a:pt x="28" y="730"/>
                    <a:pt x="26" y="730"/>
                  </a:cubicBezTo>
                  <a:cubicBezTo>
                    <a:pt x="24" y="730"/>
                    <a:pt x="22" y="729"/>
                    <a:pt x="20" y="729"/>
                  </a:cubicBezTo>
                  <a:cubicBezTo>
                    <a:pt x="15" y="728"/>
                    <a:pt x="10" y="724"/>
                    <a:pt x="9" y="722"/>
                  </a:cubicBezTo>
                  <a:cubicBezTo>
                    <a:pt x="7" y="718"/>
                    <a:pt x="7" y="718"/>
                    <a:pt x="7" y="716"/>
                  </a:cubicBezTo>
                  <a:cubicBezTo>
                    <a:pt x="6" y="714"/>
                    <a:pt x="6" y="713"/>
                    <a:pt x="5" y="712"/>
                  </a:cubicBezTo>
                  <a:cubicBezTo>
                    <a:pt x="5" y="710"/>
                    <a:pt x="4" y="708"/>
                    <a:pt x="4" y="706"/>
                  </a:cubicBezTo>
                  <a:cubicBezTo>
                    <a:pt x="3" y="701"/>
                    <a:pt x="3" y="698"/>
                    <a:pt x="2" y="694"/>
                  </a:cubicBezTo>
                  <a:cubicBezTo>
                    <a:pt x="2" y="686"/>
                    <a:pt x="1" y="678"/>
                    <a:pt x="1" y="671"/>
                  </a:cubicBezTo>
                  <a:cubicBezTo>
                    <a:pt x="0" y="641"/>
                    <a:pt x="1" y="611"/>
                    <a:pt x="3" y="581"/>
                  </a:cubicBezTo>
                  <a:cubicBezTo>
                    <a:pt x="7" y="522"/>
                    <a:pt x="17" y="463"/>
                    <a:pt x="32" y="406"/>
                  </a:cubicBezTo>
                  <a:cubicBezTo>
                    <a:pt x="41" y="377"/>
                    <a:pt x="49" y="349"/>
                    <a:pt x="62" y="321"/>
                  </a:cubicBezTo>
                  <a:cubicBezTo>
                    <a:pt x="74" y="293"/>
                    <a:pt x="91" y="267"/>
                    <a:pt x="108" y="243"/>
                  </a:cubicBezTo>
                  <a:cubicBezTo>
                    <a:pt x="180" y="147"/>
                    <a:pt x="270" y="69"/>
                    <a:pt x="367" y="2"/>
                  </a:cubicBezTo>
                  <a:cubicBezTo>
                    <a:pt x="370" y="0"/>
                    <a:pt x="375" y="1"/>
                    <a:pt x="377" y="4"/>
                  </a:cubicBezTo>
                  <a:cubicBezTo>
                    <a:pt x="379" y="7"/>
                    <a:pt x="379" y="11"/>
                    <a:pt x="376" y="14"/>
                  </a:cubicBezTo>
                  <a:cubicBezTo>
                    <a:pt x="375" y="14"/>
                    <a:pt x="375" y="14"/>
                    <a:pt x="375" y="14"/>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2" name="Freeform 566"/>
            <p:cNvSpPr>
              <a:spLocks/>
            </p:cNvSpPr>
            <p:nvPr/>
          </p:nvSpPr>
          <p:spPr bwMode="auto">
            <a:xfrm>
              <a:off x="8966094" y="4649881"/>
              <a:ext cx="390139" cy="396041"/>
            </a:xfrm>
            <a:custGeom>
              <a:avLst/>
              <a:gdLst>
                <a:gd name="T0" fmla="*/ 203 w 405"/>
                <a:gd name="T1" fmla="*/ 0 h 411"/>
                <a:gd name="T2" fmla="*/ 0 w 405"/>
                <a:gd name="T3" fmla="*/ 205 h 411"/>
                <a:gd name="T4" fmla="*/ 202 w 405"/>
                <a:gd name="T5" fmla="*/ 411 h 411"/>
                <a:gd name="T6" fmla="*/ 202 w 405"/>
                <a:gd name="T7" fmla="*/ 411 h 411"/>
                <a:gd name="T8" fmla="*/ 405 w 405"/>
                <a:gd name="T9" fmla="*/ 205 h 411"/>
                <a:gd name="T10" fmla="*/ 203 w 405"/>
                <a:gd name="T11" fmla="*/ 0 h 411"/>
                <a:gd name="T12" fmla="*/ 203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3" y="0"/>
                  </a:moveTo>
                  <a:cubicBezTo>
                    <a:pt x="91" y="0"/>
                    <a:pt x="1" y="92"/>
                    <a:pt x="0" y="205"/>
                  </a:cubicBezTo>
                  <a:cubicBezTo>
                    <a:pt x="0" y="319"/>
                    <a:pt x="90" y="410"/>
                    <a:pt x="202" y="411"/>
                  </a:cubicBezTo>
                  <a:cubicBezTo>
                    <a:pt x="202" y="411"/>
                    <a:pt x="202" y="411"/>
                    <a:pt x="202" y="411"/>
                  </a:cubicBezTo>
                  <a:cubicBezTo>
                    <a:pt x="314" y="411"/>
                    <a:pt x="405" y="319"/>
                    <a:pt x="405" y="205"/>
                  </a:cubicBezTo>
                  <a:cubicBezTo>
                    <a:pt x="405" y="92"/>
                    <a:pt x="315" y="0"/>
                    <a:pt x="203" y="0"/>
                  </a:cubicBezTo>
                  <a:cubicBezTo>
                    <a:pt x="203" y="0"/>
                    <a:pt x="203" y="0"/>
                    <a:pt x="203"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3" name="Freeform 567"/>
            <p:cNvSpPr>
              <a:spLocks/>
            </p:cNvSpPr>
            <p:nvPr/>
          </p:nvSpPr>
          <p:spPr bwMode="auto">
            <a:xfrm>
              <a:off x="7975106" y="4973915"/>
              <a:ext cx="390139" cy="396041"/>
            </a:xfrm>
            <a:custGeom>
              <a:avLst/>
              <a:gdLst>
                <a:gd name="T0" fmla="*/ 202 w 405"/>
                <a:gd name="T1" fmla="*/ 0 h 411"/>
                <a:gd name="T2" fmla="*/ 0 w 405"/>
                <a:gd name="T3" fmla="*/ 205 h 411"/>
                <a:gd name="T4" fmla="*/ 202 w 405"/>
                <a:gd name="T5" fmla="*/ 411 h 411"/>
                <a:gd name="T6" fmla="*/ 202 w 405"/>
                <a:gd name="T7" fmla="*/ 411 h 411"/>
                <a:gd name="T8" fmla="*/ 404 w 405"/>
                <a:gd name="T9" fmla="*/ 206 h 411"/>
                <a:gd name="T10" fmla="*/ 203 w 405"/>
                <a:gd name="T11" fmla="*/ 0 h 411"/>
                <a:gd name="T12" fmla="*/ 202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2" y="0"/>
                  </a:moveTo>
                  <a:cubicBezTo>
                    <a:pt x="91" y="0"/>
                    <a:pt x="0" y="92"/>
                    <a:pt x="0" y="205"/>
                  </a:cubicBezTo>
                  <a:cubicBezTo>
                    <a:pt x="0" y="319"/>
                    <a:pt x="90" y="411"/>
                    <a:pt x="202" y="411"/>
                  </a:cubicBezTo>
                  <a:cubicBezTo>
                    <a:pt x="202" y="411"/>
                    <a:pt x="202" y="411"/>
                    <a:pt x="202" y="411"/>
                  </a:cubicBezTo>
                  <a:cubicBezTo>
                    <a:pt x="313" y="411"/>
                    <a:pt x="404" y="319"/>
                    <a:pt x="404" y="206"/>
                  </a:cubicBezTo>
                  <a:cubicBezTo>
                    <a:pt x="405" y="92"/>
                    <a:pt x="314" y="0"/>
                    <a:pt x="203" y="0"/>
                  </a:cubicBezTo>
                  <a:cubicBezTo>
                    <a:pt x="203" y="0"/>
                    <a:pt x="203" y="0"/>
                    <a:pt x="202"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4" name="Freeform 568"/>
            <p:cNvSpPr>
              <a:spLocks/>
            </p:cNvSpPr>
            <p:nvPr/>
          </p:nvSpPr>
          <p:spPr bwMode="auto">
            <a:xfrm>
              <a:off x="9464244" y="4573742"/>
              <a:ext cx="147556" cy="112143"/>
            </a:xfrm>
            <a:custGeom>
              <a:avLst/>
              <a:gdLst>
                <a:gd name="T0" fmla="*/ 0 w 153"/>
                <a:gd name="T1" fmla="*/ 107 h 116"/>
                <a:gd name="T2" fmla="*/ 13 w 153"/>
                <a:gd name="T3" fmla="*/ 57 h 116"/>
                <a:gd name="T4" fmla="*/ 46 w 153"/>
                <a:gd name="T5" fmla="*/ 13 h 116"/>
                <a:gd name="T6" fmla="*/ 75 w 153"/>
                <a:gd name="T7" fmla="*/ 1 h 116"/>
                <a:gd name="T8" fmla="*/ 105 w 153"/>
                <a:gd name="T9" fmla="*/ 4 h 116"/>
                <a:gd name="T10" fmla="*/ 150 w 153"/>
                <a:gd name="T11" fmla="*/ 33 h 116"/>
                <a:gd name="T12" fmla="*/ 150 w 153"/>
                <a:gd name="T13" fmla="*/ 43 h 116"/>
                <a:gd name="T14" fmla="*/ 142 w 153"/>
                <a:gd name="T15" fmla="*/ 44 h 116"/>
                <a:gd name="T16" fmla="*/ 141 w 153"/>
                <a:gd name="T17" fmla="*/ 44 h 116"/>
                <a:gd name="T18" fmla="*/ 99 w 153"/>
                <a:gd name="T19" fmla="*/ 29 h 116"/>
                <a:gd name="T20" fmla="*/ 64 w 153"/>
                <a:gd name="T21" fmla="*/ 37 h 116"/>
                <a:gd name="T22" fmla="*/ 36 w 153"/>
                <a:gd name="T23" fmla="*/ 69 h 116"/>
                <a:gd name="T24" fmla="*/ 14 w 153"/>
                <a:gd name="T25" fmla="*/ 110 h 116"/>
                <a:gd name="T26" fmla="*/ 14 w 153"/>
                <a:gd name="T27" fmla="*/ 111 h 116"/>
                <a:gd name="T28" fmla="*/ 4 w 153"/>
                <a:gd name="T29" fmla="*/ 114 h 116"/>
                <a:gd name="T30" fmla="*/ 0 w 153"/>
                <a:gd name="T31"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16">
                  <a:moveTo>
                    <a:pt x="0" y="107"/>
                  </a:moveTo>
                  <a:cubicBezTo>
                    <a:pt x="1" y="90"/>
                    <a:pt x="5" y="73"/>
                    <a:pt x="13" y="57"/>
                  </a:cubicBezTo>
                  <a:cubicBezTo>
                    <a:pt x="20" y="40"/>
                    <a:pt x="30" y="24"/>
                    <a:pt x="46" y="13"/>
                  </a:cubicBezTo>
                  <a:cubicBezTo>
                    <a:pt x="54" y="7"/>
                    <a:pt x="65" y="2"/>
                    <a:pt x="75" y="1"/>
                  </a:cubicBezTo>
                  <a:cubicBezTo>
                    <a:pt x="86" y="0"/>
                    <a:pt x="96" y="1"/>
                    <a:pt x="105" y="4"/>
                  </a:cubicBezTo>
                  <a:cubicBezTo>
                    <a:pt x="123" y="10"/>
                    <a:pt x="138" y="19"/>
                    <a:pt x="150" y="33"/>
                  </a:cubicBezTo>
                  <a:cubicBezTo>
                    <a:pt x="153" y="35"/>
                    <a:pt x="153" y="40"/>
                    <a:pt x="150" y="43"/>
                  </a:cubicBezTo>
                  <a:cubicBezTo>
                    <a:pt x="148" y="45"/>
                    <a:pt x="145" y="45"/>
                    <a:pt x="142" y="44"/>
                  </a:cubicBezTo>
                  <a:cubicBezTo>
                    <a:pt x="141" y="44"/>
                    <a:pt x="141" y="44"/>
                    <a:pt x="141" y="44"/>
                  </a:cubicBezTo>
                  <a:cubicBezTo>
                    <a:pt x="127" y="37"/>
                    <a:pt x="113" y="32"/>
                    <a:pt x="99" y="29"/>
                  </a:cubicBezTo>
                  <a:cubicBezTo>
                    <a:pt x="85" y="28"/>
                    <a:pt x="73" y="29"/>
                    <a:pt x="64" y="37"/>
                  </a:cubicBezTo>
                  <a:cubicBezTo>
                    <a:pt x="53" y="44"/>
                    <a:pt x="44" y="56"/>
                    <a:pt x="36" y="69"/>
                  </a:cubicBezTo>
                  <a:cubicBezTo>
                    <a:pt x="28" y="82"/>
                    <a:pt x="21" y="96"/>
                    <a:pt x="14" y="110"/>
                  </a:cubicBezTo>
                  <a:cubicBezTo>
                    <a:pt x="14" y="111"/>
                    <a:pt x="14" y="111"/>
                    <a:pt x="14" y="111"/>
                  </a:cubicBezTo>
                  <a:cubicBezTo>
                    <a:pt x="12" y="114"/>
                    <a:pt x="8" y="116"/>
                    <a:pt x="4" y="114"/>
                  </a:cubicBezTo>
                  <a:cubicBezTo>
                    <a:pt x="2" y="113"/>
                    <a:pt x="0" y="110"/>
                    <a:pt x="0" y="10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5" name="Freeform 569"/>
            <p:cNvSpPr>
              <a:spLocks/>
            </p:cNvSpPr>
            <p:nvPr/>
          </p:nvSpPr>
          <p:spPr bwMode="auto">
            <a:xfrm>
              <a:off x="8466763" y="4619780"/>
              <a:ext cx="172346" cy="164083"/>
            </a:xfrm>
            <a:custGeom>
              <a:avLst/>
              <a:gdLst>
                <a:gd name="T0" fmla="*/ 90 w 179"/>
                <a:gd name="T1" fmla="*/ 0 h 170"/>
                <a:gd name="T2" fmla="*/ 0 w 179"/>
                <a:gd name="T3" fmla="*/ 89 h 170"/>
                <a:gd name="T4" fmla="*/ 79 w 179"/>
                <a:gd name="T5" fmla="*/ 169 h 170"/>
                <a:gd name="T6" fmla="*/ 89 w 179"/>
                <a:gd name="T7" fmla="*/ 170 h 170"/>
                <a:gd name="T8" fmla="*/ 173 w 179"/>
                <a:gd name="T9" fmla="*/ 105 h 170"/>
                <a:gd name="T10" fmla="*/ 97 w 179"/>
                <a:gd name="T11" fmla="*/ 1 h 170"/>
                <a:gd name="T12" fmla="*/ 90 w 179"/>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179" h="170">
                  <a:moveTo>
                    <a:pt x="90" y="0"/>
                  </a:moveTo>
                  <a:cubicBezTo>
                    <a:pt x="38" y="0"/>
                    <a:pt x="0" y="57"/>
                    <a:pt x="0" y="89"/>
                  </a:cubicBezTo>
                  <a:cubicBezTo>
                    <a:pt x="0" y="133"/>
                    <a:pt x="34" y="163"/>
                    <a:pt x="79" y="169"/>
                  </a:cubicBezTo>
                  <a:cubicBezTo>
                    <a:pt x="82" y="170"/>
                    <a:pt x="86" y="170"/>
                    <a:pt x="89" y="170"/>
                  </a:cubicBezTo>
                  <a:cubicBezTo>
                    <a:pt x="130" y="170"/>
                    <a:pt x="168" y="139"/>
                    <a:pt x="173" y="105"/>
                  </a:cubicBezTo>
                  <a:cubicBezTo>
                    <a:pt x="179" y="68"/>
                    <a:pt x="140" y="5"/>
                    <a:pt x="97" y="1"/>
                  </a:cubicBezTo>
                  <a:cubicBezTo>
                    <a:pt x="95" y="1"/>
                    <a:pt x="92" y="0"/>
                    <a:pt x="90"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6" name="Freeform 570"/>
            <p:cNvSpPr>
              <a:spLocks/>
            </p:cNvSpPr>
            <p:nvPr/>
          </p:nvSpPr>
          <p:spPr bwMode="auto">
            <a:xfrm>
              <a:off x="8590120" y="4713625"/>
              <a:ext cx="50759" cy="53711"/>
            </a:xfrm>
            <a:custGeom>
              <a:avLst/>
              <a:gdLst>
                <a:gd name="T0" fmla="*/ 16 w 53"/>
                <a:gd name="T1" fmla="*/ 51 h 56"/>
                <a:gd name="T2" fmla="*/ 43 w 53"/>
                <a:gd name="T3" fmla="*/ 6 h 56"/>
                <a:gd name="T4" fmla="*/ 16 w 53"/>
                <a:gd name="T5" fmla="*/ 51 h 56"/>
              </a:gdLst>
              <a:ahLst/>
              <a:cxnLst>
                <a:cxn ang="0">
                  <a:pos x="T0" y="T1"/>
                </a:cxn>
                <a:cxn ang="0">
                  <a:pos x="T2" y="T3"/>
                </a:cxn>
                <a:cxn ang="0">
                  <a:pos x="T4" y="T5"/>
                </a:cxn>
              </a:cxnLst>
              <a:rect l="0" t="0" r="r" b="b"/>
              <a:pathLst>
                <a:path w="53" h="56">
                  <a:moveTo>
                    <a:pt x="16" y="51"/>
                  </a:moveTo>
                  <a:cubicBezTo>
                    <a:pt x="0" y="47"/>
                    <a:pt x="32" y="0"/>
                    <a:pt x="43" y="6"/>
                  </a:cubicBezTo>
                  <a:cubicBezTo>
                    <a:pt x="53" y="12"/>
                    <a:pt x="31" y="56"/>
                    <a:pt x="16" y="5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7" name="Freeform 571"/>
            <p:cNvSpPr>
              <a:spLocks/>
            </p:cNvSpPr>
            <p:nvPr/>
          </p:nvSpPr>
          <p:spPr bwMode="auto">
            <a:xfrm>
              <a:off x="8456139" y="4646930"/>
              <a:ext cx="65515" cy="135162"/>
            </a:xfrm>
            <a:custGeom>
              <a:avLst/>
              <a:gdLst>
                <a:gd name="T0" fmla="*/ 65 w 68"/>
                <a:gd name="T1" fmla="*/ 129 h 140"/>
                <a:gd name="T2" fmla="*/ 38 w 68"/>
                <a:gd name="T3" fmla="*/ 106 h 140"/>
                <a:gd name="T4" fmla="*/ 24 w 68"/>
                <a:gd name="T5" fmla="*/ 76 h 140"/>
                <a:gd name="T6" fmla="*/ 22 w 68"/>
                <a:gd name="T7" fmla="*/ 59 h 140"/>
                <a:gd name="T8" fmla="*/ 25 w 68"/>
                <a:gd name="T9" fmla="*/ 43 h 140"/>
                <a:gd name="T10" fmla="*/ 41 w 68"/>
                <a:gd name="T11" fmla="*/ 10 h 140"/>
                <a:gd name="T12" fmla="*/ 41 w 68"/>
                <a:gd name="T13" fmla="*/ 9 h 140"/>
                <a:gd name="T14" fmla="*/ 40 w 68"/>
                <a:gd name="T15" fmla="*/ 2 h 140"/>
                <a:gd name="T16" fmla="*/ 34 w 68"/>
                <a:gd name="T17" fmla="*/ 2 h 140"/>
                <a:gd name="T18" fmla="*/ 7 w 68"/>
                <a:gd name="T19" fmla="*/ 35 h 140"/>
                <a:gd name="T20" fmla="*/ 0 w 68"/>
                <a:gd name="T21" fmla="*/ 58 h 140"/>
                <a:gd name="T22" fmla="*/ 2 w 68"/>
                <a:gd name="T23" fmla="*/ 80 h 140"/>
                <a:gd name="T24" fmla="*/ 23 w 68"/>
                <a:gd name="T25" fmla="*/ 120 h 140"/>
                <a:gd name="T26" fmla="*/ 62 w 68"/>
                <a:gd name="T27" fmla="*/ 140 h 140"/>
                <a:gd name="T28" fmla="*/ 68 w 68"/>
                <a:gd name="T29" fmla="*/ 135 h 140"/>
                <a:gd name="T30" fmla="*/ 66 w 68"/>
                <a:gd name="T31" fmla="*/ 130 h 140"/>
                <a:gd name="T32" fmla="*/ 65 w 68"/>
                <a:gd name="T33" fmla="*/ 1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140">
                  <a:moveTo>
                    <a:pt x="65" y="129"/>
                  </a:moveTo>
                  <a:cubicBezTo>
                    <a:pt x="55" y="123"/>
                    <a:pt x="45" y="115"/>
                    <a:pt x="38" y="106"/>
                  </a:cubicBezTo>
                  <a:cubicBezTo>
                    <a:pt x="31" y="97"/>
                    <a:pt x="26" y="87"/>
                    <a:pt x="24" y="76"/>
                  </a:cubicBezTo>
                  <a:cubicBezTo>
                    <a:pt x="23" y="70"/>
                    <a:pt x="22" y="64"/>
                    <a:pt x="22" y="59"/>
                  </a:cubicBezTo>
                  <a:cubicBezTo>
                    <a:pt x="22" y="54"/>
                    <a:pt x="24" y="48"/>
                    <a:pt x="25" y="43"/>
                  </a:cubicBezTo>
                  <a:cubicBezTo>
                    <a:pt x="28" y="32"/>
                    <a:pt x="35" y="20"/>
                    <a:pt x="41" y="10"/>
                  </a:cubicBezTo>
                  <a:cubicBezTo>
                    <a:pt x="41" y="9"/>
                    <a:pt x="41" y="9"/>
                    <a:pt x="41" y="9"/>
                  </a:cubicBezTo>
                  <a:cubicBezTo>
                    <a:pt x="43" y="7"/>
                    <a:pt x="42" y="3"/>
                    <a:pt x="40" y="2"/>
                  </a:cubicBezTo>
                  <a:cubicBezTo>
                    <a:pt x="38" y="0"/>
                    <a:pt x="35" y="1"/>
                    <a:pt x="34" y="2"/>
                  </a:cubicBezTo>
                  <a:cubicBezTo>
                    <a:pt x="22" y="11"/>
                    <a:pt x="13" y="22"/>
                    <a:pt x="7" y="35"/>
                  </a:cubicBezTo>
                  <a:cubicBezTo>
                    <a:pt x="3" y="42"/>
                    <a:pt x="1" y="50"/>
                    <a:pt x="0" y="58"/>
                  </a:cubicBezTo>
                  <a:cubicBezTo>
                    <a:pt x="0" y="66"/>
                    <a:pt x="1" y="73"/>
                    <a:pt x="2" y="80"/>
                  </a:cubicBezTo>
                  <a:cubicBezTo>
                    <a:pt x="5" y="95"/>
                    <a:pt x="12" y="110"/>
                    <a:pt x="23" y="120"/>
                  </a:cubicBezTo>
                  <a:cubicBezTo>
                    <a:pt x="34" y="131"/>
                    <a:pt x="47" y="137"/>
                    <a:pt x="62" y="140"/>
                  </a:cubicBezTo>
                  <a:cubicBezTo>
                    <a:pt x="65" y="140"/>
                    <a:pt x="68" y="138"/>
                    <a:pt x="68" y="135"/>
                  </a:cubicBezTo>
                  <a:cubicBezTo>
                    <a:pt x="68" y="133"/>
                    <a:pt x="67" y="131"/>
                    <a:pt x="66" y="130"/>
                  </a:cubicBezTo>
                  <a:lnTo>
                    <a:pt x="65" y="129"/>
                  </a:lnTo>
                  <a:close/>
                </a:path>
              </a:pathLst>
            </a:custGeom>
            <a:solidFill>
              <a:srgbClr val="7A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8" name="Freeform 572"/>
            <p:cNvSpPr>
              <a:spLocks/>
            </p:cNvSpPr>
            <p:nvPr/>
          </p:nvSpPr>
          <p:spPr bwMode="auto">
            <a:xfrm>
              <a:off x="8192899" y="4672900"/>
              <a:ext cx="129259" cy="131030"/>
            </a:xfrm>
            <a:custGeom>
              <a:avLst/>
              <a:gdLst>
                <a:gd name="T0" fmla="*/ 134 w 134"/>
                <a:gd name="T1" fmla="*/ 68 h 136"/>
                <a:gd name="T2" fmla="*/ 67 w 134"/>
                <a:gd name="T3" fmla="*/ 0 h 136"/>
                <a:gd name="T4" fmla="*/ 0 w 134"/>
                <a:gd name="T5" fmla="*/ 68 h 136"/>
                <a:gd name="T6" fmla="*/ 67 w 134"/>
                <a:gd name="T7" fmla="*/ 136 h 136"/>
                <a:gd name="T8" fmla="*/ 134 w 134"/>
                <a:gd name="T9" fmla="*/ 68 h 136"/>
              </a:gdLst>
              <a:ahLst/>
              <a:cxnLst>
                <a:cxn ang="0">
                  <a:pos x="T0" y="T1"/>
                </a:cxn>
                <a:cxn ang="0">
                  <a:pos x="T2" y="T3"/>
                </a:cxn>
                <a:cxn ang="0">
                  <a:pos x="T4" y="T5"/>
                </a:cxn>
                <a:cxn ang="0">
                  <a:pos x="T6" y="T7"/>
                </a:cxn>
                <a:cxn ang="0">
                  <a:pos x="T8" y="T9"/>
                </a:cxn>
              </a:cxnLst>
              <a:rect l="0" t="0" r="r" b="b"/>
              <a:pathLst>
                <a:path w="134" h="136">
                  <a:moveTo>
                    <a:pt x="134" y="68"/>
                  </a:moveTo>
                  <a:cubicBezTo>
                    <a:pt x="134" y="31"/>
                    <a:pt x="104" y="0"/>
                    <a:pt x="67" y="0"/>
                  </a:cubicBezTo>
                  <a:cubicBezTo>
                    <a:pt x="30" y="0"/>
                    <a:pt x="0" y="30"/>
                    <a:pt x="0" y="68"/>
                  </a:cubicBezTo>
                  <a:cubicBezTo>
                    <a:pt x="0" y="105"/>
                    <a:pt x="30" y="136"/>
                    <a:pt x="67" y="136"/>
                  </a:cubicBezTo>
                  <a:cubicBezTo>
                    <a:pt x="104" y="136"/>
                    <a:pt x="134" y="106"/>
                    <a:pt x="134" y="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9" name="Freeform 573"/>
            <p:cNvSpPr>
              <a:spLocks/>
            </p:cNvSpPr>
            <p:nvPr/>
          </p:nvSpPr>
          <p:spPr bwMode="auto">
            <a:xfrm>
              <a:off x="8151583" y="4675851"/>
              <a:ext cx="84402" cy="53120"/>
            </a:xfrm>
            <a:custGeom>
              <a:avLst/>
              <a:gdLst>
                <a:gd name="T0" fmla="*/ 12 w 88"/>
                <a:gd name="T1" fmla="*/ 2 h 55"/>
                <a:gd name="T2" fmla="*/ 47 w 88"/>
                <a:gd name="T3" fmla="*/ 21 h 55"/>
                <a:gd name="T4" fmla="*/ 61 w 88"/>
                <a:gd name="T5" fmla="*/ 27 h 55"/>
                <a:gd name="T6" fmla="*/ 79 w 88"/>
                <a:gd name="T7" fmla="*/ 28 h 55"/>
                <a:gd name="T8" fmla="*/ 80 w 88"/>
                <a:gd name="T9" fmla="*/ 29 h 55"/>
                <a:gd name="T10" fmla="*/ 87 w 88"/>
                <a:gd name="T11" fmla="*/ 36 h 55"/>
                <a:gd name="T12" fmla="*/ 86 w 88"/>
                <a:gd name="T13" fmla="*/ 41 h 55"/>
                <a:gd name="T14" fmla="*/ 60 w 88"/>
                <a:gd name="T15" fmla="*/ 54 h 55"/>
                <a:gd name="T16" fmla="*/ 33 w 88"/>
                <a:gd name="T17" fmla="*/ 48 h 55"/>
                <a:gd name="T18" fmla="*/ 13 w 88"/>
                <a:gd name="T19" fmla="*/ 32 h 55"/>
                <a:gd name="T20" fmla="*/ 1 w 88"/>
                <a:gd name="T21" fmla="*/ 10 h 55"/>
                <a:gd name="T22" fmla="*/ 6 w 88"/>
                <a:gd name="T23" fmla="*/ 1 h 55"/>
                <a:gd name="T24" fmla="*/ 11 w 88"/>
                <a:gd name="T25" fmla="*/ 1 h 55"/>
                <a:gd name="T26" fmla="*/ 12 w 88"/>
                <a:gd name="T2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5">
                  <a:moveTo>
                    <a:pt x="12" y="2"/>
                  </a:moveTo>
                  <a:cubicBezTo>
                    <a:pt x="26" y="8"/>
                    <a:pt x="36" y="16"/>
                    <a:pt x="47" y="21"/>
                  </a:cubicBezTo>
                  <a:cubicBezTo>
                    <a:pt x="52" y="23"/>
                    <a:pt x="57" y="25"/>
                    <a:pt x="61" y="27"/>
                  </a:cubicBezTo>
                  <a:cubicBezTo>
                    <a:pt x="66" y="28"/>
                    <a:pt x="71" y="28"/>
                    <a:pt x="79" y="28"/>
                  </a:cubicBezTo>
                  <a:cubicBezTo>
                    <a:pt x="80" y="29"/>
                    <a:pt x="80" y="29"/>
                    <a:pt x="80" y="29"/>
                  </a:cubicBezTo>
                  <a:cubicBezTo>
                    <a:pt x="84" y="29"/>
                    <a:pt x="88" y="32"/>
                    <a:pt x="87" y="36"/>
                  </a:cubicBezTo>
                  <a:cubicBezTo>
                    <a:pt x="87" y="38"/>
                    <a:pt x="87" y="40"/>
                    <a:pt x="86" y="41"/>
                  </a:cubicBezTo>
                  <a:cubicBezTo>
                    <a:pt x="80" y="48"/>
                    <a:pt x="70" y="53"/>
                    <a:pt x="60" y="54"/>
                  </a:cubicBezTo>
                  <a:cubicBezTo>
                    <a:pt x="51" y="55"/>
                    <a:pt x="41" y="52"/>
                    <a:pt x="33" y="48"/>
                  </a:cubicBezTo>
                  <a:cubicBezTo>
                    <a:pt x="25" y="44"/>
                    <a:pt x="18" y="39"/>
                    <a:pt x="13" y="32"/>
                  </a:cubicBezTo>
                  <a:cubicBezTo>
                    <a:pt x="8" y="26"/>
                    <a:pt x="3" y="19"/>
                    <a:pt x="1" y="10"/>
                  </a:cubicBezTo>
                  <a:cubicBezTo>
                    <a:pt x="0" y="6"/>
                    <a:pt x="2" y="2"/>
                    <a:pt x="6" y="1"/>
                  </a:cubicBezTo>
                  <a:cubicBezTo>
                    <a:pt x="8" y="0"/>
                    <a:pt x="10" y="0"/>
                    <a:pt x="11" y="1"/>
                  </a:cubicBez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0" name="Freeform 574"/>
            <p:cNvSpPr>
              <a:spLocks/>
            </p:cNvSpPr>
            <p:nvPr/>
          </p:nvSpPr>
          <p:spPr bwMode="auto">
            <a:xfrm>
              <a:off x="8780763" y="4521802"/>
              <a:ext cx="147556" cy="149327"/>
            </a:xfrm>
            <a:custGeom>
              <a:avLst/>
              <a:gdLst>
                <a:gd name="T0" fmla="*/ 20 w 153"/>
                <a:gd name="T1" fmla="*/ 113 h 155"/>
                <a:gd name="T2" fmla="*/ 42 w 153"/>
                <a:gd name="T3" fmla="*/ 20 h 155"/>
                <a:gd name="T4" fmla="*/ 134 w 153"/>
                <a:gd name="T5" fmla="*/ 42 h 155"/>
                <a:gd name="T6" fmla="*/ 112 w 153"/>
                <a:gd name="T7" fmla="*/ 135 h 155"/>
                <a:gd name="T8" fmla="*/ 20 w 153"/>
                <a:gd name="T9" fmla="*/ 113 h 155"/>
              </a:gdLst>
              <a:ahLst/>
              <a:cxnLst>
                <a:cxn ang="0">
                  <a:pos x="T0" y="T1"/>
                </a:cxn>
                <a:cxn ang="0">
                  <a:pos x="T2" y="T3"/>
                </a:cxn>
                <a:cxn ang="0">
                  <a:pos x="T4" y="T5"/>
                </a:cxn>
                <a:cxn ang="0">
                  <a:pos x="T6" y="T7"/>
                </a:cxn>
                <a:cxn ang="0">
                  <a:pos x="T8" y="T9"/>
                </a:cxn>
              </a:cxnLst>
              <a:rect l="0" t="0" r="r" b="b"/>
              <a:pathLst>
                <a:path w="153" h="155">
                  <a:moveTo>
                    <a:pt x="20" y="113"/>
                  </a:moveTo>
                  <a:cubicBezTo>
                    <a:pt x="0" y="81"/>
                    <a:pt x="10" y="39"/>
                    <a:pt x="42" y="20"/>
                  </a:cubicBezTo>
                  <a:cubicBezTo>
                    <a:pt x="73" y="0"/>
                    <a:pt x="114" y="10"/>
                    <a:pt x="134" y="42"/>
                  </a:cubicBezTo>
                  <a:cubicBezTo>
                    <a:pt x="153" y="74"/>
                    <a:pt x="143" y="115"/>
                    <a:pt x="112" y="135"/>
                  </a:cubicBezTo>
                  <a:cubicBezTo>
                    <a:pt x="80" y="155"/>
                    <a:pt x="39" y="145"/>
                    <a:pt x="20" y="1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1" name="Freeform 575"/>
            <p:cNvSpPr>
              <a:spLocks/>
            </p:cNvSpPr>
            <p:nvPr/>
          </p:nvSpPr>
          <p:spPr bwMode="auto">
            <a:xfrm>
              <a:off x="8856902" y="4488750"/>
              <a:ext cx="62564" cy="78500"/>
            </a:xfrm>
            <a:custGeom>
              <a:avLst/>
              <a:gdLst>
                <a:gd name="T0" fmla="*/ 48 w 65"/>
                <a:gd name="T1" fmla="*/ 5 h 81"/>
                <a:gd name="T2" fmla="*/ 29 w 65"/>
                <a:gd name="T3" fmla="*/ 40 h 81"/>
                <a:gd name="T4" fmla="*/ 19 w 65"/>
                <a:gd name="T5" fmla="*/ 53 h 81"/>
                <a:gd name="T6" fmla="*/ 6 w 65"/>
                <a:gd name="T7" fmla="*/ 64 h 81"/>
                <a:gd name="T8" fmla="*/ 4 w 65"/>
                <a:gd name="T9" fmla="*/ 64 h 81"/>
                <a:gd name="T10" fmla="*/ 2 w 65"/>
                <a:gd name="T11" fmla="*/ 75 h 81"/>
                <a:gd name="T12" fmla="*/ 6 w 65"/>
                <a:gd name="T13" fmla="*/ 78 h 81"/>
                <a:gd name="T14" fmla="*/ 34 w 65"/>
                <a:gd name="T15" fmla="*/ 76 h 81"/>
                <a:gd name="T16" fmla="*/ 54 w 65"/>
                <a:gd name="T17" fmla="*/ 56 h 81"/>
                <a:gd name="T18" fmla="*/ 63 w 65"/>
                <a:gd name="T19" fmla="*/ 32 h 81"/>
                <a:gd name="T20" fmla="*/ 63 w 65"/>
                <a:gd name="T21" fmla="*/ 7 h 81"/>
                <a:gd name="T22" fmla="*/ 53 w 65"/>
                <a:gd name="T23" fmla="*/ 1 h 81"/>
                <a:gd name="T24" fmla="*/ 49 w 65"/>
                <a:gd name="T25" fmla="*/ 5 h 81"/>
                <a:gd name="T26" fmla="*/ 48 w 65"/>
                <a:gd name="T27"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1">
                  <a:moveTo>
                    <a:pt x="48" y="5"/>
                  </a:moveTo>
                  <a:cubicBezTo>
                    <a:pt x="40" y="18"/>
                    <a:pt x="35" y="30"/>
                    <a:pt x="29" y="40"/>
                  </a:cubicBezTo>
                  <a:cubicBezTo>
                    <a:pt x="26" y="45"/>
                    <a:pt x="23" y="49"/>
                    <a:pt x="19" y="53"/>
                  </a:cubicBezTo>
                  <a:cubicBezTo>
                    <a:pt x="16" y="57"/>
                    <a:pt x="12" y="60"/>
                    <a:pt x="6" y="64"/>
                  </a:cubicBezTo>
                  <a:cubicBezTo>
                    <a:pt x="4" y="64"/>
                    <a:pt x="4" y="64"/>
                    <a:pt x="4" y="64"/>
                  </a:cubicBezTo>
                  <a:cubicBezTo>
                    <a:pt x="1" y="67"/>
                    <a:pt x="0" y="72"/>
                    <a:pt x="2" y="75"/>
                  </a:cubicBezTo>
                  <a:cubicBezTo>
                    <a:pt x="3" y="77"/>
                    <a:pt x="5" y="78"/>
                    <a:pt x="6" y="78"/>
                  </a:cubicBezTo>
                  <a:cubicBezTo>
                    <a:pt x="15" y="81"/>
                    <a:pt x="25" y="80"/>
                    <a:pt x="34" y="76"/>
                  </a:cubicBezTo>
                  <a:cubicBezTo>
                    <a:pt x="43" y="71"/>
                    <a:pt x="49" y="64"/>
                    <a:pt x="54" y="56"/>
                  </a:cubicBezTo>
                  <a:cubicBezTo>
                    <a:pt x="59" y="49"/>
                    <a:pt x="62" y="40"/>
                    <a:pt x="63" y="32"/>
                  </a:cubicBezTo>
                  <a:cubicBezTo>
                    <a:pt x="65" y="24"/>
                    <a:pt x="65" y="16"/>
                    <a:pt x="63" y="7"/>
                  </a:cubicBezTo>
                  <a:cubicBezTo>
                    <a:pt x="62" y="3"/>
                    <a:pt x="57" y="0"/>
                    <a:pt x="53" y="1"/>
                  </a:cubicBezTo>
                  <a:cubicBezTo>
                    <a:pt x="51" y="2"/>
                    <a:pt x="50" y="3"/>
                    <a:pt x="49" y="5"/>
                  </a:cubicBezTo>
                  <a:lnTo>
                    <a:pt x="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2" name="Freeform 576"/>
            <p:cNvSpPr>
              <a:spLocks/>
            </p:cNvSpPr>
            <p:nvPr/>
          </p:nvSpPr>
          <p:spPr bwMode="auto">
            <a:xfrm>
              <a:off x="8269038" y="4701231"/>
              <a:ext cx="717124" cy="509955"/>
            </a:xfrm>
            <a:custGeom>
              <a:avLst/>
              <a:gdLst>
                <a:gd name="T0" fmla="*/ 685 w 744"/>
                <a:gd name="T1" fmla="*/ 67 h 529"/>
                <a:gd name="T2" fmla="*/ 654 w 744"/>
                <a:gd name="T3" fmla="*/ 390 h 529"/>
                <a:gd name="T4" fmla="*/ 385 w 744"/>
                <a:gd name="T5" fmla="*/ 362 h 529"/>
                <a:gd name="T6" fmla="*/ 206 w 744"/>
                <a:gd name="T7" fmla="*/ 529 h 529"/>
                <a:gd name="T8" fmla="*/ 23 w 744"/>
                <a:gd name="T9" fmla="*/ 270 h 529"/>
                <a:gd name="T10" fmla="*/ 336 w 744"/>
                <a:gd name="T11" fmla="*/ 191 h 529"/>
                <a:gd name="T12" fmla="*/ 685 w 744"/>
                <a:gd name="T13" fmla="*/ 67 h 529"/>
              </a:gdLst>
              <a:ahLst/>
              <a:cxnLst>
                <a:cxn ang="0">
                  <a:pos x="T0" y="T1"/>
                </a:cxn>
                <a:cxn ang="0">
                  <a:pos x="T2" y="T3"/>
                </a:cxn>
                <a:cxn ang="0">
                  <a:pos x="T4" y="T5"/>
                </a:cxn>
                <a:cxn ang="0">
                  <a:pos x="T6" y="T7"/>
                </a:cxn>
                <a:cxn ang="0">
                  <a:pos x="T8" y="T9"/>
                </a:cxn>
                <a:cxn ang="0">
                  <a:pos x="T10" y="T11"/>
                </a:cxn>
                <a:cxn ang="0">
                  <a:pos x="T12" y="T13"/>
                </a:cxn>
              </a:cxnLst>
              <a:rect l="0" t="0" r="r" b="b"/>
              <a:pathLst>
                <a:path w="744" h="529">
                  <a:moveTo>
                    <a:pt x="685" y="67"/>
                  </a:moveTo>
                  <a:cubicBezTo>
                    <a:pt x="744" y="106"/>
                    <a:pt x="740" y="265"/>
                    <a:pt x="654" y="390"/>
                  </a:cubicBezTo>
                  <a:cubicBezTo>
                    <a:pt x="654" y="390"/>
                    <a:pt x="519" y="309"/>
                    <a:pt x="385" y="362"/>
                  </a:cubicBezTo>
                  <a:cubicBezTo>
                    <a:pt x="234" y="420"/>
                    <a:pt x="206" y="529"/>
                    <a:pt x="206" y="529"/>
                  </a:cubicBezTo>
                  <a:cubicBezTo>
                    <a:pt x="57" y="476"/>
                    <a:pt x="0" y="333"/>
                    <a:pt x="23" y="270"/>
                  </a:cubicBezTo>
                  <a:cubicBezTo>
                    <a:pt x="66" y="151"/>
                    <a:pt x="205" y="225"/>
                    <a:pt x="336" y="191"/>
                  </a:cubicBezTo>
                  <a:cubicBezTo>
                    <a:pt x="512" y="144"/>
                    <a:pt x="587" y="0"/>
                    <a:pt x="685"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3" name="Freeform 577"/>
            <p:cNvSpPr>
              <a:spLocks/>
            </p:cNvSpPr>
            <p:nvPr/>
          </p:nvSpPr>
          <p:spPr bwMode="auto">
            <a:xfrm>
              <a:off x="8467354" y="4998704"/>
              <a:ext cx="432045" cy="239041"/>
            </a:xfrm>
            <a:custGeom>
              <a:avLst/>
              <a:gdLst>
                <a:gd name="T0" fmla="*/ 179 w 448"/>
                <a:gd name="T1" fmla="*/ 53 h 248"/>
                <a:gd name="T2" fmla="*/ 448 w 448"/>
                <a:gd name="T3" fmla="*/ 81 h 248"/>
                <a:gd name="T4" fmla="*/ 224 w 448"/>
                <a:gd name="T5" fmla="*/ 229 h 248"/>
                <a:gd name="T6" fmla="*/ 0 w 448"/>
                <a:gd name="T7" fmla="*/ 220 h 248"/>
                <a:gd name="T8" fmla="*/ 179 w 448"/>
                <a:gd name="T9" fmla="*/ 53 h 248"/>
              </a:gdLst>
              <a:ahLst/>
              <a:cxnLst>
                <a:cxn ang="0">
                  <a:pos x="T0" y="T1"/>
                </a:cxn>
                <a:cxn ang="0">
                  <a:pos x="T2" y="T3"/>
                </a:cxn>
                <a:cxn ang="0">
                  <a:pos x="T4" y="T5"/>
                </a:cxn>
                <a:cxn ang="0">
                  <a:pos x="T6" y="T7"/>
                </a:cxn>
                <a:cxn ang="0">
                  <a:pos x="T8" y="T9"/>
                </a:cxn>
              </a:cxnLst>
              <a:rect l="0" t="0" r="r" b="b"/>
              <a:pathLst>
                <a:path w="448" h="248">
                  <a:moveTo>
                    <a:pt x="179" y="53"/>
                  </a:moveTo>
                  <a:cubicBezTo>
                    <a:pt x="313" y="0"/>
                    <a:pt x="448" y="81"/>
                    <a:pt x="448" y="81"/>
                  </a:cubicBezTo>
                  <a:cubicBezTo>
                    <a:pt x="400" y="150"/>
                    <a:pt x="326" y="208"/>
                    <a:pt x="224" y="229"/>
                  </a:cubicBezTo>
                  <a:cubicBezTo>
                    <a:pt x="134" y="248"/>
                    <a:pt x="60" y="241"/>
                    <a:pt x="0" y="220"/>
                  </a:cubicBezTo>
                  <a:cubicBezTo>
                    <a:pt x="0" y="220"/>
                    <a:pt x="28" y="111"/>
                    <a:pt x="179" y="53"/>
                  </a:cubicBezTo>
                  <a:close/>
                </a:path>
              </a:pathLst>
            </a:custGeom>
            <a:solidFill>
              <a:srgbClr val="E88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4" name="Freeform 578"/>
            <p:cNvSpPr>
              <a:spLocks/>
            </p:cNvSpPr>
            <p:nvPr/>
          </p:nvSpPr>
          <p:spPr bwMode="auto">
            <a:xfrm>
              <a:off x="7207813" y="5085467"/>
              <a:ext cx="129259" cy="141654"/>
            </a:xfrm>
            <a:custGeom>
              <a:avLst/>
              <a:gdLst>
                <a:gd name="T0" fmla="*/ 0 w 134"/>
                <a:gd name="T1" fmla="*/ 137 h 147"/>
                <a:gd name="T2" fmla="*/ 15 w 134"/>
                <a:gd name="T3" fmla="*/ 91 h 147"/>
                <a:gd name="T4" fmla="*/ 42 w 134"/>
                <a:gd name="T5" fmla="*/ 51 h 147"/>
                <a:gd name="T6" fmla="*/ 79 w 134"/>
                <a:gd name="T7" fmla="*/ 19 h 147"/>
                <a:gd name="T8" fmla="*/ 125 w 134"/>
                <a:gd name="T9" fmla="*/ 1 h 147"/>
                <a:gd name="T10" fmla="*/ 133 w 134"/>
                <a:gd name="T11" fmla="*/ 7 h 147"/>
                <a:gd name="T12" fmla="*/ 130 w 134"/>
                <a:gd name="T13" fmla="*/ 14 h 147"/>
                <a:gd name="T14" fmla="*/ 130 w 134"/>
                <a:gd name="T15" fmla="*/ 14 h 147"/>
                <a:gd name="T16" fmla="*/ 95 w 134"/>
                <a:gd name="T17" fmla="*/ 40 h 147"/>
                <a:gd name="T18" fmla="*/ 64 w 134"/>
                <a:gd name="T19" fmla="*/ 70 h 147"/>
                <a:gd name="T20" fmla="*/ 38 w 134"/>
                <a:gd name="T21" fmla="*/ 105 h 147"/>
                <a:gd name="T22" fmla="*/ 14 w 134"/>
                <a:gd name="T23" fmla="*/ 142 h 147"/>
                <a:gd name="T24" fmla="*/ 14 w 134"/>
                <a:gd name="T25" fmla="*/ 142 h 147"/>
                <a:gd name="T26" fmla="*/ 4 w 134"/>
                <a:gd name="T27" fmla="*/ 145 h 147"/>
                <a:gd name="T28" fmla="*/ 0 w 134"/>
                <a:gd name="T29"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147">
                  <a:moveTo>
                    <a:pt x="0" y="137"/>
                  </a:moveTo>
                  <a:cubicBezTo>
                    <a:pt x="2" y="121"/>
                    <a:pt x="8" y="106"/>
                    <a:pt x="15" y="91"/>
                  </a:cubicBezTo>
                  <a:cubicBezTo>
                    <a:pt x="22" y="77"/>
                    <a:pt x="31" y="63"/>
                    <a:pt x="42" y="51"/>
                  </a:cubicBezTo>
                  <a:cubicBezTo>
                    <a:pt x="53" y="38"/>
                    <a:pt x="65" y="28"/>
                    <a:pt x="79" y="19"/>
                  </a:cubicBezTo>
                  <a:cubicBezTo>
                    <a:pt x="93" y="10"/>
                    <a:pt x="109" y="4"/>
                    <a:pt x="125" y="1"/>
                  </a:cubicBezTo>
                  <a:cubicBezTo>
                    <a:pt x="129" y="0"/>
                    <a:pt x="132" y="3"/>
                    <a:pt x="133" y="7"/>
                  </a:cubicBezTo>
                  <a:cubicBezTo>
                    <a:pt x="134" y="9"/>
                    <a:pt x="133" y="12"/>
                    <a:pt x="130" y="14"/>
                  </a:cubicBezTo>
                  <a:cubicBezTo>
                    <a:pt x="130" y="14"/>
                    <a:pt x="130" y="14"/>
                    <a:pt x="130" y="14"/>
                  </a:cubicBezTo>
                  <a:cubicBezTo>
                    <a:pt x="117" y="23"/>
                    <a:pt x="105" y="31"/>
                    <a:pt x="95" y="40"/>
                  </a:cubicBezTo>
                  <a:cubicBezTo>
                    <a:pt x="84" y="50"/>
                    <a:pt x="74" y="59"/>
                    <a:pt x="64" y="70"/>
                  </a:cubicBezTo>
                  <a:cubicBezTo>
                    <a:pt x="55" y="81"/>
                    <a:pt x="46" y="93"/>
                    <a:pt x="38" y="105"/>
                  </a:cubicBezTo>
                  <a:cubicBezTo>
                    <a:pt x="30" y="117"/>
                    <a:pt x="22" y="129"/>
                    <a:pt x="14" y="142"/>
                  </a:cubicBezTo>
                  <a:cubicBezTo>
                    <a:pt x="14" y="142"/>
                    <a:pt x="14" y="142"/>
                    <a:pt x="14" y="142"/>
                  </a:cubicBezTo>
                  <a:cubicBezTo>
                    <a:pt x="11" y="146"/>
                    <a:pt x="7" y="147"/>
                    <a:pt x="4" y="145"/>
                  </a:cubicBezTo>
                  <a:cubicBezTo>
                    <a:pt x="1" y="143"/>
                    <a:pt x="0" y="140"/>
                    <a:pt x="0" y="13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5" name="Freeform 579"/>
            <p:cNvSpPr>
              <a:spLocks/>
            </p:cNvSpPr>
            <p:nvPr/>
          </p:nvSpPr>
          <p:spPr bwMode="auto">
            <a:xfrm>
              <a:off x="10153627" y="3851896"/>
              <a:ext cx="178248" cy="71417"/>
            </a:xfrm>
            <a:custGeom>
              <a:avLst/>
              <a:gdLst>
                <a:gd name="T0" fmla="*/ 173 w 185"/>
                <a:gd name="T1" fmla="*/ 73 h 74"/>
                <a:gd name="T2" fmla="*/ 133 w 185"/>
                <a:gd name="T3" fmla="*/ 53 h 74"/>
                <a:gd name="T4" fmla="*/ 93 w 185"/>
                <a:gd name="T5" fmla="*/ 38 h 74"/>
                <a:gd name="T6" fmla="*/ 51 w 185"/>
                <a:gd name="T7" fmla="*/ 27 h 74"/>
                <a:gd name="T8" fmla="*/ 8 w 185"/>
                <a:gd name="T9" fmla="*/ 23 h 74"/>
                <a:gd name="T10" fmla="*/ 7 w 185"/>
                <a:gd name="T11" fmla="*/ 23 h 74"/>
                <a:gd name="T12" fmla="*/ 0 w 185"/>
                <a:gd name="T13" fmla="*/ 15 h 74"/>
                <a:gd name="T14" fmla="*/ 5 w 185"/>
                <a:gd name="T15" fmla="*/ 9 h 74"/>
                <a:gd name="T16" fmla="*/ 53 w 185"/>
                <a:gd name="T17" fmla="*/ 1 h 74"/>
                <a:gd name="T18" fmla="*/ 102 w 185"/>
                <a:gd name="T19" fmla="*/ 9 h 74"/>
                <a:gd name="T20" fmla="*/ 146 w 185"/>
                <a:gd name="T21" fmla="*/ 30 h 74"/>
                <a:gd name="T22" fmla="*/ 182 w 185"/>
                <a:gd name="T23" fmla="*/ 62 h 74"/>
                <a:gd name="T24" fmla="*/ 181 w 185"/>
                <a:gd name="T25" fmla="*/ 72 h 74"/>
                <a:gd name="T26" fmla="*/ 173 w 185"/>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74">
                  <a:moveTo>
                    <a:pt x="173" y="73"/>
                  </a:moveTo>
                  <a:cubicBezTo>
                    <a:pt x="160" y="66"/>
                    <a:pt x="146" y="59"/>
                    <a:pt x="133" y="53"/>
                  </a:cubicBezTo>
                  <a:cubicBezTo>
                    <a:pt x="120" y="47"/>
                    <a:pt x="106" y="42"/>
                    <a:pt x="93" y="38"/>
                  </a:cubicBezTo>
                  <a:cubicBezTo>
                    <a:pt x="79" y="33"/>
                    <a:pt x="65" y="30"/>
                    <a:pt x="51" y="27"/>
                  </a:cubicBezTo>
                  <a:cubicBezTo>
                    <a:pt x="37" y="25"/>
                    <a:pt x="23" y="24"/>
                    <a:pt x="8" y="23"/>
                  </a:cubicBezTo>
                  <a:cubicBezTo>
                    <a:pt x="7" y="23"/>
                    <a:pt x="7" y="23"/>
                    <a:pt x="7" y="23"/>
                  </a:cubicBezTo>
                  <a:cubicBezTo>
                    <a:pt x="3" y="23"/>
                    <a:pt x="0" y="19"/>
                    <a:pt x="0" y="15"/>
                  </a:cubicBezTo>
                  <a:cubicBezTo>
                    <a:pt x="1" y="12"/>
                    <a:pt x="3" y="10"/>
                    <a:pt x="5" y="9"/>
                  </a:cubicBezTo>
                  <a:cubicBezTo>
                    <a:pt x="20" y="4"/>
                    <a:pt x="37" y="0"/>
                    <a:pt x="53" y="1"/>
                  </a:cubicBezTo>
                  <a:cubicBezTo>
                    <a:pt x="70" y="1"/>
                    <a:pt x="86" y="4"/>
                    <a:pt x="102" y="9"/>
                  </a:cubicBezTo>
                  <a:cubicBezTo>
                    <a:pt x="117" y="14"/>
                    <a:pt x="132" y="21"/>
                    <a:pt x="146" y="30"/>
                  </a:cubicBezTo>
                  <a:cubicBezTo>
                    <a:pt x="159" y="39"/>
                    <a:pt x="172" y="49"/>
                    <a:pt x="182" y="62"/>
                  </a:cubicBezTo>
                  <a:cubicBezTo>
                    <a:pt x="185" y="65"/>
                    <a:pt x="184" y="70"/>
                    <a:pt x="181" y="72"/>
                  </a:cubicBezTo>
                  <a:cubicBezTo>
                    <a:pt x="179" y="74"/>
                    <a:pt x="176" y="74"/>
                    <a:pt x="173" y="73"/>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6" name="Freeform 580"/>
            <p:cNvSpPr>
              <a:spLocks/>
            </p:cNvSpPr>
            <p:nvPr/>
          </p:nvSpPr>
          <p:spPr bwMode="auto">
            <a:xfrm>
              <a:off x="9150834" y="4046671"/>
              <a:ext cx="303966" cy="426733"/>
            </a:xfrm>
            <a:custGeom>
              <a:avLst/>
              <a:gdLst>
                <a:gd name="T0" fmla="*/ 305 w 315"/>
                <a:gd name="T1" fmla="*/ 417 h 443"/>
                <a:gd name="T2" fmla="*/ 144 w 315"/>
                <a:gd name="T3" fmla="*/ 222 h 443"/>
                <a:gd name="T4" fmla="*/ 16 w 315"/>
                <a:gd name="T5" fmla="*/ 7 h 443"/>
                <a:gd name="T6" fmla="*/ 3 w 315"/>
                <a:gd name="T7" fmla="*/ 13 h 443"/>
                <a:gd name="T8" fmla="*/ 123 w 315"/>
                <a:gd name="T9" fmla="*/ 239 h 443"/>
                <a:gd name="T10" fmla="*/ 289 w 315"/>
                <a:gd name="T11" fmla="*/ 434 h 443"/>
                <a:gd name="T12" fmla="*/ 305 w 315"/>
                <a:gd name="T13" fmla="*/ 417 h 443"/>
              </a:gdLst>
              <a:ahLst/>
              <a:cxnLst>
                <a:cxn ang="0">
                  <a:pos x="T0" y="T1"/>
                </a:cxn>
                <a:cxn ang="0">
                  <a:pos x="T2" y="T3"/>
                </a:cxn>
                <a:cxn ang="0">
                  <a:pos x="T4" y="T5"/>
                </a:cxn>
                <a:cxn ang="0">
                  <a:pos x="T6" y="T7"/>
                </a:cxn>
                <a:cxn ang="0">
                  <a:pos x="T8" y="T9"/>
                </a:cxn>
                <a:cxn ang="0">
                  <a:pos x="T10" y="T11"/>
                </a:cxn>
                <a:cxn ang="0">
                  <a:pos x="T12" y="T13"/>
                </a:cxn>
              </a:cxnLst>
              <a:rect l="0" t="0" r="r" b="b"/>
              <a:pathLst>
                <a:path w="315" h="443">
                  <a:moveTo>
                    <a:pt x="305" y="417"/>
                  </a:moveTo>
                  <a:cubicBezTo>
                    <a:pt x="249" y="354"/>
                    <a:pt x="193" y="292"/>
                    <a:pt x="144" y="222"/>
                  </a:cubicBezTo>
                  <a:cubicBezTo>
                    <a:pt x="96" y="154"/>
                    <a:pt x="52" y="83"/>
                    <a:pt x="16" y="7"/>
                  </a:cubicBezTo>
                  <a:cubicBezTo>
                    <a:pt x="13" y="0"/>
                    <a:pt x="0" y="5"/>
                    <a:pt x="3" y="13"/>
                  </a:cubicBezTo>
                  <a:cubicBezTo>
                    <a:pt x="36" y="92"/>
                    <a:pt x="75" y="168"/>
                    <a:pt x="123" y="239"/>
                  </a:cubicBezTo>
                  <a:cubicBezTo>
                    <a:pt x="170" y="309"/>
                    <a:pt x="224" y="378"/>
                    <a:pt x="289" y="434"/>
                  </a:cubicBezTo>
                  <a:cubicBezTo>
                    <a:pt x="300" y="443"/>
                    <a:pt x="315" y="428"/>
                    <a:pt x="305" y="417"/>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7" name="Freeform 581"/>
            <p:cNvSpPr>
              <a:spLocks/>
            </p:cNvSpPr>
            <p:nvPr/>
          </p:nvSpPr>
          <p:spPr bwMode="auto">
            <a:xfrm>
              <a:off x="9306064" y="4098611"/>
              <a:ext cx="173526" cy="266782"/>
            </a:xfrm>
            <a:custGeom>
              <a:avLst/>
              <a:gdLst>
                <a:gd name="T0" fmla="*/ 176 w 180"/>
                <a:gd name="T1" fmla="*/ 261 h 277"/>
                <a:gd name="T2" fmla="*/ 96 w 180"/>
                <a:gd name="T3" fmla="*/ 133 h 277"/>
                <a:gd name="T4" fmla="*/ 15 w 180"/>
                <a:gd name="T5" fmla="*/ 7 h 277"/>
                <a:gd name="T6" fmla="*/ 4 w 180"/>
                <a:gd name="T7" fmla="*/ 13 h 277"/>
                <a:gd name="T8" fmla="*/ 78 w 180"/>
                <a:gd name="T9" fmla="*/ 147 h 277"/>
                <a:gd name="T10" fmla="*/ 164 w 180"/>
                <a:gd name="T11" fmla="*/ 270 h 277"/>
                <a:gd name="T12" fmla="*/ 176 w 180"/>
                <a:gd name="T13" fmla="*/ 261 h 277"/>
              </a:gdLst>
              <a:ahLst/>
              <a:cxnLst>
                <a:cxn ang="0">
                  <a:pos x="T0" y="T1"/>
                </a:cxn>
                <a:cxn ang="0">
                  <a:pos x="T2" y="T3"/>
                </a:cxn>
                <a:cxn ang="0">
                  <a:pos x="T4" y="T5"/>
                </a:cxn>
                <a:cxn ang="0">
                  <a:pos x="T6" y="T7"/>
                </a:cxn>
                <a:cxn ang="0">
                  <a:pos x="T8" y="T9"/>
                </a:cxn>
                <a:cxn ang="0">
                  <a:pos x="T10" y="T11"/>
                </a:cxn>
                <a:cxn ang="0">
                  <a:pos x="T12" y="T13"/>
                </a:cxn>
              </a:cxnLst>
              <a:rect l="0" t="0" r="r" b="b"/>
              <a:pathLst>
                <a:path w="180" h="277">
                  <a:moveTo>
                    <a:pt x="176" y="261"/>
                  </a:moveTo>
                  <a:cubicBezTo>
                    <a:pt x="152" y="217"/>
                    <a:pt x="124" y="175"/>
                    <a:pt x="96" y="133"/>
                  </a:cubicBezTo>
                  <a:cubicBezTo>
                    <a:pt x="69" y="91"/>
                    <a:pt x="42" y="49"/>
                    <a:pt x="15" y="7"/>
                  </a:cubicBezTo>
                  <a:cubicBezTo>
                    <a:pt x="10" y="0"/>
                    <a:pt x="0" y="6"/>
                    <a:pt x="4" y="13"/>
                  </a:cubicBezTo>
                  <a:cubicBezTo>
                    <a:pt x="27" y="58"/>
                    <a:pt x="52" y="103"/>
                    <a:pt x="78" y="147"/>
                  </a:cubicBezTo>
                  <a:cubicBezTo>
                    <a:pt x="104" y="189"/>
                    <a:pt x="132" y="232"/>
                    <a:pt x="164" y="270"/>
                  </a:cubicBezTo>
                  <a:cubicBezTo>
                    <a:pt x="170" y="277"/>
                    <a:pt x="180" y="268"/>
                    <a:pt x="176" y="261"/>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8" name="Freeform 582"/>
            <p:cNvSpPr>
              <a:spLocks/>
            </p:cNvSpPr>
            <p:nvPr/>
          </p:nvSpPr>
          <p:spPr bwMode="auto">
            <a:xfrm>
              <a:off x="9594684" y="4973915"/>
              <a:ext cx="105650" cy="563075"/>
            </a:xfrm>
            <a:custGeom>
              <a:avLst/>
              <a:gdLst>
                <a:gd name="T0" fmla="*/ 102 w 110"/>
                <a:gd name="T1" fmla="*/ 428 h 584"/>
                <a:gd name="T2" fmla="*/ 84 w 110"/>
                <a:gd name="T3" fmla="*/ 284 h 584"/>
                <a:gd name="T4" fmla="*/ 53 w 110"/>
                <a:gd name="T5" fmla="*/ 140 h 584"/>
                <a:gd name="T6" fmla="*/ 34 w 110"/>
                <a:gd name="T7" fmla="*/ 67 h 584"/>
                <a:gd name="T8" fmla="*/ 11 w 110"/>
                <a:gd name="T9" fmla="*/ 4 h 584"/>
                <a:gd name="T10" fmla="*/ 3 w 110"/>
                <a:gd name="T11" fmla="*/ 7 h 584"/>
                <a:gd name="T12" fmla="*/ 15 w 110"/>
                <a:gd name="T13" fmla="*/ 72 h 584"/>
                <a:gd name="T14" fmla="*/ 32 w 110"/>
                <a:gd name="T15" fmla="*/ 142 h 584"/>
                <a:gd name="T16" fmla="*/ 62 w 110"/>
                <a:gd name="T17" fmla="*/ 282 h 584"/>
                <a:gd name="T18" fmla="*/ 80 w 110"/>
                <a:gd name="T19" fmla="*/ 425 h 584"/>
                <a:gd name="T20" fmla="*/ 83 w 110"/>
                <a:gd name="T21" fmla="*/ 571 h 584"/>
                <a:gd name="T22" fmla="*/ 101 w 110"/>
                <a:gd name="T23" fmla="*/ 573 h 584"/>
                <a:gd name="T24" fmla="*/ 102 w 110"/>
                <a:gd name="T25" fmla="*/ 42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84">
                  <a:moveTo>
                    <a:pt x="102" y="428"/>
                  </a:moveTo>
                  <a:cubicBezTo>
                    <a:pt x="98" y="380"/>
                    <a:pt x="92" y="332"/>
                    <a:pt x="84" y="284"/>
                  </a:cubicBezTo>
                  <a:cubicBezTo>
                    <a:pt x="75" y="235"/>
                    <a:pt x="65" y="187"/>
                    <a:pt x="53" y="140"/>
                  </a:cubicBezTo>
                  <a:cubicBezTo>
                    <a:pt x="48" y="115"/>
                    <a:pt x="41" y="91"/>
                    <a:pt x="34" y="67"/>
                  </a:cubicBezTo>
                  <a:cubicBezTo>
                    <a:pt x="28" y="46"/>
                    <a:pt x="25" y="21"/>
                    <a:pt x="11" y="4"/>
                  </a:cubicBezTo>
                  <a:cubicBezTo>
                    <a:pt x="8" y="0"/>
                    <a:pt x="3" y="3"/>
                    <a:pt x="3" y="7"/>
                  </a:cubicBezTo>
                  <a:cubicBezTo>
                    <a:pt x="0" y="28"/>
                    <a:pt x="10" y="52"/>
                    <a:pt x="15" y="72"/>
                  </a:cubicBezTo>
                  <a:cubicBezTo>
                    <a:pt x="21" y="95"/>
                    <a:pt x="27" y="119"/>
                    <a:pt x="32" y="142"/>
                  </a:cubicBezTo>
                  <a:cubicBezTo>
                    <a:pt x="44" y="188"/>
                    <a:pt x="54" y="235"/>
                    <a:pt x="62" y="282"/>
                  </a:cubicBezTo>
                  <a:cubicBezTo>
                    <a:pt x="70" y="330"/>
                    <a:pt x="76" y="377"/>
                    <a:pt x="80" y="425"/>
                  </a:cubicBezTo>
                  <a:cubicBezTo>
                    <a:pt x="84" y="473"/>
                    <a:pt x="80" y="523"/>
                    <a:pt x="83" y="571"/>
                  </a:cubicBezTo>
                  <a:cubicBezTo>
                    <a:pt x="84" y="580"/>
                    <a:pt x="99" y="584"/>
                    <a:pt x="101" y="573"/>
                  </a:cubicBezTo>
                  <a:cubicBezTo>
                    <a:pt x="110" y="527"/>
                    <a:pt x="105" y="476"/>
                    <a:pt x="102" y="428"/>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9" name="Freeform 583"/>
            <p:cNvSpPr>
              <a:spLocks/>
            </p:cNvSpPr>
            <p:nvPr/>
          </p:nvSpPr>
          <p:spPr bwMode="auto">
            <a:xfrm>
              <a:off x="9826642" y="4832261"/>
              <a:ext cx="265011" cy="485755"/>
            </a:xfrm>
            <a:custGeom>
              <a:avLst/>
              <a:gdLst>
                <a:gd name="T0" fmla="*/ 248 w 275"/>
                <a:gd name="T1" fmla="*/ 435 h 504"/>
                <a:gd name="T2" fmla="*/ 214 w 275"/>
                <a:gd name="T3" fmla="*/ 374 h 504"/>
                <a:gd name="T4" fmla="*/ 146 w 275"/>
                <a:gd name="T5" fmla="*/ 249 h 504"/>
                <a:gd name="T6" fmla="*/ 6 w 275"/>
                <a:gd name="T7" fmla="*/ 2 h 504"/>
                <a:gd name="T8" fmla="*/ 1 w 275"/>
                <a:gd name="T9" fmla="*/ 4 h 504"/>
                <a:gd name="T10" fmla="*/ 122 w 275"/>
                <a:gd name="T11" fmla="*/ 260 h 504"/>
                <a:gd name="T12" fmla="*/ 188 w 275"/>
                <a:gd name="T13" fmla="*/ 385 h 504"/>
                <a:gd name="T14" fmla="*/ 223 w 275"/>
                <a:gd name="T15" fmla="*/ 449 h 504"/>
                <a:gd name="T16" fmla="*/ 260 w 275"/>
                <a:gd name="T17" fmla="*/ 501 h 504"/>
                <a:gd name="T18" fmla="*/ 273 w 275"/>
                <a:gd name="T19" fmla="*/ 493 h 504"/>
                <a:gd name="T20" fmla="*/ 248 w 275"/>
                <a:gd name="T21" fmla="*/ 43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504">
                  <a:moveTo>
                    <a:pt x="248" y="435"/>
                  </a:moveTo>
                  <a:cubicBezTo>
                    <a:pt x="237" y="414"/>
                    <a:pt x="226" y="394"/>
                    <a:pt x="214" y="374"/>
                  </a:cubicBezTo>
                  <a:cubicBezTo>
                    <a:pt x="192" y="332"/>
                    <a:pt x="169" y="291"/>
                    <a:pt x="146" y="249"/>
                  </a:cubicBezTo>
                  <a:cubicBezTo>
                    <a:pt x="101" y="166"/>
                    <a:pt x="54" y="84"/>
                    <a:pt x="6" y="2"/>
                  </a:cubicBezTo>
                  <a:cubicBezTo>
                    <a:pt x="5" y="0"/>
                    <a:pt x="0" y="2"/>
                    <a:pt x="1" y="4"/>
                  </a:cubicBezTo>
                  <a:cubicBezTo>
                    <a:pt x="38" y="91"/>
                    <a:pt x="78" y="176"/>
                    <a:pt x="122" y="260"/>
                  </a:cubicBezTo>
                  <a:cubicBezTo>
                    <a:pt x="143" y="302"/>
                    <a:pt x="166" y="343"/>
                    <a:pt x="188" y="385"/>
                  </a:cubicBezTo>
                  <a:cubicBezTo>
                    <a:pt x="200" y="406"/>
                    <a:pt x="212" y="428"/>
                    <a:pt x="223" y="449"/>
                  </a:cubicBezTo>
                  <a:cubicBezTo>
                    <a:pt x="233" y="466"/>
                    <a:pt x="241" y="492"/>
                    <a:pt x="260" y="501"/>
                  </a:cubicBezTo>
                  <a:cubicBezTo>
                    <a:pt x="266" y="504"/>
                    <a:pt x="273" y="500"/>
                    <a:pt x="273" y="493"/>
                  </a:cubicBezTo>
                  <a:cubicBezTo>
                    <a:pt x="275" y="473"/>
                    <a:pt x="257" y="452"/>
                    <a:pt x="248" y="435"/>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0" name="Freeform 584"/>
            <p:cNvSpPr>
              <a:spLocks/>
            </p:cNvSpPr>
            <p:nvPr/>
          </p:nvSpPr>
          <p:spPr bwMode="auto">
            <a:xfrm>
              <a:off x="9706236" y="4444483"/>
              <a:ext cx="416699" cy="608522"/>
            </a:xfrm>
            <a:custGeom>
              <a:avLst/>
              <a:gdLst>
                <a:gd name="T0" fmla="*/ 428 w 432"/>
                <a:gd name="T1" fmla="*/ 617 h 631"/>
                <a:gd name="T2" fmla="*/ 216 w 432"/>
                <a:gd name="T3" fmla="*/ 314 h 631"/>
                <a:gd name="T4" fmla="*/ 11 w 432"/>
                <a:gd name="T5" fmla="*/ 5 h 631"/>
                <a:gd name="T6" fmla="*/ 3 w 432"/>
                <a:gd name="T7" fmla="*/ 10 h 631"/>
                <a:gd name="T8" fmla="*/ 200 w 432"/>
                <a:gd name="T9" fmla="*/ 327 h 631"/>
                <a:gd name="T10" fmla="*/ 417 w 432"/>
                <a:gd name="T11" fmla="*/ 625 h 631"/>
                <a:gd name="T12" fmla="*/ 428 w 432"/>
                <a:gd name="T13" fmla="*/ 617 h 631"/>
              </a:gdLst>
              <a:ahLst/>
              <a:cxnLst>
                <a:cxn ang="0">
                  <a:pos x="T0" y="T1"/>
                </a:cxn>
                <a:cxn ang="0">
                  <a:pos x="T2" y="T3"/>
                </a:cxn>
                <a:cxn ang="0">
                  <a:pos x="T4" y="T5"/>
                </a:cxn>
                <a:cxn ang="0">
                  <a:pos x="T6" y="T7"/>
                </a:cxn>
                <a:cxn ang="0">
                  <a:pos x="T8" y="T9"/>
                </a:cxn>
                <a:cxn ang="0">
                  <a:pos x="T10" y="T11"/>
                </a:cxn>
                <a:cxn ang="0">
                  <a:pos x="T12" y="T13"/>
                </a:cxn>
              </a:cxnLst>
              <a:rect l="0" t="0" r="r" b="b"/>
              <a:pathLst>
                <a:path w="432" h="631">
                  <a:moveTo>
                    <a:pt x="428" y="617"/>
                  </a:moveTo>
                  <a:cubicBezTo>
                    <a:pt x="359" y="515"/>
                    <a:pt x="286" y="415"/>
                    <a:pt x="216" y="314"/>
                  </a:cubicBezTo>
                  <a:cubicBezTo>
                    <a:pt x="146" y="212"/>
                    <a:pt x="79" y="108"/>
                    <a:pt x="11" y="5"/>
                  </a:cubicBezTo>
                  <a:cubicBezTo>
                    <a:pt x="8" y="0"/>
                    <a:pt x="0" y="5"/>
                    <a:pt x="3" y="10"/>
                  </a:cubicBezTo>
                  <a:cubicBezTo>
                    <a:pt x="63" y="119"/>
                    <a:pt x="130" y="224"/>
                    <a:pt x="200" y="327"/>
                  </a:cubicBezTo>
                  <a:cubicBezTo>
                    <a:pt x="268" y="429"/>
                    <a:pt x="339" y="530"/>
                    <a:pt x="417" y="625"/>
                  </a:cubicBezTo>
                  <a:cubicBezTo>
                    <a:pt x="422" y="631"/>
                    <a:pt x="432" y="623"/>
                    <a:pt x="428" y="617"/>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1" name="Freeform 585"/>
            <p:cNvSpPr>
              <a:spLocks/>
            </p:cNvSpPr>
            <p:nvPr/>
          </p:nvSpPr>
          <p:spPr bwMode="auto">
            <a:xfrm>
              <a:off x="9217530" y="3873145"/>
              <a:ext cx="417289" cy="487526"/>
            </a:xfrm>
            <a:custGeom>
              <a:avLst/>
              <a:gdLst>
                <a:gd name="T0" fmla="*/ 431 w 433"/>
                <a:gd name="T1" fmla="*/ 493 h 506"/>
                <a:gd name="T2" fmla="*/ 357 w 433"/>
                <a:gd name="T3" fmla="*/ 316 h 506"/>
                <a:gd name="T4" fmla="*/ 264 w 433"/>
                <a:gd name="T5" fmla="*/ 168 h 506"/>
                <a:gd name="T6" fmla="*/ 147 w 433"/>
                <a:gd name="T7" fmla="*/ 55 h 506"/>
                <a:gd name="T8" fmla="*/ 6 w 433"/>
                <a:gd name="T9" fmla="*/ 26 h 506"/>
                <a:gd name="T10" fmla="*/ 10 w 433"/>
                <a:gd name="T11" fmla="*/ 36 h 506"/>
                <a:gd name="T12" fmla="*/ 159 w 433"/>
                <a:gd name="T13" fmla="*/ 89 h 506"/>
                <a:gd name="T14" fmla="*/ 263 w 433"/>
                <a:gd name="T15" fmla="*/ 200 h 506"/>
                <a:gd name="T16" fmla="*/ 345 w 433"/>
                <a:gd name="T17" fmla="*/ 339 h 506"/>
                <a:gd name="T18" fmla="*/ 418 w 433"/>
                <a:gd name="T19" fmla="*/ 499 h 506"/>
                <a:gd name="T20" fmla="*/ 431 w 433"/>
                <a:gd name="T21" fmla="*/ 49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506">
                  <a:moveTo>
                    <a:pt x="431" y="493"/>
                  </a:moveTo>
                  <a:cubicBezTo>
                    <a:pt x="416" y="432"/>
                    <a:pt x="386" y="372"/>
                    <a:pt x="357" y="316"/>
                  </a:cubicBezTo>
                  <a:cubicBezTo>
                    <a:pt x="331" y="264"/>
                    <a:pt x="301" y="214"/>
                    <a:pt x="264" y="168"/>
                  </a:cubicBezTo>
                  <a:cubicBezTo>
                    <a:pt x="231" y="125"/>
                    <a:pt x="191" y="87"/>
                    <a:pt x="147" y="55"/>
                  </a:cubicBezTo>
                  <a:cubicBezTo>
                    <a:pt x="106" y="27"/>
                    <a:pt x="54" y="0"/>
                    <a:pt x="6" y="26"/>
                  </a:cubicBezTo>
                  <a:cubicBezTo>
                    <a:pt x="0" y="29"/>
                    <a:pt x="4" y="38"/>
                    <a:pt x="10" y="36"/>
                  </a:cubicBezTo>
                  <a:cubicBezTo>
                    <a:pt x="63" y="18"/>
                    <a:pt x="119" y="57"/>
                    <a:pt x="159" y="89"/>
                  </a:cubicBezTo>
                  <a:cubicBezTo>
                    <a:pt x="199" y="121"/>
                    <a:pt x="233" y="159"/>
                    <a:pt x="263" y="200"/>
                  </a:cubicBezTo>
                  <a:cubicBezTo>
                    <a:pt x="295" y="243"/>
                    <a:pt x="321" y="291"/>
                    <a:pt x="345" y="339"/>
                  </a:cubicBezTo>
                  <a:cubicBezTo>
                    <a:pt x="370" y="392"/>
                    <a:pt x="389" y="449"/>
                    <a:pt x="418" y="499"/>
                  </a:cubicBezTo>
                  <a:cubicBezTo>
                    <a:pt x="422" y="506"/>
                    <a:pt x="433" y="501"/>
                    <a:pt x="431" y="493"/>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2" name="Freeform 586"/>
            <p:cNvSpPr>
              <a:spLocks/>
            </p:cNvSpPr>
            <p:nvPr/>
          </p:nvSpPr>
          <p:spPr bwMode="auto">
            <a:xfrm>
              <a:off x="7737835" y="4746088"/>
              <a:ext cx="22429" cy="370662"/>
            </a:xfrm>
            <a:custGeom>
              <a:avLst/>
              <a:gdLst>
                <a:gd name="T0" fmla="*/ 14 w 23"/>
                <a:gd name="T1" fmla="*/ 192 h 384"/>
                <a:gd name="T2" fmla="*/ 18 w 23"/>
                <a:gd name="T3" fmla="*/ 7 h 384"/>
                <a:gd name="T4" fmla="*/ 8 w 23"/>
                <a:gd name="T5" fmla="*/ 7 h 384"/>
                <a:gd name="T6" fmla="*/ 1 w 23"/>
                <a:gd name="T7" fmla="*/ 196 h 384"/>
                <a:gd name="T8" fmla="*/ 13 w 23"/>
                <a:gd name="T9" fmla="*/ 378 h 384"/>
                <a:gd name="T10" fmla="*/ 23 w 23"/>
                <a:gd name="T11" fmla="*/ 377 h 384"/>
                <a:gd name="T12" fmla="*/ 14 w 23"/>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23" h="384">
                  <a:moveTo>
                    <a:pt x="14" y="192"/>
                  </a:moveTo>
                  <a:cubicBezTo>
                    <a:pt x="13" y="130"/>
                    <a:pt x="14" y="69"/>
                    <a:pt x="18" y="7"/>
                  </a:cubicBezTo>
                  <a:cubicBezTo>
                    <a:pt x="18" y="0"/>
                    <a:pt x="8" y="1"/>
                    <a:pt x="8" y="7"/>
                  </a:cubicBezTo>
                  <a:cubicBezTo>
                    <a:pt x="3" y="70"/>
                    <a:pt x="0" y="133"/>
                    <a:pt x="1" y="196"/>
                  </a:cubicBezTo>
                  <a:cubicBezTo>
                    <a:pt x="2" y="256"/>
                    <a:pt x="4" y="319"/>
                    <a:pt x="13" y="378"/>
                  </a:cubicBezTo>
                  <a:cubicBezTo>
                    <a:pt x="14" y="384"/>
                    <a:pt x="23" y="382"/>
                    <a:pt x="23" y="377"/>
                  </a:cubicBezTo>
                  <a:cubicBezTo>
                    <a:pt x="21" y="315"/>
                    <a:pt x="16" y="254"/>
                    <a:pt x="14" y="192"/>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3" name="Freeform 587"/>
            <p:cNvSpPr>
              <a:spLocks/>
            </p:cNvSpPr>
            <p:nvPr/>
          </p:nvSpPr>
          <p:spPr bwMode="auto">
            <a:xfrm>
              <a:off x="7836403" y="4765565"/>
              <a:ext cx="69056" cy="627410"/>
            </a:xfrm>
            <a:custGeom>
              <a:avLst/>
              <a:gdLst>
                <a:gd name="T0" fmla="*/ 56 w 72"/>
                <a:gd name="T1" fmla="*/ 574 h 651"/>
                <a:gd name="T2" fmla="*/ 42 w 72"/>
                <a:gd name="T3" fmla="*/ 499 h 651"/>
                <a:gd name="T4" fmla="*/ 29 w 72"/>
                <a:gd name="T5" fmla="*/ 338 h 651"/>
                <a:gd name="T6" fmla="*/ 18 w 72"/>
                <a:gd name="T7" fmla="*/ 12 h 651"/>
                <a:gd name="T8" fmla="*/ 0 w 72"/>
                <a:gd name="T9" fmla="*/ 12 h 651"/>
                <a:gd name="T10" fmla="*/ 8 w 72"/>
                <a:gd name="T11" fmla="*/ 345 h 651"/>
                <a:gd name="T12" fmla="*/ 22 w 72"/>
                <a:gd name="T13" fmla="*/ 498 h 651"/>
                <a:gd name="T14" fmla="*/ 36 w 72"/>
                <a:gd name="T15" fmla="*/ 573 h 651"/>
                <a:gd name="T16" fmla="*/ 62 w 72"/>
                <a:gd name="T17" fmla="*/ 647 h 651"/>
                <a:gd name="T18" fmla="*/ 71 w 72"/>
                <a:gd name="T19" fmla="*/ 644 h 651"/>
                <a:gd name="T20" fmla="*/ 56 w 72"/>
                <a:gd name="T21" fmla="*/ 57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51">
                  <a:moveTo>
                    <a:pt x="56" y="574"/>
                  </a:moveTo>
                  <a:cubicBezTo>
                    <a:pt x="51" y="550"/>
                    <a:pt x="46" y="524"/>
                    <a:pt x="42" y="499"/>
                  </a:cubicBezTo>
                  <a:cubicBezTo>
                    <a:pt x="35" y="446"/>
                    <a:pt x="31" y="392"/>
                    <a:pt x="29" y="338"/>
                  </a:cubicBezTo>
                  <a:cubicBezTo>
                    <a:pt x="24" y="229"/>
                    <a:pt x="21" y="121"/>
                    <a:pt x="18" y="12"/>
                  </a:cubicBezTo>
                  <a:cubicBezTo>
                    <a:pt x="17" y="0"/>
                    <a:pt x="0" y="0"/>
                    <a:pt x="0" y="12"/>
                  </a:cubicBezTo>
                  <a:cubicBezTo>
                    <a:pt x="2" y="123"/>
                    <a:pt x="2" y="234"/>
                    <a:pt x="8" y="345"/>
                  </a:cubicBezTo>
                  <a:cubicBezTo>
                    <a:pt x="10" y="396"/>
                    <a:pt x="14" y="447"/>
                    <a:pt x="22" y="498"/>
                  </a:cubicBezTo>
                  <a:cubicBezTo>
                    <a:pt x="26" y="523"/>
                    <a:pt x="30" y="548"/>
                    <a:pt x="36" y="573"/>
                  </a:cubicBezTo>
                  <a:cubicBezTo>
                    <a:pt x="42" y="598"/>
                    <a:pt x="47" y="625"/>
                    <a:pt x="62" y="647"/>
                  </a:cubicBezTo>
                  <a:cubicBezTo>
                    <a:pt x="64" y="651"/>
                    <a:pt x="72" y="649"/>
                    <a:pt x="71" y="644"/>
                  </a:cubicBezTo>
                  <a:cubicBezTo>
                    <a:pt x="70" y="620"/>
                    <a:pt x="62" y="598"/>
                    <a:pt x="56" y="574"/>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4" name="Freeform 588"/>
            <p:cNvSpPr>
              <a:spLocks/>
            </p:cNvSpPr>
            <p:nvPr/>
          </p:nvSpPr>
          <p:spPr bwMode="auto">
            <a:xfrm>
              <a:off x="7917854" y="4296926"/>
              <a:ext cx="55481" cy="98568"/>
            </a:xfrm>
            <a:custGeom>
              <a:avLst/>
              <a:gdLst>
                <a:gd name="T0" fmla="*/ 42 w 57"/>
                <a:gd name="T1" fmla="*/ 0 h 102"/>
                <a:gd name="T2" fmla="*/ 41 w 57"/>
                <a:gd name="T3" fmla="*/ 0 h 102"/>
                <a:gd name="T4" fmla="*/ 32 w 57"/>
                <a:gd name="T5" fmla="*/ 4 h 102"/>
                <a:gd name="T6" fmla="*/ 30 w 57"/>
                <a:gd name="T7" fmla="*/ 6 h 102"/>
                <a:gd name="T8" fmla="*/ 27 w 57"/>
                <a:gd name="T9" fmla="*/ 10 h 102"/>
                <a:gd name="T10" fmla="*/ 26 w 57"/>
                <a:gd name="T11" fmla="*/ 12 h 102"/>
                <a:gd name="T12" fmla="*/ 20 w 57"/>
                <a:gd name="T13" fmla="*/ 27 h 102"/>
                <a:gd name="T14" fmla="*/ 15 w 57"/>
                <a:gd name="T15" fmla="*/ 39 h 102"/>
                <a:gd name="T16" fmla="*/ 15 w 57"/>
                <a:gd name="T17" fmla="*/ 39 h 102"/>
                <a:gd name="T18" fmla="*/ 13 w 57"/>
                <a:gd name="T19" fmla="*/ 42 h 102"/>
                <a:gd name="T20" fmla="*/ 10 w 57"/>
                <a:gd name="T21" fmla="*/ 50 h 102"/>
                <a:gd name="T22" fmla="*/ 1 w 57"/>
                <a:gd name="T23" fmla="*/ 80 h 102"/>
                <a:gd name="T24" fmla="*/ 15 w 57"/>
                <a:gd name="T25" fmla="*/ 100 h 102"/>
                <a:gd name="T26" fmla="*/ 24 w 57"/>
                <a:gd name="T27" fmla="*/ 102 h 102"/>
                <a:gd name="T28" fmla="*/ 40 w 57"/>
                <a:gd name="T29" fmla="*/ 96 h 102"/>
                <a:gd name="T30" fmla="*/ 53 w 57"/>
                <a:gd name="T31" fmla="*/ 68 h 102"/>
                <a:gd name="T32" fmla="*/ 56 w 57"/>
                <a:gd name="T33" fmla="*/ 43 h 102"/>
                <a:gd name="T34" fmla="*/ 56 w 57"/>
                <a:gd name="T35" fmla="*/ 23 h 102"/>
                <a:gd name="T36" fmla="*/ 52 w 57"/>
                <a:gd name="T37" fmla="*/ 8 h 102"/>
                <a:gd name="T38" fmla="*/ 42 w 57"/>
                <a:gd name="T3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102">
                  <a:moveTo>
                    <a:pt x="42" y="0"/>
                  </a:moveTo>
                  <a:cubicBezTo>
                    <a:pt x="41" y="0"/>
                    <a:pt x="41" y="0"/>
                    <a:pt x="41" y="0"/>
                  </a:cubicBezTo>
                  <a:cubicBezTo>
                    <a:pt x="37" y="0"/>
                    <a:pt x="35" y="1"/>
                    <a:pt x="32" y="4"/>
                  </a:cubicBezTo>
                  <a:cubicBezTo>
                    <a:pt x="31" y="4"/>
                    <a:pt x="30" y="5"/>
                    <a:pt x="30" y="6"/>
                  </a:cubicBezTo>
                  <a:cubicBezTo>
                    <a:pt x="28" y="7"/>
                    <a:pt x="27" y="9"/>
                    <a:pt x="27" y="10"/>
                  </a:cubicBezTo>
                  <a:cubicBezTo>
                    <a:pt x="26" y="11"/>
                    <a:pt x="26" y="11"/>
                    <a:pt x="26" y="12"/>
                  </a:cubicBezTo>
                  <a:cubicBezTo>
                    <a:pt x="24" y="17"/>
                    <a:pt x="22" y="21"/>
                    <a:pt x="20" y="27"/>
                  </a:cubicBezTo>
                  <a:cubicBezTo>
                    <a:pt x="18" y="31"/>
                    <a:pt x="16" y="35"/>
                    <a:pt x="15" y="39"/>
                  </a:cubicBezTo>
                  <a:cubicBezTo>
                    <a:pt x="15" y="39"/>
                    <a:pt x="15" y="39"/>
                    <a:pt x="15" y="39"/>
                  </a:cubicBezTo>
                  <a:cubicBezTo>
                    <a:pt x="14" y="40"/>
                    <a:pt x="14" y="41"/>
                    <a:pt x="13" y="42"/>
                  </a:cubicBezTo>
                  <a:cubicBezTo>
                    <a:pt x="12" y="45"/>
                    <a:pt x="11" y="47"/>
                    <a:pt x="10" y="50"/>
                  </a:cubicBezTo>
                  <a:cubicBezTo>
                    <a:pt x="6" y="59"/>
                    <a:pt x="0" y="69"/>
                    <a:pt x="1" y="80"/>
                  </a:cubicBezTo>
                  <a:cubicBezTo>
                    <a:pt x="2" y="89"/>
                    <a:pt x="6" y="97"/>
                    <a:pt x="15" y="100"/>
                  </a:cubicBezTo>
                  <a:cubicBezTo>
                    <a:pt x="18" y="102"/>
                    <a:pt x="21" y="102"/>
                    <a:pt x="24" y="102"/>
                  </a:cubicBezTo>
                  <a:cubicBezTo>
                    <a:pt x="29" y="102"/>
                    <a:pt x="35" y="100"/>
                    <a:pt x="40" y="96"/>
                  </a:cubicBezTo>
                  <a:cubicBezTo>
                    <a:pt x="48" y="89"/>
                    <a:pt x="50" y="78"/>
                    <a:pt x="53" y="68"/>
                  </a:cubicBezTo>
                  <a:cubicBezTo>
                    <a:pt x="54" y="60"/>
                    <a:pt x="55" y="51"/>
                    <a:pt x="56" y="43"/>
                  </a:cubicBezTo>
                  <a:cubicBezTo>
                    <a:pt x="57" y="36"/>
                    <a:pt x="57" y="30"/>
                    <a:pt x="56" y="23"/>
                  </a:cubicBezTo>
                  <a:cubicBezTo>
                    <a:pt x="55" y="18"/>
                    <a:pt x="55" y="12"/>
                    <a:pt x="52" y="8"/>
                  </a:cubicBezTo>
                  <a:cubicBezTo>
                    <a:pt x="50" y="4"/>
                    <a:pt x="46" y="0"/>
                    <a:pt x="4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5" name="Freeform 589"/>
            <p:cNvSpPr>
              <a:spLocks/>
            </p:cNvSpPr>
            <p:nvPr/>
          </p:nvSpPr>
          <p:spPr bwMode="auto">
            <a:xfrm>
              <a:off x="7996944" y="4302829"/>
              <a:ext cx="54891" cy="84992"/>
            </a:xfrm>
            <a:custGeom>
              <a:avLst/>
              <a:gdLst>
                <a:gd name="T0" fmla="*/ 31 w 57"/>
                <a:gd name="T1" fmla="*/ 0 h 88"/>
                <a:gd name="T2" fmla="*/ 15 w 57"/>
                <a:gd name="T3" fmla="*/ 9 h 88"/>
                <a:gd name="T4" fmla="*/ 12 w 57"/>
                <a:gd name="T5" fmla="*/ 16 h 88"/>
                <a:gd name="T6" fmla="*/ 12 w 57"/>
                <a:gd name="T7" fmla="*/ 15 h 88"/>
                <a:gd name="T8" fmla="*/ 11 w 57"/>
                <a:gd name="T9" fmla="*/ 26 h 88"/>
                <a:gd name="T10" fmla="*/ 10 w 57"/>
                <a:gd name="T11" fmla="*/ 29 h 88"/>
                <a:gd name="T12" fmla="*/ 7 w 57"/>
                <a:gd name="T13" fmla="*/ 43 h 88"/>
                <a:gd name="T14" fmla="*/ 5 w 57"/>
                <a:gd name="T15" fmla="*/ 46 h 88"/>
                <a:gd name="T16" fmla="*/ 1 w 57"/>
                <a:gd name="T17" fmla="*/ 55 h 88"/>
                <a:gd name="T18" fmla="*/ 1 w 57"/>
                <a:gd name="T19" fmla="*/ 66 h 88"/>
                <a:gd name="T20" fmla="*/ 3 w 57"/>
                <a:gd name="T21" fmla="*/ 73 h 88"/>
                <a:gd name="T22" fmla="*/ 13 w 57"/>
                <a:gd name="T23" fmla="*/ 85 h 88"/>
                <a:gd name="T24" fmla="*/ 25 w 57"/>
                <a:gd name="T25" fmla="*/ 88 h 88"/>
                <a:gd name="T26" fmla="*/ 27 w 57"/>
                <a:gd name="T27" fmla="*/ 88 h 88"/>
                <a:gd name="T28" fmla="*/ 33 w 57"/>
                <a:gd name="T29" fmla="*/ 87 h 88"/>
                <a:gd name="T30" fmla="*/ 44 w 57"/>
                <a:gd name="T31" fmla="*/ 81 h 88"/>
                <a:gd name="T32" fmla="*/ 52 w 57"/>
                <a:gd name="T33" fmla="*/ 68 h 88"/>
                <a:gd name="T34" fmla="*/ 54 w 57"/>
                <a:gd name="T35" fmla="*/ 61 h 88"/>
                <a:gd name="T36" fmla="*/ 57 w 57"/>
                <a:gd name="T37" fmla="*/ 42 h 88"/>
                <a:gd name="T38" fmla="*/ 55 w 57"/>
                <a:gd name="T39" fmla="*/ 24 h 88"/>
                <a:gd name="T40" fmla="*/ 41 w 57"/>
                <a:gd name="T41" fmla="*/ 2 h 88"/>
                <a:gd name="T42" fmla="*/ 31 w 57"/>
                <a:gd name="T4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88">
                  <a:moveTo>
                    <a:pt x="31" y="0"/>
                  </a:moveTo>
                  <a:cubicBezTo>
                    <a:pt x="25" y="0"/>
                    <a:pt x="18" y="3"/>
                    <a:pt x="15" y="9"/>
                  </a:cubicBezTo>
                  <a:cubicBezTo>
                    <a:pt x="13" y="12"/>
                    <a:pt x="13" y="14"/>
                    <a:pt x="12" y="16"/>
                  </a:cubicBezTo>
                  <a:cubicBezTo>
                    <a:pt x="12" y="16"/>
                    <a:pt x="12" y="16"/>
                    <a:pt x="12" y="15"/>
                  </a:cubicBezTo>
                  <a:cubicBezTo>
                    <a:pt x="12" y="19"/>
                    <a:pt x="11" y="22"/>
                    <a:pt x="11" y="26"/>
                  </a:cubicBezTo>
                  <a:cubicBezTo>
                    <a:pt x="10" y="27"/>
                    <a:pt x="10" y="28"/>
                    <a:pt x="10" y="29"/>
                  </a:cubicBezTo>
                  <a:cubicBezTo>
                    <a:pt x="9" y="34"/>
                    <a:pt x="8" y="38"/>
                    <a:pt x="7" y="43"/>
                  </a:cubicBezTo>
                  <a:cubicBezTo>
                    <a:pt x="6" y="44"/>
                    <a:pt x="6" y="45"/>
                    <a:pt x="5" y="46"/>
                  </a:cubicBezTo>
                  <a:cubicBezTo>
                    <a:pt x="3" y="49"/>
                    <a:pt x="2" y="52"/>
                    <a:pt x="1" y="55"/>
                  </a:cubicBezTo>
                  <a:cubicBezTo>
                    <a:pt x="0" y="58"/>
                    <a:pt x="0" y="62"/>
                    <a:pt x="1" y="66"/>
                  </a:cubicBezTo>
                  <a:cubicBezTo>
                    <a:pt x="1" y="68"/>
                    <a:pt x="2" y="71"/>
                    <a:pt x="3" y="73"/>
                  </a:cubicBezTo>
                  <a:cubicBezTo>
                    <a:pt x="5" y="78"/>
                    <a:pt x="8" y="83"/>
                    <a:pt x="13" y="85"/>
                  </a:cubicBezTo>
                  <a:cubicBezTo>
                    <a:pt x="17" y="87"/>
                    <a:pt x="20" y="88"/>
                    <a:pt x="25" y="88"/>
                  </a:cubicBezTo>
                  <a:cubicBezTo>
                    <a:pt x="25" y="88"/>
                    <a:pt x="26" y="88"/>
                    <a:pt x="27" y="88"/>
                  </a:cubicBezTo>
                  <a:cubicBezTo>
                    <a:pt x="29" y="88"/>
                    <a:pt x="31" y="88"/>
                    <a:pt x="33" y="87"/>
                  </a:cubicBezTo>
                  <a:cubicBezTo>
                    <a:pt x="37" y="86"/>
                    <a:pt x="41" y="84"/>
                    <a:pt x="44" y="81"/>
                  </a:cubicBezTo>
                  <a:cubicBezTo>
                    <a:pt x="48" y="77"/>
                    <a:pt x="50" y="73"/>
                    <a:pt x="52" y="68"/>
                  </a:cubicBezTo>
                  <a:cubicBezTo>
                    <a:pt x="53" y="66"/>
                    <a:pt x="54" y="64"/>
                    <a:pt x="54" y="61"/>
                  </a:cubicBezTo>
                  <a:cubicBezTo>
                    <a:pt x="56" y="55"/>
                    <a:pt x="57" y="49"/>
                    <a:pt x="57" y="42"/>
                  </a:cubicBezTo>
                  <a:cubicBezTo>
                    <a:pt x="57" y="36"/>
                    <a:pt x="56" y="30"/>
                    <a:pt x="55" y="24"/>
                  </a:cubicBezTo>
                  <a:cubicBezTo>
                    <a:pt x="53" y="16"/>
                    <a:pt x="48" y="6"/>
                    <a:pt x="41" y="2"/>
                  </a:cubicBezTo>
                  <a:cubicBezTo>
                    <a:pt x="38" y="1"/>
                    <a:pt x="34"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6" name="Freeform 590"/>
            <p:cNvSpPr>
              <a:spLocks/>
            </p:cNvSpPr>
            <p:nvPr/>
          </p:nvSpPr>
          <p:spPr bwMode="auto">
            <a:xfrm>
              <a:off x="8083117" y="4252069"/>
              <a:ext cx="48989" cy="118045"/>
            </a:xfrm>
            <a:custGeom>
              <a:avLst/>
              <a:gdLst>
                <a:gd name="T0" fmla="*/ 33 w 51"/>
                <a:gd name="T1" fmla="*/ 0 h 123"/>
                <a:gd name="T2" fmla="*/ 15 w 51"/>
                <a:gd name="T3" fmla="*/ 13 h 123"/>
                <a:gd name="T4" fmla="*/ 7 w 51"/>
                <a:gd name="T5" fmla="*/ 58 h 123"/>
                <a:gd name="T6" fmla="*/ 2 w 51"/>
                <a:gd name="T7" fmla="*/ 79 h 123"/>
                <a:gd name="T8" fmla="*/ 0 w 51"/>
                <a:gd name="T9" fmla="*/ 95 h 123"/>
                <a:gd name="T10" fmla="*/ 5 w 51"/>
                <a:gd name="T11" fmla="*/ 113 h 123"/>
                <a:gd name="T12" fmla="*/ 21 w 51"/>
                <a:gd name="T13" fmla="*/ 123 h 123"/>
                <a:gd name="T14" fmla="*/ 36 w 51"/>
                <a:gd name="T15" fmla="*/ 117 h 123"/>
                <a:gd name="T16" fmla="*/ 46 w 51"/>
                <a:gd name="T17" fmla="*/ 101 h 123"/>
                <a:gd name="T18" fmla="*/ 48 w 51"/>
                <a:gd name="T19" fmla="*/ 86 h 123"/>
                <a:gd name="T20" fmla="*/ 50 w 51"/>
                <a:gd name="T21" fmla="*/ 63 h 123"/>
                <a:gd name="T22" fmla="*/ 51 w 51"/>
                <a:gd name="T23" fmla="*/ 18 h 123"/>
                <a:gd name="T24" fmla="*/ 35 w 51"/>
                <a:gd name="T25" fmla="*/ 0 h 123"/>
                <a:gd name="T26" fmla="*/ 33 w 51"/>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23">
                  <a:moveTo>
                    <a:pt x="33" y="0"/>
                  </a:moveTo>
                  <a:cubicBezTo>
                    <a:pt x="25" y="0"/>
                    <a:pt x="17" y="5"/>
                    <a:pt x="15" y="13"/>
                  </a:cubicBezTo>
                  <a:cubicBezTo>
                    <a:pt x="13" y="28"/>
                    <a:pt x="10" y="43"/>
                    <a:pt x="7" y="58"/>
                  </a:cubicBezTo>
                  <a:cubicBezTo>
                    <a:pt x="6" y="65"/>
                    <a:pt x="4" y="72"/>
                    <a:pt x="2" y="79"/>
                  </a:cubicBezTo>
                  <a:cubicBezTo>
                    <a:pt x="1" y="84"/>
                    <a:pt x="0" y="90"/>
                    <a:pt x="0" y="95"/>
                  </a:cubicBezTo>
                  <a:cubicBezTo>
                    <a:pt x="0" y="102"/>
                    <a:pt x="2" y="108"/>
                    <a:pt x="5" y="113"/>
                  </a:cubicBezTo>
                  <a:cubicBezTo>
                    <a:pt x="8" y="120"/>
                    <a:pt x="15" y="123"/>
                    <a:pt x="21" y="123"/>
                  </a:cubicBezTo>
                  <a:cubicBezTo>
                    <a:pt x="26" y="123"/>
                    <a:pt x="32" y="121"/>
                    <a:pt x="36" y="117"/>
                  </a:cubicBezTo>
                  <a:cubicBezTo>
                    <a:pt x="40" y="113"/>
                    <a:pt x="44" y="108"/>
                    <a:pt x="46" y="101"/>
                  </a:cubicBezTo>
                  <a:cubicBezTo>
                    <a:pt x="47" y="96"/>
                    <a:pt x="48" y="91"/>
                    <a:pt x="48" y="86"/>
                  </a:cubicBezTo>
                  <a:cubicBezTo>
                    <a:pt x="49" y="79"/>
                    <a:pt x="49" y="71"/>
                    <a:pt x="50" y="63"/>
                  </a:cubicBezTo>
                  <a:cubicBezTo>
                    <a:pt x="50" y="48"/>
                    <a:pt x="51" y="33"/>
                    <a:pt x="51" y="18"/>
                  </a:cubicBezTo>
                  <a:cubicBezTo>
                    <a:pt x="51" y="9"/>
                    <a:pt x="44" y="1"/>
                    <a:pt x="35" y="0"/>
                  </a:cubicBezTo>
                  <a:cubicBezTo>
                    <a:pt x="35" y="0"/>
                    <a:pt x="34" y="0"/>
                    <a:pt x="33"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7" name="Freeform 591"/>
            <p:cNvSpPr>
              <a:spLocks/>
            </p:cNvSpPr>
            <p:nvPr/>
          </p:nvSpPr>
          <p:spPr bwMode="auto">
            <a:xfrm>
              <a:off x="8243658" y="4226690"/>
              <a:ext cx="64925" cy="144605"/>
            </a:xfrm>
            <a:custGeom>
              <a:avLst/>
              <a:gdLst>
                <a:gd name="T0" fmla="*/ 26 w 67"/>
                <a:gd name="T1" fmla="*/ 0 h 150"/>
                <a:gd name="T2" fmla="*/ 11 w 67"/>
                <a:gd name="T3" fmla="*/ 11 h 150"/>
                <a:gd name="T4" fmla="*/ 1 w 67"/>
                <a:gd name="T5" fmla="*/ 80 h 150"/>
                <a:gd name="T6" fmla="*/ 6 w 67"/>
                <a:gd name="T7" fmla="*/ 116 h 150"/>
                <a:gd name="T8" fmla="*/ 33 w 67"/>
                <a:gd name="T9" fmla="*/ 150 h 150"/>
                <a:gd name="T10" fmla="*/ 39 w 67"/>
                <a:gd name="T11" fmla="*/ 150 h 150"/>
                <a:gd name="T12" fmla="*/ 62 w 67"/>
                <a:gd name="T13" fmla="*/ 138 h 150"/>
                <a:gd name="T14" fmla="*/ 65 w 67"/>
                <a:gd name="T15" fmla="*/ 119 h 150"/>
                <a:gd name="T16" fmla="*/ 56 w 67"/>
                <a:gd name="T17" fmla="*/ 106 h 150"/>
                <a:gd name="T18" fmla="*/ 56 w 67"/>
                <a:gd name="T19" fmla="*/ 106 h 150"/>
                <a:gd name="T20" fmla="*/ 57 w 67"/>
                <a:gd name="T21" fmla="*/ 106 h 150"/>
                <a:gd name="T22" fmla="*/ 56 w 67"/>
                <a:gd name="T23" fmla="*/ 105 h 150"/>
                <a:gd name="T24" fmla="*/ 56 w 67"/>
                <a:gd name="T25" fmla="*/ 105 h 150"/>
                <a:gd name="T26" fmla="*/ 48 w 67"/>
                <a:gd name="T27" fmla="*/ 76 h 150"/>
                <a:gd name="T28" fmla="*/ 45 w 67"/>
                <a:gd name="T29" fmla="*/ 61 h 150"/>
                <a:gd name="T30" fmla="*/ 44 w 67"/>
                <a:gd name="T31" fmla="*/ 56 h 150"/>
                <a:gd name="T32" fmla="*/ 44 w 67"/>
                <a:gd name="T33" fmla="*/ 48 h 150"/>
                <a:gd name="T34" fmla="*/ 42 w 67"/>
                <a:gd name="T35" fmla="*/ 16 h 150"/>
                <a:gd name="T36" fmla="*/ 28 w 67"/>
                <a:gd name="T37" fmla="*/ 0 h 150"/>
                <a:gd name="T38" fmla="*/ 26 w 67"/>
                <a:gd name="T3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50">
                  <a:moveTo>
                    <a:pt x="26" y="0"/>
                  </a:moveTo>
                  <a:cubicBezTo>
                    <a:pt x="19" y="0"/>
                    <a:pt x="13" y="4"/>
                    <a:pt x="11" y="11"/>
                  </a:cubicBezTo>
                  <a:cubicBezTo>
                    <a:pt x="3" y="34"/>
                    <a:pt x="0" y="56"/>
                    <a:pt x="1" y="80"/>
                  </a:cubicBezTo>
                  <a:cubicBezTo>
                    <a:pt x="2" y="92"/>
                    <a:pt x="3" y="104"/>
                    <a:pt x="6" y="116"/>
                  </a:cubicBezTo>
                  <a:cubicBezTo>
                    <a:pt x="9" y="131"/>
                    <a:pt x="17" y="147"/>
                    <a:pt x="33" y="150"/>
                  </a:cubicBezTo>
                  <a:cubicBezTo>
                    <a:pt x="36" y="150"/>
                    <a:pt x="38" y="150"/>
                    <a:pt x="39" y="150"/>
                  </a:cubicBezTo>
                  <a:cubicBezTo>
                    <a:pt x="49" y="150"/>
                    <a:pt x="57" y="147"/>
                    <a:pt x="62" y="138"/>
                  </a:cubicBezTo>
                  <a:cubicBezTo>
                    <a:pt x="66" y="133"/>
                    <a:pt x="67" y="125"/>
                    <a:pt x="65" y="119"/>
                  </a:cubicBezTo>
                  <a:cubicBezTo>
                    <a:pt x="63" y="113"/>
                    <a:pt x="60" y="109"/>
                    <a:pt x="56" y="106"/>
                  </a:cubicBezTo>
                  <a:cubicBezTo>
                    <a:pt x="56" y="106"/>
                    <a:pt x="56" y="106"/>
                    <a:pt x="56" y="106"/>
                  </a:cubicBezTo>
                  <a:cubicBezTo>
                    <a:pt x="56" y="106"/>
                    <a:pt x="56" y="106"/>
                    <a:pt x="57" y="106"/>
                  </a:cubicBezTo>
                  <a:cubicBezTo>
                    <a:pt x="57" y="106"/>
                    <a:pt x="56" y="106"/>
                    <a:pt x="56" y="105"/>
                  </a:cubicBezTo>
                  <a:cubicBezTo>
                    <a:pt x="56" y="105"/>
                    <a:pt x="56" y="105"/>
                    <a:pt x="56" y="105"/>
                  </a:cubicBezTo>
                  <a:cubicBezTo>
                    <a:pt x="53" y="95"/>
                    <a:pt x="50" y="86"/>
                    <a:pt x="48" y="76"/>
                  </a:cubicBezTo>
                  <a:cubicBezTo>
                    <a:pt x="46" y="71"/>
                    <a:pt x="46" y="66"/>
                    <a:pt x="45" y="61"/>
                  </a:cubicBezTo>
                  <a:cubicBezTo>
                    <a:pt x="45" y="60"/>
                    <a:pt x="44" y="56"/>
                    <a:pt x="44" y="56"/>
                  </a:cubicBezTo>
                  <a:cubicBezTo>
                    <a:pt x="44" y="53"/>
                    <a:pt x="44" y="50"/>
                    <a:pt x="44" y="48"/>
                  </a:cubicBezTo>
                  <a:cubicBezTo>
                    <a:pt x="43" y="37"/>
                    <a:pt x="42" y="26"/>
                    <a:pt x="42" y="16"/>
                  </a:cubicBezTo>
                  <a:cubicBezTo>
                    <a:pt x="42" y="8"/>
                    <a:pt x="36" y="1"/>
                    <a:pt x="28" y="0"/>
                  </a:cubicBezTo>
                  <a:cubicBezTo>
                    <a:pt x="27" y="0"/>
                    <a:pt x="27" y="0"/>
                    <a:pt x="26"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8" name="Freeform 592"/>
            <p:cNvSpPr>
              <a:spLocks/>
            </p:cNvSpPr>
            <p:nvPr/>
          </p:nvSpPr>
          <p:spPr bwMode="auto">
            <a:xfrm>
              <a:off x="8308583" y="4229641"/>
              <a:ext cx="54891" cy="97387"/>
            </a:xfrm>
            <a:custGeom>
              <a:avLst/>
              <a:gdLst>
                <a:gd name="T0" fmla="*/ 20 w 57"/>
                <a:gd name="T1" fmla="*/ 0 h 101"/>
                <a:gd name="T2" fmla="*/ 15 w 57"/>
                <a:gd name="T3" fmla="*/ 1 h 101"/>
                <a:gd name="T4" fmla="*/ 7 w 57"/>
                <a:gd name="T5" fmla="*/ 6 h 101"/>
                <a:gd name="T6" fmla="*/ 1 w 57"/>
                <a:gd name="T7" fmla="*/ 19 h 101"/>
                <a:gd name="T8" fmla="*/ 1 w 57"/>
                <a:gd name="T9" fmla="*/ 34 h 101"/>
                <a:gd name="T10" fmla="*/ 2 w 57"/>
                <a:gd name="T11" fmla="*/ 48 h 101"/>
                <a:gd name="T12" fmla="*/ 3 w 57"/>
                <a:gd name="T13" fmla="*/ 62 h 101"/>
                <a:gd name="T14" fmla="*/ 6 w 57"/>
                <a:gd name="T15" fmla="*/ 82 h 101"/>
                <a:gd name="T16" fmla="*/ 17 w 57"/>
                <a:gd name="T17" fmla="*/ 98 h 101"/>
                <a:gd name="T18" fmla="*/ 31 w 57"/>
                <a:gd name="T19" fmla="*/ 101 h 101"/>
                <a:gd name="T20" fmla="*/ 38 w 57"/>
                <a:gd name="T21" fmla="*/ 100 h 101"/>
                <a:gd name="T22" fmla="*/ 53 w 57"/>
                <a:gd name="T23" fmla="*/ 88 h 101"/>
                <a:gd name="T24" fmla="*/ 56 w 57"/>
                <a:gd name="T25" fmla="*/ 68 h 101"/>
                <a:gd name="T26" fmla="*/ 48 w 57"/>
                <a:gd name="T27" fmla="*/ 41 h 101"/>
                <a:gd name="T28" fmla="*/ 44 w 57"/>
                <a:gd name="T29" fmla="*/ 27 h 101"/>
                <a:gd name="T30" fmla="*/ 37 w 57"/>
                <a:gd name="T31" fmla="*/ 10 h 101"/>
                <a:gd name="T32" fmla="*/ 28 w 57"/>
                <a:gd name="T33" fmla="*/ 2 h 101"/>
                <a:gd name="T34" fmla="*/ 20 w 57"/>
                <a:gd name="T3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1">
                  <a:moveTo>
                    <a:pt x="20" y="0"/>
                  </a:moveTo>
                  <a:cubicBezTo>
                    <a:pt x="18" y="0"/>
                    <a:pt x="17" y="1"/>
                    <a:pt x="15" y="1"/>
                  </a:cubicBezTo>
                  <a:cubicBezTo>
                    <a:pt x="12" y="2"/>
                    <a:pt x="9" y="4"/>
                    <a:pt x="7" y="6"/>
                  </a:cubicBezTo>
                  <a:cubicBezTo>
                    <a:pt x="3" y="9"/>
                    <a:pt x="2" y="15"/>
                    <a:pt x="1" y="19"/>
                  </a:cubicBezTo>
                  <a:cubicBezTo>
                    <a:pt x="1" y="24"/>
                    <a:pt x="0" y="29"/>
                    <a:pt x="1" y="34"/>
                  </a:cubicBezTo>
                  <a:cubicBezTo>
                    <a:pt x="1" y="38"/>
                    <a:pt x="1" y="43"/>
                    <a:pt x="2" y="48"/>
                  </a:cubicBezTo>
                  <a:cubicBezTo>
                    <a:pt x="2" y="53"/>
                    <a:pt x="2" y="57"/>
                    <a:pt x="3" y="62"/>
                  </a:cubicBezTo>
                  <a:cubicBezTo>
                    <a:pt x="3" y="69"/>
                    <a:pt x="5" y="76"/>
                    <a:pt x="6" y="82"/>
                  </a:cubicBezTo>
                  <a:cubicBezTo>
                    <a:pt x="6" y="88"/>
                    <a:pt x="13" y="95"/>
                    <a:pt x="17" y="98"/>
                  </a:cubicBezTo>
                  <a:cubicBezTo>
                    <a:pt x="21" y="100"/>
                    <a:pt x="26" y="101"/>
                    <a:pt x="31" y="101"/>
                  </a:cubicBezTo>
                  <a:cubicBezTo>
                    <a:pt x="33" y="101"/>
                    <a:pt x="36" y="101"/>
                    <a:pt x="38" y="100"/>
                  </a:cubicBezTo>
                  <a:cubicBezTo>
                    <a:pt x="44" y="98"/>
                    <a:pt x="50" y="95"/>
                    <a:pt x="53" y="88"/>
                  </a:cubicBezTo>
                  <a:cubicBezTo>
                    <a:pt x="56" y="82"/>
                    <a:pt x="57" y="76"/>
                    <a:pt x="56" y="68"/>
                  </a:cubicBezTo>
                  <a:cubicBezTo>
                    <a:pt x="54" y="59"/>
                    <a:pt x="51" y="50"/>
                    <a:pt x="48" y="41"/>
                  </a:cubicBezTo>
                  <a:cubicBezTo>
                    <a:pt x="47" y="36"/>
                    <a:pt x="46" y="31"/>
                    <a:pt x="44" y="27"/>
                  </a:cubicBezTo>
                  <a:cubicBezTo>
                    <a:pt x="43" y="21"/>
                    <a:pt x="40" y="15"/>
                    <a:pt x="37" y="10"/>
                  </a:cubicBezTo>
                  <a:cubicBezTo>
                    <a:pt x="35" y="6"/>
                    <a:pt x="31" y="4"/>
                    <a:pt x="28" y="2"/>
                  </a:cubicBezTo>
                  <a:cubicBezTo>
                    <a:pt x="25" y="1"/>
                    <a:pt x="23"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9" name="Freeform 593"/>
            <p:cNvSpPr>
              <a:spLocks/>
            </p:cNvSpPr>
            <p:nvPr/>
          </p:nvSpPr>
          <p:spPr bwMode="auto">
            <a:xfrm>
              <a:off x="8380590" y="4232592"/>
              <a:ext cx="57252" cy="83812"/>
            </a:xfrm>
            <a:custGeom>
              <a:avLst/>
              <a:gdLst>
                <a:gd name="T0" fmla="*/ 24 w 59"/>
                <a:gd name="T1" fmla="*/ 0 h 87"/>
                <a:gd name="T2" fmla="*/ 14 w 59"/>
                <a:gd name="T3" fmla="*/ 2 h 87"/>
                <a:gd name="T4" fmla="*/ 7 w 59"/>
                <a:gd name="T5" fmla="*/ 10 h 87"/>
                <a:gd name="T6" fmla="*/ 2 w 59"/>
                <a:gd name="T7" fmla="*/ 19 h 87"/>
                <a:gd name="T8" fmla="*/ 1 w 59"/>
                <a:gd name="T9" fmla="*/ 30 h 87"/>
                <a:gd name="T10" fmla="*/ 0 w 59"/>
                <a:gd name="T11" fmla="*/ 40 h 87"/>
                <a:gd name="T12" fmla="*/ 2 w 59"/>
                <a:gd name="T13" fmla="*/ 57 h 87"/>
                <a:gd name="T14" fmla="*/ 3 w 59"/>
                <a:gd name="T15" fmla="*/ 63 h 87"/>
                <a:gd name="T16" fmla="*/ 7 w 59"/>
                <a:gd name="T17" fmla="*/ 74 h 87"/>
                <a:gd name="T18" fmla="*/ 14 w 59"/>
                <a:gd name="T19" fmla="*/ 81 h 87"/>
                <a:gd name="T20" fmla="*/ 24 w 59"/>
                <a:gd name="T21" fmla="*/ 86 h 87"/>
                <a:gd name="T22" fmla="*/ 31 w 59"/>
                <a:gd name="T23" fmla="*/ 87 h 87"/>
                <a:gd name="T24" fmla="*/ 32 w 59"/>
                <a:gd name="T25" fmla="*/ 87 h 87"/>
                <a:gd name="T26" fmla="*/ 41 w 59"/>
                <a:gd name="T27" fmla="*/ 85 h 87"/>
                <a:gd name="T28" fmla="*/ 47 w 59"/>
                <a:gd name="T29" fmla="*/ 81 h 87"/>
                <a:gd name="T30" fmla="*/ 54 w 59"/>
                <a:gd name="T31" fmla="*/ 74 h 87"/>
                <a:gd name="T32" fmla="*/ 57 w 59"/>
                <a:gd name="T33" fmla="*/ 53 h 87"/>
                <a:gd name="T34" fmla="*/ 54 w 59"/>
                <a:gd name="T35" fmla="*/ 44 h 87"/>
                <a:gd name="T36" fmla="*/ 49 w 59"/>
                <a:gd name="T37" fmla="*/ 30 h 87"/>
                <a:gd name="T38" fmla="*/ 47 w 59"/>
                <a:gd name="T39" fmla="*/ 22 h 87"/>
                <a:gd name="T40" fmla="*/ 46 w 59"/>
                <a:gd name="T41" fmla="*/ 18 h 87"/>
                <a:gd name="T42" fmla="*/ 42 w 59"/>
                <a:gd name="T43" fmla="*/ 10 h 87"/>
                <a:gd name="T44" fmla="*/ 24 w 59"/>
                <a:gd name="T4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7">
                  <a:moveTo>
                    <a:pt x="24" y="0"/>
                  </a:moveTo>
                  <a:cubicBezTo>
                    <a:pt x="21" y="0"/>
                    <a:pt x="17" y="1"/>
                    <a:pt x="14" y="2"/>
                  </a:cubicBezTo>
                  <a:cubicBezTo>
                    <a:pt x="11" y="4"/>
                    <a:pt x="8" y="7"/>
                    <a:pt x="7" y="10"/>
                  </a:cubicBezTo>
                  <a:cubicBezTo>
                    <a:pt x="5" y="13"/>
                    <a:pt x="3" y="16"/>
                    <a:pt x="2" y="19"/>
                  </a:cubicBezTo>
                  <a:cubicBezTo>
                    <a:pt x="2" y="22"/>
                    <a:pt x="1" y="26"/>
                    <a:pt x="1" y="30"/>
                  </a:cubicBezTo>
                  <a:cubicBezTo>
                    <a:pt x="1" y="33"/>
                    <a:pt x="0" y="37"/>
                    <a:pt x="0" y="40"/>
                  </a:cubicBezTo>
                  <a:cubicBezTo>
                    <a:pt x="0" y="46"/>
                    <a:pt x="1" y="52"/>
                    <a:pt x="2" y="57"/>
                  </a:cubicBezTo>
                  <a:cubicBezTo>
                    <a:pt x="2" y="59"/>
                    <a:pt x="3" y="61"/>
                    <a:pt x="3" y="63"/>
                  </a:cubicBezTo>
                  <a:cubicBezTo>
                    <a:pt x="4" y="67"/>
                    <a:pt x="5" y="70"/>
                    <a:pt x="7" y="74"/>
                  </a:cubicBezTo>
                  <a:cubicBezTo>
                    <a:pt x="9" y="77"/>
                    <a:pt x="11" y="79"/>
                    <a:pt x="14" y="81"/>
                  </a:cubicBezTo>
                  <a:cubicBezTo>
                    <a:pt x="17" y="84"/>
                    <a:pt x="20" y="85"/>
                    <a:pt x="24" y="86"/>
                  </a:cubicBezTo>
                  <a:cubicBezTo>
                    <a:pt x="26" y="87"/>
                    <a:pt x="28" y="87"/>
                    <a:pt x="31" y="87"/>
                  </a:cubicBezTo>
                  <a:cubicBezTo>
                    <a:pt x="31" y="87"/>
                    <a:pt x="31" y="87"/>
                    <a:pt x="32" y="87"/>
                  </a:cubicBezTo>
                  <a:cubicBezTo>
                    <a:pt x="35" y="87"/>
                    <a:pt x="38" y="86"/>
                    <a:pt x="41" y="85"/>
                  </a:cubicBezTo>
                  <a:cubicBezTo>
                    <a:pt x="44" y="84"/>
                    <a:pt x="46" y="83"/>
                    <a:pt x="47" y="81"/>
                  </a:cubicBezTo>
                  <a:cubicBezTo>
                    <a:pt x="50" y="79"/>
                    <a:pt x="53" y="77"/>
                    <a:pt x="54" y="74"/>
                  </a:cubicBezTo>
                  <a:cubicBezTo>
                    <a:pt x="58" y="67"/>
                    <a:pt x="59" y="60"/>
                    <a:pt x="57" y="53"/>
                  </a:cubicBezTo>
                  <a:cubicBezTo>
                    <a:pt x="57" y="50"/>
                    <a:pt x="55" y="47"/>
                    <a:pt x="54" y="44"/>
                  </a:cubicBezTo>
                  <a:cubicBezTo>
                    <a:pt x="52" y="40"/>
                    <a:pt x="51" y="35"/>
                    <a:pt x="49" y="30"/>
                  </a:cubicBezTo>
                  <a:cubicBezTo>
                    <a:pt x="48" y="28"/>
                    <a:pt x="47" y="25"/>
                    <a:pt x="47" y="22"/>
                  </a:cubicBezTo>
                  <a:cubicBezTo>
                    <a:pt x="47" y="21"/>
                    <a:pt x="46" y="19"/>
                    <a:pt x="46" y="18"/>
                  </a:cubicBezTo>
                  <a:cubicBezTo>
                    <a:pt x="45" y="15"/>
                    <a:pt x="44" y="12"/>
                    <a:pt x="42" y="10"/>
                  </a:cubicBezTo>
                  <a:cubicBezTo>
                    <a:pt x="38" y="4"/>
                    <a:pt x="32"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0" name="Freeform 594"/>
            <p:cNvSpPr>
              <a:spLocks/>
            </p:cNvSpPr>
            <p:nvPr/>
          </p:nvSpPr>
          <p:spPr bwMode="auto">
            <a:xfrm>
              <a:off x="8442564" y="4233772"/>
              <a:ext cx="44267" cy="59613"/>
            </a:xfrm>
            <a:custGeom>
              <a:avLst/>
              <a:gdLst>
                <a:gd name="T0" fmla="*/ 24 w 46"/>
                <a:gd name="T1" fmla="*/ 0 h 62"/>
                <a:gd name="T2" fmla="*/ 23 w 46"/>
                <a:gd name="T3" fmla="*/ 0 h 62"/>
                <a:gd name="T4" fmla="*/ 18 w 46"/>
                <a:gd name="T5" fmla="*/ 1 h 62"/>
                <a:gd name="T6" fmla="*/ 14 w 46"/>
                <a:gd name="T7" fmla="*/ 3 h 62"/>
                <a:gd name="T8" fmla="*/ 8 w 46"/>
                <a:gd name="T9" fmla="*/ 8 h 62"/>
                <a:gd name="T10" fmla="*/ 5 w 46"/>
                <a:gd name="T11" fmla="*/ 14 h 62"/>
                <a:gd name="T12" fmla="*/ 3 w 46"/>
                <a:gd name="T13" fmla="*/ 24 h 62"/>
                <a:gd name="T14" fmla="*/ 2 w 46"/>
                <a:gd name="T15" fmla="*/ 29 h 62"/>
                <a:gd name="T16" fmla="*/ 2 w 46"/>
                <a:gd name="T17" fmla="*/ 46 h 62"/>
                <a:gd name="T18" fmla="*/ 4 w 46"/>
                <a:gd name="T19" fmla="*/ 51 h 62"/>
                <a:gd name="T20" fmla="*/ 10 w 46"/>
                <a:gd name="T21" fmla="*/ 57 h 62"/>
                <a:gd name="T22" fmla="*/ 15 w 46"/>
                <a:gd name="T23" fmla="*/ 60 h 62"/>
                <a:gd name="T24" fmla="*/ 23 w 46"/>
                <a:gd name="T25" fmla="*/ 62 h 62"/>
                <a:gd name="T26" fmla="*/ 23 w 46"/>
                <a:gd name="T27" fmla="*/ 62 h 62"/>
                <a:gd name="T28" fmla="*/ 29 w 46"/>
                <a:gd name="T29" fmla="*/ 61 h 62"/>
                <a:gd name="T30" fmla="*/ 35 w 46"/>
                <a:gd name="T31" fmla="*/ 59 h 62"/>
                <a:gd name="T32" fmla="*/ 41 w 46"/>
                <a:gd name="T33" fmla="*/ 53 h 62"/>
                <a:gd name="T34" fmla="*/ 45 w 46"/>
                <a:gd name="T35" fmla="*/ 46 h 62"/>
                <a:gd name="T36" fmla="*/ 46 w 46"/>
                <a:gd name="T37" fmla="*/ 42 h 62"/>
                <a:gd name="T38" fmla="*/ 45 w 46"/>
                <a:gd name="T39" fmla="*/ 32 h 62"/>
                <a:gd name="T40" fmla="*/ 45 w 46"/>
                <a:gd name="T41" fmla="*/ 32 h 62"/>
                <a:gd name="T42" fmla="*/ 45 w 46"/>
                <a:gd name="T43" fmla="*/ 29 h 62"/>
                <a:gd name="T44" fmla="*/ 43 w 46"/>
                <a:gd name="T45" fmla="*/ 24 h 62"/>
                <a:gd name="T46" fmla="*/ 41 w 46"/>
                <a:gd name="T47" fmla="*/ 14 h 62"/>
                <a:gd name="T48" fmla="*/ 39 w 46"/>
                <a:gd name="T49" fmla="*/ 10 h 62"/>
                <a:gd name="T50" fmla="*/ 35 w 46"/>
                <a:gd name="T51" fmla="*/ 4 h 62"/>
                <a:gd name="T52" fmla="*/ 30 w 46"/>
                <a:gd name="T53" fmla="*/ 2 h 62"/>
                <a:gd name="T54" fmla="*/ 24 w 46"/>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24" y="0"/>
                  </a:moveTo>
                  <a:cubicBezTo>
                    <a:pt x="24" y="0"/>
                    <a:pt x="23" y="0"/>
                    <a:pt x="23" y="0"/>
                  </a:cubicBezTo>
                  <a:cubicBezTo>
                    <a:pt x="22" y="1"/>
                    <a:pt x="20" y="1"/>
                    <a:pt x="18" y="1"/>
                  </a:cubicBezTo>
                  <a:cubicBezTo>
                    <a:pt x="17" y="2"/>
                    <a:pt x="15" y="2"/>
                    <a:pt x="14" y="3"/>
                  </a:cubicBezTo>
                  <a:cubicBezTo>
                    <a:pt x="12" y="4"/>
                    <a:pt x="10" y="6"/>
                    <a:pt x="8" y="8"/>
                  </a:cubicBezTo>
                  <a:cubicBezTo>
                    <a:pt x="7" y="10"/>
                    <a:pt x="6" y="12"/>
                    <a:pt x="5" y="14"/>
                  </a:cubicBezTo>
                  <a:cubicBezTo>
                    <a:pt x="4" y="18"/>
                    <a:pt x="4" y="21"/>
                    <a:pt x="3" y="24"/>
                  </a:cubicBezTo>
                  <a:cubicBezTo>
                    <a:pt x="3" y="26"/>
                    <a:pt x="2" y="28"/>
                    <a:pt x="2" y="29"/>
                  </a:cubicBezTo>
                  <a:cubicBezTo>
                    <a:pt x="1" y="35"/>
                    <a:pt x="0" y="40"/>
                    <a:pt x="2" y="46"/>
                  </a:cubicBezTo>
                  <a:cubicBezTo>
                    <a:pt x="2" y="47"/>
                    <a:pt x="3" y="49"/>
                    <a:pt x="4" y="51"/>
                  </a:cubicBezTo>
                  <a:cubicBezTo>
                    <a:pt x="5" y="54"/>
                    <a:pt x="7" y="56"/>
                    <a:pt x="10" y="57"/>
                  </a:cubicBezTo>
                  <a:cubicBezTo>
                    <a:pt x="11" y="59"/>
                    <a:pt x="13" y="60"/>
                    <a:pt x="15" y="60"/>
                  </a:cubicBezTo>
                  <a:cubicBezTo>
                    <a:pt x="17" y="62"/>
                    <a:pt x="20" y="62"/>
                    <a:pt x="23" y="62"/>
                  </a:cubicBezTo>
                  <a:cubicBezTo>
                    <a:pt x="23" y="62"/>
                    <a:pt x="23" y="62"/>
                    <a:pt x="23" y="62"/>
                  </a:cubicBezTo>
                  <a:cubicBezTo>
                    <a:pt x="25" y="62"/>
                    <a:pt x="27" y="62"/>
                    <a:pt x="29" y="61"/>
                  </a:cubicBezTo>
                  <a:cubicBezTo>
                    <a:pt x="31" y="61"/>
                    <a:pt x="33" y="60"/>
                    <a:pt x="35" y="59"/>
                  </a:cubicBezTo>
                  <a:cubicBezTo>
                    <a:pt x="37" y="58"/>
                    <a:pt x="39" y="56"/>
                    <a:pt x="41" y="53"/>
                  </a:cubicBezTo>
                  <a:cubicBezTo>
                    <a:pt x="43" y="51"/>
                    <a:pt x="44" y="49"/>
                    <a:pt x="45" y="46"/>
                  </a:cubicBezTo>
                  <a:cubicBezTo>
                    <a:pt x="45" y="44"/>
                    <a:pt x="45" y="43"/>
                    <a:pt x="46" y="42"/>
                  </a:cubicBezTo>
                  <a:cubicBezTo>
                    <a:pt x="46" y="39"/>
                    <a:pt x="46" y="35"/>
                    <a:pt x="45" y="32"/>
                  </a:cubicBezTo>
                  <a:cubicBezTo>
                    <a:pt x="45" y="32"/>
                    <a:pt x="45" y="32"/>
                    <a:pt x="45" y="32"/>
                  </a:cubicBezTo>
                  <a:cubicBezTo>
                    <a:pt x="45" y="31"/>
                    <a:pt x="45" y="30"/>
                    <a:pt x="45" y="29"/>
                  </a:cubicBezTo>
                  <a:cubicBezTo>
                    <a:pt x="44" y="28"/>
                    <a:pt x="44" y="26"/>
                    <a:pt x="43" y="24"/>
                  </a:cubicBezTo>
                  <a:cubicBezTo>
                    <a:pt x="43" y="21"/>
                    <a:pt x="42" y="18"/>
                    <a:pt x="41" y="14"/>
                  </a:cubicBezTo>
                  <a:cubicBezTo>
                    <a:pt x="41" y="13"/>
                    <a:pt x="40" y="11"/>
                    <a:pt x="39" y="10"/>
                  </a:cubicBezTo>
                  <a:cubicBezTo>
                    <a:pt x="38" y="8"/>
                    <a:pt x="37" y="6"/>
                    <a:pt x="35" y="4"/>
                  </a:cubicBezTo>
                  <a:cubicBezTo>
                    <a:pt x="33" y="3"/>
                    <a:pt x="32" y="2"/>
                    <a:pt x="30" y="2"/>
                  </a:cubicBezTo>
                  <a:cubicBezTo>
                    <a:pt x="28" y="1"/>
                    <a:pt x="26"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1" name="Freeform 595"/>
            <p:cNvSpPr>
              <a:spLocks/>
            </p:cNvSpPr>
            <p:nvPr/>
          </p:nvSpPr>
          <p:spPr bwMode="auto">
            <a:xfrm>
              <a:off x="8607237" y="4122810"/>
              <a:ext cx="95616" cy="162902"/>
            </a:xfrm>
            <a:custGeom>
              <a:avLst/>
              <a:gdLst>
                <a:gd name="T0" fmla="*/ 22 w 99"/>
                <a:gd name="T1" fmla="*/ 0 h 169"/>
                <a:gd name="T2" fmla="*/ 14 w 99"/>
                <a:gd name="T3" fmla="*/ 1 h 169"/>
                <a:gd name="T4" fmla="*/ 1 w 99"/>
                <a:gd name="T5" fmla="*/ 20 h 169"/>
                <a:gd name="T6" fmla="*/ 7 w 99"/>
                <a:gd name="T7" fmla="*/ 54 h 169"/>
                <a:gd name="T8" fmla="*/ 17 w 99"/>
                <a:gd name="T9" fmla="*/ 84 h 169"/>
                <a:gd name="T10" fmla="*/ 31 w 99"/>
                <a:gd name="T11" fmla="*/ 135 h 169"/>
                <a:gd name="T12" fmla="*/ 31 w 99"/>
                <a:gd name="T13" fmla="*/ 137 h 169"/>
                <a:gd name="T14" fmla="*/ 57 w 99"/>
                <a:gd name="T15" fmla="*/ 168 h 169"/>
                <a:gd name="T16" fmla="*/ 65 w 99"/>
                <a:gd name="T17" fmla="*/ 169 h 169"/>
                <a:gd name="T18" fmla="*/ 88 w 99"/>
                <a:gd name="T19" fmla="*/ 159 h 169"/>
                <a:gd name="T20" fmla="*/ 96 w 99"/>
                <a:gd name="T21" fmla="*/ 129 h 169"/>
                <a:gd name="T22" fmla="*/ 70 w 99"/>
                <a:gd name="T23" fmla="*/ 63 h 169"/>
                <a:gd name="T24" fmla="*/ 57 w 99"/>
                <a:gd name="T25" fmla="*/ 35 h 169"/>
                <a:gd name="T26" fmla="*/ 36 w 99"/>
                <a:gd name="T27" fmla="*/ 5 h 169"/>
                <a:gd name="T28" fmla="*/ 22 w 99"/>
                <a:gd name="T2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69">
                  <a:moveTo>
                    <a:pt x="22" y="0"/>
                  </a:moveTo>
                  <a:cubicBezTo>
                    <a:pt x="19" y="0"/>
                    <a:pt x="17" y="0"/>
                    <a:pt x="14" y="1"/>
                  </a:cubicBezTo>
                  <a:cubicBezTo>
                    <a:pt x="6" y="5"/>
                    <a:pt x="2" y="11"/>
                    <a:pt x="1" y="20"/>
                  </a:cubicBezTo>
                  <a:cubicBezTo>
                    <a:pt x="0" y="31"/>
                    <a:pt x="4" y="43"/>
                    <a:pt x="7" y="54"/>
                  </a:cubicBezTo>
                  <a:cubicBezTo>
                    <a:pt x="10" y="64"/>
                    <a:pt x="13" y="74"/>
                    <a:pt x="17" y="84"/>
                  </a:cubicBezTo>
                  <a:cubicBezTo>
                    <a:pt x="22" y="101"/>
                    <a:pt x="26" y="118"/>
                    <a:pt x="31" y="135"/>
                  </a:cubicBezTo>
                  <a:cubicBezTo>
                    <a:pt x="31" y="136"/>
                    <a:pt x="31" y="137"/>
                    <a:pt x="31" y="137"/>
                  </a:cubicBezTo>
                  <a:cubicBezTo>
                    <a:pt x="31" y="152"/>
                    <a:pt x="43" y="164"/>
                    <a:pt x="57" y="168"/>
                  </a:cubicBezTo>
                  <a:cubicBezTo>
                    <a:pt x="60" y="168"/>
                    <a:pt x="62" y="169"/>
                    <a:pt x="65" y="169"/>
                  </a:cubicBezTo>
                  <a:cubicBezTo>
                    <a:pt x="73" y="169"/>
                    <a:pt x="81" y="166"/>
                    <a:pt x="88" y="159"/>
                  </a:cubicBezTo>
                  <a:cubicBezTo>
                    <a:pt x="95" y="152"/>
                    <a:pt x="99" y="139"/>
                    <a:pt x="96" y="129"/>
                  </a:cubicBezTo>
                  <a:cubicBezTo>
                    <a:pt x="88" y="106"/>
                    <a:pt x="79" y="85"/>
                    <a:pt x="70" y="63"/>
                  </a:cubicBezTo>
                  <a:cubicBezTo>
                    <a:pt x="66" y="54"/>
                    <a:pt x="62" y="44"/>
                    <a:pt x="57" y="35"/>
                  </a:cubicBezTo>
                  <a:cubicBezTo>
                    <a:pt x="51" y="24"/>
                    <a:pt x="45" y="13"/>
                    <a:pt x="36" y="5"/>
                  </a:cubicBezTo>
                  <a:cubicBezTo>
                    <a:pt x="32" y="2"/>
                    <a:pt x="27"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2" name="Freeform 596"/>
            <p:cNvSpPr>
              <a:spLocks/>
            </p:cNvSpPr>
            <p:nvPr/>
          </p:nvSpPr>
          <p:spPr bwMode="auto">
            <a:xfrm>
              <a:off x="8681605" y="4126351"/>
              <a:ext cx="77910" cy="118635"/>
            </a:xfrm>
            <a:custGeom>
              <a:avLst/>
              <a:gdLst>
                <a:gd name="T0" fmla="*/ 20 w 81"/>
                <a:gd name="T1" fmla="*/ 0 h 123"/>
                <a:gd name="T2" fmla="*/ 13 w 81"/>
                <a:gd name="T3" fmla="*/ 1 h 123"/>
                <a:gd name="T4" fmla="*/ 2 w 81"/>
                <a:gd name="T5" fmla="*/ 18 h 123"/>
                <a:gd name="T6" fmla="*/ 10 w 81"/>
                <a:gd name="T7" fmla="*/ 64 h 123"/>
                <a:gd name="T8" fmla="*/ 17 w 81"/>
                <a:gd name="T9" fmla="*/ 84 h 123"/>
                <a:gd name="T10" fmla="*/ 32 w 81"/>
                <a:gd name="T11" fmla="*/ 115 h 123"/>
                <a:gd name="T12" fmla="*/ 52 w 81"/>
                <a:gd name="T13" fmla="*/ 123 h 123"/>
                <a:gd name="T14" fmla="*/ 63 w 81"/>
                <a:gd name="T15" fmla="*/ 121 h 123"/>
                <a:gd name="T16" fmla="*/ 80 w 81"/>
                <a:gd name="T17" fmla="*/ 95 h 123"/>
                <a:gd name="T18" fmla="*/ 69 w 81"/>
                <a:gd name="T19" fmla="*/ 63 h 123"/>
                <a:gd name="T20" fmla="*/ 59 w 81"/>
                <a:gd name="T21" fmla="*/ 44 h 123"/>
                <a:gd name="T22" fmla="*/ 34 w 81"/>
                <a:gd name="T23" fmla="*/ 5 h 123"/>
                <a:gd name="T24" fmla="*/ 20 w 81"/>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23">
                  <a:moveTo>
                    <a:pt x="20" y="0"/>
                  </a:moveTo>
                  <a:cubicBezTo>
                    <a:pt x="18" y="0"/>
                    <a:pt x="16" y="0"/>
                    <a:pt x="13" y="1"/>
                  </a:cubicBezTo>
                  <a:cubicBezTo>
                    <a:pt x="6" y="4"/>
                    <a:pt x="2" y="11"/>
                    <a:pt x="2" y="18"/>
                  </a:cubicBezTo>
                  <a:cubicBezTo>
                    <a:pt x="0" y="34"/>
                    <a:pt x="6" y="50"/>
                    <a:pt x="10" y="64"/>
                  </a:cubicBezTo>
                  <a:cubicBezTo>
                    <a:pt x="12" y="71"/>
                    <a:pt x="15" y="78"/>
                    <a:pt x="17" y="84"/>
                  </a:cubicBezTo>
                  <a:cubicBezTo>
                    <a:pt x="21" y="95"/>
                    <a:pt x="23" y="108"/>
                    <a:pt x="32" y="115"/>
                  </a:cubicBezTo>
                  <a:cubicBezTo>
                    <a:pt x="37" y="120"/>
                    <a:pt x="44" y="123"/>
                    <a:pt x="52" y="123"/>
                  </a:cubicBezTo>
                  <a:cubicBezTo>
                    <a:pt x="55" y="123"/>
                    <a:pt x="59" y="122"/>
                    <a:pt x="63" y="121"/>
                  </a:cubicBezTo>
                  <a:cubicBezTo>
                    <a:pt x="73" y="116"/>
                    <a:pt x="80" y="107"/>
                    <a:pt x="80" y="95"/>
                  </a:cubicBezTo>
                  <a:cubicBezTo>
                    <a:pt x="81" y="84"/>
                    <a:pt x="73" y="73"/>
                    <a:pt x="69" y="63"/>
                  </a:cubicBezTo>
                  <a:cubicBezTo>
                    <a:pt x="66" y="56"/>
                    <a:pt x="63" y="50"/>
                    <a:pt x="59" y="44"/>
                  </a:cubicBezTo>
                  <a:cubicBezTo>
                    <a:pt x="52" y="30"/>
                    <a:pt x="45" y="15"/>
                    <a:pt x="34" y="5"/>
                  </a:cubicBezTo>
                  <a:cubicBezTo>
                    <a:pt x="30" y="2"/>
                    <a:pt x="25"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3" name="Freeform 597"/>
            <p:cNvSpPr>
              <a:spLocks/>
            </p:cNvSpPr>
            <p:nvPr/>
          </p:nvSpPr>
          <p:spPr bwMode="auto">
            <a:xfrm>
              <a:off x="8748301" y="4115727"/>
              <a:ext cx="76729" cy="108011"/>
            </a:xfrm>
            <a:custGeom>
              <a:avLst/>
              <a:gdLst>
                <a:gd name="T0" fmla="*/ 21 w 80"/>
                <a:gd name="T1" fmla="*/ 0 h 112"/>
                <a:gd name="T2" fmla="*/ 13 w 80"/>
                <a:gd name="T3" fmla="*/ 2 h 112"/>
                <a:gd name="T4" fmla="*/ 2 w 80"/>
                <a:gd name="T5" fmla="*/ 24 h 112"/>
                <a:gd name="T6" fmla="*/ 14 w 80"/>
                <a:gd name="T7" fmla="*/ 60 h 112"/>
                <a:gd name="T8" fmla="*/ 20 w 80"/>
                <a:gd name="T9" fmla="*/ 77 h 112"/>
                <a:gd name="T10" fmla="*/ 23 w 80"/>
                <a:gd name="T11" fmla="*/ 85 h 112"/>
                <a:gd name="T12" fmla="*/ 25 w 80"/>
                <a:gd name="T13" fmla="*/ 90 h 112"/>
                <a:gd name="T14" fmla="*/ 28 w 80"/>
                <a:gd name="T15" fmla="*/ 98 h 112"/>
                <a:gd name="T16" fmla="*/ 33 w 80"/>
                <a:gd name="T17" fmla="*/ 104 h 112"/>
                <a:gd name="T18" fmla="*/ 39 w 80"/>
                <a:gd name="T19" fmla="*/ 108 h 112"/>
                <a:gd name="T20" fmla="*/ 49 w 80"/>
                <a:gd name="T21" fmla="*/ 112 h 112"/>
                <a:gd name="T22" fmla="*/ 53 w 80"/>
                <a:gd name="T23" fmla="*/ 112 h 112"/>
                <a:gd name="T24" fmla="*/ 66 w 80"/>
                <a:gd name="T25" fmla="*/ 108 h 112"/>
                <a:gd name="T26" fmla="*/ 75 w 80"/>
                <a:gd name="T27" fmla="*/ 99 h 112"/>
                <a:gd name="T28" fmla="*/ 78 w 80"/>
                <a:gd name="T29" fmla="*/ 78 h 112"/>
                <a:gd name="T30" fmla="*/ 67 w 80"/>
                <a:gd name="T31" fmla="*/ 57 h 112"/>
                <a:gd name="T32" fmla="*/ 57 w 80"/>
                <a:gd name="T33" fmla="*/ 41 h 112"/>
                <a:gd name="T34" fmla="*/ 37 w 80"/>
                <a:gd name="T35" fmla="*/ 9 h 112"/>
                <a:gd name="T36" fmla="*/ 21 w 80"/>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21" y="0"/>
                  </a:moveTo>
                  <a:cubicBezTo>
                    <a:pt x="18" y="0"/>
                    <a:pt x="16" y="1"/>
                    <a:pt x="13" y="2"/>
                  </a:cubicBezTo>
                  <a:cubicBezTo>
                    <a:pt x="5" y="5"/>
                    <a:pt x="0" y="15"/>
                    <a:pt x="2" y="24"/>
                  </a:cubicBezTo>
                  <a:cubicBezTo>
                    <a:pt x="6" y="36"/>
                    <a:pt x="10" y="48"/>
                    <a:pt x="14" y="60"/>
                  </a:cubicBezTo>
                  <a:cubicBezTo>
                    <a:pt x="16" y="65"/>
                    <a:pt x="18" y="71"/>
                    <a:pt x="20" y="77"/>
                  </a:cubicBezTo>
                  <a:cubicBezTo>
                    <a:pt x="21" y="79"/>
                    <a:pt x="22" y="82"/>
                    <a:pt x="23" y="85"/>
                  </a:cubicBezTo>
                  <a:cubicBezTo>
                    <a:pt x="24" y="87"/>
                    <a:pt x="24" y="88"/>
                    <a:pt x="25" y="90"/>
                  </a:cubicBezTo>
                  <a:cubicBezTo>
                    <a:pt x="26" y="93"/>
                    <a:pt x="27" y="95"/>
                    <a:pt x="28" y="98"/>
                  </a:cubicBezTo>
                  <a:cubicBezTo>
                    <a:pt x="30" y="100"/>
                    <a:pt x="31" y="102"/>
                    <a:pt x="33" y="104"/>
                  </a:cubicBezTo>
                  <a:cubicBezTo>
                    <a:pt x="35" y="106"/>
                    <a:pt x="37" y="107"/>
                    <a:pt x="39" y="108"/>
                  </a:cubicBezTo>
                  <a:cubicBezTo>
                    <a:pt x="42" y="110"/>
                    <a:pt x="45" y="112"/>
                    <a:pt x="49" y="112"/>
                  </a:cubicBezTo>
                  <a:cubicBezTo>
                    <a:pt x="50" y="112"/>
                    <a:pt x="51" y="112"/>
                    <a:pt x="53" y="112"/>
                  </a:cubicBezTo>
                  <a:cubicBezTo>
                    <a:pt x="57" y="112"/>
                    <a:pt x="62" y="111"/>
                    <a:pt x="66" y="108"/>
                  </a:cubicBezTo>
                  <a:cubicBezTo>
                    <a:pt x="70" y="106"/>
                    <a:pt x="73" y="103"/>
                    <a:pt x="75" y="99"/>
                  </a:cubicBezTo>
                  <a:cubicBezTo>
                    <a:pt x="79" y="93"/>
                    <a:pt x="80" y="85"/>
                    <a:pt x="78" y="78"/>
                  </a:cubicBezTo>
                  <a:cubicBezTo>
                    <a:pt x="77" y="71"/>
                    <a:pt x="71" y="63"/>
                    <a:pt x="67" y="57"/>
                  </a:cubicBezTo>
                  <a:cubicBezTo>
                    <a:pt x="64" y="51"/>
                    <a:pt x="61" y="46"/>
                    <a:pt x="57" y="41"/>
                  </a:cubicBezTo>
                  <a:cubicBezTo>
                    <a:pt x="37" y="9"/>
                    <a:pt x="37" y="9"/>
                    <a:pt x="37" y="9"/>
                  </a:cubicBezTo>
                  <a:cubicBezTo>
                    <a:pt x="33" y="4"/>
                    <a:pt x="27" y="0"/>
                    <a:pt x="2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4" name="Freeform 598"/>
            <p:cNvSpPr>
              <a:spLocks/>
            </p:cNvSpPr>
            <p:nvPr/>
          </p:nvSpPr>
          <p:spPr bwMode="auto">
            <a:xfrm>
              <a:off x="8829752" y="4113956"/>
              <a:ext cx="69647" cy="88534"/>
            </a:xfrm>
            <a:custGeom>
              <a:avLst/>
              <a:gdLst>
                <a:gd name="T0" fmla="*/ 19 w 72"/>
                <a:gd name="T1" fmla="*/ 0 h 92"/>
                <a:gd name="T2" fmla="*/ 6 w 72"/>
                <a:gd name="T3" fmla="*/ 5 h 92"/>
                <a:gd name="T4" fmla="*/ 2 w 72"/>
                <a:gd name="T5" fmla="*/ 23 h 92"/>
                <a:gd name="T6" fmla="*/ 2 w 72"/>
                <a:gd name="T7" fmla="*/ 27 h 92"/>
                <a:gd name="T8" fmla="*/ 7 w 72"/>
                <a:gd name="T9" fmla="*/ 36 h 92"/>
                <a:gd name="T10" fmla="*/ 9 w 72"/>
                <a:gd name="T11" fmla="*/ 41 h 92"/>
                <a:gd name="T12" fmla="*/ 14 w 72"/>
                <a:gd name="T13" fmla="*/ 56 h 92"/>
                <a:gd name="T14" fmla="*/ 17 w 72"/>
                <a:gd name="T15" fmla="*/ 65 h 92"/>
                <a:gd name="T16" fmla="*/ 17 w 72"/>
                <a:gd name="T17" fmla="*/ 69 h 92"/>
                <a:gd name="T18" fmla="*/ 25 w 72"/>
                <a:gd name="T19" fmla="*/ 84 h 92"/>
                <a:gd name="T20" fmla="*/ 43 w 72"/>
                <a:gd name="T21" fmla="*/ 92 h 92"/>
                <a:gd name="T22" fmla="*/ 50 w 72"/>
                <a:gd name="T23" fmla="*/ 91 h 92"/>
                <a:gd name="T24" fmla="*/ 68 w 72"/>
                <a:gd name="T25" fmla="*/ 73 h 92"/>
                <a:gd name="T26" fmla="*/ 62 w 72"/>
                <a:gd name="T27" fmla="*/ 41 h 92"/>
                <a:gd name="T28" fmla="*/ 55 w 72"/>
                <a:gd name="T29" fmla="*/ 28 h 92"/>
                <a:gd name="T30" fmla="*/ 42 w 72"/>
                <a:gd name="T31" fmla="*/ 13 h 92"/>
                <a:gd name="T32" fmla="*/ 37 w 72"/>
                <a:gd name="T33" fmla="*/ 8 h 92"/>
                <a:gd name="T34" fmla="*/ 34 w 72"/>
                <a:gd name="T35" fmla="*/ 6 h 92"/>
                <a:gd name="T36" fmla="*/ 27 w 72"/>
                <a:gd name="T37" fmla="*/ 2 h 92"/>
                <a:gd name="T38" fmla="*/ 24 w 72"/>
                <a:gd name="T39" fmla="*/ 1 h 92"/>
                <a:gd name="T40" fmla="*/ 19 w 72"/>
                <a:gd name="T4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2">
                  <a:moveTo>
                    <a:pt x="19" y="0"/>
                  </a:moveTo>
                  <a:cubicBezTo>
                    <a:pt x="14" y="0"/>
                    <a:pt x="9" y="2"/>
                    <a:pt x="6" y="5"/>
                  </a:cubicBezTo>
                  <a:cubicBezTo>
                    <a:pt x="1" y="10"/>
                    <a:pt x="0" y="16"/>
                    <a:pt x="2" y="23"/>
                  </a:cubicBezTo>
                  <a:cubicBezTo>
                    <a:pt x="2" y="24"/>
                    <a:pt x="2" y="25"/>
                    <a:pt x="2" y="27"/>
                  </a:cubicBezTo>
                  <a:cubicBezTo>
                    <a:pt x="3" y="30"/>
                    <a:pt x="5" y="33"/>
                    <a:pt x="7" y="36"/>
                  </a:cubicBezTo>
                  <a:cubicBezTo>
                    <a:pt x="8" y="37"/>
                    <a:pt x="9" y="39"/>
                    <a:pt x="9" y="41"/>
                  </a:cubicBezTo>
                  <a:cubicBezTo>
                    <a:pt x="11" y="46"/>
                    <a:pt x="13" y="51"/>
                    <a:pt x="14" y="56"/>
                  </a:cubicBezTo>
                  <a:cubicBezTo>
                    <a:pt x="15" y="59"/>
                    <a:pt x="16" y="62"/>
                    <a:pt x="17" y="65"/>
                  </a:cubicBezTo>
                  <a:cubicBezTo>
                    <a:pt x="17" y="66"/>
                    <a:pt x="17" y="68"/>
                    <a:pt x="17" y="69"/>
                  </a:cubicBezTo>
                  <a:cubicBezTo>
                    <a:pt x="18" y="75"/>
                    <a:pt x="21" y="80"/>
                    <a:pt x="25" y="84"/>
                  </a:cubicBezTo>
                  <a:cubicBezTo>
                    <a:pt x="30" y="89"/>
                    <a:pt x="37" y="92"/>
                    <a:pt x="43" y="92"/>
                  </a:cubicBezTo>
                  <a:cubicBezTo>
                    <a:pt x="46" y="92"/>
                    <a:pt x="48" y="91"/>
                    <a:pt x="50" y="91"/>
                  </a:cubicBezTo>
                  <a:cubicBezTo>
                    <a:pt x="59" y="88"/>
                    <a:pt x="66" y="81"/>
                    <a:pt x="68" y="73"/>
                  </a:cubicBezTo>
                  <a:cubicBezTo>
                    <a:pt x="72" y="61"/>
                    <a:pt x="66" y="51"/>
                    <a:pt x="62" y="41"/>
                  </a:cubicBezTo>
                  <a:cubicBezTo>
                    <a:pt x="60" y="36"/>
                    <a:pt x="58" y="32"/>
                    <a:pt x="55" y="28"/>
                  </a:cubicBezTo>
                  <a:cubicBezTo>
                    <a:pt x="51" y="23"/>
                    <a:pt x="47" y="18"/>
                    <a:pt x="42" y="13"/>
                  </a:cubicBezTo>
                  <a:cubicBezTo>
                    <a:pt x="41" y="11"/>
                    <a:pt x="39" y="10"/>
                    <a:pt x="37" y="8"/>
                  </a:cubicBezTo>
                  <a:cubicBezTo>
                    <a:pt x="36" y="7"/>
                    <a:pt x="35" y="6"/>
                    <a:pt x="34" y="6"/>
                  </a:cubicBezTo>
                  <a:cubicBezTo>
                    <a:pt x="32" y="4"/>
                    <a:pt x="30" y="3"/>
                    <a:pt x="27" y="2"/>
                  </a:cubicBezTo>
                  <a:cubicBezTo>
                    <a:pt x="26" y="1"/>
                    <a:pt x="25" y="1"/>
                    <a:pt x="24" y="1"/>
                  </a:cubicBezTo>
                  <a:cubicBezTo>
                    <a:pt x="22" y="0"/>
                    <a:pt x="21" y="0"/>
                    <a:pt x="19"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5" name="Freeform 599"/>
            <p:cNvSpPr>
              <a:spLocks noEditPoints="1"/>
            </p:cNvSpPr>
            <p:nvPr/>
          </p:nvSpPr>
          <p:spPr bwMode="auto">
            <a:xfrm>
              <a:off x="8901169" y="4106284"/>
              <a:ext cx="57842" cy="82041"/>
            </a:xfrm>
            <a:custGeom>
              <a:avLst/>
              <a:gdLst>
                <a:gd name="T0" fmla="*/ 13 w 60"/>
                <a:gd name="T1" fmla="*/ 60 h 85"/>
                <a:gd name="T2" fmla="*/ 12 w 60"/>
                <a:gd name="T3" fmla="*/ 59 h 85"/>
                <a:gd name="T4" fmla="*/ 13 w 60"/>
                <a:gd name="T5" fmla="*/ 60 h 85"/>
                <a:gd name="T6" fmla="*/ 18 w 60"/>
                <a:gd name="T7" fmla="*/ 0 h 85"/>
                <a:gd name="T8" fmla="*/ 13 w 60"/>
                <a:gd name="T9" fmla="*/ 1 h 85"/>
                <a:gd name="T10" fmla="*/ 4 w 60"/>
                <a:gd name="T11" fmla="*/ 8 h 85"/>
                <a:gd name="T12" fmla="*/ 0 w 60"/>
                <a:gd name="T13" fmla="*/ 19 h 85"/>
                <a:gd name="T14" fmla="*/ 0 w 60"/>
                <a:gd name="T15" fmla="*/ 24 h 85"/>
                <a:gd name="T16" fmla="*/ 3 w 60"/>
                <a:gd name="T17" fmla="*/ 29 h 85"/>
                <a:gd name="T18" fmla="*/ 3 w 60"/>
                <a:gd name="T19" fmla="*/ 29 h 85"/>
                <a:gd name="T20" fmla="*/ 3 w 60"/>
                <a:gd name="T21" fmla="*/ 29 h 85"/>
                <a:gd name="T22" fmla="*/ 3 w 60"/>
                <a:gd name="T23" fmla="*/ 29 h 85"/>
                <a:gd name="T24" fmla="*/ 9 w 60"/>
                <a:gd name="T25" fmla="*/ 40 h 85"/>
                <a:gd name="T26" fmla="*/ 12 w 60"/>
                <a:gd name="T27" fmla="*/ 49 h 85"/>
                <a:gd name="T28" fmla="*/ 12 w 60"/>
                <a:gd name="T29" fmla="*/ 53 h 85"/>
                <a:gd name="T30" fmla="*/ 13 w 60"/>
                <a:gd name="T31" fmla="*/ 61 h 85"/>
                <a:gd name="T32" fmla="*/ 13 w 60"/>
                <a:gd name="T33" fmla="*/ 61 h 85"/>
                <a:gd name="T34" fmla="*/ 15 w 60"/>
                <a:gd name="T35" fmla="*/ 70 h 85"/>
                <a:gd name="T36" fmla="*/ 18 w 60"/>
                <a:gd name="T37" fmla="*/ 76 h 85"/>
                <a:gd name="T38" fmla="*/ 25 w 60"/>
                <a:gd name="T39" fmla="*/ 82 h 85"/>
                <a:gd name="T40" fmla="*/ 36 w 60"/>
                <a:gd name="T41" fmla="*/ 85 h 85"/>
                <a:gd name="T42" fmla="*/ 47 w 60"/>
                <a:gd name="T43" fmla="*/ 82 h 85"/>
                <a:gd name="T44" fmla="*/ 59 w 60"/>
                <a:gd name="T45" fmla="*/ 67 h 85"/>
                <a:gd name="T46" fmla="*/ 60 w 60"/>
                <a:gd name="T47" fmla="*/ 59 h 85"/>
                <a:gd name="T48" fmla="*/ 58 w 60"/>
                <a:gd name="T49" fmla="*/ 47 h 85"/>
                <a:gd name="T50" fmla="*/ 51 w 60"/>
                <a:gd name="T51" fmla="*/ 29 h 85"/>
                <a:gd name="T52" fmla="*/ 41 w 60"/>
                <a:gd name="T53" fmla="*/ 15 h 85"/>
                <a:gd name="T54" fmla="*/ 28 w 60"/>
                <a:gd name="T55" fmla="*/ 3 h 85"/>
                <a:gd name="T56" fmla="*/ 18 w 60"/>
                <a:gd name="T5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85">
                  <a:moveTo>
                    <a:pt x="13" y="60"/>
                  </a:moveTo>
                  <a:cubicBezTo>
                    <a:pt x="13" y="60"/>
                    <a:pt x="12" y="59"/>
                    <a:pt x="12" y="59"/>
                  </a:cubicBezTo>
                  <a:cubicBezTo>
                    <a:pt x="12" y="59"/>
                    <a:pt x="13" y="60"/>
                    <a:pt x="13" y="60"/>
                  </a:cubicBezTo>
                  <a:moveTo>
                    <a:pt x="18" y="0"/>
                  </a:moveTo>
                  <a:cubicBezTo>
                    <a:pt x="16" y="0"/>
                    <a:pt x="15" y="0"/>
                    <a:pt x="13" y="1"/>
                  </a:cubicBezTo>
                  <a:cubicBezTo>
                    <a:pt x="9" y="2"/>
                    <a:pt x="6" y="4"/>
                    <a:pt x="4" y="8"/>
                  </a:cubicBezTo>
                  <a:cubicBezTo>
                    <a:pt x="1" y="11"/>
                    <a:pt x="0" y="15"/>
                    <a:pt x="0" y="19"/>
                  </a:cubicBezTo>
                  <a:cubicBezTo>
                    <a:pt x="0" y="20"/>
                    <a:pt x="0" y="22"/>
                    <a:pt x="0" y="24"/>
                  </a:cubicBezTo>
                  <a:cubicBezTo>
                    <a:pt x="1" y="25"/>
                    <a:pt x="2" y="27"/>
                    <a:pt x="3" y="29"/>
                  </a:cubicBezTo>
                  <a:cubicBezTo>
                    <a:pt x="3" y="29"/>
                    <a:pt x="3" y="29"/>
                    <a:pt x="3" y="29"/>
                  </a:cubicBezTo>
                  <a:cubicBezTo>
                    <a:pt x="3" y="29"/>
                    <a:pt x="3" y="29"/>
                    <a:pt x="3" y="29"/>
                  </a:cubicBezTo>
                  <a:cubicBezTo>
                    <a:pt x="3" y="29"/>
                    <a:pt x="3" y="29"/>
                    <a:pt x="3" y="29"/>
                  </a:cubicBezTo>
                  <a:cubicBezTo>
                    <a:pt x="6" y="33"/>
                    <a:pt x="8" y="36"/>
                    <a:pt x="9" y="40"/>
                  </a:cubicBezTo>
                  <a:cubicBezTo>
                    <a:pt x="10" y="43"/>
                    <a:pt x="11" y="46"/>
                    <a:pt x="12" y="49"/>
                  </a:cubicBezTo>
                  <a:cubicBezTo>
                    <a:pt x="12" y="50"/>
                    <a:pt x="12" y="52"/>
                    <a:pt x="12" y="53"/>
                  </a:cubicBezTo>
                  <a:cubicBezTo>
                    <a:pt x="12" y="56"/>
                    <a:pt x="12" y="58"/>
                    <a:pt x="13" y="61"/>
                  </a:cubicBezTo>
                  <a:cubicBezTo>
                    <a:pt x="13" y="61"/>
                    <a:pt x="13" y="61"/>
                    <a:pt x="13" y="61"/>
                  </a:cubicBezTo>
                  <a:cubicBezTo>
                    <a:pt x="13" y="64"/>
                    <a:pt x="13" y="67"/>
                    <a:pt x="15" y="70"/>
                  </a:cubicBezTo>
                  <a:cubicBezTo>
                    <a:pt x="16" y="73"/>
                    <a:pt x="16" y="73"/>
                    <a:pt x="18" y="76"/>
                  </a:cubicBezTo>
                  <a:cubicBezTo>
                    <a:pt x="20" y="78"/>
                    <a:pt x="22" y="80"/>
                    <a:pt x="25" y="82"/>
                  </a:cubicBezTo>
                  <a:cubicBezTo>
                    <a:pt x="28" y="84"/>
                    <a:pt x="32" y="85"/>
                    <a:pt x="36" y="85"/>
                  </a:cubicBezTo>
                  <a:cubicBezTo>
                    <a:pt x="40" y="85"/>
                    <a:pt x="44" y="84"/>
                    <a:pt x="47" y="82"/>
                  </a:cubicBezTo>
                  <a:cubicBezTo>
                    <a:pt x="53" y="78"/>
                    <a:pt x="57" y="74"/>
                    <a:pt x="59" y="67"/>
                  </a:cubicBezTo>
                  <a:cubicBezTo>
                    <a:pt x="59" y="64"/>
                    <a:pt x="60" y="61"/>
                    <a:pt x="60" y="59"/>
                  </a:cubicBezTo>
                  <a:cubicBezTo>
                    <a:pt x="60" y="55"/>
                    <a:pt x="59" y="50"/>
                    <a:pt x="58" y="47"/>
                  </a:cubicBezTo>
                  <a:cubicBezTo>
                    <a:pt x="56" y="41"/>
                    <a:pt x="54" y="35"/>
                    <a:pt x="51" y="29"/>
                  </a:cubicBezTo>
                  <a:cubicBezTo>
                    <a:pt x="48" y="24"/>
                    <a:pt x="44" y="19"/>
                    <a:pt x="41" y="15"/>
                  </a:cubicBezTo>
                  <a:cubicBezTo>
                    <a:pt x="37" y="10"/>
                    <a:pt x="32" y="6"/>
                    <a:pt x="28" y="3"/>
                  </a:cubicBezTo>
                  <a:cubicBezTo>
                    <a:pt x="25" y="1"/>
                    <a:pt x="22"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6" name="Freeform 600"/>
            <p:cNvSpPr>
              <a:spLocks/>
            </p:cNvSpPr>
            <p:nvPr/>
          </p:nvSpPr>
          <p:spPr bwMode="auto">
            <a:xfrm>
              <a:off x="7739016" y="4299287"/>
              <a:ext cx="60793" cy="131620"/>
            </a:xfrm>
            <a:custGeom>
              <a:avLst/>
              <a:gdLst>
                <a:gd name="T0" fmla="*/ 47 w 63"/>
                <a:gd name="T1" fmla="*/ 0 h 137"/>
                <a:gd name="T2" fmla="*/ 36 w 63"/>
                <a:gd name="T3" fmla="*/ 7 h 137"/>
                <a:gd name="T4" fmla="*/ 14 w 63"/>
                <a:gd name="T5" fmla="*/ 60 h 137"/>
                <a:gd name="T6" fmla="*/ 6 w 63"/>
                <a:gd name="T7" fmla="*/ 85 h 137"/>
                <a:gd name="T8" fmla="*/ 2 w 63"/>
                <a:gd name="T9" fmla="*/ 98 h 137"/>
                <a:gd name="T10" fmla="*/ 2 w 63"/>
                <a:gd name="T11" fmla="*/ 121 h 137"/>
                <a:gd name="T12" fmla="*/ 20 w 63"/>
                <a:gd name="T13" fmla="*/ 137 h 137"/>
                <a:gd name="T14" fmla="*/ 24 w 63"/>
                <a:gd name="T15" fmla="*/ 137 h 137"/>
                <a:gd name="T16" fmla="*/ 42 w 63"/>
                <a:gd name="T17" fmla="*/ 126 h 137"/>
                <a:gd name="T18" fmla="*/ 52 w 63"/>
                <a:gd name="T19" fmla="*/ 97 h 137"/>
                <a:gd name="T20" fmla="*/ 57 w 63"/>
                <a:gd name="T21" fmla="*/ 70 h 137"/>
                <a:gd name="T22" fmla="*/ 62 w 63"/>
                <a:gd name="T23" fmla="*/ 14 h 137"/>
                <a:gd name="T24" fmla="*/ 47 w 63"/>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37">
                  <a:moveTo>
                    <a:pt x="47" y="0"/>
                  </a:moveTo>
                  <a:cubicBezTo>
                    <a:pt x="43" y="0"/>
                    <a:pt x="39" y="2"/>
                    <a:pt x="36" y="7"/>
                  </a:cubicBezTo>
                  <a:cubicBezTo>
                    <a:pt x="26" y="23"/>
                    <a:pt x="20" y="42"/>
                    <a:pt x="14" y="60"/>
                  </a:cubicBezTo>
                  <a:cubicBezTo>
                    <a:pt x="11" y="68"/>
                    <a:pt x="8" y="77"/>
                    <a:pt x="6" y="85"/>
                  </a:cubicBezTo>
                  <a:cubicBezTo>
                    <a:pt x="4" y="90"/>
                    <a:pt x="3" y="94"/>
                    <a:pt x="2" y="98"/>
                  </a:cubicBezTo>
                  <a:cubicBezTo>
                    <a:pt x="0" y="107"/>
                    <a:pt x="1" y="113"/>
                    <a:pt x="2" y="121"/>
                  </a:cubicBezTo>
                  <a:cubicBezTo>
                    <a:pt x="4" y="129"/>
                    <a:pt x="13" y="136"/>
                    <a:pt x="20" y="137"/>
                  </a:cubicBezTo>
                  <a:cubicBezTo>
                    <a:pt x="22" y="137"/>
                    <a:pt x="23" y="137"/>
                    <a:pt x="24" y="137"/>
                  </a:cubicBezTo>
                  <a:cubicBezTo>
                    <a:pt x="31" y="137"/>
                    <a:pt x="38" y="133"/>
                    <a:pt x="42" y="126"/>
                  </a:cubicBezTo>
                  <a:cubicBezTo>
                    <a:pt x="49" y="118"/>
                    <a:pt x="51" y="108"/>
                    <a:pt x="52" y="97"/>
                  </a:cubicBezTo>
                  <a:cubicBezTo>
                    <a:pt x="54" y="88"/>
                    <a:pt x="55" y="79"/>
                    <a:pt x="57" y="70"/>
                  </a:cubicBezTo>
                  <a:cubicBezTo>
                    <a:pt x="60" y="52"/>
                    <a:pt x="63" y="33"/>
                    <a:pt x="62" y="14"/>
                  </a:cubicBezTo>
                  <a:cubicBezTo>
                    <a:pt x="61" y="6"/>
                    <a:pt x="54" y="0"/>
                    <a:pt x="4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7" name="Freeform 601"/>
            <p:cNvSpPr>
              <a:spLocks/>
            </p:cNvSpPr>
            <p:nvPr/>
          </p:nvSpPr>
          <p:spPr bwMode="auto">
            <a:xfrm>
              <a:off x="7698290" y="4304599"/>
              <a:ext cx="44267" cy="69647"/>
            </a:xfrm>
            <a:custGeom>
              <a:avLst/>
              <a:gdLst>
                <a:gd name="T0" fmla="*/ 31 w 46"/>
                <a:gd name="T1" fmla="*/ 0 h 72"/>
                <a:gd name="T2" fmla="*/ 18 w 46"/>
                <a:gd name="T3" fmla="*/ 8 h 72"/>
                <a:gd name="T4" fmla="*/ 6 w 46"/>
                <a:gd name="T5" fmla="*/ 29 h 72"/>
                <a:gd name="T6" fmla="*/ 1 w 46"/>
                <a:gd name="T7" fmla="*/ 49 h 72"/>
                <a:gd name="T8" fmla="*/ 2 w 46"/>
                <a:gd name="T9" fmla="*/ 61 h 72"/>
                <a:gd name="T10" fmla="*/ 13 w 46"/>
                <a:gd name="T11" fmla="*/ 71 h 72"/>
                <a:gd name="T12" fmla="*/ 17 w 46"/>
                <a:gd name="T13" fmla="*/ 72 h 72"/>
                <a:gd name="T14" fmla="*/ 27 w 46"/>
                <a:gd name="T15" fmla="*/ 69 h 72"/>
                <a:gd name="T16" fmla="*/ 36 w 46"/>
                <a:gd name="T17" fmla="*/ 59 h 72"/>
                <a:gd name="T18" fmla="*/ 40 w 46"/>
                <a:gd name="T19" fmla="*/ 49 h 72"/>
                <a:gd name="T20" fmla="*/ 41 w 46"/>
                <a:gd name="T21" fmla="*/ 46 h 72"/>
                <a:gd name="T22" fmla="*/ 43 w 46"/>
                <a:gd name="T23" fmla="*/ 39 h 72"/>
                <a:gd name="T24" fmla="*/ 46 w 46"/>
                <a:gd name="T25" fmla="*/ 15 h 72"/>
                <a:gd name="T26" fmla="*/ 45 w 46"/>
                <a:gd name="T27" fmla="*/ 11 h 72"/>
                <a:gd name="T28" fmla="*/ 43 w 46"/>
                <a:gd name="T29" fmla="*/ 6 h 72"/>
                <a:gd name="T30" fmla="*/ 35 w 46"/>
                <a:gd name="T31" fmla="*/ 1 h 72"/>
                <a:gd name="T32" fmla="*/ 31 w 46"/>
                <a:gd name="T3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1" y="0"/>
                  </a:moveTo>
                  <a:cubicBezTo>
                    <a:pt x="26" y="0"/>
                    <a:pt x="21" y="3"/>
                    <a:pt x="18" y="8"/>
                  </a:cubicBezTo>
                  <a:cubicBezTo>
                    <a:pt x="14" y="15"/>
                    <a:pt x="10" y="22"/>
                    <a:pt x="6" y="29"/>
                  </a:cubicBezTo>
                  <a:cubicBezTo>
                    <a:pt x="3" y="35"/>
                    <a:pt x="1" y="42"/>
                    <a:pt x="1" y="49"/>
                  </a:cubicBezTo>
                  <a:cubicBezTo>
                    <a:pt x="0" y="53"/>
                    <a:pt x="0" y="57"/>
                    <a:pt x="2" y="61"/>
                  </a:cubicBezTo>
                  <a:cubicBezTo>
                    <a:pt x="4" y="66"/>
                    <a:pt x="8" y="70"/>
                    <a:pt x="13" y="71"/>
                  </a:cubicBezTo>
                  <a:cubicBezTo>
                    <a:pt x="14" y="72"/>
                    <a:pt x="16" y="72"/>
                    <a:pt x="17" y="72"/>
                  </a:cubicBezTo>
                  <a:cubicBezTo>
                    <a:pt x="21" y="72"/>
                    <a:pt x="24" y="71"/>
                    <a:pt x="27" y="69"/>
                  </a:cubicBezTo>
                  <a:cubicBezTo>
                    <a:pt x="31" y="67"/>
                    <a:pt x="34" y="63"/>
                    <a:pt x="36" y="59"/>
                  </a:cubicBezTo>
                  <a:cubicBezTo>
                    <a:pt x="38" y="56"/>
                    <a:pt x="39" y="53"/>
                    <a:pt x="40" y="49"/>
                  </a:cubicBezTo>
                  <a:cubicBezTo>
                    <a:pt x="41" y="48"/>
                    <a:pt x="41" y="47"/>
                    <a:pt x="41" y="46"/>
                  </a:cubicBezTo>
                  <a:cubicBezTo>
                    <a:pt x="42" y="44"/>
                    <a:pt x="42" y="42"/>
                    <a:pt x="43" y="39"/>
                  </a:cubicBezTo>
                  <a:cubicBezTo>
                    <a:pt x="44" y="31"/>
                    <a:pt x="45" y="23"/>
                    <a:pt x="46" y="15"/>
                  </a:cubicBezTo>
                  <a:cubicBezTo>
                    <a:pt x="46" y="14"/>
                    <a:pt x="45" y="12"/>
                    <a:pt x="45" y="11"/>
                  </a:cubicBezTo>
                  <a:cubicBezTo>
                    <a:pt x="45" y="9"/>
                    <a:pt x="44" y="7"/>
                    <a:pt x="43" y="6"/>
                  </a:cubicBezTo>
                  <a:cubicBezTo>
                    <a:pt x="41" y="4"/>
                    <a:pt x="38" y="1"/>
                    <a:pt x="35" y="1"/>
                  </a:cubicBezTo>
                  <a:cubicBezTo>
                    <a:pt x="34" y="1"/>
                    <a:pt x="33"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8" name="Freeform 602"/>
            <p:cNvSpPr>
              <a:spLocks/>
            </p:cNvSpPr>
            <p:nvPr/>
          </p:nvSpPr>
          <p:spPr bwMode="auto">
            <a:xfrm>
              <a:off x="9109519" y="4158223"/>
              <a:ext cx="79090" cy="121586"/>
            </a:xfrm>
            <a:custGeom>
              <a:avLst/>
              <a:gdLst>
                <a:gd name="T0" fmla="*/ 17 w 82"/>
                <a:gd name="T1" fmla="*/ 0 h 126"/>
                <a:gd name="T2" fmla="*/ 12 w 82"/>
                <a:gd name="T3" fmla="*/ 1 h 126"/>
                <a:gd name="T4" fmla="*/ 0 w 82"/>
                <a:gd name="T5" fmla="*/ 17 h 126"/>
                <a:gd name="T6" fmla="*/ 10 w 82"/>
                <a:gd name="T7" fmla="*/ 66 h 126"/>
                <a:gd name="T8" fmla="*/ 20 w 82"/>
                <a:gd name="T9" fmla="*/ 92 h 126"/>
                <a:gd name="T10" fmla="*/ 31 w 82"/>
                <a:gd name="T11" fmla="*/ 114 h 126"/>
                <a:gd name="T12" fmla="*/ 47 w 82"/>
                <a:gd name="T13" fmla="*/ 125 h 126"/>
                <a:gd name="T14" fmla="*/ 53 w 82"/>
                <a:gd name="T15" fmla="*/ 126 h 126"/>
                <a:gd name="T16" fmla="*/ 66 w 82"/>
                <a:gd name="T17" fmla="*/ 123 h 126"/>
                <a:gd name="T18" fmla="*/ 76 w 82"/>
                <a:gd name="T19" fmla="*/ 88 h 126"/>
                <a:gd name="T20" fmla="*/ 63 w 82"/>
                <a:gd name="T21" fmla="*/ 68 h 126"/>
                <a:gd name="T22" fmla="*/ 53 w 82"/>
                <a:gd name="T23" fmla="*/ 48 h 126"/>
                <a:gd name="T24" fmla="*/ 32 w 82"/>
                <a:gd name="T25" fmla="*/ 9 h 126"/>
                <a:gd name="T26" fmla="*/ 17 w 82"/>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6">
                  <a:moveTo>
                    <a:pt x="17" y="0"/>
                  </a:moveTo>
                  <a:cubicBezTo>
                    <a:pt x="15" y="0"/>
                    <a:pt x="14" y="1"/>
                    <a:pt x="12" y="1"/>
                  </a:cubicBezTo>
                  <a:cubicBezTo>
                    <a:pt x="5" y="3"/>
                    <a:pt x="0" y="10"/>
                    <a:pt x="0" y="17"/>
                  </a:cubicBezTo>
                  <a:cubicBezTo>
                    <a:pt x="0" y="34"/>
                    <a:pt x="4" y="51"/>
                    <a:pt x="10" y="66"/>
                  </a:cubicBezTo>
                  <a:cubicBezTo>
                    <a:pt x="13" y="75"/>
                    <a:pt x="17" y="84"/>
                    <a:pt x="20" y="92"/>
                  </a:cubicBezTo>
                  <a:cubicBezTo>
                    <a:pt x="24" y="99"/>
                    <a:pt x="27" y="107"/>
                    <a:pt x="31" y="114"/>
                  </a:cubicBezTo>
                  <a:cubicBezTo>
                    <a:pt x="35" y="119"/>
                    <a:pt x="40" y="123"/>
                    <a:pt x="47" y="125"/>
                  </a:cubicBezTo>
                  <a:cubicBezTo>
                    <a:pt x="49" y="126"/>
                    <a:pt x="51" y="126"/>
                    <a:pt x="53" y="126"/>
                  </a:cubicBezTo>
                  <a:cubicBezTo>
                    <a:pt x="58" y="126"/>
                    <a:pt x="63" y="125"/>
                    <a:pt x="66" y="123"/>
                  </a:cubicBezTo>
                  <a:cubicBezTo>
                    <a:pt x="79" y="115"/>
                    <a:pt x="82" y="101"/>
                    <a:pt x="76" y="88"/>
                  </a:cubicBezTo>
                  <a:cubicBezTo>
                    <a:pt x="72" y="81"/>
                    <a:pt x="67" y="74"/>
                    <a:pt x="63" y="68"/>
                  </a:cubicBezTo>
                  <a:cubicBezTo>
                    <a:pt x="60" y="62"/>
                    <a:pt x="56" y="55"/>
                    <a:pt x="53" y="48"/>
                  </a:cubicBezTo>
                  <a:cubicBezTo>
                    <a:pt x="46" y="35"/>
                    <a:pt x="40" y="21"/>
                    <a:pt x="32" y="9"/>
                  </a:cubicBezTo>
                  <a:cubicBezTo>
                    <a:pt x="28" y="4"/>
                    <a:pt x="23"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9" name="Freeform 603"/>
            <p:cNvSpPr>
              <a:spLocks/>
            </p:cNvSpPr>
            <p:nvPr/>
          </p:nvSpPr>
          <p:spPr bwMode="auto">
            <a:xfrm>
              <a:off x="9167361" y="4161175"/>
              <a:ext cx="46038" cy="54891"/>
            </a:xfrm>
            <a:custGeom>
              <a:avLst/>
              <a:gdLst>
                <a:gd name="T0" fmla="*/ 14 w 48"/>
                <a:gd name="T1" fmla="*/ 0 h 57"/>
                <a:gd name="T2" fmla="*/ 3 w 48"/>
                <a:gd name="T3" fmla="*/ 5 h 57"/>
                <a:gd name="T4" fmla="*/ 0 w 48"/>
                <a:gd name="T5" fmla="*/ 14 h 57"/>
                <a:gd name="T6" fmla="*/ 4 w 48"/>
                <a:gd name="T7" fmla="*/ 24 h 57"/>
                <a:gd name="T8" fmla="*/ 5 w 48"/>
                <a:gd name="T9" fmla="*/ 24 h 57"/>
                <a:gd name="T10" fmla="*/ 9 w 48"/>
                <a:gd name="T11" fmla="*/ 32 h 57"/>
                <a:gd name="T12" fmla="*/ 11 w 48"/>
                <a:gd name="T13" fmla="*/ 36 h 57"/>
                <a:gd name="T14" fmla="*/ 12 w 48"/>
                <a:gd name="T15" fmla="*/ 40 h 57"/>
                <a:gd name="T16" fmla="*/ 15 w 48"/>
                <a:gd name="T17" fmla="*/ 48 h 57"/>
                <a:gd name="T18" fmla="*/ 15 w 48"/>
                <a:gd name="T19" fmla="*/ 47 h 57"/>
                <a:gd name="T20" fmla="*/ 18 w 48"/>
                <a:gd name="T21" fmla="*/ 53 h 57"/>
                <a:gd name="T22" fmla="*/ 30 w 48"/>
                <a:gd name="T23" fmla="*/ 57 h 57"/>
                <a:gd name="T24" fmla="*/ 33 w 48"/>
                <a:gd name="T25" fmla="*/ 57 h 57"/>
                <a:gd name="T26" fmla="*/ 45 w 48"/>
                <a:gd name="T27" fmla="*/ 49 h 57"/>
                <a:gd name="T28" fmla="*/ 48 w 48"/>
                <a:gd name="T29" fmla="*/ 37 h 57"/>
                <a:gd name="T30" fmla="*/ 47 w 48"/>
                <a:gd name="T31" fmla="*/ 35 h 57"/>
                <a:gd name="T32" fmla="*/ 45 w 48"/>
                <a:gd name="T33" fmla="*/ 27 h 57"/>
                <a:gd name="T34" fmla="*/ 43 w 48"/>
                <a:gd name="T35" fmla="*/ 21 h 57"/>
                <a:gd name="T36" fmla="*/ 38 w 48"/>
                <a:gd name="T37" fmla="*/ 14 h 57"/>
                <a:gd name="T38" fmla="*/ 32 w 48"/>
                <a:gd name="T39" fmla="*/ 8 h 57"/>
                <a:gd name="T40" fmla="*/ 22 w 48"/>
                <a:gd name="T41" fmla="*/ 1 h 57"/>
                <a:gd name="T42" fmla="*/ 14 w 4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7">
                  <a:moveTo>
                    <a:pt x="14" y="0"/>
                  </a:moveTo>
                  <a:cubicBezTo>
                    <a:pt x="10" y="0"/>
                    <a:pt x="6" y="1"/>
                    <a:pt x="3" y="5"/>
                  </a:cubicBezTo>
                  <a:cubicBezTo>
                    <a:pt x="1" y="8"/>
                    <a:pt x="0" y="11"/>
                    <a:pt x="0" y="14"/>
                  </a:cubicBezTo>
                  <a:cubicBezTo>
                    <a:pt x="0" y="18"/>
                    <a:pt x="2" y="21"/>
                    <a:pt x="4" y="24"/>
                  </a:cubicBezTo>
                  <a:cubicBezTo>
                    <a:pt x="5" y="24"/>
                    <a:pt x="5" y="24"/>
                    <a:pt x="5" y="24"/>
                  </a:cubicBezTo>
                  <a:cubicBezTo>
                    <a:pt x="6" y="27"/>
                    <a:pt x="8" y="29"/>
                    <a:pt x="9" y="32"/>
                  </a:cubicBezTo>
                  <a:cubicBezTo>
                    <a:pt x="9" y="33"/>
                    <a:pt x="10" y="35"/>
                    <a:pt x="11" y="36"/>
                  </a:cubicBezTo>
                  <a:cubicBezTo>
                    <a:pt x="11" y="38"/>
                    <a:pt x="11" y="39"/>
                    <a:pt x="12" y="40"/>
                  </a:cubicBezTo>
                  <a:cubicBezTo>
                    <a:pt x="12" y="43"/>
                    <a:pt x="14" y="45"/>
                    <a:pt x="15" y="48"/>
                  </a:cubicBezTo>
                  <a:cubicBezTo>
                    <a:pt x="15" y="48"/>
                    <a:pt x="15" y="48"/>
                    <a:pt x="15" y="47"/>
                  </a:cubicBezTo>
                  <a:cubicBezTo>
                    <a:pt x="16" y="49"/>
                    <a:pt x="17" y="51"/>
                    <a:pt x="18" y="53"/>
                  </a:cubicBezTo>
                  <a:cubicBezTo>
                    <a:pt x="22" y="56"/>
                    <a:pt x="26" y="57"/>
                    <a:pt x="30" y="57"/>
                  </a:cubicBezTo>
                  <a:cubicBezTo>
                    <a:pt x="31" y="57"/>
                    <a:pt x="32" y="57"/>
                    <a:pt x="33" y="57"/>
                  </a:cubicBezTo>
                  <a:cubicBezTo>
                    <a:pt x="38" y="56"/>
                    <a:pt x="42" y="54"/>
                    <a:pt x="45" y="49"/>
                  </a:cubicBezTo>
                  <a:cubicBezTo>
                    <a:pt x="47" y="45"/>
                    <a:pt x="48" y="41"/>
                    <a:pt x="48" y="37"/>
                  </a:cubicBezTo>
                  <a:cubicBezTo>
                    <a:pt x="48" y="37"/>
                    <a:pt x="47" y="36"/>
                    <a:pt x="47" y="35"/>
                  </a:cubicBezTo>
                  <a:cubicBezTo>
                    <a:pt x="47" y="31"/>
                    <a:pt x="47" y="30"/>
                    <a:pt x="45" y="27"/>
                  </a:cubicBezTo>
                  <a:cubicBezTo>
                    <a:pt x="44" y="25"/>
                    <a:pt x="44" y="23"/>
                    <a:pt x="43" y="21"/>
                  </a:cubicBezTo>
                  <a:cubicBezTo>
                    <a:pt x="41" y="19"/>
                    <a:pt x="40" y="16"/>
                    <a:pt x="38" y="14"/>
                  </a:cubicBezTo>
                  <a:cubicBezTo>
                    <a:pt x="36" y="12"/>
                    <a:pt x="34" y="10"/>
                    <a:pt x="32" y="8"/>
                  </a:cubicBezTo>
                  <a:cubicBezTo>
                    <a:pt x="29" y="6"/>
                    <a:pt x="25" y="3"/>
                    <a:pt x="22" y="1"/>
                  </a:cubicBezTo>
                  <a:cubicBezTo>
                    <a:pt x="19" y="0"/>
                    <a:pt x="17" y="0"/>
                    <a:pt x="1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0" name="Freeform 605"/>
            <p:cNvSpPr>
              <a:spLocks noEditPoints="1"/>
            </p:cNvSpPr>
            <p:nvPr/>
          </p:nvSpPr>
          <p:spPr bwMode="auto">
            <a:xfrm>
              <a:off x="9232876" y="4112186"/>
              <a:ext cx="80861" cy="108601"/>
            </a:xfrm>
            <a:custGeom>
              <a:avLst/>
              <a:gdLst>
                <a:gd name="T0" fmla="*/ 67 w 84"/>
                <a:gd name="T1" fmla="*/ 60 h 113"/>
                <a:gd name="T2" fmla="*/ 67 w 84"/>
                <a:gd name="T3" fmla="*/ 61 h 113"/>
                <a:gd name="T4" fmla="*/ 67 w 84"/>
                <a:gd name="T5" fmla="*/ 60 h 113"/>
                <a:gd name="T6" fmla="*/ 17 w 84"/>
                <a:gd name="T7" fmla="*/ 0 h 113"/>
                <a:gd name="T8" fmla="*/ 13 w 84"/>
                <a:gd name="T9" fmla="*/ 0 h 113"/>
                <a:gd name="T10" fmla="*/ 1 w 84"/>
                <a:gd name="T11" fmla="*/ 12 h 113"/>
                <a:gd name="T12" fmla="*/ 0 w 84"/>
                <a:gd name="T13" fmla="*/ 21 h 113"/>
                <a:gd name="T14" fmla="*/ 1 w 84"/>
                <a:gd name="T15" fmla="*/ 30 h 113"/>
                <a:gd name="T16" fmla="*/ 4 w 84"/>
                <a:gd name="T17" fmla="*/ 41 h 113"/>
                <a:gd name="T18" fmla="*/ 14 w 84"/>
                <a:gd name="T19" fmla="*/ 66 h 113"/>
                <a:gd name="T20" fmla="*/ 25 w 84"/>
                <a:gd name="T21" fmla="*/ 86 h 113"/>
                <a:gd name="T22" fmla="*/ 31 w 84"/>
                <a:gd name="T23" fmla="*/ 94 h 113"/>
                <a:gd name="T24" fmla="*/ 46 w 84"/>
                <a:gd name="T25" fmla="*/ 110 h 113"/>
                <a:gd name="T26" fmla="*/ 58 w 84"/>
                <a:gd name="T27" fmla="*/ 113 h 113"/>
                <a:gd name="T28" fmla="*/ 73 w 84"/>
                <a:gd name="T29" fmla="*/ 108 h 113"/>
                <a:gd name="T30" fmla="*/ 81 w 84"/>
                <a:gd name="T31" fmla="*/ 83 h 113"/>
                <a:gd name="T32" fmla="*/ 76 w 84"/>
                <a:gd name="T33" fmla="*/ 73 h 113"/>
                <a:gd name="T34" fmla="*/ 77 w 84"/>
                <a:gd name="T35" fmla="*/ 74 h 113"/>
                <a:gd name="T36" fmla="*/ 65 w 84"/>
                <a:gd name="T37" fmla="*/ 58 h 113"/>
                <a:gd name="T38" fmla="*/ 67 w 84"/>
                <a:gd name="T39" fmla="*/ 60 h 113"/>
                <a:gd name="T40" fmla="*/ 49 w 84"/>
                <a:gd name="T41" fmla="*/ 34 h 113"/>
                <a:gd name="T42" fmla="*/ 41 w 84"/>
                <a:gd name="T43" fmla="*/ 21 h 113"/>
                <a:gd name="T44" fmla="*/ 37 w 84"/>
                <a:gd name="T45" fmla="*/ 14 h 113"/>
                <a:gd name="T46" fmla="*/ 35 w 84"/>
                <a:gd name="T47" fmla="*/ 11 h 113"/>
                <a:gd name="T48" fmla="*/ 28 w 84"/>
                <a:gd name="T49" fmla="*/ 4 h 113"/>
                <a:gd name="T50" fmla="*/ 28 w 84"/>
                <a:gd name="T51" fmla="*/ 3 h 113"/>
                <a:gd name="T52" fmla="*/ 29 w 84"/>
                <a:gd name="T53" fmla="*/ 4 h 113"/>
                <a:gd name="T54" fmla="*/ 17 w 84"/>
                <a:gd name="T5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113">
                  <a:moveTo>
                    <a:pt x="67" y="60"/>
                  </a:moveTo>
                  <a:cubicBezTo>
                    <a:pt x="67" y="61"/>
                    <a:pt x="67" y="61"/>
                    <a:pt x="67" y="61"/>
                  </a:cubicBezTo>
                  <a:cubicBezTo>
                    <a:pt x="67" y="61"/>
                    <a:pt x="67" y="61"/>
                    <a:pt x="67" y="60"/>
                  </a:cubicBezTo>
                  <a:moveTo>
                    <a:pt x="17" y="0"/>
                  </a:moveTo>
                  <a:cubicBezTo>
                    <a:pt x="16" y="0"/>
                    <a:pt x="15" y="0"/>
                    <a:pt x="13" y="0"/>
                  </a:cubicBezTo>
                  <a:cubicBezTo>
                    <a:pt x="7" y="2"/>
                    <a:pt x="3" y="7"/>
                    <a:pt x="1" y="12"/>
                  </a:cubicBezTo>
                  <a:cubicBezTo>
                    <a:pt x="0" y="15"/>
                    <a:pt x="0" y="18"/>
                    <a:pt x="0" y="21"/>
                  </a:cubicBezTo>
                  <a:cubicBezTo>
                    <a:pt x="0" y="24"/>
                    <a:pt x="1" y="27"/>
                    <a:pt x="1" y="30"/>
                  </a:cubicBezTo>
                  <a:cubicBezTo>
                    <a:pt x="2" y="34"/>
                    <a:pt x="3" y="37"/>
                    <a:pt x="4" y="41"/>
                  </a:cubicBezTo>
                  <a:cubicBezTo>
                    <a:pt x="7" y="50"/>
                    <a:pt x="10" y="58"/>
                    <a:pt x="14" y="66"/>
                  </a:cubicBezTo>
                  <a:cubicBezTo>
                    <a:pt x="18" y="73"/>
                    <a:pt x="21" y="79"/>
                    <a:pt x="25" y="86"/>
                  </a:cubicBezTo>
                  <a:cubicBezTo>
                    <a:pt x="27" y="89"/>
                    <a:pt x="29" y="92"/>
                    <a:pt x="31" y="94"/>
                  </a:cubicBezTo>
                  <a:cubicBezTo>
                    <a:pt x="35" y="100"/>
                    <a:pt x="40" y="107"/>
                    <a:pt x="46" y="110"/>
                  </a:cubicBezTo>
                  <a:cubicBezTo>
                    <a:pt x="50" y="112"/>
                    <a:pt x="54" y="113"/>
                    <a:pt x="58" y="113"/>
                  </a:cubicBezTo>
                  <a:cubicBezTo>
                    <a:pt x="63" y="113"/>
                    <a:pt x="68" y="112"/>
                    <a:pt x="73" y="108"/>
                  </a:cubicBezTo>
                  <a:cubicBezTo>
                    <a:pt x="80" y="102"/>
                    <a:pt x="84" y="93"/>
                    <a:pt x="81" y="83"/>
                  </a:cubicBezTo>
                  <a:cubicBezTo>
                    <a:pt x="80" y="79"/>
                    <a:pt x="78" y="76"/>
                    <a:pt x="76" y="73"/>
                  </a:cubicBezTo>
                  <a:cubicBezTo>
                    <a:pt x="77" y="74"/>
                    <a:pt x="77" y="74"/>
                    <a:pt x="77" y="74"/>
                  </a:cubicBezTo>
                  <a:cubicBezTo>
                    <a:pt x="73" y="69"/>
                    <a:pt x="69" y="63"/>
                    <a:pt x="65" y="58"/>
                  </a:cubicBezTo>
                  <a:cubicBezTo>
                    <a:pt x="65" y="59"/>
                    <a:pt x="66" y="60"/>
                    <a:pt x="67" y="60"/>
                  </a:cubicBezTo>
                  <a:cubicBezTo>
                    <a:pt x="60" y="52"/>
                    <a:pt x="54" y="43"/>
                    <a:pt x="49" y="34"/>
                  </a:cubicBezTo>
                  <a:cubicBezTo>
                    <a:pt x="46" y="30"/>
                    <a:pt x="44" y="25"/>
                    <a:pt x="41" y="21"/>
                  </a:cubicBezTo>
                  <a:cubicBezTo>
                    <a:pt x="40" y="18"/>
                    <a:pt x="38" y="16"/>
                    <a:pt x="37" y="14"/>
                  </a:cubicBezTo>
                  <a:cubicBezTo>
                    <a:pt x="37" y="13"/>
                    <a:pt x="36" y="12"/>
                    <a:pt x="35" y="11"/>
                  </a:cubicBezTo>
                  <a:cubicBezTo>
                    <a:pt x="34" y="8"/>
                    <a:pt x="31" y="6"/>
                    <a:pt x="28" y="4"/>
                  </a:cubicBezTo>
                  <a:cubicBezTo>
                    <a:pt x="28" y="4"/>
                    <a:pt x="28" y="3"/>
                    <a:pt x="28" y="3"/>
                  </a:cubicBezTo>
                  <a:cubicBezTo>
                    <a:pt x="28" y="3"/>
                    <a:pt x="28" y="4"/>
                    <a:pt x="29" y="4"/>
                  </a:cubicBezTo>
                  <a:cubicBezTo>
                    <a:pt x="25" y="2"/>
                    <a:pt x="22"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1" name="Freeform 606"/>
            <p:cNvSpPr>
              <a:spLocks/>
            </p:cNvSpPr>
            <p:nvPr/>
          </p:nvSpPr>
          <p:spPr bwMode="auto">
            <a:xfrm>
              <a:off x="9354462" y="4080314"/>
              <a:ext cx="76139" cy="83812"/>
            </a:xfrm>
            <a:custGeom>
              <a:avLst/>
              <a:gdLst>
                <a:gd name="T0" fmla="*/ 22 w 79"/>
                <a:gd name="T1" fmla="*/ 0 h 87"/>
                <a:gd name="T2" fmla="*/ 10 w 79"/>
                <a:gd name="T3" fmla="*/ 4 h 87"/>
                <a:gd name="T4" fmla="*/ 5 w 79"/>
                <a:gd name="T5" fmla="*/ 28 h 87"/>
                <a:gd name="T6" fmla="*/ 23 w 79"/>
                <a:gd name="T7" fmla="*/ 54 h 87"/>
                <a:gd name="T8" fmla="*/ 31 w 79"/>
                <a:gd name="T9" fmla="*/ 66 h 87"/>
                <a:gd name="T10" fmla="*/ 36 w 79"/>
                <a:gd name="T11" fmla="*/ 72 h 87"/>
                <a:gd name="T12" fmla="*/ 38 w 79"/>
                <a:gd name="T13" fmla="*/ 76 h 87"/>
                <a:gd name="T14" fmla="*/ 44 w 79"/>
                <a:gd name="T15" fmla="*/ 82 h 87"/>
                <a:gd name="T16" fmla="*/ 52 w 79"/>
                <a:gd name="T17" fmla="*/ 86 h 87"/>
                <a:gd name="T18" fmla="*/ 57 w 79"/>
                <a:gd name="T19" fmla="*/ 87 h 87"/>
                <a:gd name="T20" fmla="*/ 70 w 79"/>
                <a:gd name="T21" fmla="*/ 82 h 87"/>
                <a:gd name="T22" fmla="*/ 79 w 79"/>
                <a:gd name="T23" fmla="*/ 66 h 87"/>
                <a:gd name="T24" fmla="*/ 75 w 79"/>
                <a:gd name="T25" fmla="*/ 53 h 87"/>
                <a:gd name="T26" fmla="*/ 73 w 79"/>
                <a:gd name="T27" fmla="*/ 50 h 87"/>
                <a:gd name="T28" fmla="*/ 68 w 79"/>
                <a:gd name="T29" fmla="*/ 44 h 87"/>
                <a:gd name="T30" fmla="*/ 56 w 79"/>
                <a:gd name="T31" fmla="*/ 28 h 87"/>
                <a:gd name="T32" fmla="*/ 35 w 79"/>
                <a:gd name="T33" fmla="*/ 6 h 87"/>
                <a:gd name="T34" fmla="*/ 22 w 79"/>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7">
                  <a:moveTo>
                    <a:pt x="22" y="0"/>
                  </a:moveTo>
                  <a:cubicBezTo>
                    <a:pt x="18" y="0"/>
                    <a:pt x="14" y="2"/>
                    <a:pt x="10" y="4"/>
                  </a:cubicBezTo>
                  <a:cubicBezTo>
                    <a:pt x="3" y="9"/>
                    <a:pt x="0" y="21"/>
                    <a:pt x="5" y="28"/>
                  </a:cubicBezTo>
                  <a:cubicBezTo>
                    <a:pt x="11" y="37"/>
                    <a:pt x="17" y="45"/>
                    <a:pt x="23" y="54"/>
                  </a:cubicBezTo>
                  <a:cubicBezTo>
                    <a:pt x="25" y="58"/>
                    <a:pt x="28" y="62"/>
                    <a:pt x="31" y="66"/>
                  </a:cubicBezTo>
                  <a:cubicBezTo>
                    <a:pt x="33" y="68"/>
                    <a:pt x="34" y="70"/>
                    <a:pt x="36" y="72"/>
                  </a:cubicBezTo>
                  <a:cubicBezTo>
                    <a:pt x="36" y="73"/>
                    <a:pt x="37" y="74"/>
                    <a:pt x="38" y="76"/>
                  </a:cubicBezTo>
                  <a:cubicBezTo>
                    <a:pt x="39" y="78"/>
                    <a:pt x="41" y="80"/>
                    <a:pt x="44" y="82"/>
                  </a:cubicBezTo>
                  <a:cubicBezTo>
                    <a:pt x="46" y="84"/>
                    <a:pt x="49" y="85"/>
                    <a:pt x="52" y="86"/>
                  </a:cubicBezTo>
                  <a:cubicBezTo>
                    <a:pt x="53" y="87"/>
                    <a:pt x="55" y="87"/>
                    <a:pt x="57" y="87"/>
                  </a:cubicBezTo>
                  <a:cubicBezTo>
                    <a:pt x="62" y="87"/>
                    <a:pt x="67" y="85"/>
                    <a:pt x="70" y="82"/>
                  </a:cubicBezTo>
                  <a:cubicBezTo>
                    <a:pt x="75" y="78"/>
                    <a:pt x="79" y="72"/>
                    <a:pt x="79" y="66"/>
                  </a:cubicBezTo>
                  <a:cubicBezTo>
                    <a:pt x="78" y="61"/>
                    <a:pt x="77" y="57"/>
                    <a:pt x="75" y="53"/>
                  </a:cubicBezTo>
                  <a:cubicBezTo>
                    <a:pt x="74" y="52"/>
                    <a:pt x="73" y="51"/>
                    <a:pt x="73" y="50"/>
                  </a:cubicBezTo>
                  <a:cubicBezTo>
                    <a:pt x="71" y="48"/>
                    <a:pt x="70" y="46"/>
                    <a:pt x="68" y="44"/>
                  </a:cubicBezTo>
                  <a:cubicBezTo>
                    <a:pt x="64" y="39"/>
                    <a:pt x="60" y="33"/>
                    <a:pt x="56" y="28"/>
                  </a:cubicBezTo>
                  <a:cubicBezTo>
                    <a:pt x="49" y="20"/>
                    <a:pt x="42" y="13"/>
                    <a:pt x="35" y="6"/>
                  </a:cubicBezTo>
                  <a:cubicBezTo>
                    <a:pt x="31" y="2"/>
                    <a:pt x="26"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2" name="Freeform 607"/>
            <p:cNvSpPr>
              <a:spLocks/>
            </p:cNvSpPr>
            <p:nvPr/>
          </p:nvSpPr>
          <p:spPr bwMode="auto">
            <a:xfrm>
              <a:off x="9402861" y="4053163"/>
              <a:ext cx="66105" cy="80861"/>
            </a:xfrm>
            <a:custGeom>
              <a:avLst/>
              <a:gdLst>
                <a:gd name="T0" fmla="*/ 18 w 69"/>
                <a:gd name="T1" fmla="*/ 0 h 84"/>
                <a:gd name="T2" fmla="*/ 7 w 69"/>
                <a:gd name="T3" fmla="*/ 4 h 84"/>
                <a:gd name="T4" fmla="*/ 2 w 69"/>
                <a:gd name="T5" fmla="*/ 11 h 84"/>
                <a:gd name="T6" fmla="*/ 1 w 69"/>
                <a:gd name="T7" fmla="*/ 23 h 84"/>
                <a:gd name="T8" fmla="*/ 1 w 69"/>
                <a:gd name="T9" fmla="*/ 26 h 84"/>
                <a:gd name="T10" fmla="*/ 4 w 69"/>
                <a:gd name="T11" fmla="*/ 33 h 84"/>
                <a:gd name="T12" fmla="*/ 7 w 69"/>
                <a:gd name="T13" fmla="*/ 40 h 84"/>
                <a:gd name="T14" fmla="*/ 14 w 69"/>
                <a:gd name="T15" fmla="*/ 52 h 84"/>
                <a:gd name="T16" fmla="*/ 20 w 69"/>
                <a:gd name="T17" fmla="*/ 64 h 84"/>
                <a:gd name="T18" fmla="*/ 24 w 69"/>
                <a:gd name="T19" fmla="*/ 70 h 84"/>
                <a:gd name="T20" fmla="*/ 29 w 69"/>
                <a:gd name="T21" fmla="*/ 77 h 84"/>
                <a:gd name="T22" fmla="*/ 40 w 69"/>
                <a:gd name="T23" fmla="*/ 83 h 84"/>
                <a:gd name="T24" fmla="*/ 46 w 69"/>
                <a:gd name="T25" fmla="*/ 84 h 84"/>
                <a:gd name="T26" fmla="*/ 60 w 69"/>
                <a:gd name="T27" fmla="*/ 80 h 84"/>
                <a:gd name="T28" fmla="*/ 68 w 69"/>
                <a:gd name="T29" fmla="*/ 62 h 84"/>
                <a:gd name="T30" fmla="*/ 59 w 69"/>
                <a:gd name="T31" fmla="*/ 40 h 84"/>
                <a:gd name="T32" fmla="*/ 51 w 69"/>
                <a:gd name="T33" fmla="*/ 29 h 84"/>
                <a:gd name="T34" fmla="*/ 40 w 69"/>
                <a:gd name="T35" fmla="*/ 14 h 84"/>
                <a:gd name="T36" fmla="*/ 36 w 69"/>
                <a:gd name="T37" fmla="*/ 9 h 84"/>
                <a:gd name="T38" fmla="*/ 27 w 69"/>
                <a:gd name="T39" fmla="*/ 2 h 84"/>
                <a:gd name="T40" fmla="*/ 18 w 69"/>
                <a:gd name="T4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84">
                  <a:moveTo>
                    <a:pt x="18" y="0"/>
                  </a:moveTo>
                  <a:cubicBezTo>
                    <a:pt x="14" y="0"/>
                    <a:pt x="10" y="1"/>
                    <a:pt x="7" y="4"/>
                  </a:cubicBezTo>
                  <a:cubicBezTo>
                    <a:pt x="5" y="6"/>
                    <a:pt x="3" y="8"/>
                    <a:pt x="2" y="11"/>
                  </a:cubicBezTo>
                  <a:cubicBezTo>
                    <a:pt x="0" y="15"/>
                    <a:pt x="0" y="18"/>
                    <a:pt x="1" y="23"/>
                  </a:cubicBezTo>
                  <a:cubicBezTo>
                    <a:pt x="1" y="24"/>
                    <a:pt x="1" y="25"/>
                    <a:pt x="1" y="26"/>
                  </a:cubicBezTo>
                  <a:cubicBezTo>
                    <a:pt x="2" y="29"/>
                    <a:pt x="3" y="31"/>
                    <a:pt x="4" y="33"/>
                  </a:cubicBezTo>
                  <a:cubicBezTo>
                    <a:pt x="5" y="35"/>
                    <a:pt x="6" y="38"/>
                    <a:pt x="7" y="40"/>
                  </a:cubicBezTo>
                  <a:cubicBezTo>
                    <a:pt x="9" y="44"/>
                    <a:pt x="11" y="48"/>
                    <a:pt x="14" y="52"/>
                  </a:cubicBezTo>
                  <a:cubicBezTo>
                    <a:pt x="16" y="56"/>
                    <a:pt x="18" y="60"/>
                    <a:pt x="20" y="64"/>
                  </a:cubicBezTo>
                  <a:cubicBezTo>
                    <a:pt x="22" y="66"/>
                    <a:pt x="23" y="68"/>
                    <a:pt x="24" y="70"/>
                  </a:cubicBezTo>
                  <a:cubicBezTo>
                    <a:pt x="25" y="72"/>
                    <a:pt x="27" y="75"/>
                    <a:pt x="29" y="77"/>
                  </a:cubicBezTo>
                  <a:cubicBezTo>
                    <a:pt x="32" y="80"/>
                    <a:pt x="36" y="82"/>
                    <a:pt x="40" y="83"/>
                  </a:cubicBezTo>
                  <a:cubicBezTo>
                    <a:pt x="42" y="84"/>
                    <a:pt x="44" y="84"/>
                    <a:pt x="46" y="84"/>
                  </a:cubicBezTo>
                  <a:cubicBezTo>
                    <a:pt x="51" y="84"/>
                    <a:pt x="56" y="82"/>
                    <a:pt x="60" y="80"/>
                  </a:cubicBezTo>
                  <a:cubicBezTo>
                    <a:pt x="65" y="75"/>
                    <a:pt x="68" y="69"/>
                    <a:pt x="68" y="62"/>
                  </a:cubicBezTo>
                  <a:cubicBezTo>
                    <a:pt x="69" y="53"/>
                    <a:pt x="64" y="47"/>
                    <a:pt x="59" y="40"/>
                  </a:cubicBezTo>
                  <a:cubicBezTo>
                    <a:pt x="56" y="36"/>
                    <a:pt x="54" y="33"/>
                    <a:pt x="51" y="29"/>
                  </a:cubicBezTo>
                  <a:cubicBezTo>
                    <a:pt x="48" y="24"/>
                    <a:pt x="44" y="19"/>
                    <a:pt x="40" y="14"/>
                  </a:cubicBezTo>
                  <a:cubicBezTo>
                    <a:pt x="39" y="12"/>
                    <a:pt x="37" y="11"/>
                    <a:pt x="36" y="9"/>
                  </a:cubicBezTo>
                  <a:cubicBezTo>
                    <a:pt x="33" y="6"/>
                    <a:pt x="30" y="4"/>
                    <a:pt x="27" y="2"/>
                  </a:cubicBezTo>
                  <a:cubicBezTo>
                    <a:pt x="25" y="1"/>
                    <a:pt x="21"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353" name="Group 352"/>
          <p:cNvGrpSpPr/>
          <p:nvPr/>
        </p:nvGrpSpPr>
        <p:grpSpPr>
          <a:xfrm flipH="1">
            <a:off x="5863948" y="2739965"/>
            <a:ext cx="2755172" cy="3568355"/>
            <a:chOff x="939031" y="3197337"/>
            <a:chExt cx="3673562" cy="4757806"/>
          </a:xfrm>
        </p:grpSpPr>
        <p:sp>
          <p:nvSpPr>
            <p:cNvPr id="354" name="Freeform 436"/>
            <p:cNvSpPr>
              <a:spLocks/>
            </p:cNvSpPr>
            <p:nvPr/>
          </p:nvSpPr>
          <p:spPr bwMode="auto">
            <a:xfrm>
              <a:off x="3543695" y="4386641"/>
              <a:ext cx="1068898" cy="1309120"/>
            </a:xfrm>
            <a:custGeom>
              <a:avLst/>
              <a:gdLst>
                <a:gd name="T0" fmla="*/ 980 w 1109"/>
                <a:gd name="T1" fmla="*/ 411 h 1358"/>
                <a:gd name="T2" fmla="*/ 1084 w 1109"/>
                <a:gd name="T3" fmla="*/ 378 h 1358"/>
                <a:gd name="T4" fmla="*/ 379 w 1109"/>
                <a:gd name="T5" fmla="*/ 1358 h 1358"/>
                <a:gd name="T6" fmla="*/ 0 w 1109"/>
                <a:gd name="T7" fmla="*/ 821 h 1358"/>
                <a:gd name="T8" fmla="*/ 72 w 1109"/>
                <a:gd name="T9" fmla="*/ 763 h 1358"/>
                <a:gd name="T10" fmla="*/ 213 w 1109"/>
                <a:gd name="T11" fmla="*/ 711 h 1358"/>
                <a:gd name="T12" fmla="*/ 262 w 1109"/>
                <a:gd name="T13" fmla="*/ 638 h 1358"/>
                <a:gd name="T14" fmla="*/ 262 w 1109"/>
                <a:gd name="T15" fmla="*/ 638 h 1358"/>
                <a:gd name="T16" fmla="*/ 599 w 1109"/>
                <a:gd name="T17" fmla="*/ 289 h 1358"/>
                <a:gd name="T18" fmla="*/ 662 w 1109"/>
                <a:gd name="T19" fmla="*/ 131 h 1358"/>
                <a:gd name="T20" fmla="*/ 713 w 1109"/>
                <a:gd name="T21" fmla="*/ 193 h 1358"/>
                <a:gd name="T22" fmla="*/ 888 w 1109"/>
                <a:gd name="T23" fmla="*/ 39 h 1358"/>
                <a:gd name="T24" fmla="*/ 843 w 1109"/>
                <a:gd name="T25" fmla="*/ 224 h 1358"/>
                <a:gd name="T26" fmla="*/ 1007 w 1109"/>
                <a:gd name="T27" fmla="*/ 89 h 1358"/>
                <a:gd name="T28" fmla="*/ 942 w 1109"/>
                <a:gd name="T29" fmla="*/ 287 h 1358"/>
                <a:gd name="T30" fmla="*/ 1080 w 1109"/>
                <a:gd name="T31" fmla="*/ 209 h 1358"/>
                <a:gd name="T32" fmla="*/ 980 w 1109"/>
                <a:gd name="T33" fmla="*/ 411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358">
                  <a:moveTo>
                    <a:pt x="980" y="411"/>
                  </a:moveTo>
                  <a:cubicBezTo>
                    <a:pt x="987" y="405"/>
                    <a:pt x="1109" y="306"/>
                    <a:pt x="1084" y="378"/>
                  </a:cubicBezTo>
                  <a:cubicBezTo>
                    <a:pt x="998" y="624"/>
                    <a:pt x="464" y="1259"/>
                    <a:pt x="379" y="1358"/>
                  </a:cubicBezTo>
                  <a:cubicBezTo>
                    <a:pt x="281" y="1037"/>
                    <a:pt x="100" y="884"/>
                    <a:pt x="0" y="821"/>
                  </a:cubicBezTo>
                  <a:cubicBezTo>
                    <a:pt x="23" y="807"/>
                    <a:pt x="47" y="782"/>
                    <a:pt x="72" y="763"/>
                  </a:cubicBezTo>
                  <a:cubicBezTo>
                    <a:pt x="114" y="767"/>
                    <a:pt x="165" y="756"/>
                    <a:pt x="213" y="711"/>
                  </a:cubicBezTo>
                  <a:cubicBezTo>
                    <a:pt x="234" y="691"/>
                    <a:pt x="251" y="666"/>
                    <a:pt x="262" y="638"/>
                  </a:cubicBezTo>
                  <a:cubicBezTo>
                    <a:pt x="262" y="638"/>
                    <a:pt x="262" y="638"/>
                    <a:pt x="262" y="638"/>
                  </a:cubicBezTo>
                  <a:cubicBezTo>
                    <a:pt x="444" y="506"/>
                    <a:pt x="599" y="289"/>
                    <a:pt x="599" y="289"/>
                  </a:cubicBezTo>
                  <a:cubicBezTo>
                    <a:pt x="599" y="289"/>
                    <a:pt x="615" y="143"/>
                    <a:pt x="662" y="131"/>
                  </a:cubicBezTo>
                  <a:cubicBezTo>
                    <a:pt x="698" y="122"/>
                    <a:pt x="713" y="193"/>
                    <a:pt x="713" y="193"/>
                  </a:cubicBezTo>
                  <a:cubicBezTo>
                    <a:pt x="713" y="193"/>
                    <a:pt x="854" y="0"/>
                    <a:pt x="888" y="39"/>
                  </a:cubicBezTo>
                  <a:cubicBezTo>
                    <a:pt x="922" y="78"/>
                    <a:pt x="848" y="215"/>
                    <a:pt x="843" y="224"/>
                  </a:cubicBezTo>
                  <a:cubicBezTo>
                    <a:pt x="850" y="214"/>
                    <a:pt x="972" y="46"/>
                    <a:pt x="1007" y="89"/>
                  </a:cubicBezTo>
                  <a:cubicBezTo>
                    <a:pt x="1043" y="134"/>
                    <a:pt x="942" y="287"/>
                    <a:pt x="942" y="287"/>
                  </a:cubicBezTo>
                  <a:cubicBezTo>
                    <a:pt x="942" y="287"/>
                    <a:pt x="1054" y="163"/>
                    <a:pt x="1080" y="209"/>
                  </a:cubicBezTo>
                  <a:cubicBezTo>
                    <a:pt x="1105" y="254"/>
                    <a:pt x="987" y="403"/>
                    <a:pt x="980" y="411"/>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5" name="Freeform 437"/>
            <p:cNvSpPr>
              <a:spLocks/>
            </p:cNvSpPr>
            <p:nvPr/>
          </p:nvSpPr>
          <p:spPr bwMode="auto">
            <a:xfrm>
              <a:off x="3799262" y="4992212"/>
              <a:ext cx="10624" cy="7673"/>
            </a:xfrm>
            <a:custGeom>
              <a:avLst/>
              <a:gdLst>
                <a:gd name="T0" fmla="*/ 11 w 11"/>
                <a:gd name="T1" fmla="*/ 0 h 8"/>
                <a:gd name="T2" fmla="*/ 0 w 11"/>
                <a:gd name="T3" fmla="*/ 8 h 8"/>
                <a:gd name="T4" fmla="*/ 11 w 11"/>
                <a:gd name="T5" fmla="*/ 0 h 8"/>
                <a:gd name="T6" fmla="*/ 11 w 11"/>
                <a:gd name="T7" fmla="*/ 0 h 8"/>
              </a:gdLst>
              <a:ahLst/>
              <a:cxnLst>
                <a:cxn ang="0">
                  <a:pos x="T0" y="T1"/>
                </a:cxn>
                <a:cxn ang="0">
                  <a:pos x="T2" y="T3"/>
                </a:cxn>
                <a:cxn ang="0">
                  <a:pos x="T4" y="T5"/>
                </a:cxn>
                <a:cxn ang="0">
                  <a:pos x="T6" y="T7"/>
                </a:cxn>
              </a:cxnLst>
              <a:rect l="0" t="0" r="r" b="b"/>
              <a:pathLst>
                <a:path w="11" h="8">
                  <a:moveTo>
                    <a:pt x="11" y="0"/>
                  </a:moveTo>
                  <a:cubicBezTo>
                    <a:pt x="7" y="3"/>
                    <a:pt x="3" y="5"/>
                    <a:pt x="0" y="8"/>
                  </a:cubicBezTo>
                  <a:cubicBezTo>
                    <a:pt x="3" y="5"/>
                    <a:pt x="7" y="3"/>
                    <a:pt x="11" y="0"/>
                  </a:cubicBezTo>
                  <a:cubicBezTo>
                    <a:pt x="11" y="0"/>
                    <a:pt x="11" y="0"/>
                    <a:pt x="11"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6" name="Freeform 438"/>
            <p:cNvSpPr>
              <a:spLocks/>
            </p:cNvSpPr>
            <p:nvPr/>
          </p:nvSpPr>
          <p:spPr bwMode="auto">
            <a:xfrm>
              <a:off x="3543695" y="4992212"/>
              <a:ext cx="266192" cy="266782"/>
            </a:xfrm>
            <a:custGeom>
              <a:avLst/>
              <a:gdLst>
                <a:gd name="T0" fmla="*/ 276 w 276"/>
                <a:gd name="T1" fmla="*/ 0 h 277"/>
                <a:gd name="T2" fmla="*/ 265 w 276"/>
                <a:gd name="T3" fmla="*/ 8 h 277"/>
                <a:gd name="T4" fmla="*/ 262 w 276"/>
                <a:gd name="T5" fmla="*/ 10 h 277"/>
                <a:gd name="T6" fmla="*/ 262 w 276"/>
                <a:gd name="T7" fmla="*/ 10 h 277"/>
                <a:gd name="T8" fmla="*/ 262 w 276"/>
                <a:gd name="T9" fmla="*/ 10 h 277"/>
                <a:gd name="T10" fmla="*/ 213 w 276"/>
                <a:gd name="T11" fmla="*/ 83 h 277"/>
                <a:gd name="T12" fmla="*/ 212 w 276"/>
                <a:gd name="T13" fmla="*/ 84 h 277"/>
                <a:gd name="T14" fmla="*/ 212 w 276"/>
                <a:gd name="T15" fmla="*/ 84 h 277"/>
                <a:gd name="T16" fmla="*/ 211 w 276"/>
                <a:gd name="T17" fmla="*/ 85 h 277"/>
                <a:gd name="T18" fmla="*/ 211 w 276"/>
                <a:gd name="T19" fmla="*/ 85 h 277"/>
                <a:gd name="T20" fmla="*/ 211 w 276"/>
                <a:gd name="T21" fmla="*/ 85 h 277"/>
                <a:gd name="T22" fmla="*/ 210 w 276"/>
                <a:gd name="T23" fmla="*/ 86 h 277"/>
                <a:gd name="T24" fmla="*/ 210 w 276"/>
                <a:gd name="T25" fmla="*/ 86 h 277"/>
                <a:gd name="T26" fmla="*/ 210 w 276"/>
                <a:gd name="T27" fmla="*/ 86 h 277"/>
                <a:gd name="T28" fmla="*/ 87 w 276"/>
                <a:gd name="T29" fmla="*/ 136 h 277"/>
                <a:gd name="T30" fmla="*/ 87 w 276"/>
                <a:gd name="T31" fmla="*/ 136 h 277"/>
                <a:gd name="T32" fmla="*/ 87 w 276"/>
                <a:gd name="T33" fmla="*/ 136 h 277"/>
                <a:gd name="T34" fmla="*/ 87 w 276"/>
                <a:gd name="T35" fmla="*/ 136 h 277"/>
                <a:gd name="T36" fmla="*/ 87 w 276"/>
                <a:gd name="T37" fmla="*/ 136 h 277"/>
                <a:gd name="T38" fmla="*/ 72 w 276"/>
                <a:gd name="T39" fmla="*/ 135 h 277"/>
                <a:gd name="T40" fmla="*/ 72 w 276"/>
                <a:gd name="T41" fmla="*/ 135 h 277"/>
                <a:gd name="T42" fmla="*/ 0 w 276"/>
                <a:gd name="T43" fmla="*/ 193 h 277"/>
                <a:gd name="T44" fmla="*/ 0 w 276"/>
                <a:gd name="T45" fmla="*/ 193 h 277"/>
                <a:gd name="T46" fmla="*/ 23 w 276"/>
                <a:gd name="T47" fmla="*/ 208 h 277"/>
                <a:gd name="T48" fmla="*/ 109 w 276"/>
                <a:gd name="T49" fmla="*/ 277 h 277"/>
                <a:gd name="T50" fmla="*/ 276 w 276"/>
                <a:gd name="T5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277">
                  <a:moveTo>
                    <a:pt x="276" y="0"/>
                  </a:moveTo>
                  <a:cubicBezTo>
                    <a:pt x="272" y="3"/>
                    <a:pt x="268" y="5"/>
                    <a:pt x="265" y="8"/>
                  </a:cubicBezTo>
                  <a:cubicBezTo>
                    <a:pt x="264" y="9"/>
                    <a:pt x="263" y="10"/>
                    <a:pt x="262" y="10"/>
                  </a:cubicBezTo>
                  <a:cubicBezTo>
                    <a:pt x="262" y="10"/>
                    <a:pt x="262" y="10"/>
                    <a:pt x="262" y="10"/>
                  </a:cubicBezTo>
                  <a:cubicBezTo>
                    <a:pt x="262" y="10"/>
                    <a:pt x="262" y="10"/>
                    <a:pt x="262" y="10"/>
                  </a:cubicBezTo>
                  <a:cubicBezTo>
                    <a:pt x="251" y="38"/>
                    <a:pt x="234" y="63"/>
                    <a:pt x="213" y="83"/>
                  </a:cubicBezTo>
                  <a:cubicBezTo>
                    <a:pt x="213" y="83"/>
                    <a:pt x="213" y="84"/>
                    <a:pt x="212" y="84"/>
                  </a:cubicBezTo>
                  <a:cubicBezTo>
                    <a:pt x="212" y="84"/>
                    <a:pt x="212" y="84"/>
                    <a:pt x="212" y="84"/>
                  </a:cubicBezTo>
                  <a:cubicBezTo>
                    <a:pt x="212" y="84"/>
                    <a:pt x="211" y="85"/>
                    <a:pt x="211" y="85"/>
                  </a:cubicBezTo>
                  <a:cubicBezTo>
                    <a:pt x="211" y="85"/>
                    <a:pt x="211" y="85"/>
                    <a:pt x="211" y="85"/>
                  </a:cubicBezTo>
                  <a:cubicBezTo>
                    <a:pt x="211" y="85"/>
                    <a:pt x="211" y="85"/>
                    <a:pt x="211" y="85"/>
                  </a:cubicBezTo>
                  <a:cubicBezTo>
                    <a:pt x="211" y="85"/>
                    <a:pt x="210" y="85"/>
                    <a:pt x="210" y="86"/>
                  </a:cubicBezTo>
                  <a:cubicBezTo>
                    <a:pt x="210" y="86"/>
                    <a:pt x="210" y="86"/>
                    <a:pt x="210" y="86"/>
                  </a:cubicBezTo>
                  <a:cubicBezTo>
                    <a:pt x="210" y="86"/>
                    <a:pt x="210" y="86"/>
                    <a:pt x="210" y="86"/>
                  </a:cubicBezTo>
                  <a:cubicBezTo>
                    <a:pt x="168" y="124"/>
                    <a:pt x="125" y="136"/>
                    <a:pt x="87" y="136"/>
                  </a:cubicBezTo>
                  <a:cubicBezTo>
                    <a:pt x="87" y="136"/>
                    <a:pt x="87" y="136"/>
                    <a:pt x="87" y="136"/>
                  </a:cubicBezTo>
                  <a:cubicBezTo>
                    <a:pt x="87" y="136"/>
                    <a:pt x="87" y="136"/>
                    <a:pt x="87" y="136"/>
                  </a:cubicBezTo>
                  <a:cubicBezTo>
                    <a:pt x="87" y="136"/>
                    <a:pt x="87" y="136"/>
                    <a:pt x="87" y="136"/>
                  </a:cubicBezTo>
                  <a:cubicBezTo>
                    <a:pt x="87" y="136"/>
                    <a:pt x="87" y="136"/>
                    <a:pt x="87" y="136"/>
                  </a:cubicBezTo>
                  <a:cubicBezTo>
                    <a:pt x="82" y="136"/>
                    <a:pt x="77" y="135"/>
                    <a:pt x="72" y="135"/>
                  </a:cubicBezTo>
                  <a:cubicBezTo>
                    <a:pt x="72" y="135"/>
                    <a:pt x="72" y="135"/>
                    <a:pt x="72" y="135"/>
                  </a:cubicBezTo>
                  <a:cubicBezTo>
                    <a:pt x="47" y="154"/>
                    <a:pt x="23" y="179"/>
                    <a:pt x="0" y="193"/>
                  </a:cubicBezTo>
                  <a:cubicBezTo>
                    <a:pt x="0" y="193"/>
                    <a:pt x="0" y="193"/>
                    <a:pt x="0" y="193"/>
                  </a:cubicBezTo>
                  <a:cubicBezTo>
                    <a:pt x="7" y="198"/>
                    <a:pt x="15" y="203"/>
                    <a:pt x="23" y="208"/>
                  </a:cubicBezTo>
                  <a:cubicBezTo>
                    <a:pt x="48" y="226"/>
                    <a:pt x="78" y="249"/>
                    <a:pt x="109" y="277"/>
                  </a:cubicBezTo>
                  <a:cubicBezTo>
                    <a:pt x="178" y="196"/>
                    <a:pt x="243" y="111"/>
                    <a:pt x="276"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7" name="Freeform 439"/>
            <p:cNvSpPr>
              <a:spLocks/>
            </p:cNvSpPr>
            <p:nvPr/>
          </p:nvSpPr>
          <p:spPr bwMode="auto">
            <a:xfrm>
              <a:off x="939031" y="4719528"/>
              <a:ext cx="2990081" cy="3235615"/>
            </a:xfrm>
            <a:custGeom>
              <a:avLst/>
              <a:gdLst>
                <a:gd name="T0" fmla="*/ 2702 w 3102"/>
                <a:gd name="T1" fmla="*/ 476 h 3357"/>
                <a:gd name="T2" fmla="*/ 3081 w 3102"/>
                <a:gd name="T3" fmla="*/ 1013 h 3357"/>
                <a:gd name="T4" fmla="*/ 3102 w 3102"/>
                <a:gd name="T5" fmla="*/ 1090 h 3357"/>
                <a:gd name="T6" fmla="*/ 2683 w 3102"/>
                <a:gd name="T7" fmla="*/ 1511 h 3357"/>
                <a:gd name="T8" fmla="*/ 2780 w 3102"/>
                <a:gd name="T9" fmla="*/ 2812 h 3357"/>
                <a:gd name="T10" fmla="*/ 23 w 3102"/>
                <a:gd name="T11" fmla="*/ 2438 h 3357"/>
                <a:gd name="T12" fmla="*/ 611 w 3102"/>
                <a:gd name="T13" fmla="*/ 918 h 3357"/>
                <a:gd name="T14" fmla="*/ 372 w 3102"/>
                <a:gd name="T15" fmla="*/ 425 h 3357"/>
                <a:gd name="T16" fmla="*/ 416 w 3102"/>
                <a:gd name="T17" fmla="*/ 356 h 3357"/>
                <a:gd name="T18" fmla="*/ 1024 w 3102"/>
                <a:gd name="T19" fmla="*/ 6 h 3357"/>
                <a:gd name="T20" fmla="*/ 1024 w 3102"/>
                <a:gd name="T21" fmla="*/ 2 h 3357"/>
                <a:gd name="T22" fmla="*/ 1073 w 3102"/>
                <a:gd name="T23" fmla="*/ 0 h 3357"/>
                <a:gd name="T24" fmla="*/ 1530 w 3102"/>
                <a:gd name="T25" fmla="*/ 648 h 3357"/>
                <a:gd name="T26" fmla="*/ 1664 w 3102"/>
                <a:gd name="T27" fmla="*/ 849 h 3357"/>
                <a:gd name="T28" fmla="*/ 1931 w 3102"/>
                <a:gd name="T29" fmla="*/ 727 h 3357"/>
                <a:gd name="T30" fmla="*/ 2631 w 3102"/>
                <a:gd name="T31" fmla="*/ 438 h 3357"/>
                <a:gd name="T32" fmla="*/ 2702 w 3102"/>
                <a:gd name="T33" fmla="*/ 476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2" h="3357">
                  <a:moveTo>
                    <a:pt x="2702" y="476"/>
                  </a:moveTo>
                  <a:cubicBezTo>
                    <a:pt x="2802" y="539"/>
                    <a:pt x="2983" y="692"/>
                    <a:pt x="3081" y="1013"/>
                  </a:cubicBezTo>
                  <a:cubicBezTo>
                    <a:pt x="3089" y="1038"/>
                    <a:pt x="3096" y="1064"/>
                    <a:pt x="3102" y="1090"/>
                  </a:cubicBezTo>
                  <a:cubicBezTo>
                    <a:pt x="3102" y="1090"/>
                    <a:pt x="2728" y="1470"/>
                    <a:pt x="2683" y="1511"/>
                  </a:cubicBezTo>
                  <a:cubicBezTo>
                    <a:pt x="2780" y="2812"/>
                    <a:pt x="2780" y="2812"/>
                    <a:pt x="2780" y="2812"/>
                  </a:cubicBezTo>
                  <a:cubicBezTo>
                    <a:pt x="1270" y="3357"/>
                    <a:pt x="46" y="2510"/>
                    <a:pt x="23" y="2438"/>
                  </a:cubicBezTo>
                  <a:cubicBezTo>
                    <a:pt x="0" y="2365"/>
                    <a:pt x="611" y="918"/>
                    <a:pt x="611" y="918"/>
                  </a:cubicBezTo>
                  <a:cubicBezTo>
                    <a:pt x="611" y="918"/>
                    <a:pt x="347" y="501"/>
                    <a:pt x="372" y="425"/>
                  </a:cubicBezTo>
                  <a:cubicBezTo>
                    <a:pt x="377" y="410"/>
                    <a:pt x="392" y="385"/>
                    <a:pt x="416" y="356"/>
                  </a:cubicBezTo>
                  <a:cubicBezTo>
                    <a:pt x="511" y="241"/>
                    <a:pt x="741" y="48"/>
                    <a:pt x="1024" y="6"/>
                  </a:cubicBezTo>
                  <a:cubicBezTo>
                    <a:pt x="1024" y="2"/>
                    <a:pt x="1024" y="2"/>
                    <a:pt x="1024" y="2"/>
                  </a:cubicBezTo>
                  <a:cubicBezTo>
                    <a:pt x="1040" y="3"/>
                    <a:pt x="1056" y="2"/>
                    <a:pt x="1073" y="0"/>
                  </a:cubicBezTo>
                  <a:cubicBezTo>
                    <a:pt x="1073" y="0"/>
                    <a:pt x="1139" y="465"/>
                    <a:pt x="1530" y="648"/>
                  </a:cubicBezTo>
                  <a:cubicBezTo>
                    <a:pt x="1530" y="648"/>
                    <a:pt x="1529" y="815"/>
                    <a:pt x="1664" y="849"/>
                  </a:cubicBezTo>
                  <a:cubicBezTo>
                    <a:pt x="1822" y="888"/>
                    <a:pt x="1931" y="727"/>
                    <a:pt x="1931" y="727"/>
                  </a:cubicBezTo>
                  <a:cubicBezTo>
                    <a:pt x="2291" y="727"/>
                    <a:pt x="2531" y="553"/>
                    <a:pt x="2631" y="438"/>
                  </a:cubicBezTo>
                  <a:cubicBezTo>
                    <a:pt x="2631" y="438"/>
                    <a:pt x="2659" y="449"/>
                    <a:pt x="2702" y="47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8" name="Freeform 440"/>
            <p:cNvSpPr>
              <a:spLocks/>
            </p:cNvSpPr>
            <p:nvPr/>
          </p:nvSpPr>
          <p:spPr bwMode="auto">
            <a:xfrm>
              <a:off x="2759286" y="5141539"/>
              <a:ext cx="715943" cy="326985"/>
            </a:xfrm>
            <a:custGeom>
              <a:avLst/>
              <a:gdLst>
                <a:gd name="T0" fmla="*/ 743 w 743"/>
                <a:gd name="T1" fmla="*/ 0 h 339"/>
                <a:gd name="T2" fmla="*/ 743 w 743"/>
                <a:gd name="T3" fmla="*/ 0 h 339"/>
                <a:gd name="T4" fmla="*/ 742 w 743"/>
                <a:gd name="T5" fmla="*/ 1 h 339"/>
                <a:gd name="T6" fmla="*/ 742 w 743"/>
                <a:gd name="T7" fmla="*/ 1 h 339"/>
                <a:gd name="T8" fmla="*/ 742 w 743"/>
                <a:gd name="T9" fmla="*/ 1 h 339"/>
                <a:gd name="T10" fmla="*/ 741 w 743"/>
                <a:gd name="T11" fmla="*/ 2 h 339"/>
                <a:gd name="T12" fmla="*/ 741 w 743"/>
                <a:gd name="T13" fmla="*/ 2 h 339"/>
                <a:gd name="T14" fmla="*/ 44 w 743"/>
                <a:gd name="T15" fmla="*/ 289 h 339"/>
                <a:gd name="T16" fmla="*/ 44 w 743"/>
                <a:gd name="T17" fmla="*/ 289 h 339"/>
                <a:gd name="T18" fmla="*/ 44 w 743"/>
                <a:gd name="T19" fmla="*/ 289 h 339"/>
                <a:gd name="T20" fmla="*/ 44 w 743"/>
                <a:gd name="T21" fmla="*/ 289 h 339"/>
                <a:gd name="T22" fmla="*/ 43 w 743"/>
                <a:gd name="T23" fmla="*/ 289 h 339"/>
                <a:gd name="T24" fmla="*/ 43 w 743"/>
                <a:gd name="T25" fmla="*/ 289 h 339"/>
                <a:gd name="T26" fmla="*/ 43 w 743"/>
                <a:gd name="T27" fmla="*/ 289 h 339"/>
                <a:gd name="T28" fmla="*/ 43 w 743"/>
                <a:gd name="T29" fmla="*/ 289 h 339"/>
                <a:gd name="T30" fmla="*/ 43 w 743"/>
                <a:gd name="T31" fmla="*/ 289 h 339"/>
                <a:gd name="T32" fmla="*/ 43 w 743"/>
                <a:gd name="T33" fmla="*/ 289 h 339"/>
                <a:gd name="T34" fmla="*/ 43 w 743"/>
                <a:gd name="T35" fmla="*/ 289 h 339"/>
                <a:gd name="T36" fmla="*/ 43 w 743"/>
                <a:gd name="T37" fmla="*/ 289 h 339"/>
                <a:gd name="T38" fmla="*/ 43 w 743"/>
                <a:gd name="T39" fmla="*/ 289 h 339"/>
                <a:gd name="T40" fmla="*/ 43 w 743"/>
                <a:gd name="T41" fmla="*/ 289 h 339"/>
                <a:gd name="T42" fmla="*/ 43 w 743"/>
                <a:gd name="T43" fmla="*/ 289 h 339"/>
                <a:gd name="T44" fmla="*/ 0 w 743"/>
                <a:gd name="T45" fmla="*/ 338 h 339"/>
                <a:gd name="T46" fmla="*/ 35 w 743"/>
                <a:gd name="T47" fmla="*/ 339 h 339"/>
                <a:gd name="T48" fmla="*/ 743 w 743"/>
                <a:gd name="T49" fmla="*/ 1 h 339"/>
                <a:gd name="T50" fmla="*/ 743 w 743"/>
                <a:gd name="T51" fmla="*/ 0 h 339"/>
                <a:gd name="T52" fmla="*/ 743 w 743"/>
                <a:gd name="T53"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3" h="339">
                  <a:moveTo>
                    <a:pt x="743" y="0"/>
                  </a:moveTo>
                  <a:cubicBezTo>
                    <a:pt x="743" y="0"/>
                    <a:pt x="743" y="0"/>
                    <a:pt x="743" y="0"/>
                  </a:cubicBezTo>
                  <a:cubicBezTo>
                    <a:pt x="743" y="1"/>
                    <a:pt x="742" y="1"/>
                    <a:pt x="742" y="1"/>
                  </a:cubicBezTo>
                  <a:cubicBezTo>
                    <a:pt x="742" y="1"/>
                    <a:pt x="742" y="1"/>
                    <a:pt x="742" y="1"/>
                  </a:cubicBezTo>
                  <a:cubicBezTo>
                    <a:pt x="742" y="1"/>
                    <a:pt x="742" y="1"/>
                    <a:pt x="742" y="1"/>
                  </a:cubicBezTo>
                  <a:cubicBezTo>
                    <a:pt x="742" y="2"/>
                    <a:pt x="741" y="2"/>
                    <a:pt x="741" y="2"/>
                  </a:cubicBezTo>
                  <a:cubicBezTo>
                    <a:pt x="741" y="2"/>
                    <a:pt x="741" y="2"/>
                    <a:pt x="741" y="2"/>
                  </a:cubicBezTo>
                  <a:cubicBezTo>
                    <a:pt x="640" y="117"/>
                    <a:pt x="401" y="289"/>
                    <a:pt x="44" y="289"/>
                  </a:cubicBezTo>
                  <a:cubicBezTo>
                    <a:pt x="44" y="289"/>
                    <a:pt x="44" y="289"/>
                    <a:pt x="44" y="289"/>
                  </a:cubicBezTo>
                  <a:cubicBezTo>
                    <a:pt x="44" y="289"/>
                    <a:pt x="44" y="289"/>
                    <a:pt x="44" y="289"/>
                  </a:cubicBezTo>
                  <a:cubicBezTo>
                    <a:pt x="44" y="289"/>
                    <a:pt x="44" y="289"/>
                    <a:pt x="44" y="289"/>
                  </a:cubicBezTo>
                  <a:cubicBezTo>
                    <a:pt x="44"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90"/>
                    <a:pt x="27" y="312"/>
                    <a:pt x="0" y="338"/>
                  </a:cubicBezTo>
                  <a:cubicBezTo>
                    <a:pt x="12" y="338"/>
                    <a:pt x="23" y="339"/>
                    <a:pt x="35" y="339"/>
                  </a:cubicBezTo>
                  <a:cubicBezTo>
                    <a:pt x="300" y="339"/>
                    <a:pt x="608" y="232"/>
                    <a:pt x="743" y="1"/>
                  </a:cubicBezTo>
                  <a:cubicBezTo>
                    <a:pt x="743" y="0"/>
                    <a:pt x="743" y="0"/>
                    <a:pt x="743" y="0"/>
                  </a:cubicBezTo>
                  <a:cubicBezTo>
                    <a:pt x="743" y="0"/>
                    <a:pt x="743" y="0"/>
                    <a:pt x="743"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9" name="Freeform 441"/>
            <p:cNvSpPr>
              <a:spLocks/>
            </p:cNvSpPr>
            <p:nvPr/>
          </p:nvSpPr>
          <p:spPr bwMode="auto">
            <a:xfrm>
              <a:off x="1943594" y="4719528"/>
              <a:ext cx="475131" cy="668725"/>
            </a:xfrm>
            <a:custGeom>
              <a:avLst/>
              <a:gdLst>
                <a:gd name="T0" fmla="*/ 31 w 493"/>
                <a:gd name="T1" fmla="*/ 0 h 694"/>
                <a:gd name="T2" fmla="*/ 12 w 493"/>
                <a:gd name="T3" fmla="*/ 2 h 694"/>
                <a:gd name="T4" fmla="*/ 493 w 493"/>
                <a:gd name="T5" fmla="*/ 694 h 694"/>
                <a:gd name="T6" fmla="*/ 488 w 493"/>
                <a:gd name="T7" fmla="*/ 648 h 694"/>
                <a:gd name="T8" fmla="*/ 488 w 493"/>
                <a:gd name="T9" fmla="*/ 648 h 694"/>
                <a:gd name="T10" fmla="*/ 488 w 493"/>
                <a:gd name="T11" fmla="*/ 648 h 694"/>
                <a:gd name="T12" fmla="*/ 488 w 493"/>
                <a:gd name="T13" fmla="*/ 648 h 694"/>
                <a:gd name="T14" fmla="*/ 488 w 493"/>
                <a:gd name="T15" fmla="*/ 648 h 694"/>
                <a:gd name="T16" fmla="*/ 31 w 493"/>
                <a:gd name="T1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694">
                  <a:moveTo>
                    <a:pt x="31" y="0"/>
                  </a:moveTo>
                  <a:cubicBezTo>
                    <a:pt x="24" y="1"/>
                    <a:pt x="18" y="2"/>
                    <a:pt x="12" y="2"/>
                  </a:cubicBezTo>
                  <a:cubicBezTo>
                    <a:pt x="0" y="327"/>
                    <a:pt x="217" y="574"/>
                    <a:pt x="493" y="694"/>
                  </a:cubicBezTo>
                  <a:cubicBezTo>
                    <a:pt x="489" y="669"/>
                    <a:pt x="488" y="651"/>
                    <a:pt x="488" y="648"/>
                  </a:cubicBezTo>
                  <a:cubicBezTo>
                    <a:pt x="488" y="648"/>
                    <a:pt x="488" y="648"/>
                    <a:pt x="488" y="648"/>
                  </a:cubicBezTo>
                  <a:cubicBezTo>
                    <a:pt x="488" y="648"/>
                    <a:pt x="488" y="648"/>
                    <a:pt x="488" y="648"/>
                  </a:cubicBezTo>
                  <a:cubicBezTo>
                    <a:pt x="488" y="648"/>
                    <a:pt x="488" y="648"/>
                    <a:pt x="488" y="648"/>
                  </a:cubicBezTo>
                  <a:cubicBezTo>
                    <a:pt x="488" y="648"/>
                    <a:pt x="488" y="648"/>
                    <a:pt x="488" y="648"/>
                  </a:cubicBezTo>
                  <a:cubicBezTo>
                    <a:pt x="97" y="465"/>
                    <a:pt x="31" y="0"/>
                    <a:pt x="3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0" name="Freeform 442"/>
            <p:cNvSpPr>
              <a:spLocks/>
            </p:cNvSpPr>
            <p:nvPr/>
          </p:nvSpPr>
          <p:spPr bwMode="auto">
            <a:xfrm>
              <a:off x="1862733" y="3611084"/>
              <a:ext cx="137522" cy="96797"/>
            </a:xfrm>
            <a:custGeom>
              <a:avLst/>
              <a:gdLst>
                <a:gd name="T0" fmla="*/ 30 w 143"/>
                <a:gd name="T1" fmla="*/ 33 h 101"/>
                <a:gd name="T2" fmla="*/ 134 w 143"/>
                <a:gd name="T3" fmla="*/ 72 h 101"/>
                <a:gd name="T4" fmla="*/ 30 w 143"/>
                <a:gd name="T5" fmla="*/ 33 h 101"/>
              </a:gdLst>
              <a:ahLst/>
              <a:cxnLst>
                <a:cxn ang="0">
                  <a:pos x="T0" y="T1"/>
                </a:cxn>
                <a:cxn ang="0">
                  <a:pos x="T2" y="T3"/>
                </a:cxn>
                <a:cxn ang="0">
                  <a:pos x="T4" y="T5"/>
                </a:cxn>
              </a:cxnLst>
              <a:rect l="0" t="0" r="r" b="b"/>
              <a:pathLst>
                <a:path w="143" h="101">
                  <a:moveTo>
                    <a:pt x="30" y="33"/>
                  </a:moveTo>
                  <a:cubicBezTo>
                    <a:pt x="59" y="0"/>
                    <a:pt x="143" y="57"/>
                    <a:pt x="134" y="72"/>
                  </a:cubicBezTo>
                  <a:cubicBezTo>
                    <a:pt x="115" y="101"/>
                    <a:pt x="0" y="65"/>
                    <a:pt x="30" y="33"/>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1" name="Freeform 443"/>
            <p:cNvSpPr>
              <a:spLocks/>
            </p:cNvSpPr>
            <p:nvPr/>
          </p:nvSpPr>
          <p:spPr bwMode="auto">
            <a:xfrm>
              <a:off x="1925297" y="3503073"/>
              <a:ext cx="125128" cy="157590"/>
            </a:xfrm>
            <a:custGeom>
              <a:avLst/>
              <a:gdLst>
                <a:gd name="T0" fmla="*/ 36 w 130"/>
                <a:gd name="T1" fmla="*/ 46 h 164"/>
                <a:gd name="T2" fmla="*/ 106 w 130"/>
                <a:gd name="T3" fmla="*/ 148 h 164"/>
                <a:gd name="T4" fmla="*/ 36 w 130"/>
                <a:gd name="T5" fmla="*/ 46 h 164"/>
              </a:gdLst>
              <a:ahLst/>
              <a:cxnLst>
                <a:cxn ang="0">
                  <a:pos x="T0" y="T1"/>
                </a:cxn>
                <a:cxn ang="0">
                  <a:pos x="T2" y="T3"/>
                </a:cxn>
                <a:cxn ang="0">
                  <a:pos x="T4" y="T5"/>
                </a:cxn>
              </a:cxnLst>
              <a:rect l="0" t="0" r="r" b="b"/>
              <a:pathLst>
                <a:path w="130" h="164">
                  <a:moveTo>
                    <a:pt x="36" y="46"/>
                  </a:moveTo>
                  <a:cubicBezTo>
                    <a:pt x="72" y="0"/>
                    <a:pt x="130" y="119"/>
                    <a:pt x="106" y="148"/>
                  </a:cubicBezTo>
                  <a:cubicBezTo>
                    <a:pt x="93" y="164"/>
                    <a:pt x="0" y="92"/>
                    <a:pt x="36" y="46"/>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2" name="Freeform 444"/>
            <p:cNvSpPr>
              <a:spLocks/>
            </p:cNvSpPr>
            <p:nvPr/>
          </p:nvSpPr>
          <p:spPr bwMode="auto">
            <a:xfrm>
              <a:off x="1950087" y="3197337"/>
              <a:ext cx="2121860" cy="1184582"/>
            </a:xfrm>
            <a:custGeom>
              <a:avLst/>
              <a:gdLst>
                <a:gd name="T0" fmla="*/ 2103 w 2201"/>
                <a:gd name="T1" fmla="*/ 555 h 1229"/>
                <a:gd name="T2" fmla="*/ 1911 w 2201"/>
                <a:gd name="T3" fmla="*/ 521 h 1229"/>
                <a:gd name="T4" fmla="*/ 1797 w 2201"/>
                <a:gd name="T5" fmla="*/ 393 h 1229"/>
                <a:gd name="T6" fmla="*/ 1608 w 2201"/>
                <a:gd name="T7" fmla="*/ 406 h 1229"/>
                <a:gd name="T8" fmla="*/ 1519 w 2201"/>
                <a:gd name="T9" fmla="*/ 243 h 1229"/>
                <a:gd name="T10" fmla="*/ 1285 w 2201"/>
                <a:gd name="T11" fmla="*/ 197 h 1229"/>
                <a:gd name="T12" fmla="*/ 1233 w 2201"/>
                <a:gd name="T13" fmla="*/ 106 h 1229"/>
                <a:gd name="T14" fmla="*/ 885 w 2201"/>
                <a:gd name="T15" fmla="*/ 94 h 1229"/>
                <a:gd name="T16" fmla="*/ 720 w 2201"/>
                <a:gd name="T17" fmla="*/ 179 h 1229"/>
                <a:gd name="T18" fmla="*/ 391 w 2201"/>
                <a:gd name="T19" fmla="*/ 78 h 1229"/>
                <a:gd name="T20" fmla="*/ 171 w 2201"/>
                <a:gd name="T21" fmla="*/ 541 h 1229"/>
                <a:gd name="T22" fmla="*/ 43 w 2201"/>
                <a:gd name="T23" fmla="*/ 614 h 1229"/>
                <a:gd name="T24" fmla="*/ 2 w 2201"/>
                <a:gd name="T25" fmla="*/ 1143 h 1229"/>
                <a:gd name="T26" fmla="*/ 123 w 2201"/>
                <a:gd name="T27" fmla="*/ 1229 h 1229"/>
                <a:gd name="T28" fmla="*/ 332 w 2201"/>
                <a:gd name="T29" fmla="*/ 638 h 1229"/>
                <a:gd name="T30" fmla="*/ 677 w 2201"/>
                <a:gd name="T31" fmla="*/ 657 h 1229"/>
                <a:gd name="T32" fmla="*/ 804 w 2201"/>
                <a:gd name="T33" fmla="*/ 606 h 1229"/>
                <a:gd name="T34" fmla="*/ 1036 w 2201"/>
                <a:gd name="T35" fmla="*/ 777 h 1229"/>
                <a:gd name="T36" fmla="*/ 1367 w 2201"/>
                <a:gd name="T37" fmla="*/ 768 h 1229"/>
                <a:gd name="T38" fmla="*/ 1702 w 2201"/>
                <a:gd name="T39" fmla="*/ 1021 h 1229"/>
                <a:gd name="T40" fmla="*/ 1723 w 2201"/>
                <a:gd name="T41" fmla="*/ 1025 h 1229"/>
                <a:gd name="T42" fmla="*/ 1915 w 2201"/>
                <a:gd name="T43" fmla="*/ 1015 h 1229"/>
                <a:gd name="T44" fmla="*/ 2103 w 2201"/>
                <a:gd name="T45" fmla="*/ 5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1" h="1229">
                  <a:moveTo>
                    <a:pt x="2103" y="555"/>
                  </a:moveTo>
                  <a:cubicBezTo>
                    <a:pt x="2041" y="493"/>
                    <a:pt x="1968" y="496"/>
                    <a:pt x="1911" y="521"/>
                  </a:cubicBezTo>
                  <a:cubicBezTo>
                    <a:pt x="1905" y="469"/>
                    <a:pt x="1872" y="416"/>
                    <a:pt x="1797" y="393"/>
                  </a:cubicBezTo>
                  <a:cubicBezTo>
                    <a:pt x="1714" y="368"/>
                    <a:pt x="1650" y="382"/>
                    <a:pt x="1608" y="406"/>
                  </a:cubicBezTo>
                  <a:cubicBezTo>
                    <a:pt x="1616" y="361"/>
                    <a:pt x="1601" y="300"/>
                    <a:pt x="1519" y="243"/>
                  </a:cubicBezTo>
                  <a:cubicBezTo>
                    <a:pt x="1446" y="191"/>
                    <a:pt x="1358" y="183"/>
                    <a:pt x="1285" y="197"/>
                  </a:cubicBezTo>
                  <a:cubicBezTo>
                    <a:pt x="1283" y="165"/>
                    <a:pt x="1268" y="132"/>
                    <a:pt x="1233" y="106"/>
                  </a:cubicBezTo>
                  <a:cubicBezTo>
                    <a:pt x="1088" y="0"/>
                    <a:pt x="939" y="59"/>
                    <a:pt x="885" y="94"/>
                  </a:cubicBezTo>
                  <a:cubicBezTo>
                    <a:pt x="832" y="130"/>
                    <a:pt x="788" y="187"/>
                    <a:pt x="720" y="179"/>
                  </a:cubicBezTo>
                  <a:cubicBezTo>
                    <a:pt x="611" y="166"/>
                    <a:pt x="578" y="38"/>
                    <a:pt x="391" y="78"/>
                  </a:cubicBezTo>
                  <a:cubicBezTo>
                    <a:pt x="201" y="119"/>
                    <a:pt x="59" y="375"/>
                    <a:pt x="171" y="541"/>
                  </a:cubicBezTo>
                  <a:cubicBezTo>
                    <a:pt x="171" y="541"/>
                    <a:pt x="86" y="521"/>
                    <a:pt x="43" y="614"/>
                  </a:cubicBezTo>
                  <a:cubicBezTo>
                    <a:pt x="0" y="707"/>
                    <a:pt x="2" y="1143"/>
                    <a:pt x="2" y="1143"/>
                  </a:cubicBezTo>
                  <a:cubicBezTo>
                    <a:pt x="73" y="1168"/>
                    <a:pt x="123" y="1229"/>
                    <a:pt x="123" y="1229"/>
                  </a:cubicBezTo>
                  <a:cubicBezTo>
                    <a:pt x="123" y="1229"/>
                    <a:pt x="386" y="912"/>
                    <a:pt x="332" y="638"/>
                  </a:cubicBezTo>
                  <a:cubicBezTo>
                    <a:pt x="332" y="638"/>
                    <a:pt x="464" y="703"/>
                    <a:pt x="677" y="657"/>
                  </a:cubicBezTo>
                  <a:cubicBezTo>
                    <a:pt x="730" y="646"/>
                    <a:pt x="772" y="628"/>
                    <a:pt x="804" y="606"/>
                  </a:cubicBezTo>
                  <a:cubicBezTo>
                    <a:pt x="823" y="673"/>
                    <a:pt x="886" y="744"/>
                    <a:pt x="1036" y="777"/>
                  </a:cubicBezTo>
                  <a:cubicBezTo>
                    <a:pt x="1210" y="815"/>
                    <a:pt x="1314" y="798"/>
                    <a:pt x="1367" y="768"/>
                  </a:cubicBezTo>
                  <a:cubicBezTo>
                    <a:pt x="1377" y="854"/>
                    <a:pt x="1452" y="978"/>
                    <a:pt x="1702" y="1021"/>
                  </a:cubicBezTo>
                  <a:cubicBezTo>
                    <a:pt x="1709" y="1022"/>
                    <a:pt x="1716" y="1024"/>
                    <a:pt x="1723" y="1025"/>
                  </a:cubicBezTo>
                  <a:cubicBezTo>
                    <a:pt x="1797" y="1036"/>
                    <a:pt x="1861" y="1031"/>
                    <a:pt x="1915" y="1015"/>
                  </a:cubicBezTo>
                  <a:cubicBezTo>
                    <a:pt x="2155" y="944"/>
                    <a:pt x="2201" y="652"/>
                    <a:pt x="2103" y="555"/>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3" name="Freeform 445"/>
            <p:cNvSpPr>
              <a:spLocks/>
            </p:cNvSpPr>
            <p:nvPr/>
          </p:nvSpPr>
          <p:spPr bwMode="auto">
            <a:xfrm>
              <a:off x="3586191" y="4175930"/>
              <a:ext cx="210120" cy="600259"/>
            </a:xfrm>
            <a:custGeom>
              <a:avLst/>
              <a:gdLst>
                <a:gd name="T0" fmla="*/ 218 w 218"/>
                <a:gd name="T1" fmla="*/ 0 h 623"/>
                <a:gd name="T2" fmla="*/ 88 w 218"/>
                <a:gd name="T3" fmla="*/ 607 h 623"/>
                <a:gd name="T4" fmla="*/ 0 w 218"/>
                <a:gd name="T5" fmla="*/ 623 h 623"/>
                <a:gd name="T6" fmla="*/ 5 w 218"/>
                <a:gd name="T7" fmla="*/ 6 h 623"/>
                <a:gd name="T8" fmla="*/ 26 w 218"/>
                <a:gd name="T9" fmla="*/ 10 h 623"/>
                <a:gd name="T10" fmla="*/ 218 w 218"/>
                <a:gd name="T11" fmla="*/ 0 h 623"/>
              </a:gdLst>
              <a:ahLst/>
              <a:cxnLst>
                <a:cxn ang="0">
                  <a:pos x="T0" y="T1"/>
                </a:cxn>
                <a:cxn ang="0">
                  <a:pos x="T2" y="T3"/>
                </a:cxn>
                <a:cxn ang="0">
                  <a:pos x="T4" y="T5"/>
                </a:cxn>
                <a:cxn ang="0">
                  <a:pos x="T6" y="T7"/>
                </a:cxn>
                <a:cxn ang="0">
                  <a:pos x="T8" y="T9"/>
                </a:cxn>
                <a:cxn ang="0">
                  <a:pos x="T10" y="T11"/>
                </a:cxn>
              </a:cxnLst>
              <a:rect l="0" t="0" r="r" b="b"/>
              <a:pathLst>
                <a:path w="218" h="623">
                  <a:moveTo>
                    <a:pt x="218" y="0"/>
                  </a:moveTo>
                  <a:cubicBezTo>
                    <a:pt x="218" y="0"/>
                    <a:pt x="178" y="412"/>
                    <a:pt x="88" y="607"/>
                  </a:cubicBezTo>
                  <a:cubicBezTo>
                    <a:pt x="62" y="607"/>
                    <a:pt x="33" y="612"/>
                    <a:pt x="0" y="623"/>
                  </a:cubicBezTo>
                  <a:cubicBezTo>
                    <a:pt x="81" y="242"/>
                    <a:pt x="5" y="6"/>
                    <a:pt x="5" y="6"/>
                  </a:cubicBezTo>
                  <a:cubicBezTo>
                    <a:pt x="12" y="7"/>
                    <a:pt x="19" y="9"/>
                    <a:pt x="26" y="10"/>
                  </a:cubicBezTo>
                  <a:cubicBezTo>
                    <a:pt x="100" y="21"/>
                    <a:pt x="164" y="16"/>
                    <a:pt x="218" y="0"/>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4" name="Freeform 446"/>
            <p:cNvSpPr>
              <a:spLocks/>
            </p:cNvSpPr>
            <p:nvPr/>
          </p:nvSpPr>
          <p:spPr bwMode="auto">
            <a:xfrm>
              <a:off x="988020" y="3657122"/>
              <a:ext cx="938458" cy="1405327"/>
            </a:xfrm>
            <a:custGeom>
              <a:avLst/>
              <a:gdLst>
                <a:gd name="T0" fmla="*/ 278 w 973"/>
                <a:gd name="T1" fmla="*/ 215 h 1458"/>
                <a:gd name="T2" fmla="*/ 295 w 973"/>
                <a:gd name="T3" fmla="*/ 26 h 1458"/>
                <a:gd name="T4" fmla="*/ 412 w 973"/>
                <a:gd name="T5" fmla="*/ 228 h 1458"/>
                <a:gd name="T6" fmla="*/ 479 w 973"/>
                <a:gd name="T7" fmla="*/ 186 h 1458"/>
                <a:gd name="T8" fmla="*/ 489 w 973"/>
                <a:gd name="T9" fmla="*/ 356 h 1458"/>
                <a:gd name="T10" fmla="*/ 769 w 973"/>
                <a:gd name="T11" fmla="*/ 947 h 1458"/>
                <a:gd name="T12" fmla="*/ 973 w 973"/>
                <a:gd name="T13" fmla="*/ 1104 h 1458"/>
                <a:gd name="T14" fmla="*/ 973 w 973"/>
                <a:gd name="T15" fmla="*/ 1108 h 1458"/>
                <a:gd name="T16" fmla="*/ 365 w 973"/>
                <a:gd name="T17" fmla="*/ 1458 h 1458"/>
                <a:gd name="T18" fmla="*/ 357 w 973"/>
                <a:gd name="T19" fmla="*/ 1456 h 1458"/>
                <a:gd name="T20" fmla="*/ 1 w 973"/>
                <a:gd name="T21" fmla="*/ 284 h 1458"/>
                <a:gd name="T22" fmla="*/ 88 w 973"/>
                <a:gd name="T23" fmla="*/ 348 h 1458"/>
                <a:gd name="T24" fmla="*/ 59 w 973"/>
                <a:gd name="T25" fmla="*/ 125 h 1458"/>
                <a:gd name="T26" fmla="*/ 164 w 973"/>
                <a:gd name="T27" fmla="*/ 244 h 1458"/>
                <a:gd name="T28" fmla="*/ 167 w 973"/>
                <a:gd name="T29" fmla="*/ 35 h 1458"/>
                <a:gd name="T30" fmla="*/ 278 w 973"/>
                <a:gd name="T31" fmla="*/ 215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3" h="1458">
                  <a:moveTo>
                    <a:pt x="278" y="215"/>
                  </a:moveTo>
                  <a:cubicBezTo>
                    <a:pt x="276" y="205"/>
                    <a:pt x="251" y="52"/>
                    <a:pt x="295" y="26"/>
                  </a:cubicBezTo>
                  <a:cubicBezTo>
                    <a:pt x="341" y="0"/>
                    <a:pt x="412" y="228"/>
                    <a:pt x="412" y="228"/>
                  </a:cubicBezTo>
                  <a:cubicBezTo>
                    <a:pt x="412" y="228"/>
                    <a:pt x="448" y="166"/>
                    <a:pt x="479" y="186"/>
                  </a:cubicBezTo>
                  <a:cubicBezTo>
                    <a:pt x="520" y="213"/>
                    <a:pt x="489" y="356"/>
                    <a:pt x="489" y="356"/>
                  </a:cubicBezTo>
                  <a:cubicBezTo>
                    <a:pt x="489" y="356"/>
                    <a:pt x="643" y="740"/>
                    <a:pt x="769" y="947"/>
                  </a:cubicBezTo>
                  <a:cubicBezTo>
                    <a:pt x="793" y="1030"/>
                    <a:pt x="860" y="1100"/>
                    <a:pt x="973" y="1104"/>
                  </a:cubicBezTo>
                  <a:cubicBezTo>
                    <a:pt x="973" y="1108"/>
                    <a:pt x="973" y="1108"/>
                    <a:pt x="973" y="1108"/>
                  </a:cubicBezTo>
                  <a:cubicBezTo>
                    <a:pt x="690" y="1150"/>
                    <a:pt x="460" y="1343"/>
                    <a:pt x="365" y="1458"/>
                  </a:cubicBezTo>
                  <a:cubicBezTo>
                    <a:pt x="357" y="1456"/>
                    <a:pt x="357" y="1456"/>
                    <a:pt x="357" y="1456"/>
                  </a:cubicBezTo>
                  <a:cubicBezTo>
                    <a:pt x="357" y="1456"/>
                    <a:pt x="3" y="567"/>
                    <a:pt x="1" y="284"/>
                  </a:cubicBezTo>
                  <a:cubicBezTo>
                    <a:pt x="0" y="207"/>
                    <a:pt x="84" y="342"/>
                    <a:pt x="88" y="348"/>
                  </a:cubicBezTo>
                  <a:cubicBezTo>
                    <a:pt x="85" y="340"/>
                    <a:pt x="20" y="160"/>
                    <a:pt x="59" y="125"/>
                  </a:cubicBezTo>
                  <a:cubicBezTo>
                    <a:pt x="99" y="89"/>
                    <a:pt x="164" y="244"/>
                    <a:pt x="164" y="244"/>
                  </a:cubicBezTo>
                  <a:cubicBezTo>
                    <a:pt x="164" y="244"/>
                    <a:pt x="119" y="66"/>
                    <a:pt x="167" y="35"/>
                  </a:cubicBezTo>
                  <a:cubicBezTo>
                    <a:pt x="214" y="6"/>
                    <a:pt x="275" y="204"/>
                    <a:pt x="278" y="215"/>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5" name="Freeform 447"/>
            <p:cNvSpPr>
              <a:spLocks/>
            </p:cNvSpPr>
            <p:nvPr/>
          </p:nvSpPr>
          <p:spPr bwMode="auto">
            <a:xfrm>
              <a:off x="1708094" y="4534197"/>
              <a:ext cx="218383" cy="187101"/>
            </a:xfrm>
            <a:custGeom>
              <a:avLst/>
              <a:gdLst>
                <a:gd name="T0" fmla="*/ 0 w 226"/>
                <a:gd name="T1" fmla="*/ 0 h 194"/>
                <a:gd name="T2" fmla="*/ 0 w 226"/>
                <a:gd name="T3" fmla="*/ 0 h 194"/>
                <a:gd name="T4" fmla="*/ 22 w 226"/>
                <a:gd name="T5" fmla="*/ 37 h 194"/>
                <a:gd name="T6" fmla="*/ 226 w 226"/>
                <a:gd name="T7" fmla="*/ 194 h 194"/>
                <a:gd name="T8" fmla="*/ 226 w 226"/>
                <a:gd name="T9" fmla="*/ 194 h 194"/>
                <a:gd name="T10" fmla="*/ 22 w 226"/>
                <a:gd name="T11" fmla="*/ 37 h 194"/>
                <a:gd name="T12" fmla="*/ 0 w 226"/>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26" h="194">
                  <a:moveTo>
                    <a:pt x="0" y="0"/>
                  </a:moveTo>
                  <a:cubicBezTo>
                    <a:pt x="0" y="0"/>
                    <a:pt x="0" y="0"/>
                    <a:pt x="0" y="0"/>
                  </a:cubicBezTo>
                  <a:cubicBezTo>
                    <a:pt x="8" y="13"/>
                    <a:pt x="15" y="25"/>
                    <a:pt x="22" y="37"/>
                  </a:cubicBezTo>
                  <a:cubicBezTo>
                    <a:pt x="46" y="120"/>
                    <a:pt x="113" y="190"/>
                    <a:pt x="226" y="194"/>
                  </a:cubicBezTo>
                  <a:cubicBezTo>
                    <a:pt x="226" y="194"/>
                    <a:pt x="226" y="194"/>
                    <a:pt x="226" y="194"/>
                  </a:cubicBezTo>
                  <a:cubicBezTo>
                    <a:pt x="113" y="190"/>
                    <a:pt x="46" y="120"/>
                    <a:pt x="22" y="37"/>
                  </a:cubicBezTo>
                  <a:cubicBezTo>
                    <a:pt x="15" y="25"/>
                    <a:pt x="8" y="13"/>
                    <a:pt x="0"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6" name="Freeform 448"/>
            <p:cNvSpPr>
              <a:spLocks/>
            </p:cNvSpPr>
            <p:nvPr/>
          </p:nvSpPr>
          <p:spPr bwMode="auto">
            <a:xfrm>
              <a:off x="1925297" y="4724840"/>
              <a:ext cx="1180" cy="118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7" name="Freeform 449"/>
            <p:cNvSpPr>
              <a:spLocks/>
            </p:cNvSpPr>
            <p:nvPr/>
          </p:nvSpPr>
          <p:spPr bwMode="auto">
            <a:xfrm>
              <a:off x="1896376" y="47307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8" name="Freeform 450"/>
            <p:cNvSpPr>
              <a:spLocks/>
            </p:cNvSpPr>
            <p:nvPr/>
          </p:nvSpPr>
          <p:spPr bwMode="auto">
            <a:xfrm>
              <a:off x="1781873" y="4730742"/>
              <a:ext cx="114504" cy="30101"/>
            </a:xfrm>
            <a:custGeom>
              <a:avLst/>
              <a:gdLst>
                <a:gd name="T0" fmla="*/ 119 w 119"/>
                <a:gd name="T1" fmla="*/ 0 h 31"/>
                <a:gd name="T2" fmla="*/ 0 w 119"/>
                <a:gd name="T3" fmla="*/ 31 h 31"/>
                <a:gd name="T4" fmla="*/ 0 w 119"/>
                <a:gd name="T5" fmla="*/ 31 h 31"/>
                <a:gd name="T6" fmla="*/ 119 w 119"/>
                <a:gd name="T7" fmla="*/ 0 h 31"/>
              </a:gdLst>
              <a:ahLst/>
              <a:cxnLst>
                <a:cxn ang="0">
                  <a:pos x="T0" y="T1"/>
                </a:cxn>
                <a:cxn ang="0">
                  <a:pos x="T2" y="T3"/>
                </a:cxn>
                <a:cxn ang="0">
                  <a:pos x="T4" y="T5"/>
                </a:cxn>
                <a:cxn ang="0">
                  <a:pos x="T6" y="T7"/>
                </a:cxn>
              </a:cxnLst>
              <a:rect l="0" t="0" r="r" b="b"/>
              <a:pathLst>
                <a:path w="119" h="31">
                  <a:moveTo>
                    <a:pt x="119" y="0"/>
                  </a:moveTo>
                  <a:cubicBezTo>
                    <a:pt x="78" y="7"/>
                    <a:pt x="38" y="18"/>
                    <a:pt x="0" y="31"/>
                  </a:cubicBezTo>
                  <a:cubicBezTo>
                    <a:pt x="0" y="31"/>
                    <a:pt x="0" y="31"/>
                    <a:pt x="0" y="31"/>
                  </a:cubicBezTo>
                  <a:cubicBezTo>
                    <a:pt x="38" y="18"/>
                    <a:pt x="78" y="7"/>
                    <a:pt x="119"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9" name="Freeform 451"/>
            <p:cNvSpPr>
              <a:spLocks/>
            </p:cNvSpPr>
            <p:nvPr/>
          </p:nvSpPr>
          <p:spPr bwMode="auto">
            <a:xfrm>
              <a:off x="1708094" y="4534197"/>
              <a:ext cx="218383" cy="226647"/>
            </a:xfrm>
            <a:custGeom>
              <a:avLst/>
              <a:gdLst>
                <a:gd name="T0" fmla="*/ 0 w 226"/>
                <a:gd name="T1" fmla="*/ 0 h 235"/>
                <a:gd name="T2" fmla="*/ 76 w 226"/>
                <a:gd name="T3" fmla="*/ 235 h 235"/>
                <a:gd name="T4" fmla="*/ 195 w 226"/>
                <a:gd name="T5" fmla="*/ 204 h 235"/>
                <a:gd name="T6" fmla="*/ 195 w 226"/>
                <a:gd name="T7" fmla="*/ 204 h 235"/>
                <a:gd name="T8" fmla="*/ 195 w 226"/>
                <a:gd name="T9" fmla="*/ 204 h 235"/>
                <a:gd name="T10" fmla="*/ 225 w 226"/>
                <a:gd name="T11" fmla="*/ 199 h 235"/>
                <a:gd name="T12" fmla="*/ 226 w 226"/>
                <a:gd name="T13" fmla="*/ 198 h 235"/>
                <a:gd name="T14" fmla="*/ 226 w 226"/>
                <a:gd name="T15" fmla="*/ 198 h 235"/>
                <a:gd name="T16" fmla="*/ 226 w 226"/>
                <a:gd name="T17" fmla="*/ 194 h 235"/>
                <a:gd name="T18" fmla="*/ 22 w 226"/>
                <a:gd name="T19" fmla="*/ 37 h 235"/>
                <a:gd name="T20" fmla="*/ 0 w 226"/>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235">
                  <a:moveTo>
                    <a:pt x="0" y="0"/>
                  </a:moveTo>
                  <a:cubicBezTo>
                    <a:pt x="0" y="84"/>
                    <a:pt x="26" y="172"/>
                    <a:pt x="76" y="235"/>
                  </a:cubicBezTo>
                  <a:cubicBezTo>
                    <a:pt x="114" y="222"/>
                    <a:pt x="154" y="211"/>
                    <a:pt x="195" y="204"/>
                  </a:cubicBezTo>
                  <a:cubicBezTo>
                    <a:pt x="195" y="204"/>
                    <a:pt x="195" y="204"/>
                    <a:pt x="195" y="204"/>
                  </a:cubicBezTo>
                  <a:cubicBezTo>
                    <a:pt x="195" y="204"/>
                    <a:pt x="195" y="204"/>
                    <a:pt x="195" y="204"/>
                  </a:cubicBezTo>
                  <a:cubicBezTo>
                    <a:pt x="205" y="202"/>
                    <a:pt x="215" y="200"/>
                    <a:pt x="225" y="199"/>
                  </a:cubicBezTo>
                  <a:cubicBezTo>
                    <a:pt x="226" y="198"/>
                    <a:pt x="226" y="198"/>
                    <a:pt x="226" y="198"/>
                  </a:cubicBezTo>
                  <a:cubicBezTo>
                    <a:pt x="226" y="198"/>
                    <a:pt x="226" y="198"/>
                    <a:pt x="226" y="198"/>
                  </a:cubicBezTo>
                  <a:cubicBezTo>
                    <a:pt x="226" y="194"/>
                    <a:pt x="226" y="194"/>
                    <a:pt x="226" y="194"/>
                  </a:cubicBezTo>
                  <a:cubicBezTo>
                    <a:pt x="113" y="190"/>
                    <a:pt x="46" y="120"/>
                    <a:pt x="22" y="37"/>
                  </a:cubicBezTo>
                  <a:cubicBezTo>
                    <a:pt x="15" y="25"/>
                    <a:pt x="8" y="13"/>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0" name="Freeform 452"/>
            <p:cNvSpPr>
              <a:spLocks/>
            </p:cNvSpPr>
            <p:nvPr/>
          </p:nvSpPr>
          <p:spPr bwMode="auto">
            <a:xfrm>
              <a:off x="1707504" y="3781660"/>
              <a:ext cx="2130123" cy="1793695"/>
            </a:xfrm>
            <a:custGeom>
              <a:avLst/>
              <a:gdLst>
                <a:gd name="T0" fmla="*/ 2037 w 2210"/>
                <a:gd name="T1" fmla="*/ 1016 h 1861"/>
                <a:gd name="T2" fmla="*/ 1949 w 2210"/>
                <a:gd name="T3" fmla="*/ 1032 h 1861"/>
                <a:gd name="T4" fmla="*/ 1954 w 2210"/>
                <a:gd name="T5" fmla="*/ 415 h 1861"/>
                <a:gd name="T6" fmla="*/ 1619 w 2210"/>
                <a:gd name="T7" fmla="*/ 162 h 1861"/>
                <a:gd name="T8" fmla="*/ 1288 w 2210"/>
                <a:gd name="T9" fmla="*/ 171 h 1861"/>
                <a:gd name="T10" fmla="*/ 1056 w 2210"/>
                <a:gd name="T11" fmla="*/ 0 h 1861"/>
                <a:gd name="T12" fmla="*/ 929 w 2210"/>
                <a:gd name="T13" fmla="*/ 51 h 1861"/>
                <a:gd name="T14" fmla="*/ 584 w 2210"/>
                <a:gd name="T15" fmla="*/ 32 h 1861"/>
                <a:gd name="T16" fmla="*/ 375 w 2210"/>
                <a:gd name="T17" fmla="*/ 623 h 1861"/>
                <a:gd name="T18" fmla="*/ 254 w 2210"/>
                <a:gd name="T19" fmla="*/ 537 h 1861"/>
                <a:gd name="T20" fmla="*/ 74 w 2210"/>
                <a:gd name="T21" fmla="*/ 587 h 1861"/>
                <a:gd name="T22" fmla="*/ 23 w 2210"/>
                <a:gd name="T23" fmla="*/ 818 h 1861"/>
                <a:gd name="T24" fmla="*/ 227 w 2210"/>
                <a:gd name="T25" fmla="*/ 975 h 1861"/>
                <a:gd name="T26" fmla="*/ 276 w 2210"/>
                <a:gd name="T27" fmla="*/ 973 h 1861"/>
                <a:gd name="T28" fmla="*/ 733 w 2210"/>
                <a:gd name="T29" fmla="*/ 1621 h 1861"/>
                <a:gd name="T30" fmla="*/ 867 w 2210"/>
                <a:gd name="T31" fmla="*/ 1822 h 1861"/>
                <a:gd name="T32" fmla="*/ 1134 w 2210"/>
                <a:gd name="T33" fmla="*/ 1700 h 1861"/>
                <a:gd name="T34" fmla="*/ 1834 w 2210"/>
                <a:gd name="T35" fmla="*/ 1411 h 1861"/>
                <a:gd name="T36" fmla="*/ 1875 w 2210"/>
                <a:gd name="T37" fmla="*/ 1355 h 1861"/>
                <a:gd name="T38" fmla="*/ 1977 w 2210"/>
                <a:gd name="T39" fmla="*/ 1391 h 1861"/>
                <a:gd name="T40" fmla="*/ 2118 w 2210"/>
                <a:gd name="T41" fmla="*/ 1339 h 1861"/>
                <a:gd name="T42" fmla="*/ 2167 w 2210"/>
                <a:gd name="T43" fmla="*/ 1266 h 1861"/>
                <a:gd name="T44" fmla="*/ 2037 w 2210"/>
                <a:gd name="T45" fmla="*/ 1016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0" h="1861">
                  <a:moveTo>
                    <a:pt x="2037" y="1016"/>
                  </a:moveTo>
                  <a:cubicBezTo>
                    <a:pt x="2011" y="1016"/>
                    <a:pt x="1982" y="1021"/>
                    <a:pt x="1949" y="1032"/>
                  </a:cubicBezTo>
                  <a:cubicBezTo>
                    <a:pt x="2030" y="651"/>
                    <a:pt x="1954" y="415"/>
                    <a:pt x="1954" y="415"/>
                  </a:cubicBezTo>
                  <a:cubicBezTo>
                    <a:pt x="1704" y="372"/>
                    <a:pt x="1629" y="248"/>
                    <a:pt x="1619" y="162"/>
                  </a:cubicBezTo>
                  <a:cubicBezTo>
                    <a:pt x="1566" y="192"/>
                    <a:pt x="1462" y="209"/>
                    <a:pt x="1288" y="171"/>
                  </a:cubicBezTo>
                  <a:cubicBezTo>
                    <a:pt x="1138" y="138"/>
                    <a:pt x="1075" y="67"/>
                    <a:pt x="1056" y="0"/>
                  </a:cubicBezTo>
                  <a:cubicBezTo>
                    <a:pt x="1024" y="22"/>
                    <a:pt x="982" y="40"/>
                    <a:pt x="929" y="51"/>
                  </a:cubicBezTo>
                  <a:cubicBezTo>
                    <a:pt x="716" y="97"/>
                    <a:pt x="584" y="32"/>
                    <a:pt x="584" y="32"/>
                  </a:cubicBezTo>
                  <a:cubicBezTo>
                    <a:pt x="638" y="306"/>
                    <a:pt x="375" y="623"/>
                    <a:pt x="375" y="623"/>
                  </a:cubicBezTo>
                  <a:cubicBezTo>
                    <a:pt x="375" y="623"/>
                    <a:pt x="325" y="562"/>
                    <a:pt x="254" y="537"/>
                  </a:cubicBezTo>
                  <a:cubicBezTo>
                    <a:pt x="201" y="519"/>
                    <a:pt x="137" y="522"/>
                    <a:pt x="74" y="587"/>
                  </a:cubicBezTo>
                  <a:cubicBezTo>
                    <a:pt x="18" y="645"/>
                    <a:pt x="0" y="738"/>
                    <a:pt x="23" y="818"/>
                  </a:cubicBezTo>
                  <a:cubicBezTo>
                    <a:pt x="47" y="901"/>
                    <a:pt x="114" y="971"/>
                    <a:pt x="227" y="975"/>
                  </a:cubicBezTo>
                  <a:cubicBezTo>
                    <a:pt x="243" y="976"/>
                    <a:pt x="259" y="975"/>
                    <a:pt x="276" y="973"/>
                  </a:cubicBezTo>
                  <a:cubicBezTo>
                    <a:pt x="276" y="973"/>
                    <a:pt x="342" y="1438"/>
                    <a:pt x="733" y="1621"/>
                  </a:cubicBezTo>
                  <a:cubicBezTo>
                    <a:pt x="733" y="1621"/>
                    <a:pt x="732" y="1788"/>
                    <a:pt x="867" y="1822"/>
                  </a:cubicBezTo>
                  <a:cubicBezTo>
                    <a:pt x="1025" y="1861"/>
                    <a:pt x="1134" y="1700"/>
                    <a:pt x="1134" y="1700"/>
                  </a:cubicBezTo>
                  <a:cubicBezTo>
                    <a:pt x="1494" y="1700"/>
                    <a:pt x="1734" y="1526"/>
                    <a:pt x="1834" y="1411"/>
                  </a:cubicBezTo>
                  <a:cubicBezTo>
                    <a:pt x="1852" y="1390"/>
                    <a:pt x="1866" y="1371"/>
                    <a:pt x="1875" y="1355"/>
                  </a:cubicBezTo>
                  <a:cubicBezTo>
                    <a:pt x="1875" y="1355"/>
                    <a:pt x="1918" y="1386"/>
                    <a:pt x="1977" y="1391"/>
                  </a:cubicBezTo>
                  <a:cubicBezTo>
                    <a:pt x="2019" y="1395"/>
                    <a:pt x="2070" y="1384"/>
                    <a:pt x="2118" y="1339"/>
                  </a:cubicBezTo>
                  <a:cubicBezTo>
                    <a:pt x="2139" y="1319"/>
                    <a:pt x="2156" y="1294"/>
                    <a:pt x="2167" y="1266"/>
                  </a:cubicBezTo>
                  <a:cubicBezTo>
                    <a:pt x="2210" y="1160"/>
                    <a:pt x="2176" y="1016"/>
                    <a:pt x="2037" y="1016"/>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1" name="Rectangle 453"/>
            <p:cNvSpPr>
              <a:spLocks noChangeArrowheads="1"/>
            </p:cNvSpPr>
            <p:nvPr/>
          </p:nvSpPr>
          <p:spPr bwMode="auto">
            <a:xfrm>
              <a:off x="2414004" y="5343986"/>
              <a:ext cx="590" cy="590"/>
            </a:xfrm>
            <a:prstGeom prst="rect">
              <a:avLst/>
            </a:prstGeom>
            <a:solidFill>
              <a:srgbClr val="E2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2" name="Freeform 454"/>
            <p:cNvSpPr>
              <a:spLocks/>
            </p:cNvSpPr>
            <p:nvPr/>
          </p:nvSpPr>
          <p:spPr bwMode="auto">
            <a:xfrm>
              <a:off x="2414004" y="534398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3" name="Oval 455"/>
            <p:cNvSpPr>
              <a:spLocks noChangeArrowheads="1"/>
            </p:cNvSpPr>
            <p:nvPr/>
          </p:nvSpPr>
          <p:spPr bwMode="auto">
            <a:xfrm>
              <a:off x="2414004" y="5343986"/>
              <a:ext cx="590" cy="590"/>
            </a:xfrm>
            <a:prstGeom prst="ellipse">
              <a:avLst/>
            </a:prstGeom>
            <a:solidFill>
              <a:srgbClr val="40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4" name="Oval 456"/>
            <p:cNvSpPr>
              <a:spLocks noChangeArrowheads="1"/>
            </p:cNvSpPr>
            <p:nvPr/>
          </p:nvSpPr>
          <p:spPr bwMode="auto">
            <a:xfrm>
              <a:off x="2800601" y="5420125"/>
              <a:ext cx="590" cy="590"/>
            </a:xfrm>
            <a:prstGeom prst="ellipse">
              <a:avLst/>
            </a:prstGeom>
            <a:solidFill>
              <a:srgbClr val="E2C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5" name="Freeform 457"/>
            <p:cNvSpPr>
              <a:spLocks/>
            </p:cNvSpPr>
            <p:nvPr/>
          </p:nvSpPr>
          <p:spPr bwMode="auto">
            <a:xfrm>
              <a:off x="2414004" y="5343986"/>
              <a:ext cx="386598" cy="112733"/>
            </a:xfrm>
            <a:custGeom>
              <a:avLst/>
              <a:gdLst>
                <a:gd name="T0" fmla="*/ 0 w 401"/>
                <a:gd name="T1" fmla="*/ 0 h 117"/>
                <a:gd name="T2" fmla="*/ 0 w 401"/>
                <a:gd name="T3" fmla="*/ 0 h 117"/>
                <a:gd name="T4" fmla="*/ 0 w 401"/>
                <a:gd name="T5" fmla="*/ 0 h 117"/>
                <a:gd name="T6" fmla="*/ 0 w 401"/>
                <a:gd name="T7" fmla="*/ 0 h 117"/>
                <a:gd name="T8" fmla="*/ 0 w 401"/>
                <a:gd name="T9" fmla="*/ 0 h 117"/>
                <a:gd name="T10" fmla="*/ 1 w 401"/>
                <a:gd name="T11" fmla="*/ 19 h 117"/>
                <a:gd name="T12" fmla="*/ 237 w 401"/>
                <a:gd name="T13" fmla="*/ 117 h 117"/>
                <a:gd name="T14" fmla="*/ 394 w 401"/>
                <a:gd name="T15" fmla="*/ 88 h 117"/>
                <a:gd name="T16" fmla="*/ 401 w 401"/>
                <a:gd name="T17" fmla="*/ 79 h 117"/>
                <a:gd name="T18" fmla="*/ 401 w 401"/>
                <a:gd name="T19" fmla="*/ 79 h 117"/>
                <a:gd name="T20" fmla="*/ 401 w 401"/>
                <a:gd name="T21" fmla="*/ 79 h 117"/>
                <a:gd name="T22" fmla="*/ 184 w 401"/>
                <a:gd name="T23" fmla="*/ 58 h 117"/>
                <a:gd name="T24" fmla="*/ 0 w 401"/>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117">
                  <a:moveTo>
                    <a:pt x="0" y="0"/>
                  </a:moveTo>
                  <a:cubicBezTo>
                    <a:pt x="0" y="0"/>
                    <a:pt x="0" y="0"/>
                    <a:pt x="0" y="0"/>
                  </a:cubicBezTo>
                  <a:cubicBezTo>
                    <a:pt x="0" y="0"/>
                    <a:pt x="0" y="0"/>
                    <a:pt x="0" y="0"/>
                  </a:cubicBezTo>
                  <a:cubicBezTo>
                    <a:pt x="0" y="0"/>
                    <a:pt x="0" y="0"/>
                    <a:pt x="0" y="0"/>
                  </a:cubicBezTo>
                  <a:cubicBezTo>
                    <a:pt x="0" y="0"/>
                    <a:pt x="0" y="0"/>
                    <a:pt x="0" y="0"/>
                  </a:cubicBezTo>
                  <a:cubicBezTo>
                    <a:pt x="0" y="0"/>
                    <a:pt x="0" y="7"/>
                    <a:pt x="1" y="19"/>
                  </a:cubicBezTo>
                  <a:cubicBezTo>
                    <a:pt x="66" y="88"/>
                    <a:pt x="150" y="117"/>
                    <a:pt x="237" y="117"/>
                  </a:cubicBezTo>
                  <a:cubicBezTo>
                    <a:pt x="289" y="117"/>
                    <a:pt x="342" y="106"/>
                    <a:pt x="394" y="88"/>
                  </a:cubicBezTo>
                  <a:cubicBezTo>
                    <a:pt x="399" y="82"/>
                    <a:pt x="401" y="79"/>
                    <a:pt x="401" y="79"/>
                  </a:cubicBezTo>
                  <a:cubicBezTo>
                    <a:pt x="401" y="79"/>
                    <a:pt x="401" y="79"/>
                    <a:pt x="401" y="79"/>
                  </a:cubicBezTo>
                  <a:cubicBezTo>
                    <a:pt x="401" y="79"/>
                    <a:pt x="401" y="79"/>
                    <a:pt x="401" y="79"/>
                  </a:cubicBezTo>
                  <a:cubicBezTo>
                    <a:pt x="333" y="79"/>
                    <a:pt x="261" y="72"/>
                    <a:pt x="184" y="58"/>
                  </a:cubicBezTo>
                  <a:cubicBezTo>
                    <a:pt x="116" y="46"/>
                    <a:pt x="55" y="26"/>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6" name="Freeform 458"/>
            <p:cNvSpPr>
              <a:spLocks/>
            </p:cNvSpPr>
            <p:nvPr/>
          </p:nvSpPr>
          <p:spPr bwMode="auto">
            <a:xfrm>
              <a:off x="2430530" y="4352998"/>
              <a:ext cx="144605" cy="145786"/>
            </a:xfrm>
            <a:custGeom>
              <a:avLst/>
              <a:gdLst>
                <a:gd name="T0" fmla="*/ 139 w 150"/>
                <a:gd name="T1" fmla="*/ 55 h 151"/>
                <a:gd name="T2" fmla="*/ 55 w 150"/>
                <a:gd name="T3" fmla="*/ 11 h 151"/>
                <a:gd name="T4" fmla="*/ 11 w 150"/>
                <a:gd name="T5" fmla="*/ 96 h 151"/>
                <a:gd name="T6" fmla="*/ 95 w 150"/>
                <a:gd name="T7" fmla="*/ 139 h 151"/>
                <a:gd name="T8" fmla="*/ 139 w 150"/>
                <a:gd name="T9" fmla="*/ 55 h 151"/>
              </a:gdLst>
              <a:ahLst/>
              <a:cxnLst>
                <a:cxn ang="0">
                  <a:pos x="T0" y="T1"/>
                </a:cxn>
                <a:cxn ang="0">
                  <a:pos x="T2" y="T3"/>
                </a:cxn>
                <a:cxn ang="0">
                  <a:pos x="T4" y="T5"/>
                </a:cxn>
                <a:cxn ang="0">
                  <a:pos x="T6" y="T7"/>
                </a:cxn>
                <a:cxn ang="0">
                  <a:pos x="T8" y="T9"/>
                </a:cxn>
              </a:cxnLst>
              <a:rect l="0" t="0" r="r" b="b"/>
              <a:pathLst>
                <a:path w="150" h="151">
                  <a:moveTo>
                    <a:pt x="139" y="55"/>
                  </a:moveTo>
                  <a:cubicBezTo>
                    <a:pt x="128" y="20"/>
                    <a:pt x="90" y="0"/>
                    <a:pt x="55" y="11"/>
                  </a:cubicBezTo>
                  <a:cubicBezTo>
                    <a:pt x="19" y="22"/>
                    <a:pt x="0" y="60"/>
                    <a:pt x="11" y="96"/>
                  </a:cubicBezTo>
                  <a:cubicBezTo>
                    <a:pt x="22" y="131"/>
                    <a:pt x="60" y="151"/>
                    <a:pt x="95" y="139"/>
                  </a:cubicBezTo>
                  <a:cubicBezTo>
                    <a:pt x="130" y="128"/>
                    <a:pt x="150"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7" name="Freeform 459"/>
            <p:cNvSpPr>
              <a:spLocks/>
            </p:cNvSpPr>
            <p:nvPr/>
          </p:nvSpPr>
          <p:spPr bwMode="auto">
            <a:xfrm>
              <a:off x="3085090" y="4503505"/>
              <a:ext cx="145195" cy="144605"/>
            </a:xfrm>
            <a:custGeom>
              <a:avLst/>
              <a:gdLst>
                <a:gd name="T0" fmla="*/ 139 w 151"/>
                <a:gd name="T1" fmla="*/ 55 h 150"/>
                <a:gd name="T2" fmla="*/ 55 w 151"/>
                <a:gd name="T3" fmla="*/ 11 h 150"/>
                <a:gd name="T4" fmla="*/ 11 w 151"/>
                <a:gd name="T5" fmla="*/ 95 h 150"/>
                <a:gd name="T6" fmla="*/ 96 w 151"/>
                <a:gd name="T7" fmla="*/ 139 h 150"/>
                <a:gd name="T8" fmla="*/ 139 w 151"/>
                <a:gd name="T9" fmla="*/ 55 h 150"/>
              </a:gdLst>
              <a:ahLst/>
              <a:cxnLst>
                <a:cxn ang="0">
                  <a:pos x="T0" y="T1"/>
                </a:cxn>
                <a:cxn ang="0">
                  <a:pos x="T2" y="T3"/>
                </a:cxn>
                <a:cxn ang="0">
                  <a:pos x="T4" y="T5"/>
                </a:cxn>
                <a:cxn ang="0">
                  <a:pos x="T6" y="T7"/>
                </a:cxn>
                <a:cxn ang="0">
                  <a:pos x="T8" y="T9"/>
                </a:cxn>
              </a:cxnLst>
              <a:rect l="0" t="0" r="r" b="b"/>
              <a:pathLst>
                <a:path w="151" h="150">
                  <a:moveTo>
                    <a:pt x="139" y="55"/>
                  </a:moveTo>
                  <a:cubicBezTo>
                    <a:pt x="128" y="19"/>
                    <a:pt x="90" y="0"/>
                    <a:pt x="55" y="11"/>
                  </a:cubicBezTo>
                  <a:cubicBezTo>
                    <a:pt x="20" y="22"/>
                    <a:pt x="0" y="60"/>
                    <a:pt x="11" y="95"/>
                  </a:cubicBezTo>
                  <a:cubicBezTo>
                    <a:pt x="22" y="131"/>
                    <a:pt x="60" y="150"/>
                    <a:pt x="96" y="139"/>
                  </a:cubicBezTo>
                  <a:cubicBezTo>
                    <a:pt x="131" y="128"/>
                    <a:pt x="151"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8" name="Freeform 460"/>
            <p:cNvSpPr>
              <a:spLocks/>
            </p:cNvSpPr>
            <p:nvPr/>
          </p:nvSpPr>
          <p:spPr bwMode="auto">
            <a:xfrm>
              <a:off x="2418135" y="4152321"/>
              <a:ext cx="239631" cy="131030"/>
            </a:xfrm>
            <a:custGeom>
              <a:avLst/>
              <a:gdLst>
                <a:gd name="T0" fmla="*/ 244 w 249"/>
                <a:gd name="T1" fmla="*/ 68 h 136"/>
                <a:gd name="T2" fmla="*/ 103 w 249"/>
                <a:gd name="T3" fmla="*/ 18 h 136"/>
                <a:gd name="T4" fmla="*/ 15 w 249"/>
                <a:gd name="T5" fmla="*/ 104 h 136"/>
                <a:gd name="T6" fmla="*/ 120 w 249"/>
                <a:gd name="T7" fmla="*/ 107 h 136"/>
                <a:gd name="T8" fmla="*/ 244 w 249"/>
                <a:gd name="T9" fmla="*/ 68 h 136"/>
              </a:gdLst>
              <a:ahLst/>
              <a:cxnLst>
                <a:cxn ang="0">
                  <a:pos x="T0" y="T1"/>
                </a:cxn>
                <a:cxn ang="0">
                  <a:pos x="T2" y="T3"/>
                </a:cxn>
                <a:cxn ang="0">
                  <a:pos x="T4" y="T5"/>
                </a:cxn>
                <a:cxn ang="0">
                  <a:pos x="T6" y="T7"/>
                </a:cxn>
                <a:cxn ang="0">
                  <a:pos x="T8" y="T9"/>
                </a:cxn>
              </a:cxnLst>
              <a:rect l="0" t="0" r="r" b="b"/>
              <a:pathLst>
                <a:path w="249" h="136">
                  <a:moveTo>
                    <a:pt x="244" y="68"/>
                  </a:moveTo>
                  <a:cubicBezTo>
                    <a:pt x="249" y="28"/>
                    <a:pt x="175" y="0"/>
                    <a:pt x="103" y="18"/>
                  </a:cubicBezTo>
                  <a:cubicBezTo>
                    <a:pt x="30" y="35"/>
                    <a:pt x="0" y="73"/>
                    <a:pt x="15" y="104"/>
                  </a:cubicBezTo>
                  <a:cubicBezTo>
                    <a:pt x="31" y="136"/>
                    <a:pt x="85" y="112"/>
                    <a:pt x="120" y="107"/>
                  </a:cubicBezTo>
                  <a:cubicBezTo>
                    <a:pt x="174" y="100"/>
                    <a:pt x="237" y="119"/>
                    <a:pt x="244" y="6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9" name="Freeform 461"/>
            <p:cNvSpPr>
              <a:spLocks/>
            </p:cNvSpPr>
            <p:nvPr/>
          </p:nvSpPr>
          <p:spPr bwMode="auto">
            <a:xfrm>
              <a:off x="3088041" y="4257381"/>
              <a:ext cx="230188" cy="190053"/>
            </a:xfrm>
            <a:custGeom>
              <a:avLst/>
              <a:gdLst>
                <a:gd name="T0" fmla="*/ 18 w 239"/>
                <a:gd name="T1" fmla="*/ 38 h 197"/>
                <a:gd name="T2" fmla="*/ 166 w 239"/>
                <a:gd name="T3" fmla="*/ 59 h 197"/>
                <a:gd name="T4" fmla="*/ 211 w 239"/>
                <a:gd name="T5" fmla="*/ 176 h 197"/>
                <a:gd name="T6" fmla="*/ 105 w 239"/>
                <a:gd name="T7" fmla="*/ 145 h 197"/>
                <a:gd name="T8" fmla="*/ 18 w 239"/>
                <a:gd name="T9" fmla="*/ 38 h 197"/>
              </a:gdLst>
              <a:ahLst/>
              <a:cxnLst>
                <a:cxn ang="0">
                  <a:pos x="T0" y="T1"/>
                </a:cxn>
                <a:cxn ang="0">
                  <a:pos x="T2" y="T3"/>
                </a:cxn>
                <a:cxn ang="0">
                  <a:pos x="T4" y="T5"/>
                </a:cxn>
                <a:cxn ang="0">
                  <a:pos x="T6" y="T7"/>
                </a:cxn>
                <a:cxn ang="0">
                  <a:pos x="T8" y="T9"/>
                </a:cxn>
              </a:cxnLst>
              <a:rect l="0" t="0" r="r" b="b"/>
              <a:pathLst>
                <a:path w="239" h="197">
                  <a:moveTo>
                    <a:pt x="18" y="38"/>
                  </a:moveTo>
                  <a:cubicBezTo>
                    <a:pt x="31" y="0"/>
                    <a:pt x="110" y="10"/>
                    <a:pt x="166" y="59"/>
                  </a:cubicBezTo>
                  <a:cubicBezTo>
                    <a:pt x="222" y="109"/>
                    <a:pt x="239" y="155"/>
                    <a:pt x="211" y="176"/>
                  </a:cubicBezTo>
                  <a:cubicBezTo>
                    <a:pt x="182" y="197"/>
                    <a:pt x="134" y="165"/>
                    <a:pt x="105" y="145"/>
                  </a:cubicBezTo>
                  <a:cubicBezTo>
                    <a:pt x="60" y="113"/>
                    <a:pt x="0" y="86"/>
                    <a:pt x="18" y="3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0" name="Freeform 462"/>
            <p:cNvSpPr>
              <a:spLocks/>
            </p:cNvSpPr>
            <p:nvPr/>
          </p:nvSpPr>
          <p:spPr bwMode="auto">
            <a:xfrm>
              <a:off x="2684917" y="4479306"/>
              <a:ext cx="236090" cy="197725"/>
            </a:xfrm>
            <a:custGeom>
              <a:avLst/>
              <a:gdLst>
                <a:gd name="T0" fmla="*/ 116 w 245"/>
                <a:gd name="T1" fmla="*/ 0 h 205"/>
                <a:gd name="T2" fmla="*/ 4 w 245"/>
                <a:gd name="T3" fmla="*/ 92 h 205"/>
                <a:gd name="T4" fmla="*/ 108 w 245"/>
                <a:gd name="T5" fmla="*/ 205 h 205"/>
                <a:gd name="T6" fmla="*/ 124 w 245"/>
                <a:gd name="T7" fmla="*/ 205 h 205"/>
                <a:gd name="T8" fmla="*/ 236 w 245"/>
                <a:gd name="T9" fmla="*/ 124 h 205"/>
                <a:gd name="T10" fmla="*/ 133 w 245"/>
                <a:gd name="T11" fmla="*/ 1 h 205"/>
                <a:gd name="T12" fmla="*/ 116 w 245"/>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45" h="205">
                  <a:moveTo>
                    <a:pt x="116" y="0"/>
                  </a:moveTo>
                  <a:cubicBezTo>
                    <a:pt x="47" y="0"/>
                    <a:pt x="7" y="46"/>
                    <a:pt x="4" y="92"/>
                  </a:cubicBezTo>
                  <a:cubicBezTo>
                    <a:pt x="0" y="142"/>
                    <a:pt x="48" y="199"/>
                    <a:pt x="108" y="205"/>
                  </a:cubicBezTo>
                  <a:cubicBezTo>
                    <a:pt x="113" y="205"/>
                    <a:pt x="119" y="205"/>
                    <a:pt x="124" y="205"/>
                  </a:cubicBezTo>
                  <a:cubicBezTo>
                    <a:pt x="178" y="205"/>
                    <a:pt x="224" y="177"/>
                    <a:pt x="236" y="124"/>
                  </a:cubicBezTo>
                  <a:cubicBezTo>
                    <a:pt x="245" y="81"/>
                    <a:pt x="217" y="10"/>
                    <a:pt x="133" y="1"/>
                  </a:cubicBezTo>
                  <a:cubicBezTo>
                    <a:pt x="127" y="1"/>
                    <a:pt x="122" y="0"/>
                    <a:pt x="116" y="0"/>
                  </a:cubicBezTo>
                </a:path>
              </a:pathLst>
            </a:custGeom>
            <a:solidFill>
              <a:srgbClr val="C26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1" name="Freeform 463"/>
            <p:cNvSpPr>
              <a:spLocks/>
            </p:cNvSpPr>
            <p:nvPr/>
          </p:nvSpPr>
          <p:spPr bwMode="auto">
            <a:xfrm>
              <a:off x="2680195" y="4572562"/>
              <a:ext cx="70237" cy="86763"/>
            </a:xfrm>
            <a:custGeom>
              <a:avLst/>
              <a:gdLst>
                <a:gd name="T0" fmla="*/ 51 w 73"/>
                <a:gd name="T1" fmla="*/ 82 h 90"/>
                <a:gd name="T2" fmla="*/ 15 w 73"/>
                <a:gd name="T3" fmla="*/ 11 h 90"/>
                <a:gd name="T4" fmla="*/ 51 w 73"/>
                <a:gd name="T5" fmla="*/ 82 h 90"/>
              </a:gdLst>
              <a:ahLst/>
              <a:cxnLst>
                <a:cxn ang="0">
                  <a:pos x="T0" y="T1"/>
                </a:cxn>
                <a:cxn ang="0">
                  <a:pos x="T2" y="T3"/>
                </a:cxn>
                <a:cxn ang="0">
                  <a:pos x="T4" y="T5"/>
                </a:cxn>
              </a:cxnLst>
              <a:rect l="0" t="0" r="r" b="b"/>
              <a:pathLst>
                <a:path w="73" h="90">
                  <a:moveTo>
                    <a:pt x="51" y="82"/>
                  </a:moveTo>
                  <a:cubicBezTo>
                    <a:pt x="73" y="74"/>
                    <a:pt x="30" y="0"/>
                    <a:pt x="15" y="11"/>
                  </a:cubicBezTo>
                  <a:cubicBezTo>
                    <a:pt x="0" y="21"/>
                    <a:pt x="28" y="90"/>
                    <a:pt x="51" y="82"/>
                  </a:cubicBezTo>
                  <a:close/>
                </a:path>
              </a:pathLst>
            </a:custGeom>
            <a:solidFill>
              <a:srgbClr val="330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2" name="Freeform 464"/>
            <p:cNvSpPr>
              <a:spLocks/>
            </p:cNvSpPr>
            <p:nvPr/>
          </p:nvSpPr>
          <p:spPr bwMode="auto">
            <a:xfrm>
              <a:off x="2815947" y="4514129"/>
              <a:ext cx="115684" cy="172346"/>
            </a:xfrm>
            <a:custGeom>
              <a:avLst/>
              <a:gdLst>
                <a:gd name="T0" fmla="*/ 9 w 120"/>
                <a:gd name="T1" fmla="*/ 158 h 179"/>
                <a:gd name="T2" fmla="*/ 49 w 120"/>
                <a:gd name="T3" fmla="*/ 136 h 179"/>
                <a:gd name="T4" fmla="*/ 74 w 120"/>
                <a:gd name="T5" fmla="*/ 102 h 179"/>
                <a:gd name="T6" fmla="*/ 82 w 120"/>
                <a:gd name="T7" fmla="*/ 82 h 179"/>
                <a:gd name="T8" fmla="*/ 83 w 120"/>
                <a:gd name="T9" fmla="*/ 61 h 179"/>
                <a:gd name="T10" fmla="*/ 74 w 120"/>
                <a:gd name="T11" fmla="*/ 14 h 179"/>
                <a:gd name="T12" fmla="*/ 74 w 120"/>
                <a:gd name="T13" fmla="*/ 13 h 179"/>
                <a:gd name="T14" fmla="*/ 80 w 120"/>
                <a:gd name="T15" fmla="*/ 1 h 179"/>
                <a:gd name="T16" fmla="*/ 90 w 120"/>
                <a:gd name="T17" fmla="*/ 4 h 179"/>
                <a:gd name="T18" fmla="*/ 117 w 120"/>
                <a:gd name="T19" fmla="*/ 56 h 179"/>
                <a:gd name="T20" fmla="*/ 119 w 120"/>
                <a:gd name="T21" fmla="*/ 88 h 179"/>
                <a:gd name="T22" fmla="*/ 110 w 120"/>
                <a:gd name="T23" fmla="*/ 118 h 179"/>
                <a:gd name="T24" fmla="*/ 68 w 120"/>
                <a:gd name="T25" fmla="*/ 165 h 179"/>
                <a:gd name="T26" fmla="*/ 9 w 120"/>
                <a:gd name="T27" fmla="*/ 177 h 179"/>
                <a:gd name="T28" fmla="*/ 1 w 120"/>
                <a:gd name="T29" fmla="*/ 167 h 179"/>
                <a:gd name="T30" fmla="*/ 7 w 120"/>
                <a:gd name="T31" fmla="*/ 159 h 179"/>
                <a:gd name="T32" fmla="*/ 9 w 120"/>
                <a:gd name="T33" fmla="*/ 1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79">
                  <a:moveTo>
                    <a:pt x="9" y="158"/>
                  </a:moveTo>
                  <a:cubicBezTo>
                    <a:pt x="23" y="153"/>
                    <a:pt x="38" y="145"/>
                    <a:pt x="49" y="136"/>
                  </a:cubicBezTo>
                  <a:cubicBezTo>
                    <a:pt x="60" y="126"/>
                    <a:pt x="69" y="115"/>
                    <a:pt x="74" y="102"/>
                  </a:cubicBezTo>
                  <a:cubicBezTo>
                    <a:pt x="78" y="96"/>
                    <a:pt x="80" y="88"/>
                    <a:pt x="82" y="82"/>
                  </a:cubicBezTo>
                  <a:cubicBezTo>
                    <a:pt x="83" y="76"/>
                    <a:pt x="83" y="69"/>
                    <a:pt x="83" y="61"/>
                  </a:cubicBezTo>
                  <a:cubicBezTo>
                    <a:pt x="82" y="46"/>
                    <a:pt x="78" y="30"/>
                    <a:pt x="74" y="14"/>
                  </a:cubicBezTo>
                  <a:cubicBezTo>
                    <a:pt x="74" y="13"/>
                    <a:pt x="74" y="13"/>
                    <a:pt x="74" y="13"/>
                  </a:cubicBezTo>
                  <a:cubicBezTo>
                    <a:pt x="72" y="8"/>
                    <a:pt x="75" y="3"/>
                    <a:pt x="80" y="1"/>
                  </a:cubicBezTo>
                  <a:cubicBezTo>
                    <a:pt x="84" y="0"/>
                    <a:pt x="88" y="1"/>
                    <a:pt x="90" y="4"/>
                  </a:cubicBezTo>
                  <a:cubicBezTo>
                    <a:pt x="103" y="19"/>
                    <a:pt x="112" y="36"/>
                    <a:pt x="117" y="56"/>
                  </a:cubicBezTo>
                  <a:cubicBezTo>
                    <a:pt x="120" y="66"/>
                    <a:pt x="120" y="77"/>
                    <a:pt x="119" y="88"/>
                  </a:cubicBezTo>
                  <a:cubicBezTo>
                    <a:pt x="117" y="99"/>
                    <a:pt x="114" y="108"/>
                    <a:pt x="110" y="118"/>
                  </a:cubicBezTo>
                  <a:cubicBezTo>
                    <a:pt x="102" y="137"/>
                    <a:pt x="87" y="155"/>
                    <a:pt x="68" y="165"/>
                  </a:cubicBezTo>
                  <a:cubicBezTo>
                    <a:pt x="50" y="175"/>
                    <a:pt x="30" y="179"/>
                    <a:pt x="9" y="177"/>
                  </a:cubicBezTo>
                  <a:cubicBezTo>
                    <a:pt x="4" y="176"/>
                    <a:pt x="0" y="172"/>
                    <a:pt x="1" y="167"/>
                  </a:cubicBezTo>
                  <a:cubicBezTo>
                    <a:pt x="1" y="163"/>
                    <a:pt x="4" y="160"/>
                    <a:pt x="7" y="159"/>
                  </a:cubicBezTo>
                  <a:lnTo>
                    <a:pt x="9" y="158"/>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3" name="Freeform 465"/>
            <p:cNvSpPr>
              <a:spLocks/>
            </p:cNvSpPr>
            <p:nvPr/>
          </p:nvSpPr>
          <p:spPr bwMode="auto">
            <a:xfrm>
              <a:off x="2007339" y="4491110"/>
              <a:ext cx="429684" cy="383646"/>
            </a:xfrm>
            <a:custGeom>
              <a:avLst/>
              <a:gdLst>
                <a:gd name="T0" fmla="*/ 223 w 446"/>
                <a:gd name="T1" fmla="*/ 0 h 398"/>
                <a:gd name="T2" fmla="*/ 163 w 446"/>
                <a:gd name="T3" fmla="*/ 9 h 398"/>
                <a:gd name="T4" fmla="*/ 33 w 446"/>
                <a:gd name="T5" fmla="*/ 259 h 398"/>
                <a:gd name="T6" fmla="*/ 223 w 446"/>
                <a:gd name="T7" fmla="*/ 398 h 398"/>
                <a:gd name="T8" fmla="*/ 283 w 446"/>
                <a:gd name="T9" fmla="*/ 389 h 398"/>
                <a:gd name="T10" fmla="*/ 413 w 446"/>
                <a:gd name="T11" fmla="*/ 139 h 398"/>
                <a:gd name="T12" fmla="*/ 223 w 446"/>
                <a:gd name="T13" fmla="*/ 0 h 398"/>
              </a:gdLst>
              <a:ahLst/>
              <a:cxnLst>
                <a:cxn ang="0">
                  <a:pos x="T0" y="T1"/>
                </a:cxn>
                <a:cxn ang="0">
                  <a:pos x="T2" y="T3"/>
                </a:cxn>
                <a:cxn ang="0">
                  <a:pos x="T4" y="T5"/>
                </a:cxn>
                <a:cxn ang="0">
                  <a:pos x="T6" y="T7"/>
                </a:cxn>
                <a:cxn ang="0">
                  <a:pos x="T8" y="T9"/>
                </a:cxn>
                <a:cxn ang="0">
                  <a:pos x="T10" y="T11"/>
                </a:cxn>
                <a:cxn ang="0">
                  <a:pos x="T12" y="T13"/>
                </a:cxn>
              </a:cxnLst>
              <a:rect l="0" t="0" r="r" b="b"/>
              <a:pathLst>
                <a:path w="446" h="398">
                  <a:moveTo>
                    <a:pt x="223" y="0"/>
                  </a:moveTo>
                  <a:cubicBezTo>
                    <a:pt x="203" y="0"/>
                    <a:pt x="183" y="3"/>
                    <a:pt x="163" y="9"/>
                  </a:cubicBezTo>
                  <a:cubicBezTo>
                    <a:pt x="58" y="42"/>
                    <a:pt x="0" y="154"/>
                    <a:pt x="33" y="259"/>
                  </a:cubicBezTo>
                  <a:cubicBezTo>
                    <a:pt x="60" y="344"/>
                    <a:pt x="138" y="398"/>
                    <a:pt x="223" y="398"/>
                  </a:cubicBezTo>
                  <a:cubicBezTo>
                    <a:pt x="243" y="398"/>
                    <a:pt x="263" y="395"/>
                    <a:pt x="283" y="389"/>
                  </a:cubicBezTo>
                  <a:cubicBezTo>
                    <a:pt x="388" y="356"/>
                    <a:pt x="446" y="244"/>
                    <a:pt x="413" y="139"/>
                  </a:cubicBezTo>
                  <a:cubicBezTo>
                    <a:pt x="386" y="54"/>
                    <a:pt x="308" y="0"/>
                    <a:pt x="223"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4" name="Freeform 466"/>
            <p:cNvSpPr>
              <a:spLocks/>
            </p:cNvSpPr>
            <p:nvPr/>
          </p:nvSpPr>
          <p:spPr bwMode="auto">
            <a:xfrm>
              <a:off x="3041413" y="4774419"/>
              <a:ext cx="430864" cy="384237"/>
            </a:xfrm>
            <a:custGeom>
              <a:avLst/>
              <a:gdLst>
                <a:gd name="T0" fmla="*/ 224 w 447"/>
                <a:gd name="T1" fmla="*/ 0 h 399"/>
                <a:gd name="T2" fmla="*/ 163 w 447"/>
                <a:gd name="T3" fmla="*/ 9 h 399"/>
                <a:gd name="T4" fmla="*/ 33 w 447"/>
                <a:gd name="T5" fmla="*/ 260 h 399"/>
                <a:gd name="T6" fmla="*/ 223 w 447"/>
                <a:gd name="T7" fmla="*/ 399 h 399"/>
                <a:gd name="T8" fmla="*/ 284 w 447"/>
                <a:gd name="T9" fmla="*/ 390 h 399"/>
                <a:gd name="T10" fmla="*/ 414 w 447"/>
                <a:gd name="T11" fmla="*/ 139 h 399"/>
                <a:gd name="T12" fmla="*/ 224 w 44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447" h="399">
                  <a:moveTo>
                    <a:pt x="224" y="0"/>
                  </a:moveTo>
                  <a:cubicBezTo>
                    <a:pt x="204" y="0"/>
                    <a:pt x="183" y="3"/>
                    <a:pt x="163" y="9"/>
                  </a:cubicBezTo>
                  <a:cubicBezTo>
                    <a:pt x="58" y="43"/>
                    <a:pt x="0" y="155"/>
                    <a:pt x="33" y="260"/>
                  </a:cubicBezTo>
                  <a:cubicBezTo>
                    <a:pt x="60" y="345"/>
                    <a:pt x="139" y="399"/>
                    <a:pt x="223" y="399"/>
                  </a:cubicBezTo>
                  <a:cubicBezTo>
                    <a:pt x="243" y="399"/>
                    <a:pt x="264" y="396"/>
                    <a:pt x="284" y="390"/>
                  </a:cubicBezTo>
                  <a:cubicBezTo>
                    <a:pt x="389" y="356"/>
                    <a:pt x="447" y="244"/>
                    <a:pt x="414" y="139"/>
                  </a:cubicBezTo>
                  <a:cubicBezTo>
                    <a:pt x="387" y="54"/>
                    <a:pt x="308" y="0"/>
                    <a:pt x="224"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5" name="Freeform 467"/>
            <p:cNvSpPr>
              <a:spLocks/>
            </p:cNvSpPr>
            <p:nvPr/>
          </p:nvSpPr>
          <p:spPr bwMode="auto">
            <a:xfrm>
              <a:off x="1808433" y="4420283"/>
              <a:ext cx="156410" cy="70827"/>
            </a:xfrm>
            <a:custGeom>
              <a:avLst/>
              <a:gdLst>
                <a:gd name="T0" fmla="*/ 2 w 162"/>
                <a:gd name="T1" fmla="*/ 38 h 73"/>
                <a:gd name="T2" fmla="*/ 40 w 162"/>
                <a:gd name="T3" fmla="*/ 8 h 73"/>
                <a:gd name="T4" fmla="*/ 89 w 162"/>
                <a:gd name="T5" fmla="*/ 2 h 73"/>
                <a:gd name="T6" fmla="*/ 135 w 162"/>
                <a:gd name="T7" fmla="*/ 23 h 73"/>
                <a:gd name="T8" fmla="*/ 161 w 162"/>
                <a:gd name="T9" fmla="*/ 64 h 73"/>
                <a:gd name="T10" fmla="*/ 156 w 162"/>
                <a:gd name="T11" fmla="*/ 73 h 73"/>
                <a:gd name="T12" fmla="*/ 149 w 162"/>
                <a:gd name="T13" fmla="*/ 70 h 73"/>
                <a:gd name="T14" fmla="*/ 148 w 162"/>
                <a:gd name="T15" fmla="*/ 69 h 73"/>
                <a:gd name="T16" fmla="*/ 120 w 162"/>
                <a:gd name="T17" fmla="*/ 44 h 73"/>
                <a:gd name="T18" fmla="*/ 85 w 162"/>
                <a:gd name="T19" fmla="*/ 32 h 73"/>
                <a:gd name="T20" fmla="*/ 48 w 162"/>
                <a:gd name="T21" fmla="*/ 34 h 73"/>
                <a:gd name="T22" fmla="*/ 12 w 162"/>
                <a:gd name="T23" fmla="*/ 48 h 73"/>
                <a:gd name="T24" fmla="*/ 11 w 162"/>
                <a:gd name="T25" fmla="*/ 49 h 73"/>
                <a:gd name="T26" fmla="*/ 1 w 162"/>
                <a:gd name="T27" fmla="*/ 46 h 73"/>
                <a:gd name="T28" fmla="*/ 2 w 162"/>
                <a:gd name="T29"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73">
                  <a:moveTo>
                    <a:pt x="2" y="38"/>
                  </a:moveTo>
                  <a:cubicBezTo>
                    <a:pt x="11" y="24"/>
                    <a:pt x="24" y="15"/>
                    <a:pt x="40" y="8"/>
                  </a:cubicBezTo>
                  <a:cubicBezTo>
                    <a:pt x="55" y="2"/>
                    <a:pt x="73" y="0"/>
                    <a:pt x="89" y="2"/>
                  </a:cubicBezTo>
                  <a:cubicBezTo>
                    <a:pt x="106" y="5"/>
                    <a:pt x="122" y="12"/>
                    <a:pt x="135" y="23"/>
                  </a:cubicBezTo>
                  <a:cubicBezTo>
                    <a:pt x="148" y="34"/>
                    <a:pt x="157" y="47"/>
                    <a:pt x="161" y="64"/>
                  </a:cubicBezTo>
                  <a:cubicBezTo>
                    <a:pt x="162" y="68"/>
                    <a:pt x="160" y="72"/>
                    <a:pt x="156" y="73"/>
                  </a:cubicBezTo>
                  <a:cubicBezTo>
                    <a:pt x="153" y="73"/>
                    <a:pt x="151" y="72"/>
                    <a:pt x="149" y="70"/>
                  </a:cubicBezTo>
                  <a:cubicBezTo>
                    <a:pt x="148" y="69"/>
                    <a:pt x="148" y="69"/>
                    <a:pt x="148" y="69"/>
                  </a:cubicBezTo>
                  <a:cubicBezTo>
                    <a:pt x="140" y="59"/>
                    <a:pt x="130" y="50"/>
                    <a:pt x="120" y="44"/>
                  </a:cubicBezTo>
                  <a:cubicBezTo>
                    <a:pt x="109" y="38"/>
                    <a:pt x="97" y="33"/>
                    <a:pt x="85" y="32"/>
                  </a:cubicBezTo>
                  <a:cubicBezTo>
                    <a:pt x="73" y="30"/>
                    <a:pt x="61" y="31"/>
                    <a:pt x="48" y="34"/>
                  </a:cubicBezTo>
                  <a:cubicBezTo>
                    <a:pt x="36" y="36"/>
                    <a:pt x="23" y="42"/>
                    <a:pt x="12" y="48"/>
                  </a:cubicBezTo>
                  <a:cubicBezTo>
                    <a:pt x="11" y="49"/>
                    <a:pt x="11" y="49"/>
                    <a:pt x="11" y="49"/>
                  </a:cubicBezTo>
                  <a:cubicBezTo>
                    <a:pt x="7" y="51"/>
                    <a:pt x="3" y="49"/>
                    <a:pt x="1" y="46"/>
                  </a:cubicBezTo>
                  <a:cubicBezTo>
                    <a:pt x="0" y="43"/>
                    <a:pt x="0" y="40"/>
                    <a:pt x="2" y="38"/>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6" name="Freeform 468"/>
            <p:cNvSpPr>
              <a:spLocks/>
            </p:cNvSpPr>
            <p:nvPr/>
          </p:nvSpPr>
          <p:spPr bwMode="auto">
            <a:xfrm>
              <a:off x="3597996" y="4832851"/>
              <a:ext cx="133981" cy="54891"/>
            </a:xfrm>
            <a:custGeom>
              <a:avLst/>
              <a:gdLst>
                <a:gd name="T0" fmla="*/ 2 w 139"/>
                <a:gd name="T1" fmla="*/ 40 h 57"/>
                <a:gd name="T2" fmla="*/ 31 w 139"/>
                <a:gd name="T3" fmla="*/ 13 h 57"/>
                <a:gd name="T4" fmla="*/ 71 w 139"/>
                <a:gd name="T5" fmla="*/ 0 h 57"/>
                <a:gd name="T6" fmla="*/ 114 w 139"/>
                <a:gd name="T7" fmla="*/ 13 h 57"/>
                <a:gd name="T8" fmla="*/ 137 w 139"/>
                <a:gd name="T9" fmla="*/ 47 h 57"/>
                <a:gd name="T10" fmla="*/ 133 w 139"/>
                <a:gd name="T11" fmla="*/ 56 h 57"/>
                <a:gd name="T12" fmla="*/ 126 w 139"/>
                <a:gd name="T13" fmla="*/ 55 h 57"/>
                <a:gd name="T14" fmla="*/ 125 w 139"/>
                <a:gd name="T15" fmla="*/ 54 h 57"/>
                <a:gd name="T16" fmla="*/ 100 w 139"/>
                <a:gd name="T17" fmla="*/ 35 h 57"/>
                <a:gd name="T18" fmla="*/ 73 w 139"/>
                <a:gd name="T19" fmla="*/ 30 h 57"/>
                <a:gd name="T20" fmla="*/ 43 w 139"/>
                <a:gd name="T21" fmla="*/ 37 h 57"/>
                <a:gd name="T22" fmla="*/ 11 w 139"/>
                <a:gd name="T23" fmla="*/ 50 h 57"/>
                <a:gd name="T24" fmla="*/ 11 w 139"/>
                <a:gd name="T25" fmla="*/ 51 h 57"/>
                <a:gd name="T26" fmla="*/ 1 w 139"/>
                <a:gd name="T27" fmla="*/ 47 h 57"/>
                <a:gd name="T28" fmla="*/ 2 w 139"/>
                <a:gd name="T29"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57">
                  <a:moveTo>
                    <a:pt x="2" y="40"/>
                  </a:moveTo>
                  <a:cubicBezTo>
                    <a:pt x="10" y="29"/>
                    <a:pt x="20" y="20"/>
                    <a:pt x="31" y="13"/>
                  </a:cubicBezTo>
                  <a:cubicBezTo>
                    <a:pt x="43" y="7"/>
                    <a:pt x="56" y="2"/>
                    <a:pt x="71" y="0"/>
                  </a:cubicBezTo>
                  <a:cubicBezTo>
                    <a:pt x="86" y="0"/>
                    <a:pt x="102" y="4"/>
                    <a:pt x="114" y="13"/>
                  </a:cubicBezTo>
                  <a:cubicBezTo>
                    <a:pt x="126" y="22"/>
                    <a:pt x="133" y="35"/>
                    <a:pt x="137" y="47"/>
                  </a:cubicBezTo>
                  <a:cubicBezTo>
                    <a:pt x="139" y="51"/>
                    <a:pt x="137" y="55"/>
                    <a:pt x="133" y="56"/>
                  </a:cubicBezTo>
                  <a:cubicBezTo>
                    <a:pt x="130" y="57"/>
                    <a:pt x="128" y="57"/>
                    <a:pt x="126" y="55"/>
                  </a:cubicBezTo>
                  <a:cubicBezTo>
                    <a:pt x="125" y="54"/>
                    <a:pt x="125" y="54"/>
                    <a:pt x="125" y="54"/>
                  </a:cubicBezTo>
                  <a:cubicBezTo>
                    <a:pt x="116" y="47"/>
                    <a:pt x="108" y="39"/>
                    <a:pt x="100" y="35"/>
                  </a:cubicBezTo>
                  <a:cubicBezTo>
                    <a:pt x="91" y="31"/>
                    <a:pt x="83" y="30"/>
                    <a:pt x="73" y="30"/>
                  </a:cubicBezTo>
                  <a:cubicBezTo>
                    <a:pt x="63" y="31"/>
                    <a:pt x="53" y="34"/>
                    <a:pt x="43" y="37"/>
                  </a:cubicBezTo>
                  <a:cubicBezTo>
                    <a:pt x="33" y="41"/>
                    <a:pt x="22" y="46"/>
                    <a:pt x="11" y="50"/>
                  </a:cubicBezTo>
                  <a:cubicBezTo>
                    <a:pt x="11" y="51"/>
                    <a:pt x="11" y="51"/>
                    <a:pt x="11" y="51"/>
                  </a:cubicBezTo>
                  <a:cubicBezTo>
                    <a:pt x="7" y="52"/>
                    <a:pt x="3" y="50"/>
                    <a:pt x="1" y="47"/>
                  </a:cubicBezTo>
                  <a:cubicBezTo>
                    <a:pt x="0" y="44"/>
                    <a:pt x="0" y="42"/>
                    <a:pt x="2" y="40"/>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7" name="Freeform 469"/>
            <p:cNvSpPr>
              <a:spLocks/>
            </p:cNvSpPr>
            <p:nvPr/>
          </p:nvSpPr>
          <p:spPr bwMode="auto">
            <a:xfrm>
              <a:off x="2541492" y="4907219"/>
              <a:ext cx="339970" cy="144605"/>
            </a:xfrm>
            <a:custGeom>
              <a:avLst/>
              <a:gdLst>
                <a:gd name="T0" fmla="*/ 180 w 353"/>
                <a:gd name="T1" fmla="*/ 13 h 150"/>
                <a:gd name="T2" fmla="*/ 353 w 353"/>
                <a:gd name="T3" fmla="*/ 121 h 150"/>
                <a:gd name="T4" fmla="*/ 140 w 353"/>
                <a:gd name="T5" fmla="*/ 130 h 150"/>
                <a:gd name="T6" fmla="*/ 0 w 353"/>
                <a:gd name="T7" fmla="*/ 67 h 150"/>
                <a:gd name="T8" fmla="*/ 180 w 353"/>
                <a:gd name="T9" fmla="*/ 13 h 150"/>
              </a:gdLst>
              <a:ahLst/>
              <a:cxnLst>
                <a:cxn ang="0">
                  <a:pos x="T0" y="T1"/>
                </a:cxn>
                <a:cxn ang="0">
                  <a:pos x="T2" y="T3"/>
                </a:cxn>
                <a:cxn ang="0">
                  <a:pos x="T4" y="T5"/>
                </a:cxn>
                <a:cxn ang="0">
                  <a:pos x="T6" y="T7"/>
                </a:cxn>
                <a:cxn ang="0">
                  <a:pos x="T8" y="T9"/>
                </a:cxn>
              </a:cxnLst>
              <a:rect l="0" t="0" r="r" b="b"/>
              <a:pathLst>
                <a:path w="353" h="150">
                  <a:moveTo>
                    <a:pt x="180" y="13"/>
                  </a:moveTo>
                  <a:cubicBezTo>
                    <a:pt x="310" y="27"/>
                    <a:pt x="353" y="121"/>
                    <a:pt x="353" y="121"/>
                  </a:cubicBezTo>
                  <a:cubicBezTo>
                    <a:pt x="299" y="143"/>
                    <a:pt x="227" y="150"/>
                    <a:pt x="140" y="130"/>
                  </a:cubicBezTo>
                  <a:cubicBezTo>
                    <a:pt x="80" y="117"/>
                    <a:pt x="34" y="94"/>
                    <a:pt x="0" y="67"/>
                  </a:cubicBezTo>
                  <a:cubicBezTo>
                    <a:pt x="0" y="67"/>
                    <a:pt x="72" y="0"/>
                    <a:pt x="180" y="13"/>
                  </a:cubicBezTo>
                  <a:close/>
                </a:path>
              </a:pathLst>
            </a:custGeom>
            <a:solidFill>
              <a:srgbClr val="C858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8" name="Freeform 470"/>
            <p:cNvSpPr>
              <a:spLocks/>
            </p:cNvSpPr>
            <p:nvPr/>
          </p:nvSpPr>
          <p:spPr bwMode="auto">
            <a:xfrm>
              <a:off x="2878511" y="4771468"/>
              <a:ext cx="106831" cy="93256"/>
            </a:xfrm>
            <a:custGeom>
              <a:avLst/>
              <a:gdLst>
                <a:gd name="T0" fmla="*/ 111 w 111"/>
                <a:gd name="T1" fmla="*/ 28 h 97"/>
                <a:gd name="T2" fmla="*/ 52 w 111"/>
                <a:gd name="T3" fmla="*/ 93 h 97"/>
                <a:gd name="T4" fmla="*/ 1 w 111"/>
                <a:gd name="T5" fmla="*/ 17 h 97"/>
                <a:gd name="T6" fmla="*/ 0 w 111"/>
                <a:gd name="T7" fmla="*/ 8 h 97"/>
                <a:gd name="T8" fmla="*/ 111 w 111"/>
                <a:gd name="T9" fmla="*/ 28 h 97"/>
              </a:gdLst>
              <a:ahLst/>
              <a:cxnLst>
                <a:cxn ang="0">
                  <a:pos x="T0" y="T1"/>
                </a:cxn>
                <a:cxn ang="0">
                  <a:pos x="T2" y="T3"/>
                </a:cxn>
                <a:cxn ang="0">
                  <a:pos x="T4" y="T5"/>
                </a:cxn>
                <a:cxn ang="0">
                  <a:pos x="T6" y="T7"/>
                </a:cxn>
                <a:cxn ang="0">
                  <a:pos x="T8" y="T9"/>
                </a:cxn>
              </a:cxnLst>
              <a:rect l="0" t="0" r="r" b="b"/>
              <a:pathLst>
                <a:path w="111" h="97">
                  <a:moveTo>
                    <a:pt x="111" y="28"/>
                  </a:moveTo>
                  <a:cubicBezTo>
                    <a:pt x="111" y="28"/>
                    <a:pt x="98" y="97"/>
                    <a:pt x="52" y="93"/>
                  </a:cubicBezTo>
                  <a:cubicBezTo>
                    <a:pt x="6" y="89"/>
                    <a:pt x="1" y="17"/>
                    <a:pt x="1" y="17"/>
                  </a:cubicBezTo>
                  <a:cubicBezTo>
                    <a:pt x="0" y="8"/>
                    <a:pt x="0" y="8"/>
                    <a:pt x="0" y="8"/>
                  </a:cubicBezTo>
                  <a:cubicBezTo>
                    <a:pt x="49" y="3"/>
                    <a:pt x="88" y="0"/>
                    <a:pt x="11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9" name="Freeform 471"/>
            <p:cNvSpPr>
              <a:spLocks/>
            </p:cNvSpPr>
            <p:nvPr/>
          </p:nvSpPr>
          <p:spPr bwMode="auto">
            <a:xfrm>
              <a:off x="2747481" y="4779140"/>
              <a:ext cx="132210" cy="94436"/>
            </a:xfrm>
            <a:custGeom>
              <a:avLst/>
              <a:gdLst>
                <a:gd name="T0" fmla="*/ 136 w 137"/>
                <a:gd name="T1" fmla="*/ 0 h 98"/>
                <a:gd name="T2" fmla="*/ 137 w 137"/>
                <a:gd name="T3" fmla="*/ 9 h 98"/>
                <a:gd name="T4" fmla="*/ 56 w 137"/>
                <a:gd name="T5" fmla="*/ 89 h 98"/>
                <a:gd name="T6" fmla="*/ 0 w 137"/>
                <a:gd name="T7" fmla="*/ 3 h 98"/>
                <a:gd name="T8" fmla="*/ 136 w 137"/>
                <a:gd name="T9" fmla="*/ 0 h 98"/>
              </a:gdLst>
              <a:ahLst/>
              <a:cxnLst>
                <a:cxn ang="0">
                  <a:pos x="T0" y="T1"/>
                </a:cxn>
                <a:cxn ang="0">
                  <a:pos x="T2" y="T3"/>
                </a:cxn>
                <a:cxn ang="0">
                  <a:pos x="T4" y="T5"/>
                </a:cxn>
                <a:cxn ang="0">
                  <a:pos x="T6" y="T7"/>
                </a:cxn>
                <a:cxn ang="0">
                  <a:pos x="T8" y="T9"/>
                </a:cxn>
              </a:cxnLst>
              <a:rect l="0" t="0" r="r" b="b"/>
              <a:pathLst>
                <a:path w="137" h="98">
                  <a:moveTo>
                    <a:pt x="136" y="0"/>
                  </a:moveTo>
                  <a:cubicBezTo>
                    <a:pt x="137" y="9"/>
                    <a:pt x="137" y="9"/>
                    <a:pt x="137" y="9"/>
                  </a:cubicBezTo>
                  <a:cubicBezTo>
                    <a:pt x="137" y="9"/>
                    <a:pt x="111" y="98"/>
                    <a:pt x="56" y="89"/>
                  </a:cubicBezTo>
                  <a:cubicBezTo>
                    <a:pt x="2" y="80"/>
                    <a:pt x="0" y="7"/>
                    <a:pt x="0" y="3"/>
                  </a:cubicBezTo>
                  <a:cubicBezTo>
                    <a:pt x="50" y="10"/>
                    <a:pt x="96" y="4"/>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0" name="Freeform 472"/>
            <p:cNvSpPr>
              <a:spLocks/>
            </p:cNvSpPr>
            <p:nvPr/>
          </p:nvSpPr>
          <p:spPr bwMode="auto">
            <a:xfrm>
              <a:off x="2617632" y="4737825"/>
              <a:ext cx="129850" cy="129259"/>
            </a:xfrm>
            <a:custGeom>
              <a:avLst/>
              <a:gdLst>
                <a:gd name="T0" fmla="*/ 119 w 135"/>
                <a:gd name="T1" fmla="*/ 44 h 134"/>
                <a:gd name="T2" fmla="*/ 135 w 135"/>
                <a:gd name="T3" fmla="*/ 46 h 134"/>
                <a:gd name="T4" fmla="*/ 44 w 135"/>
                <a:gd name="T5" fmla="*/ 108 h 134"/>
                <a:gd name="T6" fmla="*/ 11 w 135"/>
                <a:gd name="T7" fmla="*/ 0 h 134"/>
                <a:gd name="T8" fmla="*/ 119 w 135"/>
                <a:gd name="T9" fmla="*/ 44 h 134"/>
              </a:gdLst>
              <a:ahLst/>
              <a:cxnLst>
                <a:cxn ang="0">
                  <a:pos x="T0" y="T1"/>
                </a:cxn>
                <a:cxn ang="0">
                  <a:pos x="T2" y="T3"/>
                </a:cxn>
                <a:cxn ang="0">
                  <a:pos x="T4" y="T5"/>
                </a:cxn>
                <a:cxn ang="0">
                  <a:pos x="T6" y="T7"/>
                </a:cxn>
                <a:cxn ang="0">
                  <a:pos x="T8" y="T9"/>
                </a:cxn>
              </a:cxnLst>
              <a:rect l="0" t="0" r="r" b="b"/>
              <a:pathLst>
                <a:path w="135" h="134">
                  <a:moveTo>
                    <a:pt x="119" y="44"/>
                  </a:moveTo>
                  <a:cubicBezTo>
                    <a:pt x="124" y="45"/>
                    <a:pt x="130" y="46"/>
                    <a:pt x="135" y="46"/>
                  </a:cubicBezTo>
                  <a:cubicBezTo>
                    <a:pt x="134" y="51"/>
                    <a:pt x="105" y="134"/>
                    <a:pt x="44" y="108"/>
                  </a:cubicBezTo>
                  <a:cubicBezTo>
                    <a:pt x="0" y="90"/>
                    <a:pt x="11" y="0"/>
                    <a:pt x="11" y="0"/>
                  </a:cubicBezTo>
                  <a:cubicBezTo>
                    <a:pt x="45" y="17"/>
                    <a:pt x="81" y="37"/>
                    <a:pt x="119"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1" name="Freeform 473"/>
            <p:cNvSpPr>
              <a:spLocks/>
            </p:cNvSpPr>
            <p:nvPr/>
          </p:nvSpPr>
          <p:spPr bwMode="auto">
            <a:xfrm>
              <a:off x="2500767" y="4700050"/>
              <a:ext cx="127489" cy="112733"/>
            </a:xfrm>
            <a:custGeom>
              <a:avLst/>
              <a:gdLst>
                <a:gd name="T0" fmla="*/ 132 w 132"/>
                <a:gd name="T1" fmla="*/ 39 h 117"/>
                <a:gd name="T2" fmla="*/ 63 w 132"/>
                <a:gd name="T3" fmla="*/ 110 h 117"/>
                <a:gd name="T4" fmla="*/ 21 w 132"/>
                <a:gd name="T5" fmla="*/ 9 h 117"/>
                <a:gd name="T6" fmla="*/ 132 w 132"/>
                <a:gd name="T7" fmla="*/ 39 h 117"/>
              </a:gdLst>
              <a:ahLst/>
              <a:cxnLst>
                <a:cxn ang="0">
                  <a:pos x="T0" y="T1"/>
                </a:cxn>
                <a:cxn ang="0">
                  <a:pos x="T2" y="T3"/>
                </a:cxn>
                <a:cxn ang="0">
                  <a:pos x="T4" y="T5"/>
                </a:cxn>
                <a:cxn ang="0">
                  <a:pos x="T6" y="T7"/>
                </a:cxn>
              </a:cxnLst>
              <a:rect l="0" t="0" r="r" b="b"/>
              <a:pathLst>
                <a:path w="132" h="117">
                  <a:moveTo>
                    <a:pt x="132" y="39"/>
                  </a:moveTo>
                  <a:cubicBezTo>
                    <a:pt x="132" y="39"/>
                    <a:pt x="106" y="117"/>
                    <a:pt x="63" y="110"/>
                  </a:cubicBezTo>
                  <a:cubicBezTo>
                    <a:pt x="0" y="99"/>
                    <a:pt x="21" y="9"/>
                    <a:pt x="21" y="9"/>
                  </a:cubicBezTo>
                  <a:cubicBezTo>
                    <a:pt x="55" y="0"/>
                    <a:pt x="92" y="18"/>
                    <a:pt x="132"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2" name="Freeform 474"/>
            <p:cNvSpPr>
              <a:spLocks/>
            </p:cNvSpPr>
            <p:nvPr/>
          </p:nvSpPr>
          <p:spPr bwMode="auto">
            <a:xfrm>
              <a:off x="2439974" y="4708904"/>
              <a:ext cx="584323" cy="315180"/>
            </a:xfrm>
            <a:custGeom>
              <a:avLst/>
              <a:gdLst>
                <a:gd name="T0" fmla="*/ 576 w 606"/>
                <a:gd name="T1" fmla="*/ 110 h 327"/>
                <a:gd name="T2" fmla="*/ 458 w 606"/>
                <a:gd name="T3" fmla="*/ 327 h 327"/>
                <a:gd name="T4" fmla="*/ 285 w 606"/>
                <a:gd name="T5" fmla="*/ 219 h 327"/>
                <a:gd name="T6" fmla="*/ 105 w 606"/>
                <a:gd name="T7" fmla="*/ 273 h 327"/>
                <a:gd name="T8" fmla="*/ 35 w 606"/>
                <a:gd name="T9" fmla="*/ 34 h 327"/>
                <a:gd name="T10" fmla="*/ 84 w 606"/>
                <a:gd name="T11" fmla="*/ 0 h 327"/>
                <a:gd name="T12" fmla="*/ 126 w 606"/>
                <a:gd name="T13" fmla="*/ 101 h 327"/>
                <a:gd name="T14" fmla="*/ 195 w 606"/>
                <a:gd name="T15" fmla="*/ 30 h 327"/>
                <a:gd name="T16" fmla="*/ 228 w 606"/>
                <a:gd name="T17" fmla="*/ 138 h 327"/>
                <a:gd name="T18" fmla="*/ 319 w 606"/>
                <a:gd name="T19" fmla="*/ 76 h 327"/>
                <a:gd name="T20" fmla="*/ 319 w 606"/>
                <a:gd name="T21" fmla="*/ 76 h 327"/>
                <a:gd name="T22" fmla="*/ 375 w 606"/>
                <a:gd name="T23" fmla="*/ 162 h 327"/>
                <a:gd name="T24" fmla="*/ 456 w 606"/>
                <a:gd name="T25" fmla="*/ 82 h 327"/>
                <a:gd name="T26" fmla="*/ 507 w 606"/>
                <a:gd name="T27" fmla="*/ 158 h 327"/>
                <a:gd name="T28" fmla="*/ 566 w 606"/>
                <a:gd name="T29" fmla="*/ 93 h 327"/>
                <a:gd name="T30" fmla="*/ 576 w 606"/>
                <a:gd name="T31" fmla="*/ 11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6" h="327">
                  <a:moveTo>
                    <a:pt x="576" y="110"/>
                  </a:moveTo>
                  <a:cubicBezTo>
                    <a:pt x="606" y="179"/>
                    <a:pt x="566" y="283"/>
                    <a:pt x="458" y="327"/>
                  </a:cubicBezTo>
                  <a:cubicBezTo>
                    <a:pt x="458" y="327"/>
                    <a:pt x="415" y="233"/>
                    <a:pt x="285" y="219"/>
                  </a:cubicBezTo>
                  <a:cubicBezTo>
                    <a:pt x="177" y="206"/>
                    <a:pt x="105" y="273"/>
                    <a:pt x="105" y="273"/>
                  </a:cubicBezTo>
                  <a:cubicBezTo>
                    <a:pt x="4" y="194"/>
                    <a:pt x="0" y="77"/>
                    <a:pt x="35" y="34"/>
                  </a:cubicBezTo>
                  <a:cubicBezTo>
                    <a:pt x="51" y="14"/>
                    <a:pt x="67" y="4"/>
                    <a:pt x="84" y="0"/>
                  </a:cubicBezTo>
                  <a:cubicBezTo>
                    <a:pt x="84" y="0"/>
                    <a:pt x="63" y="90"/>
                    <a:pt x="126" y="101"/>
                  </a:cubicBezTo>
                  <a:cubicBezTo>
                    <a:pt x="169" y="108"/>
                    <a:pt x="195" y="30"/>
                    <a:pt x="195" y="30"/>
                  </a:cubicBezTo>
                  <a:cubicBezTo>
                    <a:pt x="195" y="30"/>
                    <a:pt x="184" y="120"/>
                    <a:pt x="228" y="138"/>
                  </a:cubicBezTo>
                  <a:cubicBezTo>
                    <a:pt x="289" y="164"/>
                    <a:pt x="318" y="81"/>
                    <a:pt x="319" y="76"/>
                  </a:cubicBezTo>
                  <a:cubicBezTo>
                    <a:pt x="319" y="76"/>
                    <a:pt x="319" y="76"/>
                    <a:pt x="319" y="76"/>
                  </a:cubicBezTo>
                  <a:cubicBezTo>
                    <a:pt x="319" y="80"/>
                    <a:pt x="321" y="153"/>
                    <a:pt x="375" y="162"/>
                  </a:cubicBezTo>
                  <a:cubicBezTo>
                    <a:pt x="430" y="171"/>
                    <a:pt x="456" y="82"/>
                    <a:pt x="456" y="82"/>
                  </a:cubicBezTo>
                  <a:cubicBezTo>
                    <a:pt x="456" y="82"/>
                    <a:pt x="461" y="154"/>
                    <a:pt x="507" y="158"/>
                  </a:cubicBezTo>
                  <a:cubicBezTo>
                    <a:pt x="553" y="162"/>
                    <a:pt x="566" y="93"/>
                    <a:pt x="566" y="93"/>
                  </a:cubicBezTo>
                  <a:cubicBezTo>
                    <a:pt x="570" y="98"/>
                    <a:pt x="573" y="103"/>
                    <a:pt x="576" y="1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3" name="Freeform 475"/>
            <p:cNvSpPr>
              <a:spLocks/>
            </p:cNvSpPr>
            <p:nvPr/>
          </p:nvSpPr>
          <p:spPr bwMode="auto">
            <a:xfrm>
              <a:off x="1132625" y="3912690"/>
              <a:ext cx="169985" cy="88534"/>
            </a:xfrm>
            <a:custGeom>
              <a:avLst/>
              <a:gdLst>
                <a:gd name="T0" fmla="*/ 2 w 176"/>
                <a:gd name="T1" fmla="*/ 81 h 92"/>
                <a:gd name="T2" fmla="*/ 33 w 176"/>
                <a:gd name="T3" fmla="*/ 44 h 92"/>
                <a:gd name="T4" fmla="*/ 74 w 176"/>
                <a:gd name="T5" fmla="*/ 17 h 92"/>
                <a:gd name="T6" fmla="*/ 121 w 176"/>
                <a:gd name="T7" fmla="*/ 3 h 92"/>
                <a:gd name="T8" fmla="*/ 170 w 176"/>
                <a:gd name="T9" fmla="*/ 4 h 92"/>
                <a:gd name="T10" fmla="*/ 175 w 176"/>
                <a:gd name="T11" fmla="*/ 12 h 92"/>
                <a:gd name="T12" fmla="*/ 170 w 176"/>
                <a:gd name="T13" fmla="*/ 18 h 92"/>
                <a:gd name="T14" fmla="*/ 169 w 176"/>
                <a:gd name="T15" fmla="*/ 18 h 92"/>
                <a:gd name="T16" fmla="*/ 127 w 176"/>
                <a:gd name="T17" fmla="*/ 28 h 92"/>
                <a:gd name="T18" fmla="*/ 87 w 176"/>
                <a:gd name="T19" fmla="*/ 44 h 92"/>
                <a:gd name="T20" fmla="*/ 49 w 176"/>
                <a:gd name="T21" fmla="*/ 65 h 92"/>
                <a:gd name="T22" fmla="*/ 12 w 176"/>
                <a:gd name="T23" fmla="*/ 90 h 92"/>
                <a:gd name="T24" fmla="*/ 12 w 176"/>
                <a:gd name="T25" fmla="*/ 90 h 92"/>
                <a:gd name="T26" fmla="*/ 2 w 176"/>
                <a:gd name="T27" fmla="*/ 88 h 92"/>
                <a:gd name="T28" fmla="*/ 2 w 176"/>
                <a:gd name="T29"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92">
                  <a:moveTo>
                    <a:pt x="2" y="81"/>
                  </a:moveTo>
                  <a:cubicBezTo>
                    <a:pt x="10" y="66"/>
                    <a:pt x="21" y="54"/>
                    <a:pt x="33" y="44"/>
                  </a:cubicBezTo>
                  <a:cubicBezTo>
                    <a:pt x="46" y="33"/>
                    <a:pt x="59" y="24"/>
                    <a:pt x="74" y="17"/>
                  </a:cubicBezTo>
                  <a:cubicBezTo>
                    <a:pt x="89" y="10"/>
                    <a:pt x="105" y="5"/>
                    <a:pt x="121" y="3"/>
                  </a:cubicBezTo>
                  <a:cubicBezTo>
                    <a:pt x="137" y="0"/>
                    <a:pt x="154" y="1"/>
                    <a:pt x="170" y="4"/>
                  </a:cubicBezTo>
                  <a:cubicBezTo>
                    <a:pt x="174" y="5"/>
                    <a:pt x="176" y="9"/>
                    <a:pt x="175" y="12"/>
                  </a:cubicBezTo>
                  <a:cubicBezTo>
                    <a:pt x="175" y="15"/>
                    <a:pt x="173" y="17"/>
                    <a:pt x="170" y="18"/>
                  </a:cubicBezTo>
                  <a:cubicBezTo>
                    <a:pt x="169" y="18"/>
                    <a:pt x="169" y="18"/>
                    <a:pt x="169" y="18"/>
                  </a:cubicBezTo>
                  <a:cubicBezTo>
                    <a:pt x="154" y="21"/>
                    <a:pt x="140" y="24"/>
                    <a:pt x="127" y="28"/>
                  </a:cubicBezTo>
                  <a:cubicBezTo>
                    <a:pt x="113" y="33"/>
                    <a:pt x="100" y="38"/>
                    <a:pt x="87" y="44"/>
                  </a:cubicBezTo>
                  <a:cubicBezTo>
                    <a:pt x="74" y="50"/>
                    <a:pt x="62" y="57"/>
                    <a:pt x="49" y="65"/>
                  </a:cubicBezTo>
                  <a:cubicBezTo>
                    <a:pt x="37" y="73"/>
                    <a:pt x="25" y="81"/>
                    <a:pt x="12" y="90"/>
                  </a:cubicBezTo>
                  <a:cubicBezTo>
                    <a:pt x="12" y="90"/>
                    <a:pt x="12" y="90"/>
                    <a:pt x="12" y="90"/>
                  </a:cubicBezTo>
                  <a:cubicBezTo>
                    <a:pt x="9" y="92"/>
                    <a:pt x="4" y="92"/>
                    <a:pt x="2" y="88"/>
                  </a:cubicBezTo>
                  <a:cubicBezTo>
                    <a:pt x="0" y="86"/>
                    <a:pt x="0" y="83"/>
                    <a:pt x="2" y="81"/>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4" name="Freeform 476"/>
            <p:cNvSpPr>
              <a:spLocks/>
            </p:cNvSpPr>
            <p:nvPr/>
          </p:nvSpPr>
          <p:spPr bwMode="auto">
            <a:xfrm>
              <a:off x="4293871" y="4637486"/>
              <a:ext cx="138703" cy="132210"/>
            </a:xfrm>
            <a:custGeom>
              <a:avLst/>
              <a:gdLst>
                <a:gd name="T0" fmla="*/ 130 w 144"/>
                <a:gd name="T1" fmla="*/ 133 h 137"/>
                <a:gd name="T2" fmla="*/ 103 w 144"/>
                <a:gd name="T3" fmla="*/ 98 h 137"/>
                <a:gd name="T4" fmla="*/ 74 w 144"/>
                <a:gd name="T5" fmla="*/ 66 h 137"/>
                <a:gd name="T6" fmla="*/ 42 w 144"/>
                <a:gd name="T7" fmla="*/ 38 h 137"/>
                <a:gd name="T8" fmla="*/ 5 w 144"/>
                <a:gd name="T9" fmla="*/ 15 h 137"/>
                <a:gd name="T10" fmla="*/ 4 w 144"/>
                <a:gd name="T11" fmla="*/ 14 h 137"/>
                <a:gd name="T12" fmla="*/ 2 w 144"/>
                <a:gd name="T13" fmla="*/ 4 h 137"/>
                <a:gd name="T14" fmla="*/ 9 w 144"/>
                <a:gd name="T15" fmla="*/ 1 h 137"/>
                <a:gd name="T16" fmla="*/ 55 w 144"/>
                <a:gd name="T17" fmla="*/ 15 h 137"/>
                <a:gd name="T18" fmla="*/ 95 w 144"/>
                <a:gd name="T19" fmla="*/ 44 h 137"/>
                <a:gd name="T20" fmla="*/ 125 w 144"/>
                <a:gd name="T21" fmla="*/ 83 h 137"/>
                <a:gd name="T22" fmla="*/ 143 w 144"/>
                <a:gd name="T23" fmla="*/ 128 h 137"/>
                <a:gd name="T24" fmla="*/ 138 w 144"/>
                <a:gd name="T25" fmla="*/ 136 h 137"/>
                <a:gd name="T26" fmla="*/ 130 w 144"/>
                <a:gd name="T27" fmla="*/ 13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37">
                  <a:moveTo>
                    <a:pt x="130" y="133"/>
                  </a:moveTo>
                  <a:cubicBezTo>
                    <a:pt x="121" y="121"/>
                    <a:pt x="112" y="109"/>
                    <a:pt x="103" y="98"/>
                  </a:cubicBezTo>
                  <a:cubicBezTo>
                    <a:pt x="94" y="86"/>
                    <a:pt x="84" y="76"/>
                    <a:pt x="74" y="66"/>
                  </a:cubicBezTo>
                  <a:cubicBezTo>
                    <a:pt x="64" y="55"/>
                    <a:pt x="53" y="46"/>
                    <a:pt x="42" y="38"/>
                  </a:cubicBezTo>
                  <a:cubicBezTo>
                    <a:pt x="30" y="29"/>
                    <a:pt x="18" y="22"/>
                    <a:pt x="5" y="15"/>
                  </a:cubicBezTo>
                  <a:cubicBezTo>
                    <a:pt x="4" y="14"/>
                    <a:pt x="4" y="14"/>
                    <a:pt x="4" y="14"/>
                  </a:cubicBezTo>
                  <a:cubicBezTo>
                    <a:pt x="1" y="12"/>
                    <a:pt x="0" y="8"/>
                    <a:pt x="2" y="4"/>
                  </a:cubicBezTo>
                  <a:cubicBezTo>
                    <a:pt x="3" y="2"/>
                    <a:pt x="6" y="0"/>
                    <a:pt x="9" y="1"/>
                  </a:cubicBezTo>
                  <a:cubicBezTo>
                    <a:pt x="25" y="3"/>
                    <a:pt x="41" y="7"/>
                    <a:pt x="55" y="15"/>
                  </a:cubicBezTo>
                  <a:cubicBezTo>
                    <a:pt x="70" y="23"/>
                    <a:pt x="84" y="33"/>
                    <a:pt x="95" y="44"/>
                  </a:cubicBezTo>
                  <a:cubicBezTo>
                    <a:pt x="107" y="56"/>
                    <a:pt x="117" y="69"/>
                    <a:pt x="125" y="83"/>
                  </a:cubicBezTo>
                  <a:cubicBezTo>
                    <a:pt x="133" y="97"/>
                    <a:pt x="140" y="111"/>
                    <a:pt x="143" y="128"/>
                  </a:cubicBezTo>
                  <a:cubicBezTo>
                    <a:pt x="144" y="132"/>
                    <a:pt x="141" y="135"/>
                    <a:pt x="138" y="136"/>
                  </a:cubicBezTo>
                  <a:cubicBezTo>
                    <a:pt x="135" y="137"/>
                    <a:pt x="132" y="136"/>
                    <a:pt x="130" y="13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5" name="Freeform 477"/>
            <p:cNvSpPr>
              <a:spLocks noEditPoints="1"/>
            </p:cNvSpPr>
            <p:nvPr/>
          </p:nvSpPr>
          <p:spPr bwMode="auto">
            <a:xfrm>
              <a:off x="3036691" y="3253408"/>
              <a:ext cx="776736" cy="571338"/>
            </a:xfrm>
            <a:custGeom>
              <a:avLst/>
              <a:gdLst>
                <a:gd name="T0" fmla="*/ 794 w 806"/>
                <a:gd name="T1" fmla="*/ 458 h 593"/>
                <a:gd name="T2" fmla="*/ 703 w 806"/>
                <a:gd name="T3" fmla="*/ 336 h 593"/>
                <a:gd name="T4" fmla="*/ 572 w 806"/>
                <a:gd name="T5" fmla="*/ 311 h 593"/>
                <a:gd name="T6" fmla="*/ 494 w 806"/>
                <a:gd name="T7" fmla="*/ 316 h 593"/>
                <a:gd name="T8" fmla="*/ 428 w 806"/>
                <a:gd name="T9" fmla="*/ 199 h 593"/>
                <a:gd name="T10" fmla="*/ 247 w 806"/>
                <a:gd name="T11" fmla="*/ 123 h 593"/>
                <a:gd name="T12" fmla="*/ 163 w 806"/>
                <a:gd name="T13" fmla="*/ 114 h 593"/>
                <a:gd name="T14" fmla="*/ 73 w 806"/>
                <a:gd name="T15" fmla="*/ 18 h 593"/>
                <a:gd name="T16" fmla="*/ 66 w 806"/>
                <a:gd name="T17" fmla="*/ 32 h 593"/>
                <a:gd name="T18" fmla="*/ 146 w 806"/>
                <a:gd name="T19" fmla="*/ 119 h 593"/>
                <a:gd name="T20" fmla="*/ 116 w 806"/>
                <a:gd name="T21" fmla="*/ 139 h 593"/>
                <a:gd name="T22" fmla="*/ 9 w 806"/>
                <a:gd name="T23" fmla="*/ 219 h 593"/>
                <a:gd name="T24" fmla="*/ 17 w 806"/>
                <a:gd name="T25" fmla="*/ 291 h 593"/>
                <a:gd name="T26" fmla="*/ 89 w 806"/>
                <a:gd name="T27" fmla="*/ 293 h 593"/>
                <a:gd name="T28" fmla="*/ 164 w 806"/>
                <a:gd name="T29" fmla="*/ 182 h 593"/>
                <a:gd name="T30" fmla="*/ 246 w 806"/>
                <a:gd name="T31" fmla="*/ 145 h 593"/>
                <a:gd name="T32" fmla="*/ 453 w 806"/>
                <a:gd name="T33" fmla="*/ 262 h 593"/>
                <a:gd name="T34" fmla="*/ 470 w 806"/>
                <a:gd name="T35" fmla="*/ 341 h 593"/>
                <a:gd name="T36" fmla="*/ 423 w 806"/>
                <a:gd name="T37" fmla="*/ 382 h 593"/>
                <a:gd name="T38" fmla="*/ 412 w 806"/>
                <a:gd name="T39" fmla="*/ 410 h 593"/>
                <a:gd name="T40" fmla="*/ 436 w 806"/>
                <a:gd name="T41" fmla="*/ 430 h 593"/>
                <a:gd name="T42" fmla="*/ 461 w 806"/>
                <a:gd name="T43" fmla="*/ 413 h 593"/>
                <a:gd name="T44" fmla="*/ 491 w 806"/>
                <a:gd name="T45" fmla="*/ 355 h 593"/>
                <a:gd name="T46" fmla="*/ 635 w 806"/>
                <a:gd name="T47" fmla="*/ 338 h 593"/>
                <a:gd name="T48" fmla="*/ 770 w 806"/>
                <a:gd name="T49" fmla="*/ 443 h 593"/>
                <a:gd name="T50" fmla="*/ 695 w 806"/>
                <a:gd name="T51" fmla="*/ 522 h 593"/>
                <a:gd name="T52" fmla="*/ 680 w 806"/>
                <a:gd name="T53" fmla="*/ 574 h 593"/>
                <a:gd name="T54" fmla="*/ 735 w 806"/>
                <a:gd name="T55" fmla="*/ 589 h 593"/>
                <a:gd name="T56" fmla="*/ 793 w 806"/>
                <a:gd name="T57" fmla="*/ 505 h 593"/>
                <a:gd name="T58" fmla="*/ 806 w 806"/>
                <a:gd name="T59" fmla="*/ 455 h 593"/>
                <a:gd name="T60" fmla="*/ 120 w 806"/>
                <a:gd name="T61" fmla="*/ 233 h 593"/>
                <a:gd name="T62" fmla="*/ 33 w 806"/>
                <a:gd name="T63" fmla="*/ 277 h 593"/>
                <a:gd name="T64" fmla="*/ 29 w 806"/>
                <a:gd name="T65" fmla="*/ 228 h 593"/>
                <a:gd name="T66" fmla="*/ 123 w 806"/>
                <a:gd name="T67" fmla="*/ 160 h 593"/>
                <a:gd name="T68" fmla="*/ 145 w 806"/>
                <a:gd name="T69" fmla="*/ 178 h 593"/>
                <a:gd name="T70" fmla="*/ 436 w 806"/>
                <a:gd name="T71" fmla="*/ 405 h 593"/>
                <a:gd name="T72" fmla="*/ 459 w 806"/>
                <a:gd name="T73" fmla="*/ 376 h 593"/>
                <a:gd name="T74" fmla="*/ 751 w 806"/>
                <a:gd name="T75" fmla="*/ 555 h 593"/>
                <a:gd name="T76" fmla="*/ 703 w 806"/>
                <a:gd name="T77" fmla="*/ 572 h 593"/>
                <a:gd name="T78" fmla="*/ 708 w 806"/>
                <a:gd name="T79" fmla="*/ 531 h 593"/>
                <a:gd name="T80" fmla="*/ 751 w 806"/>
                <a:gd name="T81" fmla="*/ 55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6" h="593">
                  <a:moveTo>
                    <a:pt x="806" y="455"/>
                  </a:moveTo>
                  <a:cubicBezTo>
                    <a:pt x="802" y="456"/>
                    <a:pt x="798" y="457"/>
                    <a:pt x="794" y="458"/>
                  </a:cubicBezTo>
                  <a:cubicBezTo>
                    <a:pt x="793" y="451"/>
                    <a:pt x="792" y="444"/>
                    <a:pt x="790" y="437"/>
                  </a:cubicBezTo>
                  <a:cubicBezTo>
                    <a:pt x="778" y="393"/>
                    <a:pt x="744" y="355"/>
                    <a:pt x="703" y="336"/>
                  </a:cubicBezTo>
                  <a:cubicBezTo>
                    <a:pt x="682" y="326"/>
                    <a:pt x="661" y="320"/>
                    <a:pt x="639" y="316"/>
                  </a:cubicBezTo>
                  <a:cubicBezTo>
                    <a:pt x="617" y="312"/>
                    <a:pt x="595" y="310"/>
                    <a:pt x="572" y="311"/>
                  </a:cubicBezTo>
                  <a:cubicBezTo>
                    <a:pt x="546" y="312"/>
                    <a:pt x="519" y="318"/>
                    <a:pt x="494" y="329"/>
                  </a:cubicBezTo>
                  <a:cubicBezTo>
                    <a:pt x="494" y="324"/>
                    <a:pt x="494" y="320"/>
                    <a:pt x="494" y="316"/>
                  </a:cubicBezTo>
                  <a:cubicBezTo>
                    <a:pt x="492" y="292"/>
                    <a:pt x="484" y="270"/>
                    <a:pt x="472" y="250"/>
                  </a:cubicBezTo>
                  <a:cubicBezTo>
                    <a:pt x="460" y="231"/>
                    <a:pt x="445" y="214"/>
                    <a:pt x="428" y="199"/>
                  </a:cubicBezTo>
                  <a:cubicBezTo>
                    <a:pt x="412" y="184"/>
                    <a:pt x="394" y="171"/>
                    <a:pt x="374" y="160"/>
                  </a:cubicBezTo>
                  <a:cubicBezTo>
                    <a:pt x="335" y="138"/>
                    <a:pt x="291" y="126"/>
                    <a:pt x="247" y="123"/>
                  </a:cubicBezTo>
                  <a:cubicBezTo>
                    <a:pt x="220" y="121"/>
                    <a:pt x="193" y="122"/>
                    <a:pt x="166" y="126"/>
                  </a:cubicBezTo>
                  <a:cubicBezTo>
                    <a:pt x="165" y="122"/>
                    <a:pt x="164" y="118"/>
                    <a:pt x="163" y="114"/>
                  </a:cubicBezTo>
                  <a:cubicBezTo>
                    <a:pt x="157" y="92"/>
                    <a:pt x="144" y="72"/>
                    <a:pt x="128" y="56"/>
                  </a:cubicBezTo>
                  <a:cubicBezTo>
                    <a:pt x="111" y="40"/>
                    <a:pt x="93" y="29"/>
                    <a:pt x="73" y="18"/>
                  </a:cubicBezTo>
                  <a:cubicBezTo>
                    <a:pt x="54" y="8"/>
                    <a:pt x="33" y="1"/>
                    <a:pt x="10" y="0"/>
                  </a:cubicBezTo>
                  <a:cubicBezTo>
                    <a:pt x="29" y="12"/>
                    <a:pt x="48" y="21"/>
                    <a:pt x="66" y="32"/>
                  </a:cubicBezTo>
                  <a:cubicBezTo>
                    <a:pt x="84" y="43"/>
                    <a:pt x="102" y="54"/>
                    <a:pt x="116" y="68"/>
                  </a:cubicBezTo>
                  <a:cubicBezTo>
                    <a:pt x="130" y="82"/>
                    <a:pt x="141" y="100"/>
                    <a:pt x="146" y="119"/>
                  </a:cubicBezTo>
                  <a:cubicBezTo>
                    <a:pt x="147" y="123"/>
                    <a:pt x="147" y="126"/>
                    <a:pt x="148" y="130"/>
                  </a:cubicBezTo>
                  <a:cubicBezTo>
                    <a:pt x="137" y="132"/>
                    <a:pt x="127" y="135"/>
                    <a:pt x="116" y="139"/>
                  </a:cubicBezTo>
                  <a:cubicBezTo>
                    <a:pt x="95" y="146"/>
                    <a:pt x="75" y="155"/>
                    <a:pt x="56" y="168"/>
                  </a:cubicBezTo>
                  <a:cubicBezTo>
                    <a:pt x="37" y="181"/>
                    <a:pt x="19" y="196"/>
                    <a:pt x="9" y="219"/>
                  </a:cubicBezTo>
                  <a:cubicBezTo>
                    <a:pt x="3" y="230"/>
                    <a:pt x="0" y="243"/>
                    <a:pt x="2" y="256"/>
                  </a:cubicBezTo>
                  <a:cubicBezTo>
                    <a:pt x="3" y="269"/>
                    <a:pt x="8" y="280"/>
                    <a:pt x="17" y="291"/>
                  </a:cubicBezTo>
                  <a:cubicBezTo>
                    <a:pt x="25" y="302"/>
                    <a:pt x="41" y="307"/>
                    <a:pt x="54" y="305"/>
                  </a:cubicBezTo>
                  <a:cubicBezTo>
                    <a:pt x="68" y="304"/>
                    <a:pt x="79" y="299"/>
                    <a:pt x="89" y="293"/>
                  </a:cubicBezTo>
                  <a:cubicBezTo>
                    <a:pt x="109" y="280"/>
                    <a:pt x="124" y="263"/>
                    <a:pt x="137" y="244"/>
                  </a:cubicBezTo>
                  <a:cubicBezTo>
                    <a:pt x="149" y="225"/>
                    <a:pt x="158" y="204"/>
                    <a:pt x="164" y="182"/>
                  </a:cubicBezTo>
                  <a:cubicBezTo>
                    <a:pt x="166" y="171"/>
                    <a:pt x="168" y="160"/>
                    <a:pt x="168" y="149"/>
                  </a:cubicBezTo>
                  <a:cubicBezTo>
                    <a:pt x="193" y="144"/>
                    <a:pt x="220" y="143"/>
                    <a:pt x="246" y="145"/>
                  </a:cubicBezTo>
                  <a:cubicBezTo>
                    <a:pt x="287" y="148"/>
                    <a:pt x="327" y="160"/>
                    <a:pt x="363" y="180"/>
                  </a:cubicBezTo>
                  <a:cubicBezTo>
                    <a:pt x="398" y="200"/>
                    <a:pt x="432" y="228"/>
                    <a:pt x="453" y="262"/>
                  </a:cubicBezTo>
                  <a:cubicBezTo>
                    <a:pt x="463" y="279"/>
                    <a:pt x="470" y="298"/>
                    <a:pt x="471" y="317"/>
                  </a:cubicBezTo>
                  <a:cubicBezTo>
                    <a:pt x="472" y="325"/>
                    <a:pt x="472" y="333"/>
                    <a:pt x="470" y="341"/>
                  </a:cubicBezTo>
                  <a:cubicBezTo>
                    <a:pt x="462" y="345"/>
                    <a:pt x="455" y="351"/>
                    <a:pt x="447" y="357"/>
                  </a:cubicBezTo>
                  <a:cubicBezTo>
                    <a:pt x="438" y="364"/>
                    <a:pt x="430" y="372"/>
                    <a:pt x="423" y="382"/>
                  </a:cubicBezTo>
                  <a:cubicBezTo>
                    <a:pt x="420" y="387"/>
                    <a:pt x="416" y="392"/>
                    <a:pt x="414" y="399"/>
                  </a:cubicBezTo>
                  <a:cubicBezTo>
                    <a:pt x="413" y="402"/>
                    <a:pt x="412" y="406"/>
                    <a:pt x="412" y="410"/>
                  </a:cubicBezTo>
                  <a:cubicBezTo>
                    <a:pt x="411" y="415"/>
                    <a:pt x="413" y="421"/>
                    <a:pt x="418" y="426"/>
                  </a:cubicBezTo>
                  <a:cubicBezTo>
                    <a:pt x="425" y="432"/>
                    <a:pt x="432" y="431"/>
                    <a:pt x="436" y="430"/>
                  </a:cubicBezTo>
                  <a:cubicBezTo>
                    <a:pt x="440" y="429"/>
                    <a:pt x="443" y="427"/>
                    <a:pt x="446" y="425"/>
                  </a:cubicBezTo>
                  <a:cubicBezTo>
                    <a:pt x="452" y="422"/>
                    <a:pt x="457" y="417"/>
                    <a:pt x="461" y="413"/>
                  </a:cubicBezTo>
                  <a:cubicBezTo>
                    <a:pt x="469" y="404"/>
                    <a:pt x="475" y="394"/>
                    <a:pt x="481" y="384"/>
                  </a:cubicBezTo>
                  <a:cubicBezTo>
                    <a:pt x="485" y="375"/>
                    <a:pt x="488" y="365"/>
                    <a:pt x="491" y="355"/>
                  </a:cubicBezTo>
                  <a:cubicBezTo>
                    <a:pt x="516" y="342"/>
                    <a:pt x="545" y="335"/>
                    <a:pt x="574" y="334"/>
                  </a:cubicBezTo>
                  <a:cubicBezTo>
                    <a:pt x="594" y="333"/>
                    <a:pt x="615" y="334"/>
                    <a:pt x="635" y="338"/>
                  </a:cubicBezTo>
                  <a:cubicBezTo>
                    <a:pt x="655" y="342"/>
                    <a:pt x="675" y="347"/>
                    <a:pt x="693" y="356"/>
                  </a:cubicBezTo>
                  <a:cubicBezTo>
                    <a:pt x="730" y="373"/>
                    <a:pt x="759" y="404"/>
                    <a:pt x="770" y="443"/>
                  </a:cubicBezTo>
                  <a:cubicBezTo>
                    <a:pt x="772" y="450"/>
                    <a:pt x="773" y="457"/>
                    <a:pt x="774" y="464"/>
                  </a:cubicBezTo>
                  <a:cubicBezTo>
                    <a:pt x="743" y="476"/>
                    <a:pt x="716" y="495"/>
                    <a:pt x="695" y="522"/>
                  </a:cubicBezTo>
                  <a:cubicBezTo>
                    <a:pt x="688" y="531"/>
                    <a:pt x="682" y="541"/>
                    <a:pt x="679" y="553"/>
                  </a:cubicBezTo>
                  <a:cubicBezTo>
                    <a:pt x="677" y="559"/>
                    <a:pt x="677" y="567"/>
                    <a:pt x="680" y="574"/>
                  </a:cubicBezTo>
                  <a:cubicBezTo>
                    <a:pt x="684" y="582"/>
                    <a:pt x="691" y="587"/>
                    <a:pt x="697" y="589"/>
                  </a:cubicBezTo>
                  <a:cubicBezTo>
                    <a:pt x="710" y="593"/>
                    <a:pt x="723" y="593"/>
                    <a:pt x="735" y="589"/>
                  </a:cubicBezTo>
                  <a:cubicBezTo>
                    <a:pt x="747" y="584"/>
                    <a:pt x="757" y="577"/>
                    <a:pt x="765" y="568"/>
                  </a:cubicBezTo>
                  <a:cubicBezTo>
                    <a:pt x="781" y="550"/>
                    <a:pt x="789" y="528"/>
                    <a:pt x="793" y="505"/>
                  </a:cubicBezTo>
                  <a:cubicBezTo>
                    <a:pt x="796" y="491"/>
                    <a:pt x="796" y="475"/>
                    <a:pt x="794" y="461"/>
                  </a:cubicBezTo>
                  <a:cubicBezTo>
                    <a:pt x="798" y="459"/>
                    <a:pt x="802" y="457"/>
                    <a:pt x="806" y="455"/>
                  </a:cubicBezTo>
                  <a:close/>
                  <a:moveTo>
                    <a:pt x="145" y="178"/>
                  </a:moveTo>
                  <a:cubicBezTo>
                    <a:pt x="140" y="197"/>
                    <a:pt x="131" y="216"/>
                    <a:pt x="120" y="233"/>
                  </a:cubicBezTo>
                  <a:cubicBezTo>
                    <a:pt x="108" y="249"/>
                    <a:pt x="94" y="264"/>
                    <a:pt x="78" y="275"/>
                  </a:cubicBezTo>
                  <a:cubicBezTo>
                    <a:pt x="61" y="285"/>
                    <a:pt x="42" y="289"/>
                    <a:pt x="33" y="277"/>
                  </a:cubicBezTo>
                  <a:cubicBezTo>
                    <a:pt x="28" y="271"/>
                    <a:pt x="24" y="262"/>
                    <a:pt x="23" y="254"/>
                  </a:cubicBezTo>
                  <a:cubicBezTo>
                    <a:pt x="23" y="245"/>
                    <a:pt x="25" y="236"/>
                    <a:pt x="29" y="228"/>
                  </a:cubicBezTo>
                  <a:cubicBezTo>
                    <a:pt x="36" y="212"/>
                    <a:pt x="52" y="198"/>
                    <a:pt x="68" y="186"/>
                  </a:cubicBezTo>
                  <a:cubicBezTo>
                    <a:pt x="85" y="175"/>
                    <a:pt x="104" y="167"/>
                    <a:pt x="123" y="160"/>
                  </a:cubicBezTo>
                  <a:cubicBezTo>
                    <a:pt x="132" y="157"/>
                    <a:pt x="140" y="155"/>
                    <a:pt x="149" y="153"/>
                  </a:cubicBezTo>
                  <a:cubicBezTo>
                    <a:pt x="148" y="161"/>
                    <a:pt x="147" y="170"/>
                    <a:pt x="145" y="178"/>
                  </a:cubicBezTo>
                  <a:close/>
                  <a:moveTo>
                    <a:pt x="444" y="398"/>
                  </a:moveTo>
                  <a:cubicBezTo>
                    <a:pt x="442" y="400"/>
                    <a:pt x="439" y="403"/>
                    <a:pt x="436" y="405"/>
                  </a:cubicBezTo>
                  <a:cubicBezTo>
                    <a:pt x="437" y="402"/>
                    <a:pt x="439" y="399"/>
                    <a:pt x="441" y="395"/>
                  </a:cubicBezTo>
                  <a:cubicBezTo>
                    <a:pt x="446" y="388"/>
                    <a:pt x="452" y="382"/>
                    <a:pt x="459" y="376"/>
                  </a:cubicBezTo>
                  <a:cubicBezTo>
                    <a:pt x="455" y="384"/>
                    <a:pt x="450" y="391"/>
                    <a:pt x="444" y="398"/>
                  </a:cubicBezTo>
                  <a:close/>
                  <a:moveTo>
                    <a:pt x="751" y="555"/>
                  </a:moveTo>
                  <a:cubicBezTo>
                    <a:pt x="745" y="563"/>
                    <a:pt x="737" y="568"/>
                    <a:pt x="729" y="571"/>
                  </a:cubicBezTo>
                  <a:cubicBezTo>
                    <a:pt x="721" y="574"/>
                    <a:pt x="711" y="575"/>
                    <a:pt x="703" y="572"/>
                  </a:cubicBezTo>
                  <a:cubicBezTo>
                    <a:pt x="696" y="570"/>
                    <a:pt x="694" y="566"/>
                    <a:pt x="695" y="557"/>
                  </a:cubicBezTo>
                  <a:cubicBezTo>
                    <a:pt x="697" y="548"/>
                    <a:pt x="702" y="539"/>
                    <a:pt x="708" y="531"/>
                  </a:cubicBezTo>
                  <a:cubicBezTo>
                    <a:pt x="725" y="508"/>
                    <a:pt x="749" y="488"/>
                    <a:pt x="775" y="472"/>
                  </a:cubicBezTo>
                  <a:cubicBezTo>
                    <a:pt x="777" y="502"/>
                    <a:pt x="770" y="533"/>
                    <a:pt x="751" y="55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6" name="Freeform 478"/>
            <p:cNvSpPr>
              <a:spLocks noEditPoints="1"/>
            </p:cNvSpPr>
            <p:nvPr/>
          </p:nvSpPr>
          <p:spPr bwMode="auto">
            <a:xfrm>
              <a:off x="2270579" y="3611084"/>
              <a:ext cx="1566458" cy="591406"/>
            </a:xfrm>
            <a:custGeom>
              <a:avLst/>
              <a:gdLst>
                <a:gd name="T0" fmla="*/ 1475 w 1625"/>
                <a:gd name="T1" fmla="*/ 590 h 614"/>
                <a:gd name="T2" fmla="*/ 1187 w 1625"/>
                <a:gd name="T3" fmla="*/ 517 h 614"/>
                <a:gd name="T4" fmla="*/ 1053 w 1625"/>
                <a:gd name="T5" fmla="*/ 354 h 614"/>
                <a:gd name="T6" fmla="*/ 1081 w 1625"/>
                <a:gd name="T7" fmla="*/ 318 h 614"/>
                <a:gd name="T8" fmla="*/ 1085 w 1625"/>
                <a:gd name="T9" fmla="*/ 247 h 614"/>
                <a:gd name="T10" fmla="*/ 1062 w 1625"/>
                <a:gd name="T11" fmla="*/ 234 h 614"/>
                <a:gd name="T12" fmla="*/ 1031 w 1625"/>
                <a:gd name="T13" fmla="*/ 257 h 614"/>
                <a:gd name="T14" fmla="*/ 1019 w 1625"/>
                <a:gd name="T15" fmla="*/ 330 h 614"/>
                <a:gd name="T16" fmla="*/ 893 w 1625"/>
                <a:gd name="T17" fmla="*/ 355 h 614"/>
                <a:gd name="T18" fmla="*/ 601 w 1625"/>
                <a:gd name="T19" fmla="*/ 297 h 614"/>
                <a:gd name="T20" fmla="*/ 490 w 1625"/>
                <a:gd name="T21" fmla="*/ 182 h 614"/>
                <a:gd name="T22" fmla="*/ 567 w 1625"/>
                <a:gd name="T23" fmla="*/ 89 h 614"/>
                <a:gd name="T24" fmla="*/ 566 w 1625"/>
                <a:gd name="T25" fmla="*/ 20 h 614"/>
                <a:gd name="T26" fmla="*/ 515 w 1625"/>
                <a:gd name="T27" fmla="*/ 4 h 614"/>
                <a:gd name="T28" fmla="*/ 469 w 1625"/>
                <a:gd name="T29" fmla="*/ 53 h 614"/>
                <a:gd name="T30" fmla="*/ 441 w 1625"/>
                <a:gd name="T31" fmla="*/ 179 h 614"/>
                <a:gd name="T32" fmla="*/ 150 w 1625"/>
                <a:gd name="T33" fmla="*/ 232 h 614"/>
                <a:gd name="T34" fmla="*/ 148 w 1625"/>
                <a:gd name="T35" fmla="*/ 253 h 614"/>
                <a:gd name="T36" fmla="*/ 455 w 1625"/>
                <a:gd name="T37" fmla="*/ 204 h 614"/>
                <a:gd name="T38" fmla="*/ 471 w 1625"/>
                <a:gd name="T39" fmla="*/ 215 h 614"/>
                <a:gd name="T40" fmla="*/ 738 w 1625"/>
                <a:gd name="T41" fmla="*/ 370 h 614"/>
                <a:gd name="T42" fmla="*/ 973 w 1625"/>
                <a:gd name="T43" fmla="*/ 377 h 614"/>
                <a:gd name="T44" fmla="*/ 1055 w 1625"/>
                <a:gd name="T45" fmla="*/ 436 h 614"/>
                <a:gd name="T46" fmla="*/ 1320 w 1625"/>
                <a:gd name="T47" fmla="*/ 595 h 614"/>
                <a:gd name="T48" fmla="*/ 1554 w 1625"/>
                <a:gd name="T49" fmla="*/ 604 h 614"/>
                <a:gd name="T50" fmla="*/ 1549 w 1625"/>
                <a:gd name="T51" fmla="*/ 583 h 614"/>
                <a:gd name="T52" fmla="*/ 515 w 1625"/>
                <a:gd name="T53" fmla="*/ 39 h 614"/>
                <a:gd name="T54" fmla="*/ 534 w 1625"/>
                <a:gd name="T55" fmla="*/ 31 h 614"/>
                <a:gd name="T56" fmla="*/ 545 w 1625"/>
                <a:gd name="T57" fmla="*/ 48 h 614"/>
                <a:gd name="T58" fmla="*/ 500 w 1625"/>
                <a:gd name="T59" fmla="*/ 136 h 614"/>
                <a:gd name="T60" fmla="*/ 496 w 1625"/>
                <a:gd name="T61" fmla="*/ 66 h 614"/>
                <a:gd name="T62" fmla="*/ 1062 w 1625"/>
                <a:gd name="T63" fmla="*/ 263 h 614"/>
                <a:gd name="T64" fmla="*/ 1057 w 1625"/>
                <a:gd name="T65" fmla="*/ 270 h 614"/>
                <a:gd name="T66" fmla="*/ 1061 w 1625"/>
                <a:gd name="T67" fmla="*/ 265 h 614"/>
                <a:gd name="T68" fmla="*/ 1057 w 1625"/>
                <a:gd name="T69" fmla="*/ 301 h 614"/>
                <a:gd name="T70" fmla="*/ 1052 w 1625"/>
                <a:gd name="T71" fmla="*/ 285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5" h="614">
                  <a:moveTo>
                    <a:pt x="1549" y="583"/>
                  </a:moveTo>
                  <a:cubicBezTo>
                    <a:pt x="1525" y="588"/>
                    <a:pt x="1500" y="590"/>
                    <a:pt x="1475" y="590"/>
                  </a:cubicBezTo>
                  <a:cubicBezTo>
                    <a:pt x="1425" y="591"/>
                    <a:pt x="1375" y="582"/>
                    <a:pt x="1326" y="570"/>
                  </a:cubicBezTo>
                  <a:cubicBezTo>
                    <a:pt x="1278" y="558"/>
                    <a:pt x="1230" y="542"/>
                    <a:pt x="1187" y="517"/>
                  </a:cubicBezTo>
                  <a:cubicBezTo>
                    <a:pt x="1144" y="494"/>
                    <a:pt x="1105" y="461"/>
                    <a:pt x="1080" y="420"/>
                  </a:cubicBezTo>
                  <a:cubicBezTo>
                    <a:pt x="1067" y="400"/>
                    <a:pt x="1058" y="377"/>
                    <a:pt x="1053" y="354"/>
                  </a:cubicBezTo>
                  <a:cubicBezTo>
                    <a:pt x="1052" y="352"/>
                    <a:pt x="1051" y="349"/>
                    <a:pt x="1051" y="346"/>
                  </a:cubicBezTo>
                  <a:cubicBezTo>
                    <a:pt x="1062" y="339"/>
                    <a:pt x="1073" y="330"/>
                    <a:pt x="1081" y="318"/>
                  </a:cubicBezTo>
                  <a:cubicBezTo>
                    <a:pt x="1090" y="306"/>
                    <a:pt x="1097" y="290"/>
                    <a:pt x="1095" y="272"/>
                  </a:cubicBezTo>
                  <a:cubicBezTo>
                    <a:pt x="1094" y="263"/>
                    <a:pt x="1091" y="254"/>
                    <a:pt x="1085" y="247"/>
                  </a:cubicBezTo>
                  <a:cubicBezTo>
                    <a:pt x="1081" y="243"/>
                    <a:pt x="1079" y="240"/>
                    <a:pt x="1072" y="236"/>
                  </a:cubicBezTo>
                  <a:cubicBezTo>
                    <a:pt x="1070" y="235"/>
                    <a:pt x="1065" y="234"/>
                    <a:pt x="1062" y="234"/>
                  </a:cubicBezTo>
                  <a:cubicBezTo>
                    <a:pt x="1057" y="233"/>
                    <a:pt x="1054" y="235"/>
                    <a:pt x="1051" y="236"/>
                  </a:cubicBezTo>
                  <a:cubicBezTo>
                    <a:pt x="1039" y="242"/>
                    <a:pt x="1035" y="250"/>
                    <a:pt x="1031" y="257"/>
                  </a:cubicBezTo>
                  <a:cubicBezTo>
                    <a:pt x="1027" y="264"/>
                    <a:pt x="1025" y="271"/>
                    <a:pt x="1023" y="278"/>
                  </a:cubicBezTo>
                  <a:cubicBezTo>
                    <a:pt x="1019" y="295"/>
                    <a:pt x="1018" y="313"/>
                    <a:pt x="1019" y="330"/>
                  </a:cubicBezTo>
                  <a:cubicBezTo>
                    <a:pt x="1003" y="338"/>
                    <a:pt x="985" y="344"/>
                    <a:pt x="967" y="347"/>
                  </a:cubicBezTo>
                  <a:cubicBezTo>
                    <a:pt x="943" y="352"/>
                    <a:pt x="918" y="355"/>
                    <a:pt x="893" y="355"/>
                  </a:cubicBezTo>
                  <a:cubicBezTo>
                    <a:pt x="843" y="356"/>
                    <a:pt x="793" y="350"/>
                    <a:pt x="744" y="341"/>
                  </a:cubicBezTo>
                  <a:cubicBezTo>
                    <a:pt x="694" y="331"/>
                    <a:pt x="646" y="319"/>
                    <a:pt x="601" y="297"/>
                  </a:cubicBezTo>
                  <a:cubicBezTo>
                    <a:pt x="558" y="275"/>
                    <a:pt x="519" y="244"/>
                    <a:pt x="498" y="201"/>
                  </a:cubicBezTo>
                  <a:cubicBezTo>
                    <a:pt x="495" y="195"/>
                    <a:pt x="492" y="189"/>
                    <a:pt x="490" y="182"/>
                  </a:cubicBezTo>
                  <a:cubicBezTo>
                    <a:pt x="500" y="174"/>
                    <a:pt x="510" y="166"/>
                    <a:pt x="520" y="157"/>
                  </a:cubicBezTo>
                  <a:cubicBezTo>
                    <a:pt x="539" y="138"/>
                    <a:pt x="556" y="116"/>
                    <a:pt x="567" y="89"/>
                  </a:cubicBezTo>
                  <a:cubicBezTo>
                    <a:pt x="572" y="76"/>
                    <a:pt x="575" y="61"/>
                    <a:pt x="574" y="45"/>
                  </a:cubicBezTo>
                  <a:cubicBezTo>
                    <a:pt x="573" y="37"/>
                    <a:pt x="572" y="29"/>
                    <a:pt x="566" y="20"/>
                  </a:cubicBezTo>
                  <a:cubicBezTo>
                    <a:pt x="561" y="12"/>
                    <a:pt x="553" y="5"/>
                    <a:pt x="543" y="3"/>
                  </a:cubicBezTo>
                  <a:cubicBezTo>
                    <a:pt x="535" y="0"/>
                    <a:pt x="523" y="0"/>
                    <a:pt x="515" y="4"/>
                  </a:cubicBezTo>
                  <a:cubicBezTo>
                    <a:pt x="506" y="7"/>
                    <a:pt x="499" y="12"/>
                    <a:pt x="494" y="17"/>
                  </a:cubicBezTo>
                  <a:cubicBezTo>
                    <a:pt x="483" y="28"/>
                    <a:pt x="475" y="40"/>
                    <a:pt x="469" y="53"/>
                  </a:cubicBezTo>
                  <a:cubicBezTo>
                    <a:pt x="451" y="90"/>
                    <a:pt x="447" y="132"/>
                    <a:pt x="456" y="171"/>
                  </a:cubicBezTo>
                  <a:cubicBezTo>
                    <a:pt x="451" y="174"/>
                    <a:pt x="446" y="177"/>
                    <a:pt x="441" y="179"/>
                  </a:cubicBezTo>
                  <a:cubicBezTo>
                    <a:pt x="398" y="203"/>
                    <a:pt x="350" y="216"/>
                    <a:pt x="300" y="224"/>
                  </a:cubicBezTo>
                  <a:cubicBezTo>
                    <a:pt x="250" y="232"/>
                    <a:pt x="200" y="234"/>
                    <a:pt x="150" y="232"/>
                  </a:cubicBezTo>
                  <a:cubicBezTo>
                    <a:pt x="100" y="228"/>
                    <a:pt x="50" y="222"/>
                    <a:pt x="0" y="209"/>
                  </a:cubicBezTo>
                  <a:cubicBezTo>
                    <a:pt x="44" y="236"/>
                    <a:pt x="96" y="248"/>
                    <a:pt x="148" y="253"/>
                  </a:cubicBezTo>
                  <a:cubicBezTo>
                    <a:pt x="200" y="258"/>
                    <a:pt x="252" y="256"/>
                    <a:pt x="304" y="249"/>
                  </a:cubicBezTo>
                  <a:cubicBezTo>
                    <a:pt x="355" y="241"/>
                    <a:pt x="407" y="229"/>
                    <a:pt x="455" y="204"/>
                  </a:cubicBezTo>
                  <a:cubicBezTo>
                    <a:pt x="458" y="202"/>
                    <a:pt x="461" y="200"/>
                    <a:pt x="464" y="199"/>
                  </a:cubicBezTo>
                  <a:cubicBezTo>
                    <a:pt x="466" y="204"/>
                    <a:pt x="468" y="209"/>
                    <a:pt x="471" y="215"/>
                  </a:cubicBezTo>
                  <a:cubicBezTo>
                    <a:pt x="496" y="265"/>
                    <a:pt x="541" y="301"/>
                    <a:pt x="588" y="324"/>
                  </a:cubicBezTo>
                  <a:cubicBezTo>
                    <a:pt x="636" y="347"/>
                    <a:pt x="688" y="361"/>
                    <a:pt x="738" y="370"/>
                  </a:cubicBezTo>
                  <a:cubicBezTo>
                    <a:pt x="789" y="379"/>
                    <a:pt x="841" y="386"/>
                    <a:pt x="894" y="385"/>
                  </a:cubicBezTo>
                  <a:cubicBezTo>
                    <a:pt x="920" y="384"/>
                    <a:pt x="946" y="382"/>
                    <a:pt x="973" y="377"/>
                  </a:cubicBezTo>
                  <a:cubicBezTo>
                    <a:pt x="990" y="373"/>
                    <a:pt x="1007" y="368"/>
                    <a:pt x="1023" y="361"/>
                  </a:cubicBezTo>
                  <a:cubicBezTo>
                    <a:pt x="1029" y="388"/>
                    <a:pt x="1041" y="413"/>
                    <a:pt x="1055" y="436"/>
                  </a:cubicBezTo>
                  <a:cubicBezTo>
                    <a:pt x="1084" y="481"/>
                    <a:pt x="1127" y="517"/>
                    <a:pt x="1173" y="542"/>
                  </a:cubicBezTo>
                  <a:cubicBezTo>
                    <a:pt x="1219" y="568"/>
                    <a:pt x="1270" y="584"/>
                    <a:pt x="1320" y="595"/>
                  </a:cubicBezTo>
                  <a:cubicBezTo>
                    <a:pt x="1371" y="606"/>
                    <a:pt x="1423" y="614"/>
                    <a:pt x="1475" y="613"/>
                  </a:cubicBezTo>
                  <a:cubicBezTo>
                    <a:pt x="1502" y="612"/>
                    <a:pt x="1528" y="610"/>
                    <a:pt x="1554" y="604"/>
                  </a:cubicBezTo>
                  <a:cubicBezTo>
                    <a:pt x="1579" y="598"/>
                    <a:pt x="1604" y="588"/>
                    <a:pt x="1625" y="571"/>
                  </a:cubicBezTo>
                  <a:cubicBezTo>
                    <a:pt x="1598" y="574"/>
                    <a:pt x="1574" y="579"/>
                    <a:pt x="1549" y="583"/>
                  </a:cubicBezTo>
                  <a:close/>
                  <a:moveTo>
                    <a:pt x="496" y="66"/>
                  </a:moveTo>
                  <a:cubicBezTo>
                    <a:pt x="501" y="56"/>
                    <a:pt x="507" y="46"/>
                    <a:pt x="515" y="39"/>
                  </a:cubicBezTo>
                  <a:cubicBezTo>
                    <a:pt x="518" y="36"/>
                    <a:pt x="522" y="33"/>
                    <a:pt x="525" y="32"/>
                  </a:cubicBezTo>
                  <a:cubicBezTo>
                    <a:pt x="529" y="31"/>
                    <a:pt x="531" y="31"/>
                    <a:pt x="534" y="31"/>
                  </a:cubicBezTo>
                  <a:cubicBezTo>
                    <a:pt x="537" y="32"/>
                    <a:pt x="539" y="34"/>
                    <a:pt x="541" y="36"/>
                  </a:cubicBezTo>
                  <a:cubicBezTo>
                    <a:pt x="543" y="39"/>
                    <a:pt x="544" y="43"/>
                    <a:pt x="545" y="48"/>
                  </a:cubicBezTo>
                  <a:cubicBezTo>
                    <a:pt x="545" y="57"/>
                    <a:pt x="543" y="68"/>
                    <a:pt x="539" y="79"/>
                  </a:cubicBezTo>
                  <a:cubicBezTo>
                    <a:pt x="531" y="100"/>
                    <a:pt x="517" y="120"/>
                    <a:pt x="500" y="136"/>
                  </a:cubicBezTo>
                  <a:cubicBezTo>
                    <a:pt x="494" y="142"/>
                    <a:pt x="489" y="147"/>
                    <a:pt x="483" y="151"/>
                  </a:cubicBezTo>
                  <a:cubicBezTo>
                    <a:pt x="479" y="122"/>
                    <a:pt x="483" y="92"/>
                    <a:pt x="496" y="66"/>
                  </a:cubicBezTo>
                  <a:close/>
                  <a:moveTo>
                    <a:pt x="1062" y="263"/>
                  </a:moveTo>
                  <a:cubicBezTo>
                    <a:pt x="1062" y="263"/>
                    <a:pt x="1062" y="263"/>
                    <a:pt x="1062" y="263"/>
                  </a:cubicBezTo>
                  <a:close/>
                  <a:moveTo>
                    <a:pt x="1052" y="285"/>
                  </a:moveTo>
                  <a:cubicBezTo>
                    <a:pt x="1053" y="280"/>
                    <a:pt x="1055" y="275"/>
                    <a:pt x="1057" y="270"/>
                  </a:cubicBezTo>
                  <a:cubicBezTo>
                    <a:pt x="1058" y="268"/>
                    <a:pt x="1060" y="266"/>
                    <a:pt x="1061" y="265"/>
                  </a:cubicBezTo>
                  <a:cubicBezTo>
                    <a:pt x="1061" y="265"/>
                    <a:pt x="1061" y="265"/>
                    <a:pt x="1061" y="265"/>
                  </a:cubicBezTo>
                  <a:cubicBezTo>
                    <a:pt x="1064" y="268"/>
                    <a:pt x="1065" y="271"/>
                    <a:pt x="1065" y="275"/>
                  </a:cubicBezTo>
                  <a:cubicBezTo>
                    <a:pt x="1066" y="283"/>
                    <a:pt x="1063" y="292"/>
                    <a:pt x="1057" y="301"/>
                  </a:cubicBezTo>
                  <a:cubicBezTo>
                    <a:pt x="1054" y="304"/>
                    <a:pt x="1052" y="307"/>
                    <a:pt x="1048" y="310"/>
                  </a:cubicBezTo>
                  <a:cubicBezTo>
                    <a:pt x="1049" y="302"/>
                    <a:pt x="1050" y="293"/>
                    <a:pt x="1052" y="28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7" name="Freeform 479"/>
            <p:cNvSpPr>
              <a:spLocks/>
            </p:cNvSpPr>
            <p:nvPr/>
          </p:nvSpPr>
          <p:spPr bwMode="auto">
            <a:xfrm>
              <a:off x="1989632" y="3876096"/>
              <a:ext cx="70827" cy="133981"/>
            </a:xfrm>
            <a:custGeom>
              <a:avLst/>
              <a:gdLst>
                <a:gd name="T0" fmla="*/ 58 w 73"/>
                <a:gd name="T1" fmla="*/ 0 h 139"/>
                <a:gd name="T2" fmla="*/ 46 w 73"/>
                <a:gd name="T3" fmla="*/ 7 h 139"/>
                <a:gd name="T4" fmla="*/ 33 w 73"/>
                <a:gd name="T5" fmla="*/ 35 h 139"/>
                <a:gd name="T6" fmla="*/ 20 w 73"/>
                <a:gd name="T7" fmla="*/ 66 h 139"/>
                <a:gd name="T8" fmla="*/ 10 w 73"/>
                <a:gd name="T9" fmla="*/ 95 h 139"/>
                <a:gd name="T10" fmla="*/ 10 w 73"/>
                <a:gd name="T11" fmla="*/ 134 h 139"/>
                <a:gd name="T12" fmla="*/ 22 w 73"/>
                <a:gd name="T13" fmla="*/ 139 h 139"/>
                <a:gd name="T14" fmla="*/ 26 w 73"/>
                <a:gd name="T15" fmla="*/ 138 h 139"/>
                <a:gd name="T16" fmla="*/ 48 w 73"/>
                <a:gd name="T17" fmla="*/ 107 h 139"/>
                <a:gd name="T18" fmla="*/ 57 w 73"/>
                <a:gd name="T19" fmla="*/ 77 h 139"/>
                <a:gd name="T20" fmla="*/ 72 w 73"/>
                <a:gd name="T21" fmla="*/ 15 h 139"/>
                <a:gd name="T22" fmla="*/ 62 w 73"/>
                <a:gd name="T23" fmla="*/ 1 h 139"/>
                <a:gd name="T24" fmla="*/ 58 w 73"/>
                <a:gd name="T2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9">
                  <a:moveTo>
                    <a:pt x="58" y="0"/>
                  </a:moveTo>
                  <a:cubicBezTo>
                    <a:pt x="53" y="0"/>
                    <a:pt x="48" y="3"/>
                    <a:pt x="46" y="7"/>
                  </a:cubicBezTo>
                  <a:cubicBezTo>
                    <a:pt x="41" y="16"/>
                    <a:pt x="37" y="25"/>
                    <a:pt x="33" y="35"/>
                  </a:cubicBezTo>
                  <a:cubicBezTo>
                    <a:pt x="29" y="45"/>
                    <a:pt x="24" y="56"/>
                    <a:pt x="20" y="66"/>
                  </a:cubicBezTo>
                  <a:cubicBezTo>
                    <a:pt x="17" y="76"/>
                    <a:pt x="13" y="86"/>
                    <a:pt x="10" y="95"/>
                  </a:cubicBezTo>
                  <a:cubicBezTo>
                    <a:pt x="5" y="108"/>
                    <a:pt x="0" y="122"/>
                    <a:pt x="10" y="134"/>
                  </a:cubicBezTo>
                  <a:cubicBezTo>
                    <a:pt x="13" y="137"/>
                    <a:pt x="17" y="139"/>
                    <a:pt x="22" y="139"/>
                  </a:cubicBezTo>
                  <a:cubicBezTo>
                    <a:pt x="23" y="139"/>
                    <a:pt x="25" y="138"/>
                    <a:pt x="26" y="138"/>
                  </a:cubicBezTo>
                  <a:cubicBezTo>
                    <a:pt x="40" y="135"/>
                    <a:pt x="44" y="119"/>
                    <a:pt x="48" y="107"/>
                  </a:cubicBezTo>
                  <a:cubicBezTo>
                    <a:pt x="51" y="97"/>
                    <a:pt x="54" y="87"/>
                    <a:pt x="57" y="77"/>
                  </a:cubicBezTo>
                  <a:cubicBezTo>
                    <a:pt x="63" y="56"/>
                    <a:pt x="70" y="36"/>
                    <a:pt x="72" y="15"/>
                  </a:cubicBezTo>
                  <a:cubicBezTo>
                    <a:pt x="73" y="9"/>
                    <a:pt x="67" y="2"/>
                    <a:pt x="62" y="1"/>
                  </a:cubicBezTo>
                  <a:cubicBezTo>
                    <a:pt x="61" y="1"/>
                    <a:pt x="60" y="0"/>
                    <a:pt x="5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8" name="Freeform 480"/>
            <p:cNvSpPr>
              <a:spLocks/>
            </p:cNvSpPr>
            <p:nvPr/>
          </p:nvSpPr>
          <p:spPr bwMode="auto">
            <a:xfrm>
              <a:off x="2061049" y="3911509"/>
              <a:ext cx="49579" cy="98568"/>
            </a:xfrm>
            <a:custGeom>
              <a:avLst/>
              <a:gdLst>
                <a:gd name="T0" fmla="*/ 33 w 51"/>
                <a:gd name="T1" fmla="*/ 0 h 102"/>
                <a:gd name="T2" fmla="*/ 33 w 51"/>
                <a:gd name="T3" fmla="*/ 0 h 102"/>
                <a:gd name="T4" fmla="*/ 19 w 51"/>
                <a:gd name="T5" fmla="*/ 11 h 102"/>
                <a:gd name="T6" fmla="*/ 15 w 51"/>
                <a:gd name="T7" fmla="*/ 28 h 102"/>
                <a:gd name="T8" fmla="*/ 11 w 51"/>
                <a:gd name="T9" fmla="*/ 45 h 102"/>
                <a:gd name="T10" fmla="*/ 6 w 51"/>
                <a:gd name="T11" fmla="*/ 62 h 102"/>
                <a:gd name="T12" fmla="*/ 5 w 51"/>
                <a:gd name="T13" fmla="*/ 92 h 102"/>
                <a:gd name="T14" fmla="*/ 15 w 51"/>
                <a:gd name="T15" fmla="*/ 100 h 102"/>
                <a:gd name="T16" fmla="*/ 24 w 51"/>
                <a:gd name="T17" fmla="*/ 102 h 102"/>
                <a:gd name="T18" fmla="*/ 28 w 51"/>
                <a:gd name="T19" fmla="*/ 101 h 102"/>
                <a:gd name="T20" fmla="*/ 42 w 51"/>
                <a:gd name="T21" fmla="*/ 91 h 102"/>
                <a:gd name="T22" fmla="*/ 45 w 51"/>
                <a:gd name="T23" fmla="*/ 82 h 102"/>
                <a:gd name="T24" fmla="*/ 48 w 51"/>
                <a:gd name="T25" fmla="*/ 74 h 102"/>
                <a:gd name="T26" fmla="*/ 51 w 51"/>
                <a:gd name="T27" fmla="*/ 51 h 102"/>
                <a:gd name="T28" fmla="*/ 51 w 51"/>
                <a:gd name="T29" fmla="*/ 33 h 102"/>
                <a:gd name="T30" fmla="*/ 47 w 51"/>
                <a:gd name="T31" fmla="*/ 11 h 102"/>
                <a:gd name="T32" fmla="*/ 33 w 51"/>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02">
                  <a:moveTo>
                    <a:pt x="33" y="0"/>
                  </a:moveTo>
                  <a:cubicBezTo>
                    <a:pt x="33" y="0"/>
                    <a:pt x="33" y="0"/>
                    <a:pt x="33" y="0"/>
                  </a:cubicBezTo>
                  <a:cubicBezTo>
                    <a:pt x="26" y="0"/>
                    <a:pt x="20" y="4"/>
                    <a:pt x="19" y="11"/>
                  </a:cubicBezTo>
                  <a:cubicBezTo>
                    <a:pt x="17" y="16"/>
                    <a:pt x="16" y="22"/>
                    <a:pt x="15" y="28"/>
                  </a:cubicBezTo>
                  <a:cubicBezTo>
                    <a:pt x="14" y="34"/>
                    <a:pt x="12" y="39"/>
                    <a:pt x="11" y="45"/>
                  </a:cubicBezTo>
                  <a:cubicBezTo>
                    <a:pt x="10" y="51"/>
                    <a:pt x="8" y="57"/>
                    <a:pt x="6" y="62"/>
                  </a:cubicBezTo>
                  <a:cubicBezTo>
                    <a:pt x="3" y="72"/>
                    <a:pt x="0" y="82"/>
                    <a:pt x="5" y="92"/>
                  </a:cubicBezTo>
                  <a:cubicBezTo>
                    <a:pt x="8" y="96"/>
                    <a:pt x="11" y="98"/>
                    <a:pt x="15" y="100"/>
                  </a:cubicBezTo>
                  <a:cubicBezTo>
                    <a:pt x="17" y="101"/>
                    <a:pt x="21" y="102"/>
                    <a:pt x="24" y="102"/>
                  </a:cubicBezTo>
                  <a:cubicBezTo>
                    <a:pt x="25" y="102"/>
                    <a:pt x="27" y="102"/>
                    <a:pt x="28" y="101"/>
                  </a:cubicBezTo>
                  <a:cubicBezTo>
                    <a:pt x="34" y="99"/>
                    <a:pt x="38" y="97"/>
                    <a:pt x="42" y="91"/>
                  </a:cubicBezTo>
                  <a:cubicBezTo>
                    <a:pt x="43" y="88"/>
                    <a:pt x="44" y="85"/>
                    <a:pt x="45" y="82"/>
                  </a:cubicBezTo>
                  <a:cubicBezTo>
                    <a:pt x="46" y="80"/>
                    <a:pt x="47" y="77"/>
                    <a:pt x="48" y="74"/>
                  </a:cubicBezTo>
                  <a:cubicBezTo>
                    <a:pt x="49" y="66"/>
                    <a:pt x="50" y="59"/>
                    <a:pt x="51" y="51"/>
                  </a:cubicBezTo>
                  <a:cubicBezTo>
                    <a:pt x="51" y="45"/>
                    <a:pt x="51" y="39"/>
                    <a:pt x="51" y="33"/>
                  </a:cubicBezTo>
                  <a:cubicBezTo>
                    <a:pt x="50" y="25"/>
                    <a:pt x="50" y="18"/>
                    <a:pt x="47" y="11"/>
                  </a:cubicBezTo>
                  <a:cubicBezTo>
                    <a:pt x="45" y="5"/>
                    <a:pt x="40" y="0"/>
                    <a:pt x="33"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9" name="Freeform 481"/>
            <p:cNvSpPr>
              <a:spLocks/>
            </p:cNvSpPr>
            <p:nvPr/>
          </p:nvSpPr>
          <p:spPr bwMode="auto">
            <a:xfrm>
              <a:off x="2133647" y="3900885"/>
              <a:ext cx="47218" cy="88534"/>
            </a:xfrm>
            <a:custGeom>
              <a:avLst/>
              <a:gdLst>
                <a:gd name="T0" fmla="*/ 32 w 49"/>
                <a:gd name="T1" fmla="*/ 0 h 92"/>
                <a:gd name="T2" fmla="*/ 16 w 49"/>
                <a:gd name="T3" fmla="*/ 11 h 92"/>
                <a:gd name="T4" fmla="*/ 8 w 49"/>
                <a:gd name="T5" fmla="*/ 44 h 92"/>
                <a:gd name="T6" fmla="*/ 2 w 49"/>
                <a:gd name="T7" fmla="*/ 61 h 92"/>
                <a:gd name="T8" fmla="*/ 2 w 49"/>
                <a:gd name="T9" fmla="*/ 78 h 92"/>
                <a:gd name="T10" fmla="*/ 18 w 49"/>
                <a:gd name="T11" fmla="*/ 92 h 92"/>
                <a:gd name="T12" fmla="*/ 22 w 49"/>
                <a:gd name="T13" fmla="*/ 92 h 92"/>
                <a:gd name="T14" fmla="*/ 37 w 49"/>
                <a:gd name="T15" fmla="*/ 86 h 92"/>
                <a:gd name="T16" fmla="*/ 45 w 49"/>
                <a:gd name="T17" fmla="*/ 71 h 92"/>
                <a:gd name="T18" fmla="*/ 48 w 49"/>
                <a:gd name="T19" fmla="*/ 50 h 92"/>
                <a:gd name="T20" fmla="*/ 47 w 49"/>
                <a:gd name="T21" fmla="*/ 15 h 92"/>
                <a:gd name="T22" fmla="*/ 34 w 49"/>
                <a:gd name="T23" fmla="*/ 0 h 92"/>
                <a:gd name="T24" fmla="*/ 32 w 49"/>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2">
                  <a:moveTo>
                    <a:pt x="32" y="0"/>
                  </a:moveTo>
                  <a:cubicBezTo>
                    <a:pt x="25" y="0"/>
                    <a:pt x="17" y="4"/>
                    <a:pt x="16" y="11"/>
                  </a:cubicBezTo>
                  <a:cubicBezTo>
                    <a:pt x="14" y="22"/>
                    <a:pt x="12" y="33"/>
                    <a:pt x="8" y="44"/>
                  </a:cubicBezTo>
                  <a:cubicBezTo>
                    <a:pt x="6" y="49"/>
                    <a:pt x="4" y="55"/>
                    <a:pt x="2" y="61"/>
                  </a:cubicBezTo>
                  <a:cubicBezTo>
                    <a:pt x="1" y="67"/>
                    <a:pt x="0" y="72"/>
                    <a:pt x="2" y="78"/>
                  </a:cubicBezTo>
                  <a:cubicBezTo>
                    <a:pt x="4" y="85"/>
                    <a:pt x="10" y="91"/>
                    <a:pt x="18" y="92"/>
                  </a:cubicBezTo>
                  <a:cubicBezTo>
                    <a:pt x="19" y="92"/>
                    <a:pt x="20" y="92"/>
                    <a:pt x="22" y="92"/>
                  </a:cubicBezTo>
                  <a:cubicBezTo>
                    <a:pt x="27" y="92"/>
                    <a:pt x="33" y="90"/>
                    <a:pt x="37" y="86"/>
                  </a:cubicBezTo>
                  <a:cubicBezTo>
                    <a:pt x="41" y="82"/>
                    <a:pt x="43" y="77"/>
                    <a:pt x="45" y="71"/>
                  </a:cubicBezTo>
                  <a:cubicBezTo>
                    <a:pt x="47" y="65"/>
                    <a:pt x="48" y="57"/>
                    <a:pt x="48" y="50"/>
                  </a:cubicBezTo>
                  <a:cubicBezTo>
                    <a:pt x="49" y="38"/>
                    <a:pt x="49" y="27"/>
                    <a:pt x="47" y="15"/>
                  </a:cubicBezTo>
                  <a:cubicBezTo>
                    <a:pt x="46" y="7"/>
                    <a:pt x="42" y="1"/>
                    <a:pt x="34" y="0"/>
                  </a:cubicBezTo>
                  <a:cubicBezTo>
                    <a:pt x="33" y="0"/>
                    <a:pt x="32" y="0"/>
                    <a:pt x="32"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0" name="Freeform 482"/>
            <p:cNvSpPr>
              <a:spLocks/>
            </p:cNvSpPr>
            <p:nvPr/>
          </p:nvSpPr>
          <p:spPr bwMode="auto">
            <a:xfrm>
              <a:off x="2415775" y="3597509"/>
              <a:ext cx="181199" cy="120406"/>
            </a:xfrm>
            <a:custGeom>
              <a:avLst/>
              <a:gdLst>
                <a:gd name="T0" fmla="*/ 14 w 188"/>
                <a:gd name="T1" fmla="*/ 0 h 125"/>
                <a:gd name="T2" fmla="*/ 14 w 188"/>
                <a:gd name="T3" fmla="*/ 0 h 125"/>
                <a:gd name="T4" fmla="*/ 11 w 188"/>
                <a:gd name="T5" fmla="*/ 0 h 125"/>
                <a:gd name="T6" fmla="*/ 10 w 188"/>
                <a:gd name="T7" fmla="*/ 0 h 125"/>
                <a:gd name="T8" fmla="*/ 1 w 188"/>
                <a:gd name="T9" fmla="*/ 13 h 125"/>
                <a:gd name="T10" fmla="*/ 130 w 188"/>
                <a:gd name="T11" fmla="*/ 125 h 125"/>
                <a:gd name="T12" fmla="*/ 169 w 188"/>
                <a:gd name="T13" fmla="*/ 119 h 125"/>
                <a:gd name="T14" fmla="*/ 185 w 188"/>
                <a:gd name="T15" fmla="*/ 92 h 125"/>
                <a:gd name="T16" fmla="*/ 163 w 188"/>
                <a:gd name="T17" fmla="*/ 75 h 125"/>
                <a:gd name="T18" fmla="*/ 157 w 188"/>
                <a:gd name="T19" fmla="*/ 76 h 125"/>
                <a:gd name="T20" fmla="*/ 121 w 188"/>
                <a:gd name="T21" fmla="*/ 82 h 125"/>
                <a:gd name="T22" fmla="*/ 75 w 188"/>
                <a:gd name="T23" fmla="*/ 70 h 125"/>
                <a:gd name="T24" fmla="*/ 25 w 188"/>
                <a:gd name="T25" fmla="*/ 6 h 125"/>
                <a:gd name="T26" fmla="*/ 14 w 18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25">
                  <a:moveTo>
                    <a:pt x="14" y="0"/>
                  </a:moveTo>
                  <a:cubicBezTo>
                    <a:pt x="14" y="0"/>
                    <a:pt x="14" y="0"/>
                    <a:pt x="14" y="0"/>
                  </a:cubicBezTo>
                  <a:cubicBezTo>
                    <a:pt x="13" y="0"/>
                    <a:pt x="12" y="0"/>
                    <a:pt x="11" y="0"/>
                  </a:cubicBezTo>
                  <a:cubicBezTo>
                    <a:pt x="10" y="0"/>
                    <a:pt x="10" y="0"/>
                    <a:pt x="10" y="0"/>
                  </a:cubicBezTo>
                  <a:cubicBezTo>
                    <a:pt x="5" y="2"/>
                    <a:pt x="0" y="7"/>
                    <a:pt x="1" y="13"/>
                  </a:cubicBezTo>
                  <a:cubicBezTo>
                    <a:pt x="3" y="80"/>
                    <a:pt x="67" y="125"/>
                    <a:pt x="130" y="125"/>
                  </a:cubicBezTo>
                  <a:cubicBezTo>
                    <a:pt x="143" y="125"/>
                    <a:pt x="156" y="123"/>
                    <a:pt x="169" y="119"/>
                  </a:cubicBezTo>
                  <a:cubicBezTo>
                    <a:pt x="180" y="115"/>
                    <a:pt x="188" y="104"/>
                    <a:pt x="185" y="92"/>
                  </a:cubicBezTo>
                  <a:cubicBezTo>
                    <a:pt x="182" y="82"/>
                    <a:pt x="173" y="75"/>
                    <a:pt x="163" y="75"/>
                  </a:cubicBezTo>
                  <a:cubicBezTo>
                    <a:pt x="161" y="75"/>
                    <a:pt x="159" y="75"/>
                    <a:pt x="157" y="76"/>
                  </a:cubicBezTo>
                  <a:cubicBezTo>
                    <a:pt x="145" y="80"/>
                    <a:pt x="133" y="82"/>
                    <a:pt x="121" y="82"/>
                  </a:cubicBezTo>
                  <a:cubicBezTo>
                    <a:pt x="106" y="82"/>
                    <a:pt x="90" y="78"/>
                    <a:pt x="75" y="70"/>
                  </a:cubicBezTo>
                  <a:cubicBezTo>
                    <a:pt x="51" y="56"/>
                    <a:pt x="36" y="32"/>
                    <a:pt x="25" y="6"/>
                  </a:cubicBezTo>
                  <a:cubicBezTo>
                    <a:pt x="23" y="3"/>
                    <a:pt x="18" y="0"/>
                    <a:pt x="14"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1" name="Freeform 483"/>
            <p:cNvSpPr>
              <a:spLocks/>
            </p:cNvSpPr>
            <p:nvPr/>
          </p:nvSpPr>
          <p:spPr bwMode="auto">
            <a:xfrm>
              <a:off x="2520835" y="3567408"/>
              <a:ext cx="91485" cy="70237"/>
            </a:xfrm>
            <a:custGeom>
              <a:avLst/>
              <a:gdLst>
                <a:gd name="T0" fmla="*/ 18 w 95"/>
                <a:gd name="T1" fmla="*/ 0 h 73"/>
                <a:gd name="T2" fmla="*/ 12 w 95"/>
                <a:gd name="T3" fmla="*/ 1 h 73"/>
                <a:gd name="T4" fmla="*/ 3 w 95"/>
                <a:gd name="T5" fmla="*/ 19 h 73"/>
                <a:gd name="T6" fmla="*/ 29 w 95"/>
                <a:gd name="T7" fmla="*/ 56 h 73"/>
                <a:gd name="T8" fmla="*/ 52 w 95"/>
                <a:gd name="T9" fmla="*/ 70 h 73"/>
                <a:gd name="T10" fmla="*/ 71 w 95"/>
                <a:gd name="T11" fmla="*/ 73 h 73"/>
                <a:gd name="T12" fmla="*/ 81 w 95"/>
                <a:gd name="T13" fmla="*/ 72 h 73"/>
                <a:gd name="T14" fmla="*/ 95 w 95"/>
                <a:gd name="T15" fmla="*/ 56 h 73"/>
                <a:gd name="T16" fmla="*/ 93 w 95"/>
                <a:gd name="T17" fmla="*/ 46 h 73"/>
                <a:gd name="T18" fmla="*/ 85 w 95"/>
                <a:gd name="T19" fmla="*/ 37 h 73"/>
                <a:gd name="T20" fmla="*/ 54 w 95"/>
                <a:gd name="T21" fmla="*/ 28 h 73"/>
                <a:gd name="T22" fmla="*/ 48 w 95"/>
                <a:gd name="T23" fmla="*/ 24 h 73"/>
                <a:gd name="T24" fmla="*/ 43 w 95"/>
                <a:gd name="T25" fmla="*/ 21 h 73"/>
                <a:gd name="T26" fmla="*/ 43 w 95"/>
                <a:gd name="T27" fmla="*/ 21 h 73"/>
                <a:gd name="T28" fmla="*/ 42 w 95"/>
                <a:gd name="T29" fmla="*/ 20 h 73"/>
                <a:gd name="T30" fmla="*/ 35 w 95"/>
                <a:gd name="T31" fmla="*/ 13 h 73"/>
                <a:gd name="T32" fmla="*/ 34 w 95"/>
                <a:gd name="T33" fmla="*/ 12 h 73"/>
                <a:gd name="T34" fmla="*/ 31 w 95"/>
                <a:gd name="T35" fmla="*/ 8 h 73"/>
                <a:gd name="T36" fmla="*/ 18 w 95"/>
                <a:gd name="T3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73">
                  <a:moveTo>
                    <a:pt x="18" y="0"/>
                  </a:moveTo>
                  <a:cubicBezTo>
                    <a:pt x="16" y="0"/>
                    <a:pt x="14" y="1"/>
                    <a:pt x="12" y="1"/>
                  </a:cubicBezTo>
                  <a:cubicBezTo>
                    <a:pt x="5" y="4"/>
                    <a:pt x="0" y="12"/>
                    <a:pt x="3" y="19"/>
                  </a:cubicBezTo>
                  <a:cubicBezTo>
                    <a:pt x="8" y="34"/>
                    <a:pt x="17" y="47"/>
                    <a:pt x="29" y="56"/>
                  </a:cubicBezTo>
                  <a:cubicBezTo>
                    <a:pt x="36" y="62"/>
                    <a:pt x="44" y="67"/>
                    <a:pt x="52" y="70"/>
                  </a:cubicBezTo>
                  <a:cubicBezTo>
                    <a:pt x="58" y="72"/>
                    <a:pt x="65" y="73"/>
                    <a:pt x="71" y="73"/>
                  </a:cubicBezTo>
                  <a:cubicBezTo>
                    <a:pt x="74" y="73"/>
                    <a:pt x="78" y="73"/>
                    <a:pt x="81" y="72"/>
                  </a:cubicBezTo>
                  <a:cubicBezTo>
                    <a:pt x="88" y="70"/>
                    <a:pt x="93" y="64"/>
                    <a:pt x="95" y="56"/>
                  </a:cubicBezTo>
                  <a:cubicBezTo>
                    <a:pt x="95" y="53"/>
                    <a:pt x="95" y="49"/>
                    <a:pt x="93" y="46"/>
                  </a:cubicBezTo>
                  <a:cubicBezTo>
                    <a:pt x="92" y="43"/>
                    <a:pt x="89" y="38"/>
                    <a:pt x="85" y="37"/>
                  </a:cubicBezTo>
                  <a:cubicBezTo>
                    <a:pt x="75" y="33"/>
                    <a:pt x="65" y="31"/>
                    <a:pt x="54" y="28"/>
                  </a:cubicBezTo>
                  <a:cubicBezTo>
                    <a:pt x="52" y="27"/>
                    <a:pt x="50" y="25"/>
                    <a:pt x="48" y="24"/>
                  </a:cubicBezTo>
                  <a:cubicBezTo>
                    <a:pt x="46" y="23"/>
                    <a:pt x="45" y="22"/>
                    <a:pt x="43" y="21"/>
                  </a:cubicBezTo>
                  <a:cubicBezTo>
                    <a:pt x="43" y="21"/>
                    <a:pt x="43" y="21"/>
                    <a:pt x="43" y="21"/>
                  </a:cubicBezTo>
                  <a:cubicBezTo>
                    <a:pt x="42" y="20"/>
                    <a:pt x="42" y="20"/>
                    <a:pt x="42" y="20"/>
                  </a:cubicBezTo>
                  <a:cubicBezTo>
                    <a:pt x="40" y="18"/>
                    <a:pt x="37" y="16"/>
                    <a:pt x="35" y="13"/>
                  </a:cubicBezTo>
                  <a:cubicBezTo>
                    <a:pt x="35" y="13"/>
                    <a:pt x="34" y="12"/>
                    <a:pt x="34" y="12"/>
                  </a:cubicBezTo>
                  <a:cubicBezTo>
                    <a:pt x="33" y="11"/>
                    <a:pt x="32" y="9"/>
                    <a:pt x="31" y="8"/>
                  </a:cubicBezTo>
                  <a:cubicBezTo>
                    <a:pt x="28" y="3"/>
                    <a:pt x="23"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2" name="Freeform 484"/>
            <p:cNvSpPr>
              <a:spLocks noEditPoints="1"/>
            </p:cNvSpPr>
            <p:nvPr/>
          </p:nvSpPr>
          <p:spPr bwMode="auto">
            <a:xfrm>
              <a:off x="2905661" y="3644727"/>
              <a:ext cx="110962" cy="184150"/>
            </a:xfrm>
            <a:custGeom>
              <a:avLst/>
              <a:gdLst>
                <a:gd name="T0" fmla="*/ 108 w 115"/>
                <a:gd name="T1" fmla="*/ 160 h 191"/>
                <a:gd name="T2" fmla="*/ 108 w 115"/>
                <a:gd name="T3" fmla="*/ 160 h 191"/>
                <a:gd name="T4" fmla="*/ 108 w 115"/>
                <a:gd name="T5" fmla="*/ 160 h 191"/>
                <a:gd name="T6" fmla="*/ 28 w 115"/>
                <a:gd name="T7" fmla="*/ 0 h 191"/>
                <a:gd name="T8" fmla="*/ 13 w 115"/>
                <a:gd name="T9" fmla="*/ 11 h 191"/>
                <a:gd name="T10" fmla="*/ 14 w 115"/>
                <a:gd name="T11" fmla="*/ 113 h 191"/>
                <a:gd name="T12" fmla="*/ 43 w 115"/>
                <a:gd name="T13" fmla="*/ 161 h 191"/>
                <a:gd name="T14" fmla="*/ 91 w 115"/>
                <a:gd name="T15" fmla="*/ 191 h 191"/>
                <a:gd name="T16" fmla="*/ 93 w 115"/>
                <a:gd name="T17" fmla="*/ 191 h 191"/>
                <a:gd name="T18" fmla="*/ 109 w 115"/>
                <a:gd name="T19" fmla="*/ 163 h 191"/>
                <a:gd name="T20" fmla="*/ 110 w 115"/>
                <a:gd name="T21" fmla="*/ 164 h 191"/>
                <a:gd name="T22" fmla="*/ 109 w 115"/>
                <a:gd name="T23" fmla="*/ 162 h 191"/>
                <a:gd name="T24" fmla="*/ 108 w 115"/>
                <a:gd name="T25" fmla="*/ 160 h 191"/>
                <a:gd name="T26" fmla="*/ 108 w 115"/>
                <a:gd name="T27" fmla="*/ 160 h 191"/>
                <a:gd name="T28" fmla="*/ 102 w 115"/>
                <a:gd name="T29" fmla="*/ 151 h 191"/>
                <a:gd name="T30" fmla="*/ 96 w 115"/>
                <a:gd name="T31" fmla="*/ 146 h 191"/>
                <a:gd name="T32" fmla="*/ 96 w 115"/>
                <a:gd name="T33" fmla="*/ 146 h 191"/>
                <a:gd name="T34" fmla="*/ 97 w 115"/>
                <a:gd name="T35" fmla="*/ 147 h 191"/>
                <a:gd name="T36" fmla="*/ 94 w 115"/>
                <a:gd name="T37" fmla="*/ 144 h 191"/>
                <a:gd name="T38" fmla="*/ 78 w 115"/>
                <a:gd name="T39" fmla="*/ 129 h 191"/>
                <a:gd name="T40" fmla="*/ 71 w 115"/>
                <a:gd name="T41" fmla="*/ 121 h 191"/>
                <a:gd name="T42" fmla="*/ 70 w 115"/>
                <a:gd name="T43" fmla="*/ 119 h 191"/>
                <a:gd name="T44" fmla="*/ 66 w 115"/>
                <a:gd name="T45" fmla="*/ 114 h 191"/>
                <a:gd name="T46" fmla="*/ 56 w 115"/>
                <a:gd name="T47" fmla="*/ 95 h 191"/>
                <a:gd name="T48" fmla="*/ 55 w 115"/>
                <a:gd name="T49" fmla="*/ 93 h 191"/>
                <a:gd name="T50" fmla="*/ 53 w 115"/>
                <a:gd name="T51" fmla="*/ 88 h 191"/>
                <a:gd name="T52" fmla="*/ 49 w 115"/>
                <a:gd name="T53" fmla="*/ 77 h 191"/>
                <a:gd name="T54" fmla="*/ 44 w 115"/>
                <a:gd name="T55" fmla="*/ 57 h 191"/>
                <a:gd name="T56" fmla="*/ 43 w 115"/>
                <a:gd name="T57" fmla="*/ 49 h 191"/>
                <a:gd name="T58" fmla="*/ 42 w 115"/>
                <a:gd name="T59" fmla="*/ 38 h 191"/>
                <a:gd name="T60" fmla="*/ 42 w 115"/>
                <a:gd name="T61" fmla="*/ 15 h 191"/>
                <a:gd name="T62" fmla="*/ 30 w 115"/>
                <a:gd name="T63" fmla="*/ 0 h 191"/>
                <a:gd name="T64" fmla="*/ 28 w 115"/>
                <a:gd name="T6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91">
                  <a:moveTo>
                    <a:pt x="108" y="160"/>
                  </a:moveTo>
                  <a:cubicBezTo>
                    <a:pt x="108" y="160"/>
                    <a:pt x="108" y="160"/>
                    <a:pt x="108" y="160"/>
                  </a:cubicBezTo>
                  <a:cubicBezTo>
                    <a:pt x="108" y="160"/>
                    <a:pt x="108" y="160"/>
                    <a:pt x="108" y="160"/>
                  </a:cubicBezTo>
                  <a:moveTo>
                    <a:pt x="28" y="0"/>
                  </a:moveTo>
                  <a:cubicBezTo>
                    <a:pt x="21" y="0"/>
                    <a:pt x="16" y="4"/>
                    <a:pt x="13" y="11"/>
                  </a:cubicBezTo>
                  <a:cubicBezTo>
                    <a:pt x="0" y="43"/>
                    <a:pt x="1" y="81"/>
                    <a:pt x="14" y="113"/>
                  </a:cubicBezTo>
                  <a:cubicBezTo>
                    <a:pt x="22" y="131"/>
                    <a:pt x="31" y="147"/>
                    <a:pt x="43" y="161"/>
                  </a:cubicBezTo>
                  <a:cubicBezTo>
                    <a:pt x="55" y="176"/>
                    <a:pt x="71" y="191"/>
                    <a:pt x="91" y="191"/>
                  </a:cubicBezTo>
                  <a:cubicBezTo>
                    <a:pt x="91" y="191"/>
                    <a:pt x="92" y="191"/>
                    <a:pt x="93" y="191"/>
                  </a:cubicBezTo>
                  <a:cubicBezTo>
                    <a:pt x="108" y="190"/>
                    <a:pt x="115" y="176"/>
                    <a:pt x="109" y="163"/>
                  </a:cubicBezTo>
                  <a:cubicBezTo>
                    <a:pt x="110" y="164"/>
                    <a:pt x="110" y="164"/>
                    <a:pt x="110" y="164"/>
                  </a:cubicBezTo>
                  <a:cubicBezTo>
                    <a:pt x="110" y="164"/>
                    <a:pt x="109" y="163"/>
                    <a:pt x="109" y="162"/>
                  </a:cubicBezTo>
                  <a:cubicBezTo>
                    <a:pt x="108" y="161"/>
                    <a:pt x="108" y="160"/>
                    <a:pt x="108" y="160"/>
                  </a:cubicBezTo>
                  <a:cubicBezTo>
                    <a:pt x="108" y="160"/>
                    <a:pt x="108" y="160"/>
                    <a:pt x="108" y="160"/>
                  </a:cubicBezTo>
                  <a:cubicBezTo>
                    <a:pt x="107" y="157"/>
                    <a:pt x="105" y="154"/>
                    <a:pt x="102" y="151"/>
                  </a:cubicBezTo>
                  <a:cubicBezTo>
                    <a:pt x="101" y="150"/>
                    <a:pt x="96" y="146"/>
                    <a:pt x="96" y="146"/>
                  </a:cubicBezTo>
                  <a:cubicBezTo>
                    <a:pt x="96" y="146"/>
                    <a:pt x="96" y="146"/>
                    <a:pt x="96" y="146"/>
                  </a:cubicBezTo>
                  <a:cubicBezTo>
                    <a:pt x="97" y="146"/>
                    <a:pt x="97" y="147"/>
                    <a:pt x="97" y="147"/>
                  </a:cubicBezTo>
                  <a:cubicBezTo>
                    <a:pt x="97" y="147"/>
                    <a:pt x="94" y="144"/>
                    <a:pt x="94" y="144"/>
                  </a:cubicBezTo>
                  <a:cubicBezTo>
                    <a:pt x="88" y="139"/>
                    <a:pt x="83" y="134"/>
                    <a:pt x="78" y="129"/>
                  </a:cubicBezTo>
                  <a:cubicBezTo>
                    <a:pt x="75" y="126"/>
                    <a:pt x="73" y="123"/>
                    <a:pt x="71" y="121"/>
                  </a:cubicBezTo>
                  <a:cubicBezTo>
                    <a:pt x="71" y="120"/>
                    <a:pt x="70" y="119"/>
                    <a:pt x="70" y="119"/>
                  </a:cubicBezTo>
                  <a:cubicBezTo>
                    <a:pt x="69" y="117"/>
                    <a:pt x="67" y="116"/>
                    <a:pt x="66" y="114"/>
                  </a:cubicBezTo>
                  <a:cubicBezTo>
                    <a:pt x="62" y="108"/>
                    <a:pt x="59" y="101"/>
                    <a:pt x="56" y="95"/>
                  </a:cubicBezTo>
                  <a:cubicBezTo>
                    <a:pt x="55" y="94"/>
                    <a:pt x="55" y="93"/>
                    <a:pt x="55" y="93"/>
                  </a:cubicBezTo>
                  <a:cubicBezTo>
                    <a:pt x="54" y="91"/>
                    <a:pt x="54" y="89"/>
                    <a:pt x="53" y="88"/>
                  </a:cubicBezTo>
                  <a:cubicBezTo>
                    <a:pt x="51" y="84"/>
                    <a:pt x="50" y="81"/>
                    <a:pt x="49" y="77"/>
                  </a:cubicBezTo>
                  <a:cubicBezTo>
                    <a:pt x="47" y="71"/>
                    <a:pt x="45" y="64"/>
                    <a:pt x="44" y="57"/>
                  </a:cubicBezTo>
                  <a:cubicBezTo>
                    <a:pt x="44" y="54"/>
                    <a:pt x="44" y="53"/>
                    <a:pt x="43" y="49"/>
                  </a:cubicBezTo>
                  <a:cubicBezTo>
                    <a:pt x="43" y="45"/>
                    <a:pt x="42" y="42"/>
                    <a:pt x="42" y="38"/>
                  </a:cubicBezTo>
                  <a:cubicBezTo>
                    <a:pt x="42" y="30"/>
                    <a:pt x="42" y="23"/>
                    <a:pt x="42" y="15"/>
                  </a:cubicBezTo>
                  <a:cubicBezTo>
                    <a:pt x="43" y="8"/>
                    <a:pt x="36" y="1"/>
                    <a:pt x="30" y="0"/>
                  </a:cubicBezTo>
                  <a:cubicBezTo>
                    <a:pt x="29" y="0"/>
                    <a:pt x="28" y="0"/>
                    <a:pt x="2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3" name="Freeform 485"/>
            <p:cNvSpPr>
              <a:spLocks/>
            </p:cNvSpPr>
            <p:nvPr/>
          </p:nvSpPr>
          <p:spPr bwMode="auto">
            <a:xfrm>
              <a:off x="2997146" y="3658893"/>
              <a:ext cx="92665" cy="133391"/>
            </a:xfrm>
            <a:custGeom>
              <a:avLst/>
              <a:gdLst>
                <a:gd name="T0" fmla="*/ 16 w 96"/>
                <a:gd name="T1" fmla="*/ 0 h 138"/>
                <a:gd name="T2" fmla="*/ 14 w 96"/>
                <a:gd name="T3" fmla="*/ 0 h 138"/>
                <a:gd name="T4" fmla="*/ 0 w 96"/>
                <a:gd name="T5" fmla="*/ 15 h 138"/>
                <a:gd name="T6" fmla="*/ 7 w 96"/>
                <a:gd name="T7" fmla="*/ 49 h 138"/>
                <a:gd name="T8" fmla="*/ 20 w 96"/>
                <a:gd name="T9" fmla="*/ 82 h 138"/>
                <a:gd name="T10" fmla="*/ 36 w 96"/>
                <a:gd name="T11" fmla="*/ 109 h 138"/>
                <a:gd name="T12" fmla="*/ 49 w 96"/>
                <a:gd name="T13" fmla="*/ 125 h 138"/>
                <a:gd name="T14" fmla="*/ 68 w 96"/>
                <a:gd name="T15" fmla="*/ 137 h 138"/>
                <a:gd name="T16" fmla="*/ 74 w 96"/>
                <a:gd name="T17" fmla="*/ 138 h 138"/>
                <a:gd name="T18" fmla="*/ 92 w 96"/>
                <a:gd name="T19" fmla="*/ 113 h 138"/>
                <a:gd name="T20" fmla="*/ 81 w 96"/>
                <a:gd name="T21" fmla="*/ 95 h 138"/>
                <a:gd name="T22" fmla="*/ 72 w 96"/>
                <a:gd name="T23" fmla="*/ 84 h 138"/>
                <a:gd name="T24" fmla="*/ 71 w 96"/>
                <a:gd name="T25" fmla="*/ 83 h 138"/>
                <a:gd name="T26" fmla="*/ 71 w 96"/>
                <a:gd name="T27" fmla="*/ 83 h 138"/>
                <a:gd name="T28" fmla="*/ 69 w 96"/>
                <a:gd name="T29" fmla="*/ 80 h 138"/>
                <a:gd name="T30" fmla="*/ 65 w 96"/>
                <a:gd name="T31" fmla="*/ 75 h 138"/>
                <a:gd name="T32" fmla="*/ 56 w 96"/>
                <a:gd name="T33" fmla="*/ 62 h 138"/>
                <a:gd name="T34" fmla="*/ 42 w 96"/>
                <a:gd name="T35" fmla="*/ 36 h 138"/>
                <a:gd name="T36" fmla="*/ 30 w 96"/>
                <a:gd name="T37" fmla="*/ 11 h 138"/>
                <a:gd name="T38" fmla="*/ 16 w 96"/>
                <a:gd name="T3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38">
                  <a:moveTo>
                    <a:pt x="16" y="0"/>
                  </a:moveTo>
                  <a:cubicBezTo>
                    <a:pt x="15" y="0"/>
                    <a:pt x="15" y="0"/>
                    <a:pt x="14" y="0"/>
                  </a:cubicBezTo>
                  <a:cubicBezTo>
                    <a:pt x="7" y="1"/>
                    <a:pt x="0" y="7"/>
                    <a:pt x="0" y="15"/>
                  </a:cubicBezTo>
                  <a:cubicBezTo>
                    <a:pt x="2" y="26"/>
                    <a:pt x="3" y="38"/>
                    <a:pt x="7" y="49"/>
                  </a:cubicBezTo>
                  <a:cubicBezTo>
                    <a:pt x="10" y="60"/>
                    <a:pt x="15" y="71"/>
                    <a:pt x="20" y="82"/>
                  </a:cubicBezTo>
                  <a:cubicBezTo>
                    <a:pt x="25" y="91"/>
                    <a:pt x="30" y="100"/>
                    <a:pt x="36" y="109"/>
                  </a:cubicBezTo>
                  <a:cubicBezTo>
                    <a:pt x="40" y="114"/>
                    <a:pt x="44" y="120"/>
                    <a:pt x="49" y="125"/>
                  </a:cubicBezTo>
                  <a:cubicBezTo>
                    <a:pt x="54" y="131"/>
                    <a:pt x="61" y="135"/>
                    <a:pt x="68" y="137"/>
                  </a:cubicBezTo>
                  <a:cubicBezTo>
                    <a:pt x="70" y="138"/>
                    <a:pt x="72" y="138"/>
                    <a:pt x="74" y="138"/>
                  </a:cubicBezTo>
                  <a:cubicBezTo>
                    <a:pt x="85" y="138"/>
                    <a:pt x="96" y="125"/>
                    <a:pt x="92" y="113"/>
                  </a:cubicBezTo>
                  <a:cubicBezTo>
                    <a:pt x="90" y="106"/>
                    <a:pt x="86" y="100"/>
                    <a:pt x="81" y="95"/>
                  </a:cubicBezTo>
                  <a:cubicBezTo>
                    <a:pt x="78" y="91"/>
                    <a:pt x="75" y="87"/>
                    <a:pt x="72" y="84"/>
                  </a:cubicBezTo>
                  <a:cubicBezTo>
                    <a:pt x="71" y="83"/>
                    <a:pt x="71" y="83"/>
                    <a:pt x="71" y="83"/>
                  </a:cubicBezTo>
                  <a:cubicBezTo>
                    <a:pt x="71" y="83"/>
                    <a:pt x="71" y="83"/>
                    <a:pt x="71" y="83"/>
                  </a:cubicBezTo>
                  <a:cubicBezTo>
                    <a:pt x="71" y="82"/>
                    <a:pt x="70" y="81"/>
                    <a:pt x="69" y="80"/>
                  </a:cubicBezTo>
                  <a:cubicBezTo>
                    <a:pt x="68" y="78"/>
                    <a:pt x="66" y="77"/>
                    <a:pt x="65" y="75"/>
                  </a:cubicBezTo>
                  <a:cubicBezTo>
                    <a:pt x="62" y="70"/>
                    <a:pt x="59" y="66"/>
                    <a:pt x="56" y="62"/>
                  </a:cubicBezTo>
                  <a:cubicBezTo>
                    <a:pt x="51" y="54"/>
                    <a:pt x="46" y="45"/>
                    <a:pt x="42" y="36"/>
                  </a:cubicBezTo>
                  <a:cubicBezTo>
                    <a:pt x="37" y="26"/>
                    <a:pt x="34" y="20"/>
                    <a:pt x="30" y="11"/>
                  </a:cubicBezTo>
                  <a:cubicBezTo>
                    <a:pt x="28" y="4"/>
                    <a:pt x="23" y="0"/>
                    <a:pt x="16"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4" name="Freeform 486"/>
            <p:cNvSpPr>
              <a:spLocks/>
            </p:cNvSpPr>
            <p:nvPr/>
          </p:nvSpPr>
          <p:spPr bwMode="auto">
            <a:xfrm>
              <a:off x="3129947" y="3706111"/>
              <a:ext cx="2361" cy="1771"/>
            </a:xfrm>
            <a:custGeom>
              <a:avLst/>
              <a:gdLst>
                <a:gd name="T0" fmla="*/ 0 w 2"/>
                <a:gd name="T1" fmla="*/ 0 h 2"/>
                <a:gd name="T2" fmla="*/ 1 w 2"/>
                <a:gd name="T3" fmla="*/ 1 h 2"/>
                <a:gd name="T4" fmla="*/ 1 w 2"/>
                <a:gd name="T5" fmla="*/ 1 h 2"/>
                <a:gd name="T6" fmla="*/ 1 w 2"/>
                <a:gd name="T7" fmla="*/ 1 h 2"/>
                <a:gd name="T8" fmla="*/ 2 w 2"/>
                <a:gd name="T9" fmla="*/ 2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0"/>
                    <a:pt x="1" y="0"/>
                    <a:pt x="1" y="1"/>
                  </a:cubicBezTo>
                  <a:cubicBezTo>
                    <a:pt x="1" y="1"/>
                    <a:pt x="1" y="1"/>
                    <a:pt x="1" y="1"/>
                  </a:cubicBezTo>
                  <a:cubicBezTo>
                    <a:pt x="1" y="1"/>
                    <a:pt x="1" y="1"/>
                    <a:pt x="1" y="1"/>
                  </a:cubicBezTo>
                  <a:cubicBezTo>
                    <a:pt x="2" y="2"/>
                    <a:pt x="2" y="2"/>
                    <a:pt x="2" y="2"/>
                  </a:cubicBezTo>
                  <a:cubicBezTo>
                    <a:pt x="1" y="0"/>
                    <a:pt x="0" y="0"/>
                    <a:pt x="0"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5" name="Freeform 487"/>
            <p:cNvSpPr>
              <a:spLocks/>
            </p:cNvSpPr>
            <p:nvPr/>
          </p:nvSpPr>
          <p:spPr bwMode="auto">
            <a:xfrm>
              <a:off x="3086861" y="3663615"/>
              <a:ext cx="76139" cy="102109"/>
            </a:xfrm>
            <a:custGeom>
              <a:avLst/>
              <a:gdLst>
                <a:gd name="T0" fmla="*/ 16 w 79"/>
                <a:gd name="T1" fmla="*/ 0 h 106"/>
                <a:gd name="T2" fmla="*/ 14 w 79"/>
                <a:gd name="T3" fmla="*/ 0 h 106"/>
                <a:gd name="T4" fmla="*/ 0 w 79"/>
                <a:gd name="T5" fmla="*/ 15 h 106"/>
                <a:gd name="T6" fmla="*/ 15 w 79"/>
                <a:gd name="T7" fmla="*/ 69 h 106"/>
                <a:gd name="T8" fmla="*/ 32 w 79"/>
                <a:gd name="T9" fmla="*/ 91 h 106"/>
                <a:gd name="T10" fmla="*/ 60 w 79"/>
                <a:gd name="T11" fmla="*/ 106 h 106"/>
                <a:gd name="T12" fmla="*/ 67 w 79"/>
                <a:gd name="T13" fmla="*/ 105 h 106"/>
                <a:gd name="T14" fmla="*/ 77 w 79"/>
                <a:gd name="T15" fmla="*/ 97 h 106"/>
                <a:gd name="T16" fmla="*/ 79 w 79"/>
                <a:gd name="T17" fmla="*/ 84 h 106"/>
                <a:gd name="T18" fmla="*/ 62 w 79"/>
                <a:gd name="T19" fmla="*/ 62 h 106"/>
                <a:gd name="T20" fmla="*/ 47 w 79"/>
                <a:gd name="T21" fmla="*/ 46 h 106"/>
                <a:gd name="T22" fmla="*/ 47 w 79"/>
                <a:gd name="T23" fmla="*/ 46 h 106"/>
                <a:gd name="T24" fmla="*/ 46 w 79"/>
                <a:gd name="T25" fmla="*/ 45 h 106"/>
                <a:gd name="T26" fmla="*/ 46 w 79"/>
                <a:gd name="T27" fmla="*/ 45 h 106"/>
                <a:gd name="T28" fmla="*/ 46 w 79"/>
                <a:gd name="T29" fmla="*/ 45 h 106"/>
                <a:gd name="T30" fmla="*/ 46 w 79"/>
                <a:gd name="T31" fmla="*/ 45 h 106"/>
                <a:gd name="T32" fmla="*/ 45 w 79"/>
                <a:gd name="T33" fmla="*/ 44 h 106"/>
                <a:gd name="T34" fmla="*/ 42 w 79"/>
                <a:gd name="T35" fmla="*/ 39 h 106"/>
                <a:gd name="T36" fmla="*/ 37 w 79"/>
                <a:gd name="T37" fmla="*/ 29 h 106"/>
                <a:gd name="T38" fmla="*/ 36 w 79"/>
                <a:gd name="T39" fmla="*/ 27 h 106"/>
                <a:gd name="T40" fmla="*/ 34 w 79"/>
                <a:gd name="T41" fmla="*/ 22 h 106"/>
                <a:gd name="T42" fmla="*/ 31 w 79"/>
                <a:gd name="T43" fmla="*/ 11 h 106"/>
                <a:gd name="T44" fmla="*/ 16 w 79"/>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6">
                  <a:moveTo>
                    <a:pt x="16" y="0"/>
                  </a:moveTo>
                  <a:cubicBezTo>
                    <a:pt x="15" y="0"/>
                    <a:pt x="14" y="0"/>
                    <a:pt x="14" y="0"/>
                  </a:cubicBezTo>
                  <a:cubicBezTo>
                    <a:pt x="6" y="1"/>
                    <a:pt x="0" y="7"/>
                    <a:pt x="0" y="15"/>
                  </a:cubicBezTo>
                  <a:cubicBezTo>
                    <a:pt x="0" y="34"/>
                    <a:pt x="6" y="52"/>
                    <a:pt x="15" y="69"/>
                  </a:cubicBezTo>
                  <a:cubicBezTo>
                    <a:pt x="19" y="77"/>
                    <a:pt x="25" y="85"/>
                    <a:pt x="32" y="91"/>
                  </a:cubicBezTo>
                  <a:cubicBezTo>
                    <a:pt x="39" y="99"/>
                    <a:pt x="49" y="106"/>
                    <a:pt x="60" y="106"/>
                  </a:cubicBezTo>
                  <a:cubicBezTo>
                    <a:pt x="62" y="106"/>
                    <a:pt x="65" y="106"/>
                    <a:pt x="67" y="105"/>
                  </a:cubicBezTo>
                  <a:cubicBezTo>
                    <a:pt x="71" y="103"/>
                    <a:pt x="75" y="101"/>
                    <a:pt x="77" y="97"/>
                  </a:cubicBezTo>
                  <a:cubicBezTo>
                    <a:pt x="79" y="93"/>
                    <a:pt x="79" y="89"/>
                    <a:pt x="79" y="84"/>
                  </a:cubicBezTo>
                  <a:cubicBezTo>
                    <a:pt x="77" y="74"/>
                    <a:pt x="69" y="68"/>
                    <a:pt x="62" y="62"/>
                  </a:cubicBezTo>
                  <a:cubicBezTo>
                    <a:pt x="56" y="57"/>
                    <a:pt x="51" y="51"/>
                    <a:pt x="47" y="46"/>
                  </a:cubicBezTo>
                  <a:cubicBezTo>
                    <a:pt x="47" y="46"/>
                    <a:pt x="47" y="46"/>
                    <a:pt x="47" y="46"/>
                  </a:cubicBezTo>
                  <a:cubicBezTo>
                    <a:pt x="46" y="45"/>
                    <a:pt x="46" y="45"/>
                    <a:pt x="46" y="45"/>
                  </a:cubicBezTo>
                  <a:cubicBezTo>
                    <a:pt x="46" y="45"/>
                    <a:pt x="46" y="45"/>
                    <a:pt x="46" y="45"/>
                  </a:cubicBezTo>
                  <a:cubicBezTo>
                    <a:pt x="46" y="45"/>
                    <a:pt x="46" y="45"/>
                    <a:pt x="46" y="45"/>
                  </a:cubicBezTo>
                  <a:cubicBezTo>
                    <a:pt x="46" y="45"/>
                    <a:pt x="46" y="45"/>
                    <a:pt x="46" y="45"/>
                  </a:cubicBezTo>
                  <a:cubicBezTo>
                    <a:pt x="45" y="44"/>
                    <a:pt x="45" y="44"/>
                    <a:pt x="45" y="44"/>
                  </a:cubicBezTo>
                  <a:cubicBezTo>
                    <a:pt x="44" y="42"/>
                    <a:pt x="43" y="41"/>
                    <a:pt x="42" y="39"/>
                  </a:cubicBezTo>
                  <a:cubicBezTo>
                    <a:pt x="40" y="36"/>
                    <a:pt x="38" y="33"/>
                    <a:pt x="37" y="29"/>
                  </a:cubicBezTo>
                  <a:cubicBezTo>
                    <a:pt x="36" y="29"/>
                    <a:pt x="36" y="28"/>
                    <a:pt x="36" y="27"/>
                  </a:cubicBezTo>
                  <a:cubicBezTo>
                    <a:pt x="35" y="26"/>
                    <a:pt x="35" y="24"/>
                    <a:pt x="34" y="22"/>
                  </a:cubicBezTo>
                  <a:cubicBezTo>
                    <a:pt x="33" y="19"/>
                    <a:pt x="32" y="15"/>
                    <a:pt x="31" y="11"/>
                  </a:cubicBezTo>
                  <a:cubicBezTo>
                    <a:pt x="29" y="4"/>
                    <a:pt x="22" y="0"/>
                    <a:pt x="16"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9" name="Freeform 488"/>
            <p:cNvSpPr>
              <a:spLocks/>
            </p:cNvSpPr>
            <p:nvPr/>
          </p:nvSpPr>
          <p:spPr bwMode="auto">
            <a:xfrm>
              <a:off x="3461063" y="3911509"/>
              <a:ext cx="214842" cy="162902"/>
            </a:xfrm>
            <a:custGeom>
              <a:avLst/>
              <a:gdLst>
                <a:gd name="T0" fmla="*/ 17 w 223"/>
                <a:gd name="T1" fmla="*/ 0 h 169"/>
                <a:gd name="T2" fmla="*/ 2 w 223"/>
                <a:gd name="T3" fmla="*/ 18 h 169"/>
                <a:gd name="T4" fmla="*/ 84 w 223"/>
                <a:gd name="T5" fmla="*/ 125 h 169"/>
                <a:gd name="T6" fmla="*/ 144 w 223"/>
                <a:gd name="T7" fmla="*/ 157 h 169"/>
                <a:gd name="T8" fmla="*/ 175 w 223"/>
                <a:gd name="T9" fmla="*/ 167 h 169"/>
                <a:gd name="T10" fmla="*/ 192 w 223"/>
                <a:gd name="T11" fmla="*/ 169 h 169"/>
                <a:gd name="T12" fmla="*/ 216 w 223"/>
                <a:gd name="T13" fmla="*/ 161 h 169"/>
                <a:gd name="T14" fmla="*/ 219 w 223"/>
                <a:gd name="T15" fmla="*/ 139 h 169"/>
                <a:gd name="T16" fmla="*/ 159 w 223"/>
                <a:gd name="T17" fmla="*/ 112 h 169"/>
                <a:gd name="T18" fmla="*/ 109 w 223"/>
                <a:gd name="T19" fmla="*/ 86 h 169"/>
                <a:gd name="T20" fmla="*/ 26 w 223"/>
                <a:gd name="T21" fmla="*/ 4 h 169"/>
                <a:gd name="T22" fmla="*/ 17 w 223"/>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69">
                  <a:moveTo>
                    <a:pt x="17" y="0"/>
                  </a:moveTo>
                  <a:cubicBezTo>
                    <a:pt x="8" y="0"/>
                    <a:pt x="0" y="9"/>
                    <a:pt x="2" y="18"/>
                  </a:cubicBezTo>
                  <a:cubicBezTo>
                    <a:pt x="14" y="62"/>
                    <a:pt x="48" y="99"/>
                    <a:pt x="84" y="125"/>
                  </a:cubicBezTo>
                  <a:cubicBezTo>
                    <a:pt x="103" y="138"/>
                    <a:pt x="123" y="148"/>
                    <a:pt x="144" y="157"/>
                  </a:cubicBezTo>
                  <a:cubicBezTo>
                    <a:pt x="154" y="161"/>
                    <a:pt x="164" y="165"/>
                    <a:pt x="175" y="167"/>
                  </a:cubicBezTo>
                  <a:cubicBezTo>
                    <a:pt x="180" y="168"/>
                    <a:pt x="186" y="169"/>
                    <a:pt x="192" y="169"/>
                  </a:cubicBezTo>
                  <a:cubicBezTo>
                    <a:pt x="200" y="169"/>
                    <a:pt x="208" y="167"/>
                    <a:pt x="216" y="161"/>
                  </a:cubicBezTo>
                  <a:cubicBezTo>
                    <a:pt x="222" y="156"/>
                    <a:pt x="223" y="145"/>
                    <a:pt x="219" y="139"/>
                  </a:cubicBezTo>
                  <a:cubicBezTo>
                    <a:pt x="206" y="121"/>
                    <a:pt x="179" y="119"/>
                    <a:pt x="159" y="112"/>
                  </a:cubicBezTo>
                  <a:cubicBezTo>
                    <a:pt x="142" y="106"/>
                    <a:pt x="125" y="97"/>
                    <a:pt x="109" y="86"/>
                  </a:cubicBezTo>
                  <a:cubicBezTo>
                    <a:pt x="77" y="64"/>
                    <a:pt x="51" y="35"/>
                    <a:pt x="26" y="4"/>
                  </a:cubicBezTo>
                  <a:cubicBezTo>
                    <a:pt x="23" y="1"/>
                    <a:pt x="20" y="0"/>
                    <a:pt x="17"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0" name="Freeform 489"/>
            <p:cNvSpPr>
              <a:spLocks/>
            </p:cNvSpPr>
            <p:nvPr/>
          </p:nvSpPr>
          <p:spPr bwMode="auto">
            <a:xfrm>
              <a:off x="3597996" y="3905607"/>
              <a:ext cx="162902" cy="86173"/>
            </a:xfrm>
            <a:custGeom>
              <a:avLst/>
              <a:gdLst>
                <a:gd name="T0" fmla="*/ 18 w 169"/>
                <a:gd name="T1" fmla="*/ 0 h 89"/>
                <a:gd name="T2" fmla="*/ 6 w 169"/>
                <a:gd name="T3" fmla="*/ 5 h 89"/>
                <a:gd name="T4" fmla="*/ 3 w 169"/>
                <a:gd name="T5" fmla="*/ 25 h 89"/>
                <a:gd name="T6" fmla="*/ 30 w 169"/>
                <a:gd name="T7" fmla="*/ 56 h 89"/>
                <a:gd name="T8" fmla="*/ 70 w 169"/>
                <a:gd name="T9" fmla="*/ 79 h 89"/>
                <a:gd name="T10" fmla="*/ 112 w 169"/>
                <a:gd name="T11" fmla="*/ 89 h 89"/>
                <a:gd name="T12" fmla="*/ 118 w 169"/>
                <a:gd name="T13" fmla="*/ 89 h 89"/>
                <a:gd name="T14" fmla="*/ 133 w 169"/>
                <a:gd name="T15" fmla="*/ 88 h 89"/>
                <a:gd name="T16" fmla="*/ 158 w 169"/>
                <a:gd name="T17" fmla="*/ 77 h 89"/>
                <a:gd name="T18" fmla="*/ 150 w 169"/>
                <a:gd name="T19" fmla="*/ 48 h 89"/>
                <a:gd name="T20" fmla="*/ 139 w 169"/>
                <a:gd name="T21" fmla="*/ 45 h 89"/>
                <a:gd name="T22" fmla="*/ 136 w 169"/>
                <a:gd name="T23" fmla="*/ 45 h 89"/>
                <a:gd name="T24" fmla="*/ 136 w 169"/>
                <a:gd name="T25" fmla="*/ 45 h 89"/>
                <a:gd name="T26" fmla="*/ 130 w 169"/>
                <a:gd name="T27" fmla="*/ 44 h 89"/>
                <a:gd name="T28" fmla="*/ 113 w 169"/>
                <a:gd name="T29" fmla="*/ 43 h 89"/>
                <a:gd name="T30" fmla="*/ 104 w 169"/>
                <a:gd name="T31" fmla="*/ 42 h 89"/>
                <a:gd name="T32" fmla="*/ 104 w 169"/>
                <a:gd name="T33" fmla="*/ 42 h 89"/>
                <a:gd name="T34" fmla="*/ 100 w 169"/>
                <a:gd name="T35" fmla="*/ 41 h 89"/>
                <a:gd name="T36" fmla="*/ 82 w 169"/>
                <a:gd name="T37" fmla="*/ 36 h 89"/>
                <a:gd name="T38" fmla="*/ 75 w 169"/>
                <a:gd name="T39" fmla="*/ 34 h 89"/>
                <a:gd name="T40" fmla="*/ 74 w 169"/>
                <a:gd name="T41" fmla="*/ 33 h 89"/>
                <a:gd name="T42" fmla="*/ 70 w 169"/>
                <a:gd name="T43" fmla="*/ 31 h 89"/>
                <a:gd name="T44" fmla="*/ 55 w 169"/>
                <a:gd name="T45" fmla="*/ 23 h 89"/>
                <a:gd name="T46" fmla="*/ 47 w 169"/>
                <a:gd name="T47" fmla="*/ 18 h 89"/>
                <a:gd name="T48" fmla="*/ 44 w 169"/>
                <a:gd name="T49" fmla="*/ 16 h 89"/>
                <a:gd name="T50" fmla="*/ 43 w 169"/>
                <a:gd name="T51" fmla="*/ 15 h 89"/>
                <a:gd name="T52" fmla="*/ 43 w 169"/>
                <a:gd name="T53" fmla="*/ 15 h 89"/>
                <a:gd name="T54" fmla="*/ 26 w 169"/>
                <a:gd name="T55" fmla="*/ 2 h 89"/>
                <a:gd name="T56" fmla="*/ 18 w 169"/>
                <a:gd name="T5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89">
                  <a:moveTo>
                    <a:pt x="18" y="0"/>
                  </a:moveTo>
                  <a:cubicBezTo>
                    <a:pt x="14" y="0"/>
                    <a:pt x="9" y="2"/>
                    <a:pt x="6" y="5"/>
                  </a:cubicBezTo>
                  <a:cubicBezTo>
                    <a:pt x="0" y="11"/>
                    <a:pt x="0" y="18"/>
                    <a:pt x="3" y="25"/>
                  </a:cubicBezTo>
                  <a:cubicBezTo>
                    <a:pt x="9" y="37"/>
                    <a:pt x="20" y="48"/>
                    <a:pt x="30" y="56"/>
                  </a:cubicBezTo>
                  <a:cubicBezTo>
                    <a:pt x="42" y="66"/>
                    <a:pt x="56" y="73"/>
                    <a:pt x="70" y="79"/>
                  </a:cubicBezTo>
                  <a:cubicBezTo>
                    <a:pt x="83" y="84"/>
                    <a:pt x="98" y="88"/>
                    <a:pt x="112" y="89"/>
                  </a:cubicBezTo>
                  <a:cubicBezTo>
                    <a:pt x="114" y="89"/>
                    <a:pt x="116" y="89"/>
                    <a:pt x="118" y="89"/>
                  </a:cubicBezTo>
                  <a:cubicBezTo>
                    <a:pt x="123" y="89"/>
                    <a:pt x="128" y="89"/>
                    <a:pt x="133" y="88"/>
                  </a:cubicBezTo>
                  <a:cubicBezTo>
                    <a:pt x="143" y="87"/>
                    <a:pt x="150" y="83"/>
                    <a:pt x="158" y="77"/>
                  </a:cubicBezTo>
                  <a:cubicBezTo>
                    <a:pt x="169" y="68"/>
                    <a:pt x="161" y="52"/>
                    <a:pt x="150" y="48"/>
                  </a:cubicBezTo>
                  <a:cubicBezTo>
                    <a:pt x="146" y="46"/>
                    <a:pt x="143" y="46"/>
                    <a:pt x="139" y="45"/>
                  </a:cubicBezTo>
                  <a:cubicBezTo>
                    <a:pt x="138" y="45"/>
                    <a:pt x="137" y="45"/>
                    <a:pt x="136" y="45"/>
                  </a:cubicBezTo>
                  <a:cubicBezTo>
                    <a:pt x="136" y="45"/>
                    <a:pt x="136" y="45"/>
                    <a:pt x="136" y="45"/>
                  </a:cubicBezTo>
                  <a:cubicBezTo>
                    <a:pt x="134" y="45"/>
                    <a:pt x="132" y="44"/>
                    <a:pt x="130" y="44"/>
                  </a:cubicBezTo>
                  <a:cubicBezTo>
                    <a:pt x="124" y="44"/>
                    <a:pt x="119" y="43"/>
                    <a:pt x="113" y="43"/>
                  </a:cubicBezTo>
                  <a:cubicBezTo>
                    <a:pt x="110" y="43"/>
                    <a:pt x="107" y="42"/>
                    <a:pt x="104" y="42"/>
                  </a:cubicBezTo>
                  <a:cubicBezTo>
                    <a:pt x="104" y="42"/>
                    <a:pt x="104" y="42"/>
                    <a:pt x="104" y="42"/>
                  </a:cubicBezTo>
                  <a:cubicBezTo>
                    <a:pt x="102" y="42"/>
                    <a:pt x="101" y="41"/>
                    <a:pt x="100" y="41"/>
                  </a:cubicBezTo>
                  <a:cubicBezTo>
                    <a:pt x="94" y="40"/>
                    <a:pt x="88" y="38"/>
                    <a:pt x="82" y="36"/>
                  </a:cubicBezTo>
                  <a:cubicBezTo>
                    <a:pt x="80" y="36"/>
                    <a:pt x="77" y="35"/>
                    <a:pt x="75" y="34"/>
                  </a:cubicBezTo>
                  <a:cubicBezTo>
                    <a:pt x="74" y="33"/>
                    <a:pt x="74" y="33"/>
                    <a:pt x="74" y="33"/>
                  </a:cubicBezTo>
                  <a:cubicBezTo>
                    <a:pt x="72" y="33"/>
                    <a:pt x="71" y="32"/>
                    <a:pt x="70" y="31"/>
                  </a:cubicBezTo>
                  <a:cubicBezTo>
                    <a:pt x="64" y="29"/>
                    <a:pt x="60" y="26"/>
                    <a:pt x="55" y="23"/>
                  </a:cubicBezTo>
                  <a:cubicBezTo>
                    <a:pt x="52" y="21"/>
                    <a:pt x="50" y="20"/>
                    <a:pt x="47" y="18"/>
                  </a:cubicBezTo>
                  <a:cubicBezTo>
                    <a:pt x="46" y="18"/>
                    <a:pt x="45" y="17"/>
                    <a:pt x="44" y="16"/>
                  </a:cubicBezTo>
                  <a:cubicBezTo>
                    <a:pt x="44" y="16"/>
                    <a:pt x="43" y="16"/>
                    <a:pt x="43" y="15"/>
                  </a:cubicBezTo>
                  <a:cubicBezTo>
                    <a:pt x="43" y="15"/>
                    <a:pt x="43" y="15"/>
                    <a:pt x="43" y="15"/>
                  </a:cubicBezTo>
                  <a:cubicBezTo>
                    <a:pt x="37" y="11"/>
                    <a:pt x="32" y="6"/>
                    <a:pt x="26" y="2"/>
                  </a:cubicBezTo>
                  <a:cubicBezTo>
                    <a:pt x="24" y="1"/>
                    <a:pt x="21"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4" name="Freeform 490"/>
            <p:cNvSpPr>
              <a:spLocks/>
            </p:cNvSpPr>
            <p:nvPr/>
          </p:nvSpPr>
          <p:spPr bwMode="auto">
            <a:xfrm>
              <a:off x="3729616" y="3858389"/>
              <a:ext cx="138703" cy="54891"/>
            </a:xfrm>
            <a:custGeom>
              <a:avLst/>
              <a:gdLst>
                <a:gd name="T0" fmla="*/ 127 w 144"/>
                <a:gd name="T1" fmla="*/ 0 h 57"/>
                <a:gd name="T2" fmla="*/ 123 w 144"/>
                <a:gd name="T3" fmla="*/ 1 h 57"/>
                <a:gd name="T4" fmla="*/ 108 w 144"/>
                <a:gd name="T5" fmla="*/ 7 h 57"/>
                <a:gd name="T6" fmla="*/ 102 w 144"/>
                <a:gd name="T7" fmla="*/ 10 h 57"/>
                <a:gd name="T8" fmla="*/ 101 w 144"/>
                <a:gd name="T9" fmla="*/ 10 h 57"/>
                <a:gd name="T10" fmla="*/ 102 w 144"/>
                <a:gd name="T11" fmla="*/ 10 h 57"/>
                <a:gd name="T12" fmla="*/ 101 w 144"/>
                <a:gd name="T13" fmla="*/ 10 h 57"/>
                <a:gd name="T14" fmla="*/ 100 w 144"/>
                <a:gd name="T15" fmla="*/ 11 h 57"/>
                <a:gd name="T16" fmla="*/ 101 w 144"/>
                <a:gd name="T17" fmla="*/ 11 h 57"/>
                <a:gd name="T18" fmla="*/ 96 w 144"/>
                <a:gd name="T19" fmla="*/ 12 h 57"/>
                <a:gd name="T20" fmla="*/ 96 w 144"/>
                <a:gd name="T21" fmla="*/ 12 h 57"/>
                <a:gd name="T22" fmla="*/ 93 w 144"/>
                <a:gd name="T23" fmla="*/ 14 h 57"/>
                <a:gd name="T24" fmla="*/ 91 w 144"/>
                <a:gd name="T25" fmla="*/ 14 h 57"/>
                <a:gd name="T26" fmla="*/ 85 w 144"/>
                <a:gd name="T27" fmla="*/ 16 h 57"/>
                <a:gd name="T28" fmla="*/ 78 w 144"/>
                <a:gd name="T29" fmla="*/ 18 h 57"/>
                <a:gd name="T30" fmla="*/ 75 w 144"/>
                <a:gd name="T31" fmla="*/ 19 h 57"/>
                <a:gd name="T32" fmla="*/ 74 w 144"/>
                <a:gd name="T33" fmla="*/ 19 h 57"/>
                <a:gd name="T34" fmla="*/ 60 w 144"/>
                <a:gd name="T35" fmla="*/ 19 h 57"/>
                <a:gd name="T36" fmla="*/ 48 w 144"/>
                <a:gd name="T37" fmla="*/ 19 h 57"/>
                <a:gd name="T38" fmla="*/ 43 w 144"/>
                <a:gd name="T39" fmla="*/ 18 h 57"/>
                <a:gd name="T40" fmla="*/ 36 w 144"/>
                <a:gd name="T41" fmla="*/ 16 h 57"/>
                <a:gd name="T42" fmla="*/ 30 w 144"/>
                <a:gd name="T43" fmla="*/ 14 h 57"/>
                <a:gd name="T44" fmla="*/ 29 w 144"/>
                <a:gd name="T45" fmla="*/ 14 h 57"/>
                <a:gd name="T46" fmla="*/ 29 w 144"/>
                <a:gd name="T47" fmla="*/ 14 h 57"/>
                <a:gd name="T48" fmla="*/ 29 w 144"/>
                <a:gd name="T49" fmla="*/ 13 h 57"/>
                <a:gd name="T50" fmla="*/ 25 w 144"/>
                <a:gd name="T51" fmla="*/ 12 h 57"/>
                <a:gd name="T52" fmla="*/ 17 w 144"/>
                <a:gd name="T53" fmla="*/ 10 h 57"/>
                <a:gd name="T54" fmla="*/ 4 w 144"/>
                <a:gd name="T55" fmla="*/ 17 h 57"/>
                <a:gd name="T56" fmla="*/ 10 w 144"/>
                <a:gd name="T57" fmla="*/ 38 h 57"/>
                <a:gd name="T58" fmla="*/ 69 w 144"/>
                <a:gd name="T59" fmla="*/ 57 h 57"/>
                <a:gd name="T60" fmla="*/ 75 w 144"/>
                <a:gd name="T61" fmla="*/ 57 h 57"/>
                <a:gd name="T62" fmla="*/ 109 w 144"/>
                <a:gd name="T63" fmla="*/ 50 h 57"/>
                <a:gd name="T64" fmla="*/ 141 w 144"/>
                <a:gd name="T65" fmla="*/ 24 h 57"/>
                <a:gd name="T66" fmla="*/ 140 w 144"/>
                <a:gd name="T67" fmla="*/ 6 h 57"/>
                <a:gd name="T68" fmla="*/ 127 w 144"/>
                <a:gd name="T6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57">
                  <a:moveTo>
                    <a:pt x="127" y="0"/>
                  </a:moveTo>
                  <a:cubicBezTo>
                    <a:pt x="126" y="0"/>
                    <a:pt x="124" y="0"/>
                    <a:pt x="123" y="1"/>
                  </a:cubicBezTo>
                  <a:cubicBezTo>
                    <a:pt x="118" y="2"/>
                    <a:pt x="113" y="4"/>
                    <a:pt x="108" y="7"/>
                  </a:cubicBezTo>
                  <a:cubicBezTo>
                    <a:pt x="106" y="8"/>
                    <a:pt x="104" y="9"/>
                    <a:pt x="102" y="10"/>
                  </a:cubicBezTo>
                  <a:cubicBezTo>
                    <a:pt x="101" y="10"/>
                    <a:pt x="101" y="10"/>
                    <a:pt x="101" y="10"/>
                  </a:cubicBezTo>
                  <a:cubicBezTo>
                    <a:pt x="102" y="10"/>
                    <a:pt x="102" y="10"/>
                    <a:pt x="102" y="10"/>
                  </a:cubicBezTo>
                  <a:cubicBezTo>
                    <a:pt x="101" y="10"/>
                    <a:pt x="101" y="10"/>
                    <a:pt x="101" y="10"/>
                  </a:cubicBezTo>
                  <a:cubicBezTo>
                    <a:pt x="101" y="11"/>
                    <a:pt x="100" y="11"/>
                    <a:pt x="100" y="11"/>
                  </a:cubicBezTo>
                  <a:cubicBezTo>
                    <a:pt x="100" y="11"/>
                    <a:pt x="101" y="11"/>
                    <a:pt x="101" y="11"/>
                  </a:cubicBezTo>
                  <a:cubicBezTo>
                    <a:pt x="99" y="11"/>
                    <a:pt x="98" y="12"/>
                    <a:pt x="96" y="12"/>
                  </a:cubicBezTo>
                  <a:cubicBezTo>
                    <a:pt x="96" y="12"/>
                    <a:pt x="96" y="12"/>
                    <a:pt x="96" y="12"/>
                  </a:cubicBezTo>
                  <a:cubicBezTo>
                    <a:pt x="96" y="12"/>
                    <a:pt x="94" y="13"/>
                    <a:pt x="93" y="14"/>
                  </a:cubicBezTo>
                  <a:cubicBezTo>
                    <a:pt x="92" y="14"/>
                    <a:pt x="91" y="14"/>
                    <a:pt x="91" y="14"/>
                  </a:cubicBezTo>
                  <a:cubicBezTo>
                    <a:pt x="89" y="15"/>
                    <a:pt x="87" y="16"/>
                    <a:pt x="85" y="16"/>
                  </a:cubicBezTo>
                  <a:cubicBezTo>
                    <a:pt x="83" y="17"/>
                    <a:pt x="80" y="17"/>
                    <a:pt x="78" y="18"/>
                  </a:cubicBezTo>
                  <a:cubicBezTo>
                    <a:pt x="77" y="18"/>
                    <a:pt x="76" y="18"/>
                    <a:pt x="75" y="19"/>
                  </a:cubicBezTo>
                  <a:cubicBezTo>
                    <a:pt x="75" y="19"/>
                    <a:pt x="74" y="19"/>
                    <a:pt x="74" y="19"/>
                  </a:cubicBezTo>
                  <a:cubicBezTo>
                    <a:pt x="69" y="19"/>
                    <a:pt x="64" y="19"/>
                    <a:pt x="60" y="19"/>
                  </a:cubicBezTo>
                  <a:cubicBezTo>
                    <a:pt x="56" y="19"/>
                    <a:pt x="52" y="19"/>
                    <a:pt x="48" y="19"/>
                  </a:cubicBezTo>
                  <a:cubicBezTo>
                    <a:pt x="47" y="18"/>
                    <a:pt x="44" y="18"/>
                    <a:pt x="43" y="18"/>
                  </a:cubicBezTo>
                  <a:cubicBezTo>
                    <a:pt x="41" y="17"/>
                    <a:pt x="38" y="17"/>
                    <a:pt x="36" y="16"/>
                  </a:cubicBezTo>
                  <a:cubicBezTo>
                    <a:pt x="34" y="15"/>
                    <a:pt x="32" y="15"/>
                    <a:pt x="30" y="14"/>
                  </a:cubicBezTo>
                  <a:cubicBezTo>
                    <a:pt x="29" y="14"/>
                    <a:pt x="29" y="14"/>
                    <a:pt x="29" y="14"/>
                  </a:cubicBezTo>
                  <a:cubicBezTo>
                    <a:pt x="29" y="14"/>
                    <a:pt x="29" y="14"/>
                    <a:pt x="29" y="14"/>
                  </a:cubicBezTo>
                  <a:cubicBezTo>
                    <a:pt x="29" y="14"/>
                    <a:pt x="29" y="14"/>
                    <a:pt x="29" y="13"/>
                  </a:cubicBezTo>
                  <a:cubicBezTo>
                    <a:pt x="27" y="13"/>
                    <a:pt x="26" y="12"/>
                    <a:pt x="25" y="12"/>
                  </a:cubicBezTo>
                  <a:cubicBezTo>
                    <a:pt x="22" y="10"/>
                    <a:pt x="20" y="10"/>
                    <a:pt x="17" y="10"/>
                  </a:cubicBezTo>
                  <a:cubicBezTo>
                    <a:pt x="12" y="10"/>
                    <a:pt x="7" y="12"/>
                    <a:pt x="4" y="17"/>
                  </a:cubicBezTo>
                  <a:cubicBezTo>
                    <a:pt x="0" y="25"/>
                    <a:pt x="3" y="33"/>
                    <a:pt x="10" y="38"/>
                  </a:cubicBezTo>
                  <a:cubicBezTo>
                    <a:pt x="26" y="50"/>
                    <a:pt x="48" y="57"/>
                    <a:pt x="69" y="57"/>
                  </a:cubicBezTo>
                  <a:cubicBezTo>
                    <a:pt x="71" y="57"/>
                    <a:pt x="73" y="57"/>
                    <a:pt x="75" y="57"/>
                  </a:cubicBezTo>
                  <a:cubicBezTo>
                    <a:pt x="87" y="56"/>
                    <a:pt x="99" y="54"/>
                    <a:pt x="109" y="50"/>
                  </a:cubicBezTo>
                  <a:cubicBezTo>
                    <a:pt x="122" y="45"/>
                    <a:pt x="136" y="37"/>
                    <a:pt x="141" y="24"/>
                  </a:cubicBezTo>
                  <a:cubicBezTo>
                    <a:pt x="144" y="18"/>
                    <a:pt x="144" y="12"/>
                    <a:pt x="140" y="6"/>
                  </a:cubicBezTo>
                  <a:cubicBezTo>
                    <a:pt x="137" y="2"/>
                    <a:pt x="132" y="0"/>
                    <a:pt x="127"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79" name="Freeform 491"/>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81" name="Freeform 492"/>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4" name="Group 3"/>
          <p:cNvGrpSpPr/>
          <p:nvPr/>
        </p:nvGrpSpPr>
        <p:grpSpPr>
          <a:xfrm>
            <a:off x="-571498" y="971059"/>
            <a:ext cx="3610408" cy="1861424"/>
            <a:chOff x="-761998" y="1294745"/>
            <a:chExt cx="4813877" cy="2481898"/>
          </a:xfrm>
        </p:grpSpPr>
        <p:grpSp>
          <p:nvGrpSpPr>
            <p:cNvPr id="15" name="Group 14"/>
            <p:cNvGrpSpPr/>
            <p:nvPr/>
          </p:nvGrpSpPr>
          <p:grpSpPr>
            <a:xfrm>
              <a:off x="-761998" y="1294745"/>
              <a:ext cx="4813877" cy="2481898"/>
              <a:chOff x="-761998" y="1294745"/>
              <a:chExt cx="4813877" cy="2481898"/>
            </a:xfrm>
          </p:grpSpPr>
          <p:sp>
            <p:nvSpPr>
              <p:cNvPr id="588" name="Freeform 513"/>
              <p:cNvSpPr>
                <a:spLocks/>
              </p:cNvSpPr>
              <p:nvPr/>
            </p:nvSpPr>
            <p:spPr bwMode="auto">
              <a:xfrm>
                <a:off x="-761998" y="2874188"/>
                <a:ext cx="658101" cy="902455"/>
              </a:xfrm>
              <a:custGeom>
                <a:avLst/>
                <a:gdLst>
                  <a:gd name="T0" fmla="*/ 328 w 683"/>
                  <a:gd name="T1" fmla="*/ 0 h 936"/>
                  <a:gd name="T2" fmla="*/ 683 w 683"/>
                  <a:gd name="T3" fmla="*/ 832 h 936"/>
                  <a:gd name="T4" fmla="*/ 308 w 683"/>
                  <a:gd name="T5" fmla="*/ 893 h 936"/>
                  <a:gd name="T6" fmla="*/ 42 w 683"/>
                  <a:gd name="T7" fmla="*/ 270 h 936"/>
                  <a:gd name="T8" fmla="*/ 328 w 683"/>
                  <a:gd name="T9" fmla="*/ 0 h 936"/>
                </a:gdLst>
                <a:ahLst/>
                <a:cxnLst>
                  <a:cxn ang="0">
                    <a:pos x="T0" y="T1"/>
                  </a:cxn>
                  <a:cxn ang="0">
                    <a:pos x="T2" y="T3"/>
                  </a:cxn>
                  <a:cxn ang="0">
                    <a:pos x="T4" y="T5"/>
                  </a:cxn>
                  <a:cxn ang="0">
                    <a:pos x="T6" y="T7"/>
                  </a:cxn>
                  <a:cxn ang="0">
                    <a:pos x="T8" y="T9"/>
                  </a:cxn>
                </a:cxnLst>
                <a:rect l="0" t="0" r="r" b="b"/>
                <a:pathLst>
                  <a:path w="683" h="936">
                    <a:moveTo>
                      <a:pt x="328" y="0"/>
                    </a:moveTo>
                    <a:cubicBezTo>
                      <a:pt x="328" y="0"/>
                      <a:pt x="464" y="480"/>
                      <a:pt x="683" y="832"/>
                    </a:cubicBezTo>
                    <a:cubicBezTo>
                      <a:pt x="683" y="832"/>
                      <a:pt x="441" y="936"/>
                      <a:pt x="308" y="893"/>
                    </a:cubicBezTo>
                    <a:cubicBezTo>
                      <a:pt x="163" y="847"/>
                      <a:pt x="0" y="484"/>
                      <a:pt x="42" y="270"/>
                    </a:cubicBezTo>
                    <a:cubicBezTo>
                      <a:pt x="78" y="84"/>
                      <a:pt x="328" y="0"/>
                      <a:pt x="32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9" name="Freeform 514"/>
              <p:cNvSpPr>
                <a:spLocks/>
              </p:cNvSpPr>
              <p:nvPr/>
            </p:nvSpPr>
            <p:spPr bwMode="auto">
              <a:xfrm>
                <a:off x="-446228" y="2826970"/>
                <a:ext cx="468639" cy="849334"/>
              </a:xfrm>
              <a:custGeom>
                <a:avLst/>
                <a:gdLst>
                  <a:gd name="T0" fmla="*/ 486 w 486"/>
                  <a:gd name="T1" fmla="*/ 825 h 881"/>
                  <a:gd name="T2" fmla="*/ 355 w 486"/>
                  <a:gd name="T3" fmla="*/ 881 h 881"/>
                  <a:gd name="T4" fmla="*/ 0 w 486"/>
                  <a:gd name="T5" fmla="*/ 49 h 881"/>
                  <a:gd name="T6" fmla="*/ 114 w 486"/>
                  <a:gd name="T7" fmla="*/ 0 h 881"/>
                  <a:gd name="T8" fmla="*/ 486 w 486"/>
                  <a:gd name="T9" fmla="*/ 825 h 881"/>
                </a:gdLst>
                <a:ahLst/>
                <a:cxnLst>
                  <a:cxn ang="0">
                    <a:pos x="T0" y="T1"/>
                  </a:cxn>
                  <a:cxn ang="0">
                    <a:pos x="T2" y="T3"/>
                  </a:cxn>
                  <a:cxn ang="0">
                    <a:pos x="T4" y="T5"/>
                  </a:cxn>
                  <a:cxn ang="0">
                    <a:pos x="T6" y="T7"/>
                  </a:cxn>
                  <a:cxn ang="0">
                    <a:pos x="T8" y="T9"/>
                  </a:cxn>
                </a:cxnLst>
                <a:rect l="0" t="0" r="r" b="b"/>
                <a:pathLst>
                  <a:path w="486" h="881">
                    <a:moveTo>
                      <a:pt x="486" y="825"/>
                    </a:moveTo>
                    <a:cubicBezTo>
                      <a:pt x="402" y="861"/>
                      <a:pt x="355" y="881"/>
                      <a:pt x="355" y="881"/>
                    </a:cubicBezTo>
                    <a:cubicBezTo>
                      <a:pt x="136" y="529"/>
                      <a:pt x="0" y="49"/>
                      <a:pt x="0" y="49"/>
                    </a:cubicBezTo>
                    <a:cubicBezTo>
                      <a:pt x="0" y="49"/>
                      <a:pt x="41" y="31"/>
                      <a:pt x="114" y="0"/>
                    </a:cubicBezTo>
                    <a:cubicBezTo>
                      <a:pt x="114" y="0"/>
                      <a:pt x="251" y="525"/>
                      <a:pt x="486" y="82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0" name="Freeform 515"/>
              <p:cNvSpPr>
                <a:spLocks/>
              </p:cNvSpPr>
              <p:nvPr/>
            </p:nvSpPr>
            <p:spPr bwMode="auto">
              <a:xfrm>
                <a:off x="-336446" y="2779752"/>
                <a:ext cx="453293" cy="842842"/>
              </a:xfrm>
              <a:custGeom>
                <a:avLst/>
                <a:gdLst>
                  <a:gd name="T0" fmla="*/ 470 w 470"/>
                  <a:gd name="T1" fmla="*/ 832 h 874"/>
                  <a:gd name="T2" fmla="*/ 372 w 470"/>
                  <a:gd name="T3" fmla="*/ 874 h 874"/>
                  <a:gd name="T4" fmla="*/ 0 w 470"/>
                  <a:gd name="T5" fmla="*/ 49 h 874"/>
                  <a:gd name="T6" fmla="*/ 115 w 470"/>
                  <a:gd name="T7" fmla="*/ 0 h 874"/>
                  <a:gd name="T8" fmla="*/ 470 w 470"/>
                  <a:gd name="T9" fmla="*/ 832 h 874"/>
                </a:gdLst>
                <a:ahLst/>
                <a:cxnLst>
                  <a:cxn ang="0">
                    <a:pos x="T0" y="T1"/>
                  </a:cxn>
                  <a:cxn ang="0">
                    <a:pos x="T2" y="T3"/>
                  </a:cxn>
                  <a:cxn ang="0">
                    <a:pos x="T4" y="T5"/>
                  </a:cxn>
                  <a:cxn ang="0">
                    <a:pos x="T6" y="T7"/>
                  </a:cxn>
                  <a:cxn ang="0">
                    <a:pos x="T8" y="T9"/>
                  </a:cxn>
                </a:cxnLst>
                <a:rect l="0" t="0" r="r" b="b"/>
                <a:pathLst>
                  <a:path w="470" h="874">
                    <a:moveTo>
                      <a:pt x="470" y="832"/>
                    </a:moveTo>
                    <a:cubicBezTo>
                      <a:pt x="434" y="848"/>
                      <a:pt x="401" y="862"/>
                      <a:pt x="372" y="874"/>
                    </a:cubicBezTo>
                    <a:cubicBezTo>
                      <a:pt x="137" y="574"/>
                      <a:pt x="0" y="49"/>
                      <a:pt x="0" y="49"/>
                    </a:cubicBezTo>
                    <a:cubicBezTo>
                      <a:pt x="32" y="35"/>
                      <a:pt x="71" y="19"/>
                      <a:pt x="115" y="0"/>
                    </a:cubicBezTo>
                    <a:cubicBezTo>
                      <a:pt x="115" y="0"/>
                      <a:pt x="291" y="558"/>
                      <a:pt x="470" y="83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1" name="Freeform 516"/>
              <p:cNvSpPr>
                <a:spLocks/>
              </p:cNvSpPr>
              <p:nvPr/>
            </p:nvSpPr>
            <p:spPr bwMode="auto">
              <a:xfrm>
                <a:off x="3802214" y="1310681"/>
                <a:ext cx="249665" cy="252616"/>
              </a:xfrm>
              <a:custGeom>
                <a:avLst/>
                <a:gdLst>
                  <a:gd name="T0" fmla="*/ 242 w 259"/>
                  <a:gd name="T1" fmla="*/ 43 h 262"/>
                  <a:gd name="T2" fmla="*/ 169 w 259"/>
                  <a:gd name="T3" fmla="*/ 262 h 262"/>
                  <a:gd name="T4" fmla="*/ 28 w 259"/>
                  <a:gd name="T5" fmla="*/ 0 h 262"/>
                  <a:gd name="T6" fmla="*/ 28 w 259"/>
                  <a:gd name="T7" fmla="*/ 0 h 262"/>
                  <a:gd name="T8" fmla="*/ 242 w 259"/>
                  <a:gd name="T9" fmla="*/ 43 h 262"/>
                </a:gdLst>
                <a:ahLst/>
                <a:cxnLst>
                  <a:cxn ang="0">
                    <a:pos x="T0" y="T1"/>
                  </a:cxn>
                  <a:cxn ang="0">
                    <a:pos x="T2" y="T3"/>
                  </a:cxn>
                  <a:cxn ang="0">
                    <a:pos x="T4" y="T5"/>
                  </a:cxn>
                  <a:cxn ang="0">
                    <a:pos x="T6" y="T7"/>
                  </a:cxn>
                  <a:cxn ang="0">
                    <a:pos x="T8" y="T9"/>
                  </a:cxn>
                </a:cxnLst>
                <a:rect l="0" t="0" r="r" b="b"/>
                <a:pathLst>
                  <a:path w="259" h="262">
                    <a:moveTo>
                      <a:pt x="242" y="43"/>
                    </a:moveTo>
                    <a:cubicBezTo>
                      <a:pt x="259" y="65"/>
                      <a:pt x="225" y="153"/>
                      <a:pt x="169" y="262"/>
                    </a:cubicBezTo>
                    <a:cubicBezTo>
                      <a:pt x="0" y="173"/>
                      <a:pt x="28" y="0"/>
                      <a:pt x="28" y="0"/>
                    </a:cubicBezTo>
                    <a:cubicBezTo>
                      <a:pt x="28" y="0"/>
                      <a:pt x="28" y="0"/>
                      <a:pt x="28" y="0"/>
                    </a:cubicBezTo>
                    <a:cubicBezTo>
                      <a:pt x="141" y="9"/>
                      <a:pt x="227" y="22"/>
                      <a:pt x="24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2" name="Freeform 517"/>
              <p:cNvSpPr>
                <a:spLocks/>
              </p:cNvSpPr>
              <p:nvPr/>
            </p:nvSpPr>
            <p:spPr bwMode="auto">
              <a:xfrm>
                <a:off x="3103977" y="1294745"/>
                <a:ext cx="861139" cy="846973"/>
              </a:xfrm>
              <a:custGeom>
                <a:avLst/>
                <a:gdLst>
                  <a:gd name="T0" fmla="*/ 752 w 893"/>
                  <a:gd name="T1" fmla="*/ 17 h 879"/>
                  <a:gd name="T2" fmla="*/ 752 w 893"/>
                  <a:gd name="T3" fmla="*/ 17 h 879"/>
                  <a:gd name="T4" fmla="*/ 893 w 893"/>
                  <a:gd name="T5" fmla="*/ 279 h 879"/>
                  <a:gd name="T6" fmla="*/ 506 w 893"/>
                  <a:gd name="T7" fmla="*/ 837 h 879"/>
                  <a:gd name="T8" fmla="*/ 303 w 893"/>
                  <a:gd name="T9" fmla="*/ 813 h 879"/>
                  <a:gd name="T10" fmla="*/ 359 w 893"/>
                  <a:gd name="T11" fmla="*/ 649 h 879"/>
                  <a:gd name="T12" fmla="*/ 191 w 893"/>
                  <a:gd name="T13" fmla="*/ 605 h 879"/>
                  <a:gd name="T14" fmla="*/ 276 w 893"/>
                  <a:gd name="T15" fmla="*/ 453 h 879"/>
                  <a:gd name="T16" fmla="*/ 106 w 893"/>
                  <a:gd name="T17" fmla="*/ 405 h 879"/>
                  <a:gd name="T18" fmla="*/ 159 w 893"/>
                  <a:gd name="T19" fmla="*/ 244 h 879"/>
                  <a:gd name="T20" fmla="*/ 14 w 893"/>
                  <a:gd name="T21" fmla="*/ 187 h 879"/>
                  <a:gd name="T22" fmla="*/ 95 w 893"/>
                  <a:gd name="T23" fmla="*/ 28 h 879"/>
                  <a:gd name="T24" fmla="*/ 752 w 893"/>
                  <a:gd name="T25" fmla="*/ 17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3" h="879">
                    <a:moveTo>
                      <a:pt x="752" y="17"/>
                    </a:moveTo>
                    <a:cubicBezTo>
                      <a:pt x="752" y="17"/>
                      <a:pt x="752" y="17"/>
                      <a:pt x="752" y="17"/>
                    </a:cubicBezTo>
                    <a:cubicBezTo>
                      <a:pt x="752" y="17"/>
                      <a:pt x="724" y="190"/>
                      <a:pt x="893" y="279"/>
                    </a:cubicBezTo>
                    <a:cubicBezTo>
                      <a:pt x="779" y="500"/>
                      <a:pt x="572" y="808"/>
                      <a:pt x="506" y="837"/>
                    </a:cubicBezTo>
                    <a:cubicBezTo>
                      <a:pt x="506" y="837"/>
                      <a:pt x="342" y="879"/>
                      <a:pt x="303" y="813"/>
                    </a:cubicBezTo>
                    <a:cubicBezTo>
                      <a:pt x="277" y="770"/>
                      <a:pt x="359" y="649"/>
                      <a:pt x="359" y="649"/>
                    </a:cubicBezTo>
                    <a:cubicBezTo>
                      <a:pt x="359" y="649"/>
                      <a:pt x="218" y="665"/>
                      <a:pt x="191" y="605"/>
                    </a:cubicBezTo>
                    <a:cubicBezTo>
                      <a:pt x="165" y="545"/>
                      <a:pt x="276" y="453"/>
                      <a:pt x="276" y="453"/>
                    </a:cubicBezTo>
                    <a:cubicBezTo>
                      <a:pt x="276" y="453"/>
                      <a:pt x="137" y="463"/>
                      <a:pt x="106" y="405"/>
                    </a:cubicBezTo>
                    <a:cubicBezTo>
                      <a:pt x="75" y="346"/>
                      <a:pt x="159" y="244"/>
                      <a:pt x="159" y="244"/>
                    </a:cubicBezTo>
                    <a:cubicBezTo>
                      <a:pt x="159" y="244"/>
                      <a:pt x="29" y="247"/>
                      <a:pt x="14" y="187"/>
                    </a:cubicBezTo>
                    <a:cubicBezTo>
                      <a:pt x="0" y="127"/>
                      <a:pt x="95" y="28"/>
                      <a:pt x="95" y="28"/>
                    </a:cubicBezTo>
                    <a:cubicBezTo>
                      <a:pt x="141" y="8"/>
                      <a:pt x="509" y="0"/>
                      <a:pt x="752" y="17"/>
                    </a:cubicBezTo>
                    <a:close/>
                  </a:path>
                </a:pathLst>
              </a:custGeom>
              <a:solidFill>
                <a:srgbClr val="F7C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3" name="Freeform 518"/>
              <p:cNvSpPr>
                <a:spLocks/>
              </p:cNvSpPr>
              <p:nvPr/>
            </p:nvSpPr>
            <p:spPr bwMode="auto">
              <a:xfrm>
                <a:off x="-225483" y="1321305"/>
                <a:ext cx="3817577" cy="2260563"/>
              </a:xfrm>
              <a:custGeom>
                <a:avLst/>
                <a:gdLst>
                  <a:gd name="T0" fmla="*/ 3757 w 3960"/>
                  <a:gd name="T1" fmla="*/ 785 h 2345"/>
                  <a:gd name="T2" fmla="*/ 3960 w 3960"/>
                  <a:gd name="T3" fmla="*/ 809 h 2345"/>
                  <a:gd name="T4" fmla="*/ 355 w 3960"/>
                  <a:gd name="T5" fmla="*/ 2345 h 2345"/>
                  <a:gd name="T6" fmla="*/ 0 w 3960"/>
                  <a:gd name="T7" fmla="*/ 1513 h 2345"/>
                  <a:gd name="T8" fmla="*/ 3549 w 3960"/>
                  <a:gd name="T9" fmla="*/ 0 h 2345"/>
                  <a:gd name="T10" fmla="*/ 3468 w 3960"/>
                  <a:gd name="T11" fmla="*/ 159 h 2345"/>
                  <a:gd name="T12" fmla="*/ 3613 w 3960"/>
                  <a:gd name="T13" fmla="*/ 216 h 2345"/>
                  <a:gd name="T14" fmla="*/ 3560 w 3960"/>
                  <a:gd name="T15" fmla="*/ 377 h 2345"/>
                  <a:gd name="T16" fmla="*/ 3730 w 3960"/>
                  <a:gd name="T17" fmla="*/ 425 h 2345"/>
                  <a:gd name="T18" fmla="*/ 3645 w 3960"/>
                  <a:gd name="T19" fmla="*/ 577 h 2345"/>
                  <a:gd name="T20" fmla="*/ 3813 w 3960"/>
                  <a:gd name="T21" fmla="*/ 621 h 2345"/>
                  <a:gd name="T22" fmla="*/ 3757 w 3960"/>
                  <a:gd name="T23" fmla="*/ 785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0" h="2345">
                    <a:moveTo>
                      <a:pt x="3757" y="785"/>
                    </a:moveTo>
                    <a:cubicBezTo>
                      <a:pt x="3796" y="851"/>
                      <a:pt x="3960" y="809"/>
                      <a:pt x="3960" y="809"/>
                    </a:cubicBezTo>
                    <a:cubicBezTo>
                      <a:pt x="3875" y="845"/>
                      <a:pt x="1169" y="1999"/>
                      <a:pt x="355" y="2345"/>
                    </a:cubicBezTo>
                    <a:cubicBezTo>
                      <a:pt x="176" y="2071"/>
                      <a:pt x="0" y="1513"/>
                      <a:pt x="0" y="1513"/>
                    </a:cubicBezTo>
                    <a:cubicBezTo>
                      <a:pt x="810" y="1168"/>
                      <a:pt x="3491" y="24"/>
                      <a:pt x="3549" y="0"/>
                    </a:cubicBezTo>
                    <a:cubicBezTo>
                      <a:pt x="3549" y="0"/>
                      <a:pt x="3454" y="99"/>
                      <a:pt x="3468" y="159"/>
                    </a:cubicBezTo>
                    <a:cubicBezTo>
                      <a:pt x="3483" y="219"/>
                      <a:pt x="3613" y="216"/>
                      <a:pt x="3613" y="216"/>
                    </a:cubicBezTo>
                    <a:cubicBezTo>
                      <a:pt x="3613" y="216"/>
                      <a:pt x="3529" y="318"/>
                      <a:pt x="3560" y="377"/>
                    </a:cubicBezTo>
                    <a:cubicBezTo>
                      <a:pt x="3591" y="435"/>
                      <a:pt x="3730" y="425"/>
                      <a:pt x="3730" y="425"/>
                    </a:cubicBezTo>
                    <a:cubicBezTo>
                      <a:pt x="3730" y="425"/>
                      <a:pt x="3619" y="517"/>
                      <a:pt x="3645" y="577"/>
                    </a:cubicBezTo>
                    <a:cubicBezTo>
                      <a:pt x="3672" y="637"/>
                      <a:pt x="3813" y="621"/>
                      <a:pt x="3813" y="621"/>
                    </a:cubicBezTo>
                    <a:cubicBezTo>
                      <a:pt x="3813" y="621"/>
                      <a:pt x="3731" y="742"/>
                      <a:pt x="3757" y="78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4" name="Freeform 519"/>
              <p:cNvSpPr>
                <a:spLocks/>
              </p:cNvSpPr>
              <p:nvPr/>
            </p:nvSpPr>
            <p:spPr bwMode="auto">
              <a:xfrm>
                <a:off x="-347660" y="2816346"/>
                <a:ext cx="381876" cy="817462"/>
              </a:xfrm>
              <a:custGeom>
                <a:avLst/>
                <a:gdLst>
                  <a:gd name="T0" fmla="*/ 22 w 396"/>
                  <a:gd name="T1" fmla="*/ 8 h 848"/>
                  <a:gd name="T2" fmla="*/ 99 w 396"/>
                  <a:gd name="T3" fmla="*/ 221 h 848"/>
                  <a:gd name="T4" fmla="*/ 183 w 396"/>
                  <a:gd name="T5" fmla="*/ 431 h 848"/>
                  <a:gd name="T6" fmla="*/ 278 w 396"/>
                  <a:gd name="T7" fmla="*/ 636 h 848"/>
                  <a:gd name="T8" fmla="*/ 393 w 396"/>
                  <a:gd name="T9" fmla="*/ 830 h 848"/>
                  <a:gd name="T10" fmla="*/ 392 w 396"/>
                  <a:gd name="T11" fmla="*/ 829 h 848"/>
                  <a:gd name="T12" fmla="*/ 392 w 396"/>
                  <a:gd name="T13" fmla="*/ 829 h 848"/>
                  <a:gd name="T14" fmla="*/ 391 w 396"/>
                  <a:gd name="T15" fmla="*/ 844 h 848"/>
                  <a:gd name="T16" fmla="*/ 377 w 396"/>
                  <a:gd name="T17" fmla="*/ 844 h 848"/>
                  <a:gd name="T18" fmla="*/ 377 w 396"/>
                  <a:gd name="T19" fmla="*/ 844 h 848"/>
                  <a:gd name="T20" fmla="*/ 377 w 396"/>
                  <a:gd name="T21" fmla="*/ 844 h 848"/>
                  <a:gd name="T22" fmla="*/ 376 w 396"/>
                  <a:gd name="T23" fmla="*/ 843 h 848"/>
                  <a:gd name="T24" fmla="*/ 244 w 396"/>
                  <a:gd name="T25" fmla="*/ 655 h 848"/>
                  <a:gd name="T26" fmla="*/ 142 w 396"/>
                  <a:gd name="T27" fmla="*/ 449 h 848"/>
                  <a:gd name="T28" fmla="*/ 61 w 396"/>
                  <a:gd name="T29" fmla="*/ 235 h 848"/>
                  <a:gd name="T30" fmla="*/ 2 w 396"/>
                  <a:gd name="T31" fmla="*/ 14 h 848"/>
                  <a:gd name="T32" fmla="*/ 10 w 396"/>
                  <a:gd name="T33" fmla="*/ 1 h 848"/>
                  <a:gd name="T34" fmla="*/ 22 w 396"/>
                  <a:gd name="T35" fmla="*/ 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848">
                    <a:moveTo>
                      <a:pt x="22" y="8"/>
                    </a:moveTo>
                    <a:cubicBezTo>
                      <a:pt x="47" y="80"/>
                      <a:pt x="73" y="151"/>
                      <a:pt x="99" y="221"/>
                    </a:cubicBezTo>
                    <a:cubicBezTo>
                      <a:pt x="126" y="292"/>
                      <a:pt x="153" y="362"/>
                      <a:pt x="183" y="431"/>
                    </a:cubicBezTo>
                    <a:cubicBezTo>
                      <a:pt x="212" y="501"/>
                      <a:pt x="244" y="569"/>
                      <a:pt x="278" y="636"/>
                    </a:cubicBezTo>
                    <a:cubicBezTo>
                      <a:pt x="314" y="702"/>
                      <a:pt x="351" y="767"/>
                      <a:pt x="393" y="830"/>
                    </a:cubicBezTo>
                    <a:cubicBezTo>
                      <a:pt x="392" y="829"/>
                      <a:pt x="392" y="829"/>
                      <a:pt x="392" y="829"/>
                    </a:cubicBezTo>
                    <a:cubicBezTo>
                      <a:pt x="392" y="829"/>
                      <a:pt x="392" y="829"/>
                      <a:pt x="392" y="829"/>
                    </a:cubicBezTo>
                    <a:cubicBezTo>
                      <a:pt x="396" y="833"/>
                      <a:pt x="396" y="840"/>
                      <a:pt x="391" y="844"/>
                    </a:cubicBezTo>
                    <a:cubicBezTo>
                      <a:pt x="387" y="848"/>
                      <a:pt x="381" y="848"/>
                      <a:pt x="377" y="844"/>
                    </a:cubicBezTo>
                    <a:cubicBezTo>
                      <a:pt x="377" y="844"/>
                      <a:pt x="377" y="844"/>
                      <a:pt x="377" y="844"/>
                    </a:cubicBezTo>
                    <a:cubicBezTo>
                      <a:pt x="377" y="844"/>
                      <a:pt x="377" y="844"/>
                      <a:pt x="377" y="844"/>
                    </a:cubicBezTo>
                    <a:cubicBezTo>
                      <a:pt x="376" y="843"/>
                      <a:pt x="376" y="843"/>
                      <a:pt x="376" y="843"/>
                    </a:cubicBezTo>
                    <a:cubicBezTo>
                      <a:pt x="326" y="785"/>
                      <a:pt x="282" y="721"/>
                      <a:pt x="244" y="655"/>
                    </a:cubicBezTo>
                    <a:cubicBezTo>
                      <a:pt x="205" y="588"/>
                      <a:pt x="172" y="519"/>
                      <a:pt x="142" y="449"/>
                    </a:cubicBezTo>
                    <a:cubicBezTo>
                      <a:pt x="112" y="379"/>
                      <a:pt x="85" y="307"/>
                      <a:pt x="61" y="235"/>
                    </a:cubicBezTo>
                    <a:cubicBezTo>
                      <a:pt x="38" y="162"/>
                      <a:pt x="17" y="89"/>
                      <a:pt x="2" y="14"/>
                    </a:cubicBezTo>
                    <a:cubicBezTo>
                      <a:pt x="0" y="8"/>
                      <a:pt x="4" y="2"/>
                      <a:pt x="10" y="1"/>
                    </a:cubicBezTo>
                    <a:cubicBezTo>
                      <a:pt x="15" y="0"/>
                      <a:pt x="21" y="3"/>
                      <a:pt x="22"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6" name="Group 15"/>
            <p:cNvGrpSpPr/>
            <p:nvPr/>
          </p:nvGrpSpPr>
          <p:grpSpPr>
            <a:xfrm>
              <a:off x="-139310" y="1523162"/>
              <a:ext cx="3443963" cy="1911150"/>
              <a:chOff x="-139310" y="1523162"/>
              <a:chExt cx="3443963" cy="1911150"/>
            </a:xfrm>
            <a:solidFill>
              <a:schemeClr val="accent3">
                <a:lumMod val="50000"/>
                <a:alpha val="20000"/>
              </a:schemeClr>
            </a:solidFill>
          </p:grpSpPr>
          <p:sp>
            <p:nvSpPr>
              <p:cNvPr id="595" name="Freeform 520"/>
              <p:cNvSpPr>
                <a:spLocks/>
              </p:cNvSpPr>
              <p:nvPr/>
            </p:nvSpPr>
            <p:spPr bwMode="auto">
              <a:xfrm>
                <a:off x="-139310" y="1523162"/>
                <a:ext cx="322144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5"/>
                      <a:pt x="4" y="1417"/>
                      <a:pt x="12" y="1413"/>
                    </a:cubicBezTo>
                    <a:cubicBezTo>
                      <a:pt x="3319" y="3"/>
                      <a:pt x="3319" y="3"/>
                      <a:pt x="3319" y="3"/>
                    </a:cubicBezTo>
                    <a:cubicBezTo>
                      <a:pt x="3327" y="0"/>
                      <a:pt x="3336" y="3"/>
                      <a:pt x="3339" y="11"/>
                    </a:cubicBezTo>
                    <a:cubicBezTo>
                      <a:pt x="3342" y="19"/>
                      <a:pt x="3339" y="27"/>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6" name="Freeform 521"/>
              <p:cNvSpPr>
                <a:spLocks/>
              </p:cNvSpPr>
              <p:nvPr/>
            </p:nvSpPr>
            <p:spPr bwMode="auto">
              <a:xfrm>
                <a:off x="-60220" y="1707903"/>
                <a:ext cx="3221449" cy="1389981"/>
              </a:xfrm>
              <a:custGeom>
                <a:avLst/>
                <a:gdLst>
                  <a:gd name="T0" fmla="*/ 17 w 3342"/>
                  <a:gd name="T1" fmla="*/ 1442 h 1442"/>
                  <a:gd name="T2" fmla="*/ 4 w 3342"/>
                  <a:gd name="T3" fmla="*/ 1433 h 1442"/>
                  <a:gd name="T4" fmla="*/ 12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6"/>
                      <a:pt x="4" y="1417"/>
                      <a:pt x="12" y="1414"/>
                    </a:cubicBezTo>
                    <a:cubicBezTo>
                      <a:pt x="3319" y="3"/>
                      <a:pt x="3319" y="3"/>
                      <a:pt x="3319" y="3"/>
                    </a:cubicBezTo>
                    <a:cubicBezTo>
                      <a:pt x="3327" y="0"/>
                      <a:pt x="3336" y="4"/>
                      <a:pt x="3339" y="11"/>
                    </a:cubicBezTo>
                    <a:cubicBezTo>
                      <a:pt x="3342" y="19"/>
                      <a:pt x="3339" y="28"/>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7" name="Freeform 522"/>
              <p:cNvSpPr>
                <a:spLocks/>
              </p:cNvSpPr>
              <p:nvPr/>
            </p:nvSpPr>
            <p:spPr bwMode="auto">
              <a:xfrm>
                <a:off x="18280" y="1893824"/>
                <a:ext cx="322203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0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8"/>
                      <a:pt x="4" y="1433"/>
                    </a:cubicBezTo>
                    <a:cubicBezTo>
                      <a:pt x="0" y="1425"/>
                      <a:pt x="4" y="1416"/>
                      <a:pt x="12" y="1413"/>
                    </a:cubicBezTo>
                    <a:cubicBezTo>
                      <a:pt x="30" y="1405"/>
                      <a:pt x="3319" y="3"/>
                      <a:pt x="3319" y="3"/>
                    </a:cubicBezTo>
                    <a:cubicBezTo>
                      <a:pt x="3327" y="0"/>
                      <a:pt x="3336" y="3"/>
                      <a:pt x="3339" y="11"/>
                    </a:cubicBezTo>
                    <a:cubicBezTo>
                      <a:pt x="3342" y="18"/>
                      <a:pt x="3339" y="27"/>
                      <a:pt x="3331" y="30"/>
                    </a:cubicBezTo>
                    <a:cubicBezTo>
                      <a:pt x="3331" y="30"/>
                      <a:pt x="42" y="1433"/>
                      <a:pt x="23" y="1441"/>
                    </a:cubicBezTo>
                    <a:cubicBezTo>
                      <a:pt x="21" y="1441"/>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8" name="Freeform 523"/>
              <p:cNvSpPr>
                <a:spLocks/>
              </p:cNvSpPr>
              <p:nvPr/>
            </p:nvSpPr>
            <p:spPr bwMode="auto">
              <a:xfrm>
                <a:off x="83204" y="2044331"/>
                <a:ext cx="3221449" cy="1389981"/>
              </a:xfrm>
              <a:custGeom>
                <a:avLst/>
                <a:gdLst>
                  <a:gd name="T0" fmla="*/ 17 w 3342"/>
                  <a:gd name="T1" fmla="*/ 1442 h 1442"/>
                  <a:gd name="T2" fmla="*/ 3 w 3342"/>
                  <a:gd name="T3" fmla="*/ 1433 h 1442"/>
                  <a:gd name="T4" fmla="*/ 11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1" y="1442"/>
                      <a:pt x="6" y="1439"/>
                      <a:pt x="3" y="1433"/>
                    </a:cubicBezTo>
                    <a:cubicBezTo>
                      <a:pt x="0" y="1426"/>
                      <a:pt x="4" y="1417"/>
                      <a:pt x="11" y="1414"/>
                    </a:cubicBezTo>
                    <a:cubicBezTo>
                      <a:pt x="30" y="1406"/>
                      <a:pt x="3319" y="3"/>
                      <a:pt x="3319" y="3"/>
                    </a:cubicBezTo>
                    <a:cubicBezTo>
                      <a:pt x="3327" y="0"/>
                      <a:pt x="3335" y="4"/>
                      <a:pt x="3339" y="11"/>
                    </a:cubicBezTo>
                    <a:cubicBezTo>
                      <a:pt x="3342" y="19"/>
                      <a:pt x="3338" y="28"/>
                      <a:pt x="3331" y="31"/>
                    </a:cubicBezTo>
                    <a:cubicBezTo>
                      <a:pt x="3331" y="31"/>
                      <a:pt x="42" y="1433"/>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grpSp>
        <p:nvGrpSpPr>
          <p:cNvPr id="731" name="Group 730"/>
          <p:cNvGrpSpPr/>
          <p:nvPr/>
        </p:nvGrpSpPr>
        <p:grpSpPr>
          <a:xfrm>
            <a:off x="6250695" y="-911221"/>
            <a:ext cx="3126128" cy="3463000"/>
            <a:chOff x="7617429" y="-1097143"/>
            <a:chExt cx="4168171" cy="4617333"/>
          </a:xfrm>
        </p:grpSpPr>
        <p:sp>
          <p:nvSpPr>
            <p:cNvPr id="409" name="Freeform 608"/>
            <p:cNvSpPr>
              <a:spLocks/>
            </p:cNvSpPr>
            <p:nvPr/>
          </p:nvSpPr>
          <p:spPr bwMode="auto">
            <a:xfrm>
              <a:off x="9381613" y="2714532"/>
              <a:ext cx="778507" cy="804477"/>
            </a:xfrm>
            <a:custGeom>
              <a:avLst/>
              <a:gdLst>
                <a:gd name="T0" fmla="*/ 751 w 808"/>
                <a:gd name="T1" fmla="*/ 298 h 835"/>
                <a:gd name="T2" fmla="*/ 787 w 808"/>
                <a:gd name="T3" fmla="*/ 190 h 835"/>
                <a:gd name="T4" fmla="*/ 236 w 808"/>
                <a:gd name="T5" fmla="*/ 169 h 835"/>
                <a:gd name="T6" fmla="*/ 4 w 808"/>
                <a:gd name="T7" fmla="*/ 497 h 835"/>
                <a:gd name="T8" fmla="*/ 191 w 808"/>
                <a:gd name="T9" fmla="*/ 651 h 835"/>
                <a:gd name="T10" fmla="*/ 472 w 808"/>
                <a:gd name="T11" fmla="*/ 817 h 835"/>
                <a:gd name="T12" fmla="*/ 613 w 808"/>
                <a:gd name="T13" fmla="*/ 541 h 835"/>
                <a:gd name="T14" fmla="*/ 752 w 808"/>
                <a:gd name="T15" fmla="*/ 465 h 835"/>
                <a:gd name="T16" fmla="*/ 751 w 808"/>
                <a:gd name="T17" fmla="*/ 29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835">
                  <a:moveTo>
                    <a:pt x="751" y="298"/>
                  </a:moveTo>
                  <a:cubicBezTo>
                    <a:pt x="781" y="285"/>
                    <a:pt x="808" y="253"/>
                    <a:pt x="787" y="190"/>
                  </a:cubicBezTo>
                  <a:cubicBezTo>
                    <a:pt x="746" y="63"/>
                    <a:pt x="518" y="0"/>
                    <a:pt x="236" y="169"/>
                  </a:cubicBezTo>
                  <a:cubicBezTo>
                    <a:pt x="131" y="232"/>
                    <a:pt x="8" y="336"/>
                    <a:pt x="4" y="497"/>
                  </a:cubicBezTo>
                  <a:cubicBezTo>
                    <a:pt x="0" y="655"/>
                    <a:pt x="115" y="686"/>
                    <a:pt x="191" y="651"/>
                  </a:cubicBezTo>
                  <a:cubicBezTo>
                    <a:pt x="230" y="742"/>
                    <a:pt x="317" y="835"/>
                    <a:pt x="472" y="817"/>
                  </a:cubicBezTo>
                  <a:cubicBezTo>
                    <a:pt x="653" y="796"/>
                    <a:pt x="658" y="641"/>
                    <a:pt x="613" y="541"/>
                  </a:cubicBezTo>
                  <a:cubicBezTo>
                    <a:pt x="664" y="542"/>
                    <a:pt x="719" y="523"/>
                    <a:pt x="752" y="465"/>
                  </a:cubicBezTo>
                  <a:cubicBezTo>
                    <a:pt x="803" y="373"/>
                    <a:pt x="782" y="321"/>
                    <a:pt x="751" y="298"/>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0" name="Freeform 609"/>
            <p:cNvSpPr>
              <a:spLocks/>
            </p:cNvSpPr>
            <p:nvPr/>
          </p:nvSpPr>
          <p:spPr bwMode="auto">
            <a:xfrm>
              <a:off x="7794497" y="2143784"/>
              <a:ext cx="727748" cy="852876"/>
            </a:xfrm>
            <a:custGeom>
              <a:avLst/>
              <a:gdLst>
                <a:gd name="T0" fmla="*/ 281 w 755"/>
                <a:gd name="T1" fmla="*/ 22 h 885"/>
                <a:gd name="T2" fmla="*/ 213 w 755"/>
                <a:gd name="T3" fmla="*/ 155 h 885"/>
                <a:gd name="T4" fmla="*/ 31 w 755"/>
                <a:gd name="T5" fmla="*/ 230 h 885"/>
                <a:gd name="T6" fmla="*/ 79 w 755"/>
                <a:gd name="T7" fmla="*/ 327 h 885"/>
                <a:gd name="T8" fmla="*/ 38 w 755"/>
                <a:gd name="T9" fmla="*/ 539 h 885"/>
                <a:gd name="T10" fmla="*/ 200 w 755"/>
                <a:gd name="T11" fmla="*/ 653 h 885"/>
                <a:gd name="T12" fmla="*/ 201 w 755"/>
                <a:gd name="T13" fmla="*/ 718 h 885"/>
                <a:gd name="T14" fmla="*/ 587 w 755"/>
                <a:gd name="T15" fmla="*/ 728 h 885"/>
                <a:gd name="T16" fmla="*/ 647 w 755"/>
                <a:gd name="T17" fmla="*/ 291 h 885"/>
                <a:gd name="T18" fmla="*/ 281 w 755"/>
                <a:gd name="T19" fmla="*/ 22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5" h="885">
                  <a:moveTo>
                    <a:pt x="281" y="22"/>
                  </a:moveTo>
                  <a:cubicBezTo>
                    <a:pt x="158" y="44"/>
                    <a:pt x="213" y="155"/>
                    <a:pt x="213" y="155"/>
                  </a:cubicBezTo>
                  <a:cubicBezTo>
                    <a:pt x="213" y="155"/>
                    <a:pt x="72" y="101"/>
                    <a:pt x="31" y="230"/>
                  </a:cubicBezTo>
                  <a:cubicBezTo>
                    <a:pt x="17" y="276"/>
                    <a:pt x="42" y="308"/>
                    <a:pt x="79" y="327"/>
                  </a:cubicBezTo>
                  <a:cubicBezTo>
                    <a:pt x="32" y="360"/>
                    <a:pt x="0" y="427"/>
                    <a:pt x="38" y="539"/>
                  </a:cubicBezTo>
                  <a:cubicBezTo>
                    <a:pt x="70" y="634"/>
                    <a:pt x="137" y="660"/>
                    <a:pt x="200" y="653"/>
                  </a:cubicBezTo>
                  <a:cubicBezTo>
                    <a:pt x="195" y="678"/>
                    <a:pt x="195" y="701"/>
                    <a:pt x="201" y="718"/>
                  </a:cubicBezTo>
                  <a:cubicBezTo>
                    <a:pt x="224" y="788"/>
                    <a:pt x="418" y="885"/>
                    <a:pt x="587" y="728"/>
                  </a:cubicBezTo>
                  <a:cubicBezTo>
                    <a:pt x="755" y="570"/>
                    <a:pt x="666" y="339"/>
                    <a:pt x="647" y="291"/>
                  </a:cubicBezTo>
                  <a:cubicBezTo>
                    <a:pt x="568" y="97"/>
                    <a:pt x="403" y="0"/>
                    <a:pt x="281" y="22"/>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1" name="Freeform 610"/>
            <p:cNvSpPr>
              <a:spLocks/>
            </p:cNvSpPr>
            <p:nvPr/>
          </p:nvSpPr>
          <p:spPr bwMode="auto">
            <a:xfrm>
              <a:off x="10344270" y="1801454"/>
              <a:ext cx="613244" cy="1284921"/>
            </a:xfrm>
            <a:custGeom>
              <a:avLst/>
              <a:gdLst>
                <a:gd name="T0" fmla="*/ 569 w 636"/>
                <a:gd name="T1" fmla="*/ 70 h 1333"/>
                <a:gd name="T2" fmla="*/ 597 w 636"/>
                <a:gd name="T3" fmla="*/ 1108 h 1333"/>
                <a:gd name="T4" fmla="*/ 529 w 636"/>
                <a:gd name="T5" fmla="*/ 1032 h 1333"/>
                <a:gd name="T6" fmla="*/ 502 w 636"/>
                <a:gd name="T7" fmla="*/ 1255 h 1333"/>
                <a:gd name="T8" fmla="*/ 430 w 636"/>
                <a:gd name="T9" fmla="*/ 1114 h 1333"/>
                <a:gd name="T10" fmla="*/ 375 w 636"/>
                <a:gd name="T11" fmla="*/ 1315 h 1333"/>
                <a:gd name="T12" fmla="*/ 312 w 636"/>
                <a:gd name="T13" fmla="*/ 1113 h 1333"/>
                <a:gd name="T14" fmla="*/ 248 w 636"/>
                <a:gd name="T15" fmla="*/ 1292 h 1333"/>
                <a:gd name="T16" fmla="*/ 203 w 636"/>
                <a:gd name="T17" fmla="*/ 1047 h 1333"/>
                <a:gd name="T18" fmla="*/ 131 w 636"/>
                <a:gd name="T19" fmla="*/ 1097 h 1333"/>
                <a:gd name="T20" fmla="*/ 163 w 636"/>
                <a:gd name="T21" fmla="*/ 945 h 1333"/>
                <a:gd name="T22" fmla="*/ 0 w 636"/>
                <a:gd name="T23" fmla="*/ 298 h 1333"/>
                <a:gd name="T24" fmla="*/ 569 w 636"/>
                <a:gd name="T25" fmla="*/ 7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1333">
                  <a:moveTo>
                    <a:pt x="569" y="70"/>
                  </a:moveTo>
                  <a:cubicBezTo>
                    <a:pt x="636" y="473"/>
                    <a:pt x="624" y="1074"/>
                    <a:pt x="597" y="1108"/>
                  </a:cubicBezTo>
                  <a:cubicBezTo>
                    <a:pt x="568" y="1145"/>
                    <a:pt x="529" y="1032"/>
                    <a:pt x="529" y="1032"/>
                  </a:cubicBezTo>
                  <a:cubicBezTo>
                    <a:pt x="529" y="1032"/>
                    <a:pt x="549" y="1231"/>
                    <a:pt x="502" y="1255"/>
                  </a:cubicBezTo>
                  <a:cubicBezTo>
                    <a:pt x="455" y="1280"/>
                    <a:pt x="430" y="1114"/>
                    <a:pt x="430" y="1114"/>
                  </a:cubicBezTo>
                  <a:cubicBezTo>
                    <a:pt x="430" y="1114"/>
                    <a:pt x="429" y="1298"/>
                    <a:pt x="375" y="1315"/>
                  </a:cubicBezTo>
                  <a:cubicBezTo>
                    <a:pt x="320" y="1333"/>
                    <a:pt x="312" y="1113"/>
                    <a:pt x="312" y="1113"/>
                  </a:cubicBezTo>
                  <a:cubicBezTo>
                    <a:pt x="312" y="1113"/>
                    <a:pt x="299" y="1278"/>
                    <a:pt x="248" y="1292"/>
                  </a:cubicBezTo>
                  <a:cubicBezTo>
                    <a:pt x="198" y="1306"/>
                    <a:pt x="203" y="1047"/>
                    <a:pt x="203" y="1047"/>
                  </a:cubicBezTo>
                  <a:cubicBezTo>
                    <a:pt x="203" y="1047"/>
                    <a:pt x="156" y="1124"/>
                    <a:pt x="131" y="1097"/>
                  </a:cubicBezTo>
                  <a:cubicBezTo>
                    <a:pt x="99" y="1061"/>
                    <a:pt x="163" y="945"/>
                    <a:pt x="163" y="945"/>
                  </a:cubicBezTo>
                  <a:cubicBezTo>
                    <a:pt x="163" y="945"/>
                    <a:pt x="70" y="501"/>
                    <a:pt x="0" y="298"/>
                  </a:cubicBezTo>
                  <a:cubicBezTo>
                    <a:pt x="192" y="85"/>
                    <a:pt x="421" y="0"/>
                    <a:pt x="569" y="70"/>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2" name="Freeform 611"/>
            <p:cNvSpPr>
              <a:spLocks/>
            </p:cNvSpPr>
            <p:nvPr/>
          </p:nvSpPr>
          <p:spPr bwMode="auto">
            <a:xfrm>
              <a:off x="7617429" y="592672"/>
              <a:ext cx="1081293" cy="1004564"/>
            </a:xfrm>
            <a:custGeom>
              <a:avLst/>
              <a:gdLst>
                <a:gd name="T0" fmla="*/ 163 w 1122"/>
                <a:gd name="T1" fmla="*/ 743 h 1042"/>
                <a:gd name="T2" fmla="*/ 6 w 1122"/>
                <a:gd name="T3" fmla="*/ 763 h 1042"/>
                <a:gd name="T4" fmla="*/ 176 w 1122"/>
                <a:gd name="T5" fmla="*/ 613 h 1042"/>
                <a:gd name="T6" fmla="*/ 74 w 1122"/>
                <a:gd name="T7" fmla="*/ 601 h 1042"/>
                <a:gd name="T8" fmla="*/ 991 w 1122"/>
                <a:gd name="T9" fmla="*/ 0 h 1042"/>
                <a:gd name="T10" fmla="*/ 1057 w 1122"/>
                <a:gd name="T11" fmla="*/ 615 h 1042"/>
                <a:gd name="T12" fmla="*/ 482 w 1122"/>
                <a:gd name="T13" fmla="*/ 871 h 1042"/>
                <a:gd name="T14" fmla="*/ 363 w 1122"/>
                <a:gd name="T15" fmla="*/ 993 h 1042"/>
                <a:gd name="T16" fmla="*/ 348 w 1122"/>
                <a:gd name="T17" fmla="*/ 891 h 1042"/>
                <a:gd name="T18" fmla="*/ 120 w 1122"/>
                <a:gd name="T19" fmla="*/ 992 h 1042"/>
                <a:gd name="T20" fmla="*/ 231 w 1122"/>
                <a:gd name="T21" fmla="*/ 839 h 1042"/>
                <a:gd name="T22" fmla="*/ 29 w 1122"/>
                <a:gd name="T23" fmla="*/ 901 h 1042"/>
                <a:gd name="T24" fmla="*/ 163 w 1122"/>
                <a:gd name="T25" fmla="*/ 74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042">
                  <a:moveTo>
                    <a:pt x="163" y="743"/>
                  </a:moveTo>
                  <a:cubicBezTo>
                    <a:pt x="154" y="747"/>
                    <a:pt x="13" y="814"/>
                    <a:pt x="6" y="763"/>
                  </a:cubicBezTo>
                  <a:cubicBezTo>
                    <a:pt x="0" y="710"/>
                    <a:pt x="176" y="613"/>
                    <a:pt x="176" y="613"/>
                  </a:cubicBezTo>
                  <a:cubicBezTo>
                    <a:pt x="176" y="613"/>
                    <a:pt x="60" y="646"/>
                    <a:pt x="74" y="601"/>
                  </a:cubicBezTo>
                  <a:cubicBezTo>
                    <a:pt x="87" y="560"/>
                    <a:pt x="543" y="229"/>
                    <a:pt x="991" y="0"/>
                  </a:cubicBezTo>
                  <a:cubicBezTo>
                    <a:pt x="1122" y="155"/>
                    <a:pt x="1122" y="416"/>
                    <a:pt x="1057" y="615"/>
                  </a:cubicBezTo>
                  <a:cubicBezTo>
                    <a:pt x="783" y="699"/>
                    <a:pt x="482" y="871"/>
                    <a:pt x="482" y="871"/>
                  </a:cubicBezTo>
                  <a:cubicBezTo>
                    <a:pt x="482" y="871"/>
                    <a:pt x="412" y="1000"/>
                    <a:pt x="363" y="993"/>
                  </a:cubicBezTo>
                  <a:cubicBezTo>
                    <a:pt x="327" y="988"/>
                    <a:pt x="348" y="891"/>
                    <a:pt x="348" y="891"/>
                  </a:cubicBezTo>
                  <a:cubicBezTo>
                    <a:pt x="348" y="891"/>
                    <a:pt x="137" y="1042"/>
                    <a:pt x="120" y="992"/>
                  </a:cubicBezTo>
                  <a:cubicBezTo>
                    <a:pt x="102" y="943"/>
                    <a:pt x="231" y="839"/>
                    <a:pt x="231" y="839"/>
                  </a:cubicBezTo>
                  <a:cubicBezTo>
                    <a:pt x="231" y="839"/>
                    <a:pt x="46" y="956"/>
                    <a:pt x="29" y="901"/>
                  </a:cubicBezTo>
                  <a:cubicBezTo>
                    <a:pt x="13" y="848"/>
                    <a:pt x="155" y="749"/>
                    <a:pt x="163" y="743"/>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3" name="Freeform 612"/>
            <p:cNvSpPr>
              <a:spLocks/>
            </p:cNvSpPr>
            <p:nvPr/>
          </p:nvSpPr>
          <p:spPr bwMode="auto">
            <a:xfrm>
              <a:off x="8561200" y="-1097143"/>
              <a:ext cx="3224400" cy="3186627"/>
            </a:xfrm>
            <a:custGeom>
              <a:avLst/>
              <a:gdLst>
                <a:gd name="T0" fmla="*/ 1850 w 3345"/>
                <a:gd name="T1" fmla="*/ 3305 h 3306"/>
                <a:gd name="T2" fmla="*/ 1815 w 3345"/>
                <a:gd name="T3" fmla="*/ 3305 h 3306"/>
                <a:gd name="T4" fmla="*/ 1691 w 3345"/>
                <a:gd name="T5" fmla="*/ 3174 h 3306"/>
                <a:gd name="T6" fmla="*/ 1418 w 3345"/>
                <a:gd name="T7" fmla="*/ 2573 h 3306"/>
                <a:gd name="T8" fmla="*/ 1365 w 3345"/>
                <a:gd name="T9" fmla="*/ 2201 h 3306"/>
                <a:gd name="T10" fmla="*/ 1003 w 3345"/>
                <a:gd name="T11" fmla="*/ 2332 h 3306"/>
                <a:gd name="T12" fmla="*/ 334 w 3345"/>
                <a:gd name="T13" fmla="*/ 2326 h 3306"/>
                <a:gd name="T14" fmla="*/ 273 w 3345"/>
                <a:gd name="T15" fmla="*/ 2375 h 3306"/>
                <a:gd name="T16" fmla="*/ 85 w 3345"/>
                <a:gd name="T17" fmla="*/ 2402 h 3306"/>
                <a:gd name="T18" fmla="*/ 79 w 3345"/>
                <a:gd name="T19" fmla="*/ 2368 h 3306"/>
                <a:gd name="T20" fmla="*/ 78 w 3345"/>
                <a:gd name="T21" fmla="*/ 2368 h 3306"/>
                <a:gd name="T22" fmla="*/ 12 w 3345"/>
                <a:gd name="T23" fmla="*/ 1753 h 3306"/>
                <a:gd name="T24" fmla="*/ 43 w 3345"/>
                <a:gd name="T25" fmla="*/ 1632 h 3306"/>
                <a:gd name="T26" fmla="*/ 625 w 3345"/>
                <a:gd name="T27" fmla="*/ 1387 h 3306"/>
                <a:gd name="T28" fmla="*/ 914 w 3345"/>
                <a:gd name="T29" fmla="*/ 159 h 3306"/>
                <a:gd name="T30" fmla="*/ 2299 w 3345"/>
                <a:gd name="T31" fmla="*/ 310 h 3306"/>
                <a:gd name="T32" fmla="*/ 3299 w 3345"/>
                <a:gd name="T33" fmla="*/ 978 h 3306"/>
                <a:gd name="T34" fmla="*/ 2372 w 3345"/>
                <a:gd name="T35" fmla="*/ 2284 h 3306"/>
                <a:gd name="T36" fmla="*/ 2503 w 3345"/>
                <a:gd name="T37" fmla="*/ 2997 h 3306"/>
                <a:gd name="T38" fmla="*/ 2419 w 3345"/>
                <a:gd name="T39" fmla="*/ 3077 h 3306"/>
                <a:gd name="T40" fmla="*/ 1850 w 3345"/>
                <a:gd name="T41" fmla="*/ 3305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5" h="3306">
                  <a:moveTo>
                    <a:pt x="1850" y="3305"/>
                  </a:moveTo>
                  <a:cubicBezTo>
                    <a:pt x="1838" y="3305"/>
                    <a:pt x="1826" y="3306"/>
                    <a:pt x="1815" y="3305"/>
                  </a:cubicBezTo>
                  <a:cubicBezTo>
                    <a:pt x="1794" y="3249"/>
                    <a:pt x="1753" y="3201"/>
                    <a:pt x="1691" y="3174"/>
                  </a:cubicBezTo>
                  <a:cubicBezTo>
                    <a:pt x="1691" y="3174"/>
                    <a:pt x="1681" y="2889"/>
                    <a:pt x="1418" y="2573"/>
                  </a:cubicBezTo>
                  <a:cubicBezTo>
                    <a:pt x="1418" y="2573"/>
                    <a:pt x="1532" y="2287"/>
                    <a:pt x="1365" y="2201"/>
                  </a:cubicBezTo>
                  <a:cubicBezTo>
                    <a:pt x="1167" y="2099"/>
                    <a:pt x="1003" y="2332"/>
                    <a:pt x="1003" y="2332"/>
                  </a:cubicBezTo>
                  <a:cubicBezTo>
                    <a:pt x="731" y="2294"/>
                    <a:pt x="519" y="2186"/>
                    <a:pt x="334" y="2326"/>
                  </a:cubicBezTo>
                  <a:cubicBezTo>
                    <a:pt x="311" y="2343"/>
                    <a:pt x="291" y="2359"/>
                    <a:pt x="273" y="2375"/>
                  </a:cubicBezTo>
                  <a:cubicBezTo>
                    <a:pt x="175" y="2399"/>
                    <a:pt x="89" y="2416"/>
                    <a:pt x="85" y="2402"/>
                  </a:cubicBezTo>
                  <a:cubicBezTo>
                    <a:pt x="85" y="2398"/>
                    <a:pt x="82" y="2387"/>
                    <a:pt x="79" y="2368"/>
                  </a:cubicBezTo>
                  <a:cubicBezTo>
                    <a:pt x="78" y="2368"/>
                    <a:pt x="78" y="2368"/>
                    <a:pt x="78" y="2368"/>
                  </a:cubicBezTo>
                  <a:cubicBezTo>
                    <a:pt x="58" y="2262"/>
                    <a:pt x="0" y="1939"/>
                    <a:pt x="12" y="1753"/>
                  </a:cubicBezTo>
                  <a:cubicBezTo>
                    <a:pt x="15" y="1697"/>
                    <a:pt x="25" y="1653"/>
                    <a:pt x="43" y="1632"/>
                  </a:cubicBezTo>
                  <a:cubicBezTo>
                    <a:pt x="135" y="1529"/>
                    <a:pt x="625" y="1387"/>
                    <a:pt x="625" y="1387"/>
                  </a:cubicBezTo>
                  <a:cubicBezTo>
                    <a:pt x="625" y="1387"/>
                    <a:pt x="853" y="178"/>
                    <a:pt x="914" y="159"/>
                  </a:cubicBezTo>
                  <a:cubicBezTo>
                    <a:pt x="1006" y="131"/>
                    <a:pt x="1378" y="0"/>
                    <a:pt x="2299" y="310"/>
                  </a:cubicBezTo>
                  <a:cubicBezTo>
                    <a:pt x="2625" y="420"/>
                    <a:pt x="3345" y="895"/>
                    <a:pt x="3299" y="978"/>
                  </a:cubicBezTo>
                  <a:cubicBezTo>
                    <a:pt x="3080" y="1372"/>
                    <a:pt x="2375" y="2252"/>
                    <a:pt x="2372" y="2284"/>
                  </a:cubicBezTo>
                  <a:cubicBezTo>
                    <a:pt x="2370" y="2315"/>
                    <a:pt x="2535" y="2915"/>
                    <a:pt x="2503" y="2997"/>
                  </a:cubicBezTo>
                  <a:cubicBezTo>
                    <a:pt x="2495" y="3017"/>
                    <a:pt x="2464" y="3045"/>
                    <a:pt x="2419" y="3077"/>
                  </a:cubicBezTo>
                  <a:cubicBezTo>
                    <a:pt x="2286" y="3170"/>
                    <a:pt x="2028" y="3293"/>
                    <a:pt x="1850" y="3305"/>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4" name="Freeform 613"/>
            <p:cNvSpPr>
              <a:spLocks/>
            </p:cNvSpPr>
            <p:nvPr/>
          </p:nvSpPr>
          <p:spPr bwMode="auto">
            <a:xfrm>
              <a:off x="8532869" y="926149"/>
              <a:ext cx="1818484" cy="1857439"/>
            </a:xfrm>
            <a:custGeom>
              <a:avLst/>
              <a:gdLst>
                <a:gd name="T0" fmla="*/ 1844 w 1886"/>
                <a:gd name="T1" fmla="*/ 1206 h 1927"/>
                <a:gd name="T2" fmla="*/ 1720 w 1886"/>
                <a:gd name="T3" fmla="*/ 1075 h 1927"/>
                <a:gd name="T4" fmla="*/ 1499 w 1886"/>
                <a:gd name="T5" fmla="*/ 446 h 1927"/>
                <a:gd name="T6" fmla="*/ 1394 w 1886"/>
                <a:gd name="T7" fmla="*/ 102 h 1927"/>
                <a:gd name="T8" fmla="*/ 1071 w 1886"/>
                <a:gd name="T9" fmla="*/ 172 h 1927"/>
                <a:gd name="T10" fmla="*/ 363 w 1886"/>
                <a:gd name="T11" fmla="*/ 227 h 1927"/>
                <a:gd name="T12" fmla="*/ 302 w 1886"/>
                <a:gd name="T13" fmla="*/ 276 h 1927"/>
                <a:gd name="T14" fmla="*/ 168 w 1886"/>
                <a:gd name="T15" fmla="*/ 718 h 1927"/>
                <a:gd name="T16" fmla="*/ 0 w 1886"/>
                <a:gd name="T17" fmla="*/ 1138 h 1927"/>
                <a:gd name="T18" fmla="*/ 125 w 1886"/>
                <a:gd name="T19" fmla="*/ 1278 h 1927"/>
                <a:gd name="T20" fmla="*/ 310 w 1886"/>
                <a:gd name="T21" fmla="*/ 1171 h 1927"/>
                <a:gd name="T22" fmla="*/ 524 w 1886"/>
                <a:gd name="T23" fmla="*/ 1424 h 1927"/>
                <a:gd name="T24" fmla="*/ 524 w 1886"/>
                <a:gd name="T25" fmla="*/ 1424 h 1927"/>
                <a:gd name="T26" fmla="*/ 585 w 1886"/>
                <a:gd name="T27" fmla="*/ 1425 h 1927"/>
                <a:gd name="T28" fmla="*/ 962 w 1886"/>
                <a:gd name="T29" fmla="*/ 1927 h 1927"/>
                <a:gd name="T30" fmla="*/ 1159 w 1886"/>
                <a:gd name="T31" fmla="*/ 1607 h 1927"/>
                <a:gd name="T32" fmla="*/ 1527 w 1886"/>
                <a:gd name="T33" fmla="*/ 1449 h 1927"/>
                <a:gd name="T34" fmla="*/ 1757 w 1886"/>
                <a:gd name="T35" fmla="*/ 1519 h 1927"/>
                <a:gd name="T36" fmla="*/ 1844 w 1886"/>
                <a:gd name="T37" fmla="*/ 1206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6" h="1927">
                  <a:moveTo>
                    <a:pt x="1844" y="1206"/>
                  </a:moveTo>
                  <a:cubicBezTo>
                    <a:pt x="1823" y="1150"/>
                    <a:pt x="1782" y="1102"/>
                    <a:pt x="1720" y="1075"/>
                  </a:cubicBezTo>
                  <a:cubicBezTo>
                    <a:pt x="1720" y="1075"/>
                    <a:pt x="1761" y="762"/>
                    <a:pt x="1499" y="446"/>
                  </a:cubicBezTo>
                  <a:cubicBezTo>
                    <a:pt x="1499" y="446"/>
                    <a:pt x="1561" y="188"/>
                    <a:pt x="1394" y="102"/>
                  </a:cubicBezTo>
                  <a:cubicBezTo>
                    <a:pt x="1196" y="0"/>
                    <a:pt x="1071" y="172"/>
                    <a:pt x="1071" y="172"/>
                  </a:cubicBezTo>
                  <a:cubicBezTo>
                    <a:pt x="827" y="90"/>
                    <a:pt x="548" y="87"/>
                    <a:pt x="363" y="227"/>
                  </a:cubicBezTo>
                  <a:cubicBezTo>
                    <a:pt x="340" y="244"/>
                    <a:pt x="320" y="260"/>
                    <a:pt x="302" y="276"/>
                  </a:cubicBezTo>
                  <a:cubicBezTo>
                    <a:pt x="69" y="484"/>
                    <a:pt x="190" y="629"/>
                    <a:pt x="168" y="718"/>
                  </a:cubicBezTo>
                  <a:cubicBezTo>
                    <a:pt x="147" y="801"/>
                    <a:pt x="31" y="1067"/>
                    <a:pt x="0" y="1138"/>
                  </a:cubicBezTo>
                  <a:cubicBezTo>
                    <a:pt x="49" y="1171"/>
                    <a:pt x="94" y="1225"/>
                    <a:pt x="125" y="1278"/>
                  </a:cubicBezTo>
                  <a:cubicBezTo>
                    <a:pt x="142" y="1209"/>
                    <a:pt x="195" y="1146"/>
                    <a:pt x="310" y="1171"/>
                  </a:cubicBezTo>
                  <a:cubicBezTo>
                    <a:pt x="425" y="1197"/>
                    <a:pt x="492" y="1311"/>
                    <a:pt x="524" y="1424"/>
                  </a:cubicBezTo>
                  <a:cubicBezTo>
                    <a:pt x="524" y="1424"/>
                    <a:pt x="524" y="1424"/>
                    <a:pt x="524" y="1424"/>
                  </a:cubicBezTo>
                  <a:cubicBezTo>
                    <a:pt x="542" y="1422"/>
                    <a:pt x="562" y="1422"/>
                    <a:pt x="585" y="1425"/>
                  </a:cubicBezTo>
                  <a:cubicBezTo>
                    <a:pt x="859" y="1457"/>
                    <a:pt x="962" y="1927"/>
                    <a:pt x="962" y="1927"/>
                  </a:cubicBezTo>
                  <a:cubicBezTo>
                    <a:pt x="962" y="1927"/>
                    <a:pt x="1024" y="1722"/>
                    <a:pt x="1159" y="1607"/>
                  </a:cubicBezTo>
                  <a:cubicBezTo>
                    <a:pt x="1294" y="1493"/>
                    <a:pt x="1527" y="1449"/>
                    <a:pt x="1527" y="1449"/>
                  </a:cubicBezTo>
                  <a:cubicBezTo>
                    <a:pt x="1527" y="1449"/>
                    <a:pt x="1616" y="1608"/>
                    <a:pt x="1757" y="1519"/>
                  </a:cubicBezTo>
                  <a:cubicBezTo>
                    <a:pt x="1852" y="1460"/>
                    <a:pt x="1886" y="1318"/>
                    <a:pt x="1844" y="1206"/>
                  </a:cubicBezTo>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5" name="Freeform 614"/>
            <p:cNvSpPr>
              <a:spLocks/>
            </p:cNvSpPr>
            <p:nvPr/>
          </p:nvSpPr>
          <p:spPr bwMode="auto">
            <a:xfrm>
              <a:off x="8246019" y="1984423"/>
              <a:ext cx="1758871" cy="1029943"/>
            </a:xfrm>
            <a:custGeom>
              <a:avLst/>
              <a:gdLst>
                <a:gd name="T0" fmla="*/ 1457 w 1825"/>
                <a:gd name="T1" fmla="*/ 509 h 1068"/>
                <a:gd name="T2" fmla="*/ 1260 w 1825"/>
                <a:gd name="T3" fmla="*/ 829 h 1068"/>
                <a:gd name="T4" fmla="*/ 883 w 1825"/>
                <a:gd name="T5" fmla="*/ 327 h 1068"/>
                <a:gd name="T6" fmla="*/ 822 w 1825"/>
                <a:gd name="T7" fmla="*/ 326 h 1068"/>
                <a:gd name="T8" fmla="*/ 822 w 1825"/>
                <a:gd name="T9" fmla="*/ 326 h 1068"/>
                <a:gd name="T10" fmla="*/ 608 w 1825"/>
                <a:gd name="T11" fmla="*/ 73 h 1068"/>
                <a:gd name="T12" fmla="*/ 423 w 1825"/>
                <a:gd name="T13" fmla="*/ 180 h 1068"/>
                <a:gd name="T14" fmla="*/ 298 w 1825"/>
                <a:gd name="T15" fmla="*/ 40 h 1068"/>
                <a:gd name="T16" fmla="*/ 163 w 1825"/>
                <a:gd name="T17" fmla="*/ 23 h 1068"/>
                <a:gd name="T18" fmla="*/ 483 w 1825"/>
                <a:gd name="T19" fmla="*/ 763 h 1068"/>
                <a:gd name="T20" fmla="*/ 1240 w 1825"/>
                <a:gd name="T21" fmla="*/ 985 h 1068"/>
                <a:gd name="T22" fmla="*/ 1578 w 1825"/>
                <a:gd name="T23" fmla="*/ 816 h 1068"/>
                <a:gd name="T24" fmla="*/ 1825 w 1825"/>
                <a:gd name="T25" fmla="*/ 351 h 1068"/>
                <a:gd name="T26" fmla="*/ 1457 w 1825"/>
                <a:gd name="T27" fmla="*/ 509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5" h="1068">
                  <a:moveTo>
                    <a:pt x="1457" y="509"/>
                  </a:moveTo>
                  <a:cubicBezTo>
                    <a:pt x="1322" y="624"/>
                    <a:pt x="1260" y="829"/>
                    <a:pt x="1260" y="829"/>
                  </a:cubicBezTo>
                  <a:cubicBezTo>
                    <a:pt x="1260" y="829"/>
                    <a:pt x="1157" y="359"/>
                    <a:pt x="883" y="327"/>
                  </a:cubicBezTo>
                  <a:cubicBezTo>
                    <a:pt x="860" y="324"/>
                    <a:pt x="840" y="324"/>
                    <a:pt x="822" y="326"/>
                  </a:cubicBezTo>
                  <a:cubicBezTo>
                    <a:pt x="822" y="326"/>
                    <a:pt x="822" y="326"/>
                    <a:pt x="822" y="326"/>
                  </a:cubicBezTo>
                  <a:cubicBezTo>
                    <a:pt x="790" y="213"/>
                    <a:pt x="723" y="99"/>
                    <a:pt x="608" y="73"/>
                  </a:cubicBezTo>
                  <a:cubicBezTo>
                    <a:pt x="493" y="48"/>
                    <a:pt x="440" y="111"/>
                    <a:pt x="423" y="180"/>
                  </a:cubicBezTo>
                  <a:cubicBezTo>
                    <a:pt x="392" y="127"/>
                    <a:pt x="347" y="73"/>
                    <a:pt x="298" y="40"/>
                  </a:cubicBezTo>
                  <a:cubicBezTo>
                    <a:pt x="255" y="12"/>
                    <a:pt x="208" y="0"/>
                    <a:pt x="163" y="23"/>
                  </a:cubicBezTo>
                  <a:cubicBezTo>
                    <a:pt x="0" y="104"/>
                    <a:pt x="245" y="557"/>
                    <a:pt x="483" y="763"/>
                  </a:cubicBezTo>
                  <a:cubicBezTo>
                    <a:pt x="720" y="969"/>
                    <a:pt x="1033" y="1068"/>
                    <a:pt x="1240" y="985"/>
                  </a:cubicBezTo>
                  <a:cubicBezTo>
                    <a:pt x="1313" y="956"/>
                    <a:pt x="1478" y="930"/>
                    <a:pt x="1578" y="816"/>
                  </a:cubicBezTo>
                  <a:cubicBezTo>
                    <a:pt x="1608" y="781"/>
                    <a:pt x="1783" y="593"/>
                    <a:pt x="1825" y="351"/>
                  </a:cubicBezTo>
                  <a:cubicBezTo>
                    <a:pt x="1825" y="351"/>
                    <a:pt x="1592" y="395"/>
                    <a:pt x="1457" y="509"/>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6" name="Freeform 615"/>
            <p:cNvSpPr>
              <a:spLocks/>
            </p:cNvSpPr>
            <p:nvPr/>
          </p:nvSpPr>
          <p:spPr bwMode="auto">
            <a:xfrm>
              <a:off x="9565763" y="1081379"/>
              <a:ext cx="413158" cy="275045"/>
            </a:xfrm>
            <a:custGeom>
              <a:avLst/>
              <a:gdLst>
                <a:gd name="T0" fmla="*/ 9 w 429"/>
                <a:gd name="T1" fmla="*/ 0 h 285"/>
                <a:gd name="T2" fmla="*/ 0 w 429"/>
                <a:gd name="T3" fmla="*/ 11 h 285"/>
                <a:gd name="T4" fmla="*/ 0 w 429"/>
                <a:gd name="T5" fmla="*/ 11 h 285"/>
                <a:gd name="T6" fmla="*/ 415 w 429"/>
                <a:gd name="T7" fmla="*/ 269 h 285"/>
                <a:gd name="T8" fmla="*/ 428 w 429"/>
                <a:gd name="T9" fmla="*/ 285 h 285"/>
                <a:gd name="T10" fmla="*/ 429 w 429"/>
                <a:gd name="T11" fmla="*/ 281 h 285"/>
                <a:gd name="T12" fmla="*/ 9 w 42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429" h="285">
                  <a:moveTo>
                    <a:pt x="9" y="0"/>
                  </a:moveTo>
                  <a:cubicBezTo>
                    <a:pt x="3" y="6"/>
                    <a:pt x="0" y="11"/>
                    <a:pt x="0" y="11"/>
                  </a:cubicBezTo>
                  <a:cubicBezTo>
                    <a:pt x="0" y="11"/>
                    <a:pt x="0" y="11"/>
                    <a:pt x="0" y="11"/>
                  </a:cubicBezTo>
                  <a:cubicBezTo>
                    <a:pt x="168" y="67"/>
                    <a:pt x="320" y="160"/>
                    <a:pt x="415" y="269"/>
                  </a:cubicBezTo>
                  <a:cubicBezTo>
                    <a:pt x="419" y="275"/>
                    <a:pt x="424" y="280"/>
                    <a:pt x="428" y="285"/>
                  </a:cubicBezTo>
                  <a:cubicBezTo>
                    <a:pt x="428" y="285"/>
                    <a:pt x="428" y="284"/>
                    <a:pt x="429" y="281"/>
                  </a:cubicBezTo>
                  <a:cubicBezTo>
                    <a:pt x="357" y="135"/>
                    <a:pt x="182" y="36"/>
                    <a:pt x="9"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7" name="Freeform 616"/>
            <p:cNvSpPr>
              <a:spLocks noEditPoints="1"/>
            </p:cNvSpPr>
            <p:nvPr/>
          </p:nvSpPr>
          <p:spPr bwMode="auto">
            <a:xfrm>
              <a:off x="8639109" y="2034593"/>
              <a:ext cx="1373454" cy="764342"/>
            </a:xfrm>
            <a:custGeom>
              <a:avLst/>
              <a:gdLst>
                <a:gd name="T0" fmla="*/ 1416 w 1425"/>
                <a:gd name="T1" fmla="*/ 292 h 793"/>
                <a:gd name="T2" fmla="*/ 1051 w 1425"/>
                <a:gd name="T3" fmla="*/ 440 h 793"/>
                <a:gd name="T4" fmla="*/ 921 w 1425"/>
                <a:gd name="T5" fmla="*/ 592 h 793"/>
                <a:gd name="T6" fmla="*/ 810 w 1425"/>
                <a:gd name="T7" fmla="*/ 599 h 793"/>
                <a:gd name="T8" fmla="*/ 595 w 1425"/>
                <a:gd name="T9" fmla="*/ 304 h 793"/>
                <a:gd name="T10" fmla="*/ 418 w 1425"/>
                <a:gd name="T11" fmla="*/ 260 h 793"/>
                <a:gd name="T12" fmla="*/ 319 w 1425"/>
                <a:gd name="T13" fmla="*/ 72 h 793"/>
                <a:gd name="T14" fmla="*/ 182 w 1425"/>
                <a:gd name="T15" fmla="*/ 3 h 793"/>
                <a:gd name="T16" fmla="*/ 38 w 1425"/>
                <a:gd name="T17" fmla="*/ 55 h 793"/>
                <a:gd name="T18" fmla="*/ 10 w 1425"/>
                <a:gd name="T19" fmla="*/ 131 h 793"/>
                <a:gd name="T20" fmla="*/ 5 w 1425"/>
                <a:gd name="T21" fmla="*/ 147 h 793"/>
                <a:gd name="T22" fmla="*/ 1 w 1425"/>
                <a:gd name="T23" fmla="*/ 209 h 793"/>
                <a:gd name="T24" fmla="*/ 23 w 1425"/>
                <a:gd name="T25" fmla="*/ 270 h 793"/>
                <a:gd name="T26" fmla="*/ 57 w 1425"/>
                <a:gd name="T27" fmla="*/ 280 h 793"/>
                <a:gd name="T28" fmla="*/ 71 w 1425"/>
                <a:gd name="T29" fmla="*/ 261 h 793"/>
                <a:gd name="T30" fmla="*/ 59 w 1425"/>
                <a:gd name="T31" fmla="*/ 197 h 793"/>
                <a:gd name="T32" fmla="*/ 31 w 1425"/>
                <a:gd name="T33" fmla="*/ 142 h 793"/>
                <a:gd name="T34" fmla="*/ 24 w 1425"/>
                <a:gd name="T35" fmla="*/ 132 h 793"/>
                <a:gd name="T36" fmla="*/ 22 w 1425"/>
                <a:gd name="T37" fmla="*/ 130 h 793"/>
                <a:gd name="T38" fmla="*/ 178 w 1425"/>
                <a:gd name="T39" fmla="*/ 32 h 793"/>
                <a:gd name="T40" fmla="*/ 344 w 1425"/>
                <a:gd name="T41" fmla="*/ 147 h 793"/>
                <a:gd name="T42" fmla="*/ 402 w 1425"/>
                <a:gd name="T43" fmla="*/ 262 h 793"/>
                <a:gd name="T44" fmla="*/ 314 w 1425"/>
                <a:gd name="T45" fmla="*/ 327 h 793"/>
                <a:gd name="T46" fmla="*/ 325 w 1425"/>
                <a:gd name="T47" fmla="*/ 446 h 793"/>
                <a:gd name="T48" fmla="*/ 384 w 1425"/>
                <a:gd name="T49" fmla="*/ 525 h 793"/>
                <a:gd name="T50" fmla="*/ 431 w 1425"/>
                <a:gd name="T51" fmla="*/ 518 h 793"/>
                <a:gd name="T52" fmla="*/ 440 w 1425"/>
                <a:gd name="T53" fmla="*/ 498 h 793"/>
                <a:gd name="T54" fmla="*/ 426 w 1425"/>
                <a:gd name="T55" fmla="*/ 287 h 793"/>
                <a:gd name="T56" fmla="*/ 579 w 1425"/>
                <a:gd name="T57" fmla="*/ 328 h 793"/>
                <a:gd name="T58" fmla="*/ 782 w 1425"/>
                <a:gd name="T59" fmla="*/ 610 h 793"/>
                <a:gd name="T60" fmla="*/ 847 w 1425"/>
                <a:gd name="T61" fmla="*/ 790 h 793"/>
                <a:gd name="T62" fmla="*/ 945 w 1425"/>
                <a:gd name="T63" fmla="*/ 606 h 793"/>
                <a:gd name="T64" fmla="*/ 1066 w 1425"/>
                <a:gd name="T65" fmla="*/ 459 h 793"/>
                <a:gd name="T66" fmla="*/ 1419 w 1425"/>
                <a:gd name="T67" fmla="*/ 306 h 793"/>
                <a:gd name="T68" fmla="*/ 1424 w 1425"/>
                <a:gd name="T69" fmla="*/ 298 h 793"/>
                <a:gd name="T70" fmla="*/ 42 w 1425"/>
                <a:gd name="T71" fmla="*/ 203 h 793"/>
                <a:gd name="T72" fmla="*/ 51 w 1425"/>
                <a:gd name="T73" fmla="*/ 256 h 793"/>
                <a:gd name="T74" fmla="*/ 30 w 1425"/>
                <a:gd name="T75" fmla="*/ 242 h 793"/>
                <a:gd name="T76" fmla="*/ 17 w 1425"/>
                <a:gd name="T77" fmla="*/ 168 h 793"/>
                <a:gd name="T78" fmla="*/ 18 w 1425"/>
                <a:gd name="T79" fmla="*/ 145 h 793"/>
                <a:gd name="T80" fmla="*/ 28 w 1425"/>
                <a:gd name="T81" fmla="*/ 166 h 793"/>
                <a:gd name="T82" fmla="*/ 414 w 1425"/>
                <a:gd name="T83" fmla="*/ 506 h 793"/>
                <a:gd name="T84" fmla="*/ 384 w 1425"/>
                <a:gd name="T85" fmla="*/ 496 h 793"/>
                <a:gd name="T86" fmla="*/ 332 w 1425"/>
                <a:gd name="T87" fmla="*/ 369 h 793"/>
                <a:gd name="T88" fmla="*/ 411 w 1425"/>
                <a:gd name="T89" fmla="*/ 288 h 793"/>
                <a:gd name="T90" fmla="*/ 420 w 1425"/>
                <a:gd name="T91" fmla="*/ 492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793">
                  <a:moveTo>
                    <a:pt x="1424" y="298"/>
                  </a:moveTo>
                  <a:cubicBezTo>
                    <a:pt x="1424" y="294"/>
                    <a:pt x="1420" y="291"/>
                    <a:pt x="1416" y="292"/>
                  </a:cubicBezTo>
                  <a:cubicBezTo>
                    <a:pt x="1351" y="304"/>
                    <a:pt x="1288" y="322"/>
                    <a:pt x="1226" y="346"/>
                  </a:cubicBezTo>
                  <a:cubicBezTo>
                    <a:pt x="1164" y="369"/>
                    <a:pt x="1104" y="399"/>
                    <a:pt x="1051" y="440"/>
                  </a:cubicBezTo>
                  <a:cubicBezTo>
                    <a:pt x="1025" y="461"/>
                    <a:pt x="1000" y="485"/>
                    <a:pt x="979" y="511"/>
                  </a:cubicBezTo>
                  <a:cubicBezTo>
                    <a:pt x="958" y="536"/>
                    <a:pt x="938" y="564"/>
                    <a:pt x="921" y="592"/>
                  </a:cubicBezTo>
                  <a:cubicBezTo>
                    <a:pt x="895" y="636"/>
                    <a:pt x="873" y="681"/>
                    <a:pt x="854" y="729"/>
                  </a:cubicBezTo>
                  <a:cubicBezTo>
                    <a:pt x="842" y="685"/>
                    <a:pt x="827" y="642"/>
                    <a:pt x="810" y="599"/>
                  </a:cubicBezTo>
                  <a:cubicBezTo>
                    <a:pt x="787" y="543"/>
                    <a:pt x="759" y="488"/>
                    <a:pt x="725" y="436"/>
                  </a:cubicBezTo>
                  <a:cubicBezTo>
                    <a:pt x="690" y="385"/>
                    <a:pt x="648" y="338"/>
                    <a:pt x="595" y="304"/>
                  </a:cubicBezTo>
                  <a:cubicBezTo>
                    <a:pt x="568" y="287"/>
                    <a:pt x="539" y="274"/>
                    <a:pt x="508" y="267"/>
                  </a:cubicBezTo>
                  <a:cubicBezTo>
                    <a:pt x="478" y="260"/>
                    <a:pt x="449" y="257"/>
                    <a:pt x="418" y="260"/>
                  </a:cubicBezTo>
                  <a:cubicBezTo>
                    <a:pt x="407" y="215"/>
                    <a:pt x="391" y="172"/>
                    <a:pt x="366" y="132"/>
                  </a:cubicBezTo>
                  <a:cubicBezTo>
                    <a:pt x="353" y="111"/>
                    <a:pt x="337" y="90"/>
                    <a:pt x="319" y="72"/>
                  </a:cubicBezTo>
                  <a:cubicBezTo>
                    <a:pt x="301" y="54"/>
                    <a:pt x="280" y="38"/>
                    <a:pt x="257" y="26"/>
                  </a:cubicBezTo>
                  <a:cubicBezTo>
                    <a:pt x="233" y="15"/>
                    <a:pt x="208" y="7"/>
                    <a:pt x="182" y="3"/>
                  </a:cubicBezTo>
                  <a:cubicBezTo>
                    <a:pt x="156" y="0"/>
                    <a:pt x="129" y="0"/>
                    <a:pt x="103" y="9"/>
                  </a:cubicBezTo>
                  <a:cubicBezTo>
                    <a:pt x="78" y="18"/>
                    <a:pt x="54" y="34"/>
                    <a:pt x="38" y="55"/>
                  </a:cubicBezTo>
                  <a:cubicBezTo>
                    <a:pt x="23" y="76"/>
                    <a:pt x="13" y="101"/>
                    <a:pt x="9" y="126"/>
                  </a:cubicBezTo>
                  <a:cubicBezTo>
                    <a:pt x="8" y="128"/>
                    <a:pt x="9" y="130"/>
                    <a:pt x="10" y="131"/>
                  </a:cubicBezTo>
                  <a:cubicBezTo>
                    <a:pt x="9" y="133"/>
                    <a:pt x="9" y="134"/>
                    <a:pt x="8" y="135"/>
                  </a:cubicBezTo>
                  <a:cubicBezTo>
                    <a:pt x="6" y="140"/>
                    <a:pt x="6" y="143"/>
                    <a:pt x="5" y="147"/>
                  </a:cubicBezTo>
                  <a:cubicBezTo>
                    <a:pt x="4" y="153"/>
                    <a:pt x="3" y="160"/>
                    <a:pt x="2" y="167"/>
                  </a:cubicBezTo>
                  <a:cubicBezTo>
                    <a:pt x="1" y="181"/>
                    <a:pt x="0" y="195"/>
                    <a:pt x="1" y="209"/>
                  </a:cubicBezTo>
                  <a:cubicBezTo>
                    <a:pt x="3" y="223"/>
                    <a:pt x="5" y="237"/>
                    <a:pt x="11" y="250"/>
                  </a:cubicBezTo>
                  <a:cubicBezTo>
                    <a:pt x="14" y="257"/>
                    <a:pt x="17" y="264"/>
                    <a:pt x="23" y="270"/>
                  </a:cubicBezTo>
                  <a:cubicBezTo>
                    <a:pt x="28" y="277"/>
                    <a:pt x="38" y="283"/>
                    <a:pt x="49" y="282"/>
                  </a:cubicBezTo>
                  <a:cubicBezTo>
                    <a:pt x="52" y="282"/>
                    <a:pt x="54" y="281"/>
                    <a:pt x="57" y="280"/>
                  </a:cubicBezTo>
                  <a:cubicBezTo>
                    <a:pt x="60" y="278"/>
                    <a:pt x="62" y="277"/>
                    <a:pt x="64" y="274"/>
                  </a:cubicBezTo>
                  <a:cubicBezTo>
                    <a:pt x="68" y="270"/>
                    <a:pt x="70" y="265"/>
                    <a:pt x="71" y="261"/>
                  </a:cubicBezTo>
                  <a:cubicBezTo>
                    <a:pt x="73" y="252"/>
                    <a:pt x="72" y="244"/>
                    <a:pt x="71" y="237"/>
                  </a:cubicBezTo>
                  <a:cubicBezTo>
                    <a:pt x="69" y="223"/>
                    <a:pt x="65" y="209"/>
                    <a:pt x="59" y="197"/>
                  </a:cubicBezTo>
                  <a:cubicBezTo>
                    <a:pt x="54" y="184"/>
                    <a:pt x="48" y="172"/>
                    <a:pt x="42" y="160"/>
                  </a:cubicBezTo>
                  <a:cubicBezTo>
                    <a:pt x="38" y="154"/>
                    <a:pt x="35" y="148"/>
                    <a:pt x="31" y="142"/>
                  </a:cubicBezTo>
                  <a:cubicBezTo>
                    <a:pt x="28" y="138"/>
                    <a:pt x="28" y="138"/>
                    <a:pt x="28" y="138"/>
                  </a:cubicBezTo>
                  <a:cubicBezTo>
                    <a:pt x="27" y="136"/>
                    <a:pt x="26" y="134"/>
                    <a:pt x="24" y="132"/>
                  </a:cubicBezTo>
                  <a:cubicBezTo>
                    <a:pt x="24" y="131"/>
                    <a:pt x="23" y="131"/>
                    <a:pt x="22" y="130"/>
                  </a:cubicBezTo>
                  <a:cubicBezTo>
                    <a:pt x="22" y="130"/>
                    <a:pt x="22" y="130"/>
                    <a:pt x="22" y="130"/>
                  </a:cubicBezTo>
                  <a:cubicBezTo>
                    <a:pt x="36" y="84"/>
                    <a:pt x="67" y="45"/>
                    <a:pt x="111" y="34"/>
                  </a:cubicBezTo>
                  <a:cubicBezTo>
                    <a:pt x="132" y="28"/>
                    <a:pt x="155" y="29"/>
                    <a:pt x="178" y="32"/>
                  </a:cubicBezTo>
                  <a:cubicBezTo>
                    <a:pt x="201" y="36"/>
                    <a:pt x="223" y="43"/>
                    <a:pt x="243" y="53"/>
                  </a:cubicBezTo>
                  <a:cubicBezTo>
                    <a:pt x="284" y="73"/>
                    <a:pt x="318" y="108"/>
                    <a:pt x="344" y="147"/>
                  </a:cubicBezTo>
                  <a:cubicBezTo>
                    <a:pt x="358" y="166"/>
                    <a:pt x="369" y="187"/>
                    <a:pt x="380" y="209"/>
                  </a:cubicBezTo>
                  <a:cubicBezTo>
                    <a:pt x="388" y="226"/>
                    <a:pt x="395" y="244"/>
                    <a:pt x="402" y="262"/>
                  </a:cubicBezTo>
                  <a:cubicBezTo>
                    <a:pt x="379" y="266"/>
                    <a:pt x="356" y="274"/>
                    <a:pt x="337" y="291"/>
                  </a:cubicBezTo>
                  <a:cubicBezTo>
                    <a:pt x="326" y="301"/>
                    <a:pt x="318" y="314"/>
                    <a:pt x="314" y="327"/>
                  </a:cubicBezTo>
                  <a:cubicBezTo>
                    <a:pt x="309" y="341"/>
                    <a:pt x="307" y="355"/>
                    <a:pt x="307" y="369"/>
                  </a:cubicBezTo>
                  <a:cubicBezTo>
                    <a:pt x="308" y="396"/>
                    <a:pt x="314" y="422"/>
                    <a:pt x="325" y="446"/>
                  </a:cubicBezTo>
                  <a:cubicBezTo>
                    <a:pt x="335" y="470"/>
                    <a:pt x="349" y="492"/>
                    <a:pt x="368" y="512"/>
                  </a:cubicBezTo>
                  <a:cubicBezTo>
                    <a:pt x="373" y="517"/>
                    <a:pt x="378" y="521"/>
                    <a:pt x="384" y="525"/>
                  </a:cubicBezTo>
                  <a:cubicBezTo>
                    <a:pt x="390" y="529"/>
                    <a:pt x="398" y="533"/>
                    <a:pt x="408" y="532"/>
                  </a:cubicBezTo>
                  <a:cubicBezTo>
                    <a:pt x="418" y="533"/>
                    <a:pt x="428" y="525"/>
                    <a:pt x="431" y="518"/>
                  </a:cubicBezTo>
                  <a:cubicBezTo>
                    <a:pt x="434" y="515"/>
                    <a:pt x="435" y="512"/>
                    <a:pt x="437" y="508"/>
                  </a:cubicBezTo>
                  <a:cubicBezTo>
                    <a:pt x="438" y="505"/>
                    <a:pt x="439" y="502"/>
                    <a:pt x="440" y="498"/>
                  </a:cubicBezTo>
                  <a:cubicBezTo>
                    <a:pt x="447" y="472"/>
                    <a:pt x="447" y="446"/>
                    <a:pt x="447" y="421"/>
                  </a:cubicBezTo>
                  <a:cubicBezTo>
                    <a:pt x="445" y="375"/>
                    <a:pt x="437" y="330"/>
                    <a:pt x="426" y="287"/>
                  </a:cubicBezTo>
                  <a:cubicBezTo>
                    <a:pt x="451" y="285"/>
                    <a:pt x="477" y="288"/>
                    <a:pt x="501" y="294"/>
                  </a:cubicBezTo>
                  <a:cubicBezTo>
                    <a:pt x="529" y="300"/>
                    <a:pt x="555" y="312"/>
                    <a:pt x="579" y="328"/>
                  </a:cubicBezTo>
                  <a:cubicBezTo>
                    <a:pt x="628" y="359"/>
                    <a:pt x="668" y="404"/>
                    <a:pt x="700" y="453"/>
                  </a:cubicBezTo>
                  <a:cubicBezTo>
                    <a:pt x="733" y="502"/>
                    <a:pt x="760" y="555"/>
                    <a:pt x="782" y="610"/>
                  </a:cubicBezTo>
                  <a:cubicBezTo>
                    <a:pt x="805" y="665"/>
                    <a:pt x="824" y="723"/>
                    <a:pt x="838" y="780"/>
                  </a:cubicBezTo>
                  <a:cubicBezTo>
                    <a:pt x="839" y="785"/>
                    <a:pt x="842" y="789"/>
                    <a:pt x="847" y="790"/>
                  </a:cubicBezTo>
                  <a:cubicBezTo>
                    <a:pt x="855" y="793"/>
                    <a:pt x="863" y="789"/>
                    <a:pt x="865" y="781"/>
                  </a:cubicBezTo>
                  <a:cubicBezTo>
                    <a:pt x="885" y="721"/>
                    <a:pt x="912" y="661"/>
                    <a:pt x="945" y="606"/>
                  </a:cubicBezTo>
                  <a:cubicBezTo>
                    <a:pt x="961" y="578"/>
                    <a:pt x="979" y="552"/>
                    <a:pt x="999" y="527"/>
                  </a:cubicBezTo>
                  <a:cubicBezTo>
                    <a:pt x="1019" y="502"/>
                    <a:pt x="1042" y="479"/>
                    <a:pt x="1066" y="459"/>
                  </a:cubicBezTo>
                  <a:cubicBezTo>
                    <a:pt x="1116" y="419"/>
                    <a:pt x="1174" y="390"/>
                    <a:pt x="1233" y="365"/>
                  </a:cubicBezTo>
                  <a:cubicBezTo>
                    <a:pt x="1293" y="340"/>
                    <a:pt x="1356" y="320"/>
                    <a:pt x="1419" y="306"/>
                  </a:cubicBezTo>
                  <a:cubicBezTo>
                    <a:pt x="1419" y="306"/>
                    <a:pt x="1419" y="306"/>
                    <a:pt x="1419" y="306"/>
                  </a:cubicBezTo>
                  <a:cubicBezTo>
                    <a:pt x="1423" y="305"/>
                    <a:pt x="1425" y="301"/>
                    <a:pt x="1424" y="298"/>
                  </a:cubicBezTo>
                  <a:moveTo>
                    <a:pt x="28" y="166"/>
                  </a:moveTo>
                  <a:cubicBezTo>
                    <a:pt x="33" y="178"/>
                    <a:pt x="38" y="191"/>
                    <a:pt x="42" y="203"/>
                  </a:cubicBezTo>
                  <a:cubicBezTo>
                    <a:pt x="46" y="215"/>
                    <a:pt x="50" y="228"/>
                    <a:pt x="51" y="240"/>
                  </a:cubicBezTo>
                  <a:cubicBezTo>
                    <a:pt x="52" y="246"/>
                    <a:pt x="52" y="252"/>
                    <a:pt x="51" y="256"/>
                  </a:cubicBezTo>
                  <a:cubicBezTo>
                    <a:pt x="50" y="261"/>
                    <a:pt x="49" y="261"/>
                    <a:pt x="47" y="261"/>
                  </a:cubicBezTo>
                  <a:cubicBezTo>
                    <a:pt x="42" y="263"/>
                    <a:pt x="34" y="253"/>
                    <a:pt x="30" y="242"/>
                  </a:cubicBezTo>
                  <a:cubicBezTo>
                    <a:pt x="25" y="231"/>
                    <a:pt x="22" y="219"/>
                    <a:pt x="20" y="206"/>
                  </a:cubicBezTo>
                  <a:cubicBezTo>
                    <a:pt x="18" y="194"/>
                    <a:pt x="17" y="181"/>
                    <a:pt x="17" y="168"/>
                  </a:cubicBezTo>
                  <a:cubicBezTo>
                    <a:pt x="17" y="161"/>
                    <a:pt x="17" y="155"/>
                    <a:pt x="18" y="148"/>
                  </a:cubicBezTo>
                  <a:cubicBezTo>
                    <a:pt x="18" y="147"/>
                    <a:pt x="18" y="146"/>
                    <a:pt x="18" y="145"/>
                  </a:cubicBezTo>
                  <a:cubicBezTo>
                    <a:pt x="20" y="148"/>
                    <a:pt x="20" y="148"/>
                    <a:pt x="20" y="148"/>
                  </a:cubicBezTo>
                  <a:cubicBezTo>
                    <a:pt x="23" y="154"/>
                    <a:pt x="25" y="160"/>
                    <a:pt x="28" y="166"/>
                  </a:cubicBezTo>
                  <a:moveTo>
                    <a:pt x="420" y="492"/>
                  </a:moveTo>
                  <a:cubicBezTo>
                    <a:pt x="419" y="498"/>
                    <a:pt x="416" y="503"/>
                    <a:pt x="414" y="506"/>
                  </a:cubicBezTo>
                  <a:cubicBezTo>
                    <a:pt x="411" y="510"/>
                    <a:pt x="410" y="511"/>
                    <a:pt x="407" y="511"/>
                  </a:cubicBezTo>
                  <a:cubicBezTo>
                    <a:pt x="401" y="511"/>
                    <a:pt x="391" y="504"/>
                    <a:pt x="384" y="496"/>
                  </a:cubicBezTo>
                  <a:cubicBezTo>
                    <a:pt x="368" y="479"/>
                    <a:pt x="356" y="458"/>
                    <a:pt x="347" y="437"/>
                  </a:cubicBezTo>
                  <a:cubicBezTo>
                    <a:pt x="338" y="415"/>
                    <a:pt x="332" y="391"/>
                    <a:pt x="332" y="369"/>
                  </a:cubicBezTo>
                  <a:cubicBezTo>
                    <a:pt x="332" y="346"/>
                    <a:pt x="339" y="324"/>
                    <a:pt x="355" y="310"/>
                  </a:cubicBezTo>
                  <a:cubicBezTo>
                    <a:pt x="369" y="297"/>
                    <a:pt x="389" y="291"/>
                    <a:pt x="411" y="288"/>
                  </a:cubicBezTo>
                  <a:cubicBezTo>
                    <a:pt x="421" y="332"/>
                    <a:pt x="427" y="377"/>
                    <a:pt x="428" y="421"/>
                  </a:cubicBezTo>
                  <a:cubicBezTo>
                    <a:pt x="428" y="446"/>
                    <a:pt x="427" y="471"/>
                    <a:pt x="420" y="49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8" name="Freeform 617"/>
            <p:cNvSpPr>
              <a:spLocks/>
            </p:cNvSpPr>
            <p:nvPr/>
          </p:nvSpPr>
          <p:spPr bwMode="auto">
            <a:xfrm>
              <a:off x="10614003" y="2771194"/>
              <a:ext cx="183560" cy="57842"/>
            </a:xfrm>
            <a:custGeom>
              <a:avLst/>
              <a:gdLst>
                <a:gd name="T0" fmla="*/ 187 w 190"/>
                <a:gd name="T1" fmla="*/ 13 h 60"/>
                <a:gd name="T2" fmla="*/ 147 w 190"/>
                <a:gd name="T3" fmla="*/ 41 h 60"/>
                <a:gd name="T4" fmla="*/ 101 w 190"/>
                <a:gd name="T5" fmla="*/ 56 h 60"/>
                <a:gd name="T6" fmla="*/ 52 w 190"/>
                <a:gd name="T7" fmla="*/ 59 h 60"/>
                <a:gd name="T8" fmla="*/ 5 w 190"/>
                <a:gd name="T9" fmla="*/ 45 h 60"/>
                <a:gd name="T10" fmla="*/ 2 w 190"/>
                <a:gd name="T11" fmla="*/ 35 h 60"/>
                <a:gd name="T12" fmla="*/ 9 w 190"/>
                <a:gd name="T13" fmla="*/ 31 h 60"/>
                <a:gd name="T14" fmla="*/ 10 w 190"/>
                <a:gd name="T15" fmla="*/ 31 h 60"/>
                <a:gd name="T16" fmla="*/ 53 w 190"/>
                <a:gd name="T17" fmla="*/ 32 h 60"/>
                <a:gd name="T18" fmla="*/ 96 w 190"/>
                <a:gd name="T19" fmla="*/ 27 h 60"/>
                <a:gd name="T20" fmla="*/ 137 w 190"/>
                <a:gd name="T21" fmla="*/ 16 h 60"/>
                <a:gd name="T22" fmla="*/ 179 w 190"/>
                <a:gd name="T23" fmla="*/ 1 h 60"/>
                <a:gd name="T24" fmla="*/ 180 w 190"/>
                <a:gd name="T25" fmla="*/ 1 h 60"/>
                <a:gd name="T26" fmla="*/ 189 w 190"/>
                <a:gd name="T27" fmla="*/ 5 h 60"/>
                <a:gd name="T28" fmla="*/ 187 w 190"/>
                <a:gd name="T2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60">
                  <a:moveTo>
                    <a:pt x="187" y="13"/>
                  </a:moveTo>
                  <a:cubicBezTo>
                    <a:pt x="175" y="25"/>
                    <a:pt x="162" y="33"/>
                    <a:pt x="147" y="41"/>
                  </a:cubicBezTo>
                  <a:cubicBezTo>
                    <a:pt x="133" y="48"/>
                    <a:pt x="117" y="53"/>
                    <a:pt x="101" y="56"/>
                  </a:cubicBezTo>
                  <a:cubicBezTo>
                    <a:pt x="85" y="59"/>
                    <a:pt x="69" y="60"/>
                    <a:pt x="52" y="59"/>
                  </a:cubicBezTo>
                  <a:cubicBezTo>
                    <a:pt x="36" y="57"/>
                    <a:pt x="20" y="52"/>
                    <a:pt x="5" y="45"/>
                  </a:cubicBezTo>
                  <a:cubicBezTo>
                    <a:pt x="2" y="43"/>
                    <a:pt x="0" y="39"/>
                    <a:pt x="2" y="35"/>
                  </a:cubicBezTo>
                  <a:cubicBezTo>
                    <a:pt x="3" y="33"/>
                    <a:pt x="6" y="31"/>
                    <a:pt x="9" y="31"/>
                  </a:cubicBezTo>
                  <a:cubicBezTo>
                    <a:pt x="10" y="31"/>
                    <a:pt x="10" y="31"/>
                    <a:pt x="10" y="31"/>
                  </a:cubicBezTo>
                  <a:cubicBezTo>
                    <a:pt x="25" y="32"/>
                    <a:pt x="39" y="33"/>
                    <a:pt x="53" y="32"/>
                  </a:cubicBezTo>
                  <a:cubicBezTo>
                    <a:pt x="67" y="31"/>
                    <a:pt x="82" y="30"/>
                    <a:pt x="96" y="27"/>
                  </a:cubicBezTo>
                  <a:cubicBezTo>
                    <a:pt x="110" y="24"/>
                    <a:pt x="124" y="20"/>
                    <a:pt x="137" y="16"/>
                  </a:cubicBezTo>
                  <a:cubicBezTo>
                    <a:pt x="151" y="12"/>
                    <a:pt x="165" y="6"/>
                    <a:pt x="179" y="1"/>
                  </a:cubicBezTo>
                  <a:cubicBezTo>
                    <a:pt x="180" y="1"/>
                    <a:pt x="180" y="1"/>
                    <a:pt x="180" y="1"/>
                  </a:cubicBezTo>
                  <a:cubicBezTo>
                    <a:pt x="183" y="0"/>
                    <a:pt x="188" y="2"/>
                    <a:pt x="189" y="5"/>
                  </a:cubicBezTo>
                  <a:cubicBezTo>
                    <a:pt x="190" y="8"/>
                    <a:pt x="189" y="11"/>
                    <a:pt x="187" y="1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9" name="Freeform 618"/>
            <p:cNvSpPr>
              <a:spLocks/>
            </p:cNvSpPr>
            <p:nvPr/>
          </p:nvSpPr>
          <p:spPr bwMode="auto">
            <a:xfrm>
              <a:off x="9225203" y="1827424"/>
              <a:ext cx="214252" cy="170575"/>
            </a:xfrm>
            <a:custGeom>
              <a:avLst/>
              <a:gdLst>
                <a:gd name="T0" fmla="*/ 91 w 222"/>
                <a:gd name="T1" fmla="*/ 0 h 177"/>
                <a:gd name="T2" fmla="*/ 10 w 222"/>
                <a:gd name="T3" fmla="*/ 56 h 177"/>
                <a:gd name="T4" fmla="*/ 93 w 222"/>
                <a:gd name="T5" fmla="*/ 173 h 177"/>
                <a:gd name="T6" fmla="*/ 122 w 222"/>
                <a:gd name="T7" fmla="*/ 177 h 177"/>
                <a:gd name="T8" fmla="*/ 218 w 222"/>
                <a:gd name="T9" fmla="*/ 111 h 177"/>
                <a:gd name="T10" fmla="*/ 136 w 222"/>
                <a:gd name="T11" fmla="*/ 10 h 177"/>
                <a:gd name="T12" fmla="*/ 91 w 222"/>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22" h="177">
                  <a:moveTo>
                    <a:pt x="91" y="0"/>
                  </a:moveTo>
                  <a:cubicBezTo>
                    <a:pt x="51" y="0"/>
                    <a:pt x="19" y="24"/>
                    <a:pt x="10" y="56"/>
                  </a:cubicBezTo>
                  <a:cubicBezTo>
                    <a:pt x="0" y="88"/>
                    <a:pt x="31" y="159"/>
                    <a:pt x="93" y="173"/>
                  </a:cubicBezTo>
                  <a:cubicBezTo>
                    <a:pt x="103" y="176"/>
                    <a:pt x="113" y="177"/>
                    <a:pt x="122" y="177"/>
                  </a:cubicBezTo>
                  <a:cubicBezTo>
                    <a:pt x="175" y="177"/>
                    <a:pt x="214" y="143"/>
                    <a:pt x="218" y="111"/>
                  </a:cubicBezTo>
                  <a:cubicBezTo>
                    <a:pt x="222" y="74"/>
                    <a:pt x="194" y="36"/>
                    <a:pt x="136" y="10"/>
                  </a:cubicBezTo>
                  <a:cubicBezTo>
                    <a:pt x="120" y="3"/>
                    <a:pt x="105" y="0"/>
                    <a:pt x="91"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0" name="Freeform 619"/>
            <p:cNvSpPr>
              <a:spLocks/>
            </p:cNvSpPr>
            <p:nvPr/>
          </p:nvSpPr>
          <p:spPr bwMode="auto">
            <a:xfrm>
              <a:off x="9402861" y="1884675"/>
              <a:ext cx="38365" cy="51940"/>
            </a:xfrm>
            <a:custGeom>
              <a:avLst/>
              <a:gdLst>
                <a:gd name="T0" fmla="*/ 16 w 40"/>
                <a:gd name="T1" fmla="*/ 1 h 54"/>
                <a:gd name="T2" fmla="*/ 29 w 40"/>
                <a:gd name="T3" fmla="*/ 52 h 54"/>
                <a:gd name="T4" fmla="*/ 16 w 40"/>
                <a:gd name="T5" fmla="*/ 1 h 54"/>
              </a:gdLst>
              <a:ahLst/>
              <a:cxnLst>
                <a:cxn ang="0">
                  <a:pos x="T0" y="T1"/>
                </a:cxn>
                <a:cxn ang="0">
                  <a:pos x="T2" y="T3"/>
                </a:cxn>
                <a:cxn ang="0">
                  <a:pos x="T4" y="T5"/>
                </a:cxn>
              </a:cxnLst>
              <a:rect l="0" t="0" r="r" b="b"/>
              <a:pathLst>
                <a:path w="40" h="54">
                  <a:moveTo>
                    <a:pt x="16" y="1"/>
                  </a:moveTo>
                  <a:cubicBezTo>
                    <a:pt x="0" y="0"/>
                    <a:pt x="17" y="54"/>
                    <a:pt x="29" y="52"/>
                  </a:cubicBezTo>
                  <a:cubicBezTo>
                    <a:pt x="40" y="49"/>
                    <a:pt x="33" y="1"/>
                    <a:pt x="16" y="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1" name="Freeform 620"/>
            <p:cNvSpPr>
              <a:spLocks/>
            </p:cNvSpPr>
            <p:nvPr/>
          </p:nvSpPr>
          <p:spPr bwMode="auto">
            <a:xfrm>
              <a:off x="9222252" y="1820931"/>
              <a:ext cx="86763" cy="123947"/>
            </a:xfrm>
            <a:custGeom>
              <a:avLst/>
              <a:gdLst>
                <a:gd name="T0" fmla="*/ 84 w 90"/>
                <a:gd name="T1" fmla="*/ 13 h 129"/>
                <a:gd name="T2" fmla="*/ 52 w 90"/>
                <a:gd name="T3" fmla="*/ 27 h 129"/>
                <a:gd name="T4" fmla="*/ 30 w 90"/>
                <a:gd name="T5" fmla="*/ 52 h 129"/>
                <a:gd name="T6" fmla="*/ 23 w 90"/>
                <a:gd name="T7" fmla="*/ 68 h 129"/>
                <a:gd name="T8" fmla="*/ 21 w 90"/>
                <a:gd name="T9" fmla="*/ 84 h 129"/>
                <a:gd name="T10" fmla="*/ 26 w 90"/>
                <a:gd name="T11" fmla="*/ 121 h 129"/>
                <a:gd name="T12" fmla="*/ 26 w 90"/>
                <a:gd name="T13" fmla="*/ 121 h 129"/>
                <a:gd name="T14" fmla="*/ 23 w 90"/>
                <a:gd name="T15" fmla="*/ 128 h 129"/>
                <a:gd name="T16" fmla="*/ 17 w 90"/>
                <a:gd name="T17" fmla="*/ 126 h 129"/>
                <a:gd name="T18" fmla="*/ 1 w 90"/>
                <a:gd name="T19" fmla="*/ 86 h 129"/>
                <a:gd name="T20" fmla="*/ 2 w 90"/>
                <a:gd name="T21" fmla="*/ 63 h 129"/>
                <a:gd name="T22" fmla="*/ 10 w 90"/>
                <a:gd name="T23" fmla="*/ 41 h 129"/>
                <a:gd name="T24" fmla="*/ 42 w 90"/>
                <a:gd name="T25" fmla="*/ 10 h 129"/>
                <a:gd name="T26" fmla="*/ 85 w 90"/>
                <a:gd name="T27" fmla="*/ 2 h 129"/>
                <a:gd name="T28" fmla="*/ 89 w 90"/>
                <a:gd name="T29" fmla="*/ 9 h 129"/>
                <a:gd name="T30" fmla="*/ 85 w 90"/>
                <a:gd name="T31" fmla="*/ 13 h 129"/>
                <a:gd name="T32" fmla="*/ 84 w 90"/>
                <a:gd name="T33"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9">
                  <a:moveTo>
                    <a:pt x="84" y="13"/>
                  </a:moveTo>
                  <a:cubicBezTo>
                    <a:pt x="73" y="16"/>
                    <a:pt x="61" y="21"/>
                    <a:pt x="52" y="27"/>
                  </a:cubicBezTo>
                  <a:cubicBezTo>
                    <a:pt x="42" y="34"/>
                    <a:pt x="35" y="42"/>
                    <a:pt x="30" y="52"/>
                  </a:cubicBezTo>
                  <a:cubicBezTo>
                    <a:pt x="27" y="57"/>
                    <a:pt x="25" y="63"/>
                    <a:pt x="23" y="68"/>
                  </a:cubicBezTo>
                  <a:cubicBezTo>
                    <a:pt x="21" y="73"/>
                    <a:pt x="21" y="78"/>
                    <a:pt x="21" y="84"/>
                  </a:cubicBezTo>
                  <a:cubicBezTo>
                    <a:pt x="21" y="96"/>
                    <a:pt x="23" y="109"/>
                    <a:pt x="26" y="121"/>
                  </a:cubicBezTo>
                  <a:cubicBezTo>
                    <a:pt x="26" y="121"/>
                    <a:pt x="26" y="121"/>
                    <a:pt x="26" y="121"/>
                  </a:cubicBezTo>
                  <a:cubicBezTo>
                    <a:pt x="27" y="124"/>
                    <a:pt x="25" y="127"/>
                    <a:pt x="23" y="128"/>
                  </a:cubicBezTo>
                  <a:cubicBezTo>
                    <a:pt x="20" y="129"/>
                    <a:pt x="18" y="128"/>
                    <a:pt x="17" y="126"/>
                  </a:cubicBezTo>
                  <a:cubicBezTo>
                    <a:pt x="9" y="114"/>
                    <a:pt x="3" y="101"/>
                    <a:pt x="1" y="86"/>
                  </a:cubicBezTo>
                  <a:cubicBezTo>
                    <a:pt x="0" y="79"/>
                    <a:pt x="0" y="71"/>
                    <a:pt x="2" y="63"/>
                  </a:cubicBezTo>
                  <a:cubicBezTo>
                    <a:pt x="4" y="55"/>
                    <a:pt x="6" y="48"/>
                    <a:pt x="10" y="41"/>
                  </a:cubicBezTo>
                  <a:cubicBezTo>
                    <a:pt x="17" y="28"/>
                    <a:pt x="28" y="16"/>
                    <a:pt x="42" y="10"/>
                  </a:cubicBezTo>
                  <a:cubicBezTo>
                    <a:pt x="55" y="3"/>
                    <a:pt x="70" y="0"/>
                    <a:pt x="85" y="2"/>
                  </a:cubicBezTo>
                  <a:cubicBezTo>
                    <a:pt x="88" y="3"/>
                    <a:pt x="90" y="6"/>
                    <a:pt x="89" y="9"/>
                  </a:cubicBezTo>
                  <a:cubicBezTo>
                    <a:pt x="89" y="11"/>
                    <a:pt x="87" y="13"/>
                    <a:pt x="85" y="13"/>
                  </a:cubicBezTo>
                  <a:lnTo>
                    <a:pt x="84" y="13"/>
                  </a:lnTo>
                  <a:close/>
                </a:path>
              </a:pathLst>
            </a:custGeom>
            <a:solidFill>
              <a:srgbClr val="6D2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2" name="Freeform 621"/>
            <p:cNvSpPr>
              <a:spLocks/>
            </p:cNvSpPr>
            <p:nvPr/>
          </p:nvSpPr>
          <p:spPr bwMode="auto">
            <a:xfrm>
              <a:off x="8929500" y="1770762"/>
              <a:ext cx="129850" cy="132210"/>
            </a:xfrm>
            <a:custGeom>
              <a:avLst/>
              <a:gdLst>
                <a:gd name="T0" fmla="*/ 134 w 135"/>
                <a:gd name="T1" fmla="*/ 70 h 137"/>
                <a:gd name="T2" fmla="*/ 66 w 135"/>
                <a:gd name="T3" fmla="*/ 136 h 137"/>
                <a:gd name="T4" fmla="*/ 0 w 135"/>
                <a:gd name="T5" fmla="*/ 67 h 137"/>
                <a:gd name="T6" fmla="*/ 69 w 135"/>
                <a:gd name="T7" fmla="*/ 1 h 137"/>
                <a:gd name="T8" fmla="*/ 134 w 135"/>
                <a:gd name="T9" fmla="*/ 70 h 137"/>
              </a:gdLst>
              <a:ahLst/>
              <a:cxnLst>
                <a:cxn ang="0">
                  <a:pos x="T0" y="T1"/>
                </a:cxn>
                <a:cxn ang="0">
                  <a:pos x="T2" y="T3"/>
                </a:cxn>
                <a:cxn ang="0">
                  <a:pos x="T4" y="T5"/>
                </a:cxn>
                <a:cxn ang="0">
                  <a:pos x="T6" y="T7"/>
                </a:cxn>
                <a:cxn ang="0">
                  <a:pos x="T8" y="T9"/>
                </a:cxn>
              </a:cxnLst>
              <a:rect l="0" t="0" r="r" b="b"/>
              <a:pathLst>
                <a:path w="135" h="137">
                  <a:moveTo>
                    <a:pt x="134" y="70"/>
                  </a:moveTo>
                  <a:cubicBezTo>
                    <a:pt x="133" y="108"/>
                    <a:pt x="103" y="137"/>
                    <a:pt x="66" y="136"/>
                  </a:cubicBezTo>
                  <a:cubicBezTo>
                    <a:pt x="29" y="135"/>
                    <a:pt x="0" y="104"/>
                    <a:pt x="0" y="67"/>
                  </a:cubicBezTo>
                  <a:cubicBezTo>
                    <a:pt x="1" y="29"/>
                    <a:pt x="32" y="0"/>
                    <a:pt x="69" y="1"/>
                  </a:cubicBezTo>
                  <a:cubicBezTo>
                    <a:pt x="106" y="1"/>
                    <a:pt x="135" y="33"/>
                    <a:pt x="134" y="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3" name="Freeform 622"/>
            <p:cNvSpPr>
              <a:spLocks/>
            </p:cNvSpPr>
            <p:nvPr/>
          </p:nvSpPr>
          <p:spPr bwMode="auto">
            <a:xfrm>
              <a:off x="8887004" y="1845130"/>
              <a:ext cx="84992" cy="51940"/>
            </a:xfrm>
            <a:custGeom>
              <a:avLst/>
              <a:gdLst>
                <a:gd name="T0" fmla="*/ 12 w 88"/>
                <a:gd name="T1" fmla="*/ 52 h 54"/>
                <a:gd name="T2" fmla="*/ 47 w 88"/>
                <a:gd name="T3" fmla="*/ 34 h 54"/>
                <a:gd name="T4" fmla="*/ 62 w 88"/>
                <a:gd name="T5" fmla="*/ 29 h 54"/>
                <a:gd name="T6" fmla="*/ 79 w 88"/>
                <a:gd name="T7" fmla="*/ 27 h 54"/>
                <a:gd name="T8" fmla="*/ 81 w 88"/>
                <a:gd name="T9" fmla="*/ 27 h 54"/>
                <a:gd name="T10" fmla="*/ 88 w 88"/>
                <a:gd name="T11" fmla="*/ 19 h 54"/>
                <a:gd name="T12" fmla="*/ 87 w 88"/>
                <a:gd name="T13" fmla="*/ 14 h 54"/>
                <a:gd name="T14" fmla="*/ 62 w 88"/>
                <a:gd name="T15" fmla="*/ 1 h 54"/>
                <a:gd name="T16" fmla="*/ 34 w 88"/>
                <a:gd name="T17" fmla="*/ 6 h 54"/>
                <a:gd name="T18" fmla="*/ 14 w 88"/>
                <a:gd name="T19" fmla="*/ 21 h 54"/>
                <a:gd name="T20" fmla="*/ 1 w 88"/>
                <a:gd name="T21" fmla="*/ 43 h 54"/>
                <a:gd name="T22" fmla="*/ 6 w 88"/>
                <a:gd name="T23" fmla="*/ 53 h 54"/>
                <a:gd name="T24" fmla="*/ 11 w 88"/>
                <a:gd name="T25" fmla="*/ 53 h 54"/>
                <a:gd name="T26" fmla="*/ 12 w 88"/>
                <a:gd name="T27"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4">
                  <a:moveTo>
                    <a:pt x="12" y="52"/>
                  </a:moveTo>
                  <a:cubicBezTo>
                    <a:pt x="26" y="46"/>
                    <a:pt x="37" y="39"/>
                    <a:pt x="47" y="34"/>
                  </a:cubicBezTo>
                  <a:cubicBezTo>
                    <a:pt x="52" y="32"/>
                    <a:pt x="57" y="30"/>
                    <a:pt x="62" y="29"/>
                  </a:cubicBezTo>
                  <a:cubicBezTo>
                    <a:pt x="67" y="27"/>
                    <a:pt x="72" y="27"/>
                    <a:pt x="79" y="27"/>
                  </a:cubicBezTo>
                  <a:cubicBezTo>
                    <a:pt x="81" y="27"/>
                    <a:pt x="81" y="27"/>
                    <a:pt x="81" y="27"/>
                  </a:cubicBezTo>
                  <a:cubicBezTo>
                    <a:pt x="85" y="27"/>
                    <a:pt x="88" y="24"/>
                    <a:pt x="88" y="19"/>
                  </a:cubicBezTo>
                  <a:cubicBezTo>
                    <a:pt x="88" y="17"/>
                    <a:pt x="88" y="16"/>
                    <a:pt x="87" y="14"/>
                  </a:cubicBezTo>
                  <a:cubicBezTo>
                    <a:pt x="81" y="7"/>
                    <a:pt x="72" y="2"/>
                    <a:pt x="62" y="1"/>
                  </a:cubicBezTo>
                  <a:cubicBezTo>
                    <a:pt x="52" y="0"/>
                    <a:pt x="43" y="3"/>
                    <a:pt x="34" y="6"/>
                  </a:cubicBezTo>
                  <a:cubicBezTo>
                    <a:pt x="26" y="10"/>
                    <a:pt x="19" y="15"/>
                    <a:pt x="14" y="21"/>
                  </a:cubicBezTo>
                  <a:cubicBezTo>
                    <a:pt x="8" y="28"/>
                    <a:pt x="4" y="34"/>
                    <a:pt x="1" y="43"/>
                  </a:cubicBezTo>
                  <a:cubicBezTo>
                    <a:pt x="0" y="47"/>
                    <a:pt x="2" y="52"/>
                    <a:pt x="6" y="53"/>
                  </a:cubicBezTo>
                  <a:cubicBezTo>
                    <a:pt x="8" y="54"/>
                    <a:pt x="10" y="53"/>
                    <a:pt x="11" y="53"/>
                  </a:cubicBezTo>
                  <a:lnTo>
                    <a:pt x="1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4" name="Freeform 623"/>
            <p:cNvSpPr>
              <a:spLocks/>
            </p:cNvSpPr>
            <p:nvPr/>
          </p:nvSpPr>
          <p:spPr bwMode="auto">
            <a:xfrm>
              <a:off x="9529169" y="2105420"/>
              <a:ext cx="146966" cy="149327"/>
            </a:xfrm>
            <a:custGeom>
              <a:avLst/>
              <a:gdLst>
                <a:gd name="T0" fmla="*/ 20 w 153"/>
                <a:gd name="T1" fmla="*/ 40 h 155"/>
                <a:gd name="T2" fmla="*/ 40 w 153"/>
                <a:gd name="T3" fmla="*/ 134 h 155"/>
                <a:gd name="T4" fmla="*/ 132 w 153"/>
                <a:gd name="T5" fmla="*/ 115 h 155"/>
                <a:gd name="T6" fmla="*/ 113 w 153"/>
                <a:gd name="T7" fmla="*/ 21 h 155"/>
                <a:gd name="T8" fmla="*/ 20 w 153"/>
                <a:gd name="T9" fmla="*/ 40 h 155"/>
              </a:gdLst>
              <a:ahLst/>
              <a:cxnLst>
                <a:cxn ang="0">
                  <a:pos x="T0" y="T1"/>
                </a:cxn>
                <a:cxn ang="0">
                  <a:pos x="T2" y="T3"/>
                </a:cxn>
                <a:cxn ang="0">
                  <a:pos x="T4" y="T5"/>
                </a:cxn>
                <a:cxn ang="0">
                  <a:pos x="T6" y="T7"/>
                </a:cxn>
                <a:cxn ang="0">
                  <a:pos x="T8" y="T9"/>
                </a:cxn>
              </a:cxnLst>
              <a:rect l="0" t="0" r="r" b="b"/>
              <a:pathLst>
                <a:path w="153" h="155">
                  <a:moveTo>
                    <a:pt x="20" y="40"/>
                  </a:moveTo>
                  <a:cubicBezTo>
                    <a:pt x="0" y="72"/>
                    <a:pt x="9" y="114"/>
                    <a:pt x="40" y="134"/>
                  </a:cubicBezTo>
                  <a:cubicBezTo>
                    <a:pt x="71" y="155"/>
                    <a:pt x="112" y="146"/>
                    <a:pt x="132" y="115"/>
                  </a:cubicBezTo>
                  <a:cubicBezTo>
                    <a:pt x="153" y="83"/>
                    <a:pt x="144" y="41"/>
                    <a:pt x="113" y="21"/>
                  </a:cubicBezTo>
                  <a:cubicBezTo>
                    <a:pt x="82" y="0"/>
                    <a:pt x="40" y="9"/>
                    <a:pt x="20"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5" name="Freeform 624"/>
            <p:cNvSpPr>
              <a:spLocks/>
            </p:cNvSpPr>
            <p:nvPr/>
          </p:nvSpPr>
          <p:spPr bwMode="auto">
            <a:xfrm>
              <a:off x="9602947" y="2209299"/>
              <a:ext cx="61974" cy="79090"/>
            </a:xfrm>
            <a:custGeom>
              <a:avLst/>
              <a:gdLst>
                <a:gd name="T0" fmla="*/ 47 w 64"/>
                <a:gd name="T1" fmla="*/ 77 h 82"/>
                <a:gd name="T2" fmla="*/ 28 w 64"/>
                <a:gd name="T3" fmla="*/ 42 h 82"/>
                <a:gd name="T4" fmla="*/ 19 w 64"/>
                <a:gd name="T5" fmla="*/ 29 h 82"/>
                <a:gd name="T6" fmla="*/ 6 w 64"/>
                <a:gd name="T7" fmla="*/ 18 h 82"/>
                <a:gd name="T8" fmla="*/ 5 w 64"/>
                <a:gd name="T9" fmla="*/ 17 h 82"/>
                <a:gd name="T10" fmla="*/ 3 w 64"/>
                <a:gd name="T11" fmla="*/ 6 h 82"/>
                <a:gd name="T12" fmla="*/ 7 w 64"/>
                <a:gd name="T13" fmla="*/ 3 h 82"/>
                <a:gd name="T14" fmla="*/ 35 w 64"/>
                <a:gd name="T15" fmla="*/ 6 h 82"/>
                <a:gd name="T16" fmla="*/ 54 w 64"/>
                <a:gd name="T17" fmla="*/ 26 h 82"/>
                <a:gd name="T18" fmla="*/ 63 w 64"/>
                <a:gd name="T19" fmla="*/ 51 h 82"/>
                <a:gd name="T20" fmla="*/ 61 w 64"/>
                <a:gd name="T21" fmla="*/ 76 h 82"/>
                <a:gd name="T22" fmla="*/ 52 w 64"/>
                <a:gd name="T23" fmla="*/ 81 h 82"/>
                <a:gd name="T24" fmla="*/ 47 w 64"/>
                <a:gd name="T25" fmla="*/ 78 h 82"/>
                <a:gd name="T26" fmla="*/ 47 w 64"/>
                <a:gd name="T2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2">
                  <a:moveTo>
                    <a:pt x="47" y="77"/>
                  </a:moveTo>
                  <a:cubicBezTo>
                    <a:pt x="39" y="64"/>
                    <a:pt x="34" y="52"/>
                    <a:pt x="28" y="42"/>
                  </a:cubicBezTo>
                  <a:cubicBezTo>
                    <a:pt x="25" y="37"/>
                    <a:pt x="22" y="33"/>
                    <a:pt x="19" y="29"/>
                  </a:cubicBezTo>
                  <a:cubicBezTo>
                    <a:pt x="16" y="25"/>
                    <a:pt x="12" y="22"/>
                    <a:pt x="6" y="18"/>
                  </a:cubicBezTo>
                  <a:cubicBezTo>
                    <a:pt x="5" y="17"/>
                    <a:pt x="5" y="17"/>
                    <a:pt x="5" y="17"/>
                  </a:cubicBezTo>
                  <a:cubicBezTo>
                    <a:pt x="1" y="14"/>
                    <a:pt x="0" y="9"/>
                    <a:pt x="3" y="6"/>
                  </a:cubicBezTo>
                  <a:cubicBezTo>
                    <a:pt x="4" y="4"/>
                    <a:pt x="5" y="3"/>
                    <a:pt x="7" y="3"/>
                  </a:cubicBezTo>
                  <a:cubicBezTo>
                    <a:pt x="16" y="0"/>
                    <a:pt x="26" y="2"/>
                    <a:pt x="35" y="6"/>
                  </a:cubicBezTo>
                  <a:cubicBezTo>
                    <a:pt x="43" y="11"/>
                    <a:pt x="50" y="18"/>
                    <a:pt x="54" y="26"/>
                  </a:cubicBezTo>
                  <a:cubicBezTo>
                    <a:pt x="59" y="34"/>
                    <a:pt x="62" y="42"/>
                    <a:pt x="63" y="51"/>
                  </a:cubicBezTo>
                  <a:cubicBezTo>
                    <a:pt x="64" y="59"/>
                    <a:pt x="64" y="67"/>
                    <a:pt x="61" y="76"/>
                  </a:cubicBezTo>
                  <a:cubicBezTo>
                    <a:pt x="60" y="80"/>
                    <a:pt x="56" y="82"/>
                    <a:pt x="52" y="81"/>
                  </a:cubicBezTo>
                  <a:cubicBezTo>
                    <a:pt x="50" y="80"/>
                    <a:pt x="48" y="79"/>
                    <a:pt x="47" y="78"/>
                  </a:cubicBezTo>
                  <a:lnTo>
                    <a:pt x="47"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6" name="Freeform 625"/>
            <p:cNvSpPr>
              <a:spLocks/>
            </p:cNvSpPr>
            <p:nvPr/>
          </p:nvSpPr>
          <p:spPr bwMode="auto">
            <a:xfrm>
              <a:off x="8806143" y="1260807"/>
              <a:ext cx="396041" cy="391319"/>
            </a:xfrm>
            <a:custGeom>
              <a:avLst/>
              <a:gdLst>
                <a:gd name="T0" fmla="*/ 205 w 411"/>
                <a:gd name="T1" fmla="*/ 0 h 406"/>
                <a:gd name="T2" fmla="*/ 3 w 411"/>
                <a:gd name="T3" fmla="*/ 198 h 406"/>
                <a:gd name="T4" fmla="*/ 200 w 411"/>
                <a:gd name="T5" fmla="*/ 406 h 406"/>
                <a:gd name="T6" fmla="*/ 206 w 411"/>
                <a:gd name="T7" fmla="*/ 406 h 406"/>
                <a:gd name="T8" fmla="*/ 408 w 411"/>
                <a:gd name="T9" fmla="*/ 208 h 406"/>
                <a:gd name="T10" fmla="*/ 211 w 411"/>
                <a:gd name="T11" fmla="*/ 0 h 406"/>
                <a:gd name="T12" fmla="*/ 205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5" y="0"/>
                  </a:moveTo>
                  <a:cubicBezTo>
                    <a:pt x="96" y="0"/>
                    <a:pt x="5" y="87"/>
                    <a:pt x="3" y="198"/>
                  </a:cubicBezTo>
                  <a:cubicBezTo>
                    <a:pt x="0" y="310"/>
                    <a:pt x="88" y="403"/>
                    <a:pt x="200" y="406"/>
                  </a:cubicBezTo>
                  <a:cubicBezTo>
                    <a:pt x="202" y="406"/>
                    <a:pt x="204" y="406"/>
                    <a:pt x="206" y="406"/>
                  </a:cubicBezTo>
                  <a:cubicBezTo>
                    <a:pt x="315" y="406"/>
                    <a:pt x="405" y="318"/>
                    <a:pt x="408" y="208"/>
                  </a:cubicBezTo>
                  <a:cubicBezTo>
                    <a:pt x="411" y="96"/>
                    <a:pt x="323" y="3"/>
                    <a:pt x="211" y="0"/>
                  </a:cubicBezTo>
                  <a:cubicBezTo>
                    <a:pt x="209" y="0"/>
                    <a:pt x="207" y="0"/>
                    <a:pt x="205"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7" name="Freeform 626"/>
            <p:cNvSpPr>
              <a:spLocks/>
            </p:cNvSpPr>
            <p:nvPr/>
          </p:nvSpPr>
          <p:spPr bwMode="auto">
            <a:xfrm>
              <a:off x="9686169" y="1764860"/>
              <a:ext cx="396041" cy="391319"/>
            </a:xfrm>
            <a:custGeom>
              <a:avLst/>
              <a:gdLst>
                <a:gd name="T0" fmla="*/ 206 w 411"/>
                <a:gd name="T1" fmla="*/ 0 h 406"/>
                <a:gd name="T2" fmla="*/ 3 w 411"/>
                <a:gd name="T3" fmla="*/ 198 h 406"/>
                <a:gd name="T4" fmla="*/ 201 w 411"/>
                <a:gd name="T5" fmla="*/ 406 h 406"/>
                <a:gd name="T6" fmla="*/ 206 w 411"/>
                <a:gd name="T7" fmla="*/ 406 h 406"/>
                <a:gd name="T8" fmla="*/ 409 w 411"/>
                <a:gd name="T9" fmla="*/ 208 h 406"/>
                <a:gd name="T10" fmla="*/ 211 w 411"/>
                <a:gd name="T11" fmla="*/ 0 h 406"/>
                <a:gd name="T12" fmla="*/ 206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6" y="0"/>
                  </a:moveTo>
                  <a:cubicBezTo>
                    <a:pt x="96" y="0"/>
                    <a:pt x="6" y="88"/>
                    <a:pt x="3" y="198"/>
                  </a:cubicBezTo>
                  <a:cubicBezTo>
                    <a:pt x="0" y="310"/>
                    <a:pt x="89" y="403"/>
                    <a:pt x="201" y="406"/>
                  </a:cubicBezTo>
                  <a:cubicBezTo>
                    <a:pt x="202" y="406"/>
                    <a:pt x="204" y="406"/>
                    <a:pt x="206" y="406"/>
                  </a:cubicBezTo>
                  <a:cubicBezTo>
                    <a:pt x="316" y="406"/>
                    <a:pt x="406" y="319"/>
                    <a:pt x="409" y="208"/>
                  </a:cubicBezTo>
                  <a:cubicBezTo>
                    <a:pt x="411" y="96"/>
                    <a:pt x="323" y="3"/>
                    <a:pt x="211" y="0"/>
                  </a:cubicBezTo>
                  <a:cubicBezTo>
                    <a:pt x="209" y="0"/>
                    <a:pt x="207" y="0"/>
                    <a:pt x="206"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8" name="Freeform 627"/>
            <p:cNvSpPr>
              <a:spLocks/>
            </p:cNvSpPr>
            <p:nvPr/>
          </p:nvSpPr>
          <p:spPr bwMode="auto">
            <a:xfrm>
              <a:off x="10039714" y="2182149"/>
              <a:ext cx="182970" cy="128079"/>
            </a:xfrm>
            <a:custGeom>
              <a:avLst/>
              <a:gdLst>
                <a:gd name="T0" fmla="*/ 187 w 190"/>
                <a:gd name="T1" fmla="*/ 93 h 133"/>
                <a:gd name="T2" fmla="*/ 132 w 190"/>
                <a:gd name="T3" fmla="*/ 127 h 133"/>
                <a:gd name="T4" fmla="*/ 63 w 190"/>
                <a:gd name="T5" fmla="*/ 121 h 133"/>
                <a:gd name="T6" fmla="*/ 34 w 190"/>
                <a:gd name="T7" fmla="*/ 101 h 133"/>
                <a:gd name="T8" fmla="*/ 14 w 190"/>
                <a:gd name="T9" fmla="*/ 74 h 133"/>
                <a:gd name="T10" fmla="*/ 3 w 190"/>
                <a:gd name="T11" fmla="*/ 10 h 133"/>
                <a:gd name="T12" fmla="*/ 16 w 190"/>
                <a:gd name="T13" fmla="*/ 1 h 133"/>
                <a:gd name="T14" fmla="*/ 24 w 190"/>
                <a:gd name="T15" fmla="*/ 8 h 133"/>
                <a:gd name="T16" fmla="*/ 25 w 190"/>
                <a:gd name="T17" fmla="*/ 9 h 133"/>
                <a:gd name="T18" fmla="*/ 48 w 190"/>
                <a:gd name="T19" fmla="*/ 53 h 133"/>
                <a:gd name="T20" fmla="*/ 82 w 190"/>
                <a:gd name="T21" fmla="*/ 81 h 133"/>
                <a:gd name="T22" fmla="*/ 92 w 190"/>
                <a:gd name="T23" fmla="*/ 85 h 133"/>
                <a:gd name="T24" fmla="*/ 103 w 190"/>
                <a:gd name="T25" fmla="*/ 87 h 133"/>
                <a:gd name="T26" fmla="*/ 125 w 190"/>
                <a:gd name="T27" fmla="*/ 88 h 133"/>
                <a:gd name="T28" fmla="*/ 173 w 190"/>
                <a:gd name="T29" fmla="*/ 76 h 133"/>
                <a:gd name="T30" fmla="*/ 175 w 190"/>
                <a:gd name="T31" fmla="*/ 76 h 133"/>
                <a:gd name="T32" fmla="*/ 188 w 190"/>
                <a:gd name="T33" fmla="*/ 82 h 133"/>
                <a:gd name="T34" fmla="*/ 187 w 190"/>
                <a:gd name="T35" fmla="*/ 9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133">
                  <a:moveTo>
                    <a:pt x="187" y="93"/>
                  </a:moveTo>
                  <a:cubicBezTo>
                    <a:pt x="172" y="110"/>
                    <a:pt x="154" y="121"/>
                    <a:pt x="132" y="127"/>
                  </a:cubicBezTo>
                  <a:cubicBezTo>
                    <a:pt x="110" y="133"/>
                    <a:pt x="84" y="132"/>
                    <a:pt x="63" y="121"/>
                  </a:cubicBezTo>
                  <a:cubicBezTo>
                    <a:pt x="53" y="116"/>
                    <a:pt x="43" y="110"/>
                    <a:pt x="34" y="101"/>
                  </a:cubicBezTo>
                  <a:cubicBezTo>
                    <a:pt x="26" y="93"/>
                    <a:pt x="19" y="84"/>
                    <a:pt x="14" y="74"/>
                  </a:cubicBezTo>
                  <a:cubicBezTo>
                    <a:pt x="4" y="53"/>
                    <a:pt x="0" y="32"/>
                    <a:pt x="3" y="10"/>
                  </a:cubicBezTo>
                  <a:cubicBezTo>
                    <a:pt x="4" y="4"/>
                    <a:pt x="10" y="0"/>
                    <a:pt x="16" y="1"/>
                  </a:cubicBezTo>
                  <a:cubicBezTo>
                    <a:pt x="20" y="1"/>
                    <a:pt x="23" y="4"/>
                    <a:pt x="24" y="8"/>
                  </a:cubicBezTo>
                  <a:cubicBezTo>
                    <a:pt x="25" y="9"/>
                    <a:pt x="25" y="9"/>
                    <a:pt x="25" y="9"/>
                  </a:cubicBezTo>
                  <a:cubicBezTo>
                    <a:pt x="31" y="25"/>
                    <a:pt x="39" y="41"/>
                    <a:pt x="48" y="53"/>
                  </a:cubicBezTo>
                  <a:cubicBezTo>
                    <a:pt x="58" y="65"/>
                    <a:pt x="69" y="75"/>
                    <a:pt x="82" y="81"/>
                  </a:cubicBezTo>
                  <a:cubicBezTo>
                    <a:pt x="85" y="82"/>
                    <a:pt x="89" y="83"/>
                    <a:pt x="92" y="85"/>
                  </a:cubicBezTo>
                  <a:cubicBezTo>
                    <a:pt x="96" y="85"/>
                    <a:pt x="99" y="87"/>
                    <a:pt x="103" y="87"/>
                  </a:cubicBezTo>
                  <a:cubicBezTo>
                    <a:pt x="110" y="89"/>
                    <a:pt x="117" y="88"/>
                    <a:pt x="125" y="88"/>
                  </a:cubicBezTo>
                  <a:cubicBezTo>
                    <a:pt x="140" y="87"/>
                    <a:pt x="157" y="82"/>
                    <a:pt x="173" y="76"/>
                  </a:cubicBezTo>
                  <a:cubicBezTo>
                    <a:pt x="175" y="76"/>
                    <a:pt x="175" y="76"/>
                    <a:pt x="175" y="76"/>
                  </a:cubicBezTo>
                  <a:cubicBezTo>
                    <a:pt x="180" y="74"/>
                    <a:pt x="186" y="77"/>
                    <a:pt x="188" y="82"/>
                  </a:cubicBezTo>
                  <a:cubicBezTo>
                    <a:pt x="190" y="86"/>
                    <a:pt x="189" y="90"/>
                    <a:pt x="187" y="9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9" name="Freeform 628"/>
            <p:cNvSpPr>
              <a:spLocks/>
            </p:cNvSpPr>
            <p:nvPr/>
          </p:nvSpPr>
          <p:spPr bwMode="auto">
            <a:xfrm>
              <a:off x="9468966" y="1553559"/>
              <a:ext cx="267372" cy="204808"/>
            </a:xfrm>
            <a:custGeom>
              <a:avLst/>
              <a:gdLst>
                <a:gd name="T0" fmla="*/ 208 w 277"/>
                <a:gd name="T1" fmla="*/ 76 h 212"/>
                <a:gd name="T2" fmla="*/ 277 w 277"/>
                <a:gd name="T3" fmla="*/ 171 h 212"/>
                <a:gd name="T4" fmla="*/ 87 w 277"/>
                <a:gd name="T5" fmla="*/ 154 h 212"/>
                <a:gd name="T6" fmla="*/ 22 w 277"/>
                <a:gd name="T7" fmla="*/ 0 h 212"/>
                <a:gd name="T8" fmla="*/ 208 w 277"/>
                <a:gd name="T9" fmla="*/ 76 h 212"/>
              </a:gdLst>
              <a:ahLst/>
              <a:cxnLst>
                <a:cxn ang="0">
                  <a:pos x="T0" y="T1"/>
                </a:cxn>
                <a:cxn ang="0">
                  <a:pos x="T2" y="T3"/>
                </a:cxn>
                <a:cxn ang="0">
                  <a:pos x="T4" y="T5"/>
                </a:cxn>
                <a:cxn ang="0">
                  <a:pos x="T6" y="T7"/>
                </a:cxn>
                <a:cxn ang="0">
                  <a:pos x="T8" y="T9"/>
                </a:cxn>
              </a:cxnLst>
              <a:rect l="0" t="0" r="r" b="b"/>
              <a:pathLst>
                <a:path w="277" h="212">
                  <a:moveTo>
                    <a:pt x="208" y="76"/>
                  </a:moveTo>
                  <a:cubicBezTo>
                    <a:pt x="239" y="105"/>
                    <a:pt x="262" y="137"/>
                    <a:pt x="277" y="171"/>
                  </a:cubicBezTo>
                  <a:cubicBezTo>
                    <a:pt x="277" y="171"/>
                    <a:pt x="168" y="212"/>
                    <a:pt x="87" y="154"/>
                  </a:cubicBezTo>
                  <a:cubicBezTo>
                    <a:pt x="0" y="90"/>
                    <a:pt x="22" y="0"/>
                    <a:pt x="22" y="0"/>
                  </a:cubicBezTo>
                  <a:cubicBezTo>
                    <a:pt x="83" y="0"/>
                    <a:pt x="151" y="22"/>
                    <a:pt x="208" y="76"/>
                  </a:cubicBezTo>
                  <a:close/>
                </a:path>
              </a:pathLst>
            </a:custGeom>
            <a:solidFill>
              <a:srgbClr val="CD7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0" name="Freeform 629"/>
            <p:cNvSpPr>
              <a:spLocks/>
            </p:cNvSpPr>
            <p:nvPr/>
          </p:nvSpPr>
          <p:spPr bwMode="auto">
            <a:xfrm>
              <a:off x="9300162" y="1553559"/>
              <a:ext cx="486936" cy="427323"/>
            </a:xfrm>
            <a:custGeom>
              <a:avLst/>
              <a:gdLst>
                <a:gd name="T0" fmla="*/ 452 w 505"/>
                <a:gd name="T1" fmla="*/ 171 h 443"/>
                <a:gd name="T2" fmla="*/ 392 w 505"/>
                <a:gd name="T3" fmla="*/ 424 h 443"/>
                <a:gd name="T4" fmla="*/ 220 w 505"/>
                <a:gd name="T5" fmla="*/ 269 h 443"/>
                <a:gd name="T6" fmla="*/ 27 w 505"/>
                <a:gd name="T7" fmla="*/ 94 h 443"/>
                <a:gd name="T8" fmla="*/ 197 w 505"/>
                <a:gd name="T9" fmla="*/ 0 h 443"/>
                <a:gd name="T10" fmla="*/ 262 w 505"/>
                <a:gd name="T11" fmla="*/ 154 h 443"/>
                <a:gd name="T12" fmla="*/ 452 w 505"/>
                <a:gd name="T13" fmla="*/ 171 h 443"/>
              </a:gdLst>
              <a:ahLst/>
              <a:cxnLst>
                <a:cxn ang="0">
                  <a:pos x="T0" y="T1"/>
                </a:cxn>
                <a:cxn ang="0">
                  <a:pos x="T2" y="T3"/>
                </a:cxn>
                <a:cxn ang="0">
                  <a:pos x="T4" y="T5"/>
                </a:cxn>
                <a:cxn ang="0">
                  <a:pos x="T6" y="T7"/>
                </a:cxn>
                <a:cxn ang="0">
                  <a:pos x="T8" y="T9"/>
                </a:cxn>
                <a:cxn ang="0">
                  <a:pos x="T10" y="T11"/>
                </a:cxn>
                <a:cxn ang="0">
                  <a:pos x="T12" y="T13"/>
                </a:cxn>
              </a:cxnLst>
              <a:rect l="0" t="0" r="r" b="b"/>
              <a:pathLst>
                <a:path w="505" h="443">
                  <a:moveTo>
                    <a:pt x="452" y="171"/>
                  </a:moveTo>
                  <a:cubicBezTo>
                    <a:pt x="505" y="285"/>
                    <a:pt x="473" y="409"/>
                    <a:pt x="392" y="424"/>
                  </a:cubicBezTo>
                  <a:cubicBezTo>
                    <a:pt x="291" y="443"/>
                    <a:pt x="289" y="347"/>
                    <a:pt x="220" y="269"/>
                  </a:cubicBezTo>
                  <a:cubicBezTo>
                    <a:pt x="145" y="185"/>
                    <a:pt x="0" y="186"/>
                    <a:pt x="27" y="94"/>
                  </a:cubicBezTo>
                  <a:cubicBezTo>
                    <a:pt x="43" y="41"/>
                    <a:pt x="114" y="1"/>
                    <a:pt x="197" y="0"/>
                  </a:cubicBezTo>
                  <a:cubicBezTo>
                    <a:pt x="197" y="0"/>
                    <a:pt x="175" y="90"/>
                    <a:pt x="262" y="154"/>
                  </a:cubicBezTo>
                  <a:cubicBezTo>
                    <a:pt x="343" y="212"/>
                    <a:pt x="452" y="171"/>
                    <a:pt x="452" y="17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1" name="Freeform 630"/>
            <p:cNvSpPr>
              <a:spLocks/>
            </p:cNvSpPr>
            <p:nvPr/>
          </p:nvSpPr>
          <p:spPr bwMode="auto">
            <a:xfrm>
              <a:off x="7827550" y="1220082"/>
              <a:ext cx="87944" cy="169985"/>
            </a:xfrm>
            <a:custGeom>
              <a:avLst/>
              <a:gdLst>
                <a:gd name="T0" fmla="*/ 18 w 91"/>
                <a:gd name="T1" fmla="*/ 7 h 176"/>
                <a:gd name="T2" fmla="*/ 29 w 91"/>
                <a:gd name="T3" fmla="*/ 49 h 176"/>
                <a:gd name="T4" fmla="*/ 44 w 91"/>
                <a:gd name="T5" fmla="*/ 90 h 176"/>
                <a:gd name="T6" fmla="*/ 63 w 91"/>
                <a:gd name="T7" fmla="*/ 128 h 176"/>
                <a:gd name="T8" fmla="*/ 88 w 91"/>
                <a:gd name="T9" fmla="*/ 164 h 176"/>
                <a:gd name="T10" fmla="*/ 89 w 91"/>
                <a:gd name="T11" fmla="*/ 164 h 176"/>
                <a:gd name="T12" fmla="*/ 87 w 91"/>
                <a:gd name="T13" fmla="*/ 174 h 176"/>
                <a:gd name="T14" fmla="*/ 79 w 91"/>
                <a:gd name="T15" fmla="*/ 175 h 176"/>
                <a:gd name="T16" fmla="*/ 42 w 91"/>
                <a:gd name="T17" fmla="*/ 144 h 176"/>
                <a:gd name="T18" fmla="*/ 16 w 91"/>
                <a:gd name="T19" fmla="*/ 102 h 176"/>
                <a:gd name="T20" fmla="*/ 3 w 91"/>
                <a:gd name="T21" fmla="*/ 55 h 176"/>
                <a:gd name="T22" fmla="*/ 3 w 91"/>
                <a:gd name="T23" fmla="*/ 7 h 176"/>
                <a:gd name="T24" fmla="*/ 12 w 91"/>
                <a:gd name="T25" fmla="*/ 1 h 176"/>
                <a:gd name="T26" fmla="*/ 17 w 91"/>
                <a:gd name="T27" fmla="*/ 6 h 176"/>
                <a:gd name="T28" fmla="*/ 18 w 91"/>
                <a:gd name="T29"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76">
                  <a:moveTo>
                    <a:pt x="18" y="7"/>
                  </a:moveTo>
                  <a:cubicBezTo>
                    <a:pt x="21" y="21"/>
                    <a:pt x="25" y="36"/>
                    <a:pt x="29" y="49"/>
                  </a:cubicBezTo>
                  <a:cubicBezTo>
                    <a:pt x="33" y="63"/>
                    <a:pt x="38" y="77"/>
                    <a:pt x="44" y="90"/>
                  </a:cubicBezTo>
                  <a:cubicBezTo>
                    <a:pt x="49" y="103"/>
                    <a:pt x="56" y="116"/>
                    <a:pt x="63" y="128"/>
                  </a:cubicBezTo>
                  <a:cubicBezTo>
                    <a:pt x="70" y="141"/>
                    <a:pt x="79" y="152"/>
                    <a:pt x="88" y="164"/>
                  </a:cubicBezTo>
                  <a:cubicBezTo>
                    <a:pt x="89" y="164"/>
                    <a:pt x="89" y="164"/>
                    <a:pt x="89" y="164"/>
                  </a:cubicBezTo>
                  <a:cubicBezTo>
                    <a:pt x="91" y="168"/>
                    <a:pt x="91" y="172"/>
                    <a:pt x="87" y="174"/>
                  </a:cubicBezTo>
                  <a:cubicBezTo>
                    <a:pt x="85" y="176"/>
                    <a:pt x="82" y="176"/>
                    <a:pt x="79" y="175"/>
                  </a:cubicBezTo>
                  <a:cubicBezTo>
                    <a:pt x="65" y="167"/>
                    <a:pt x="52" y="157"/>
                    <a:pt x="42" y="144"/>
                  </a:cubicBezTo>
                  <a:cubicBezTo>
                    <a:pt x="31" y="131"/>
                    <a:pt x="22" y="117"/>
                    <a:pt x="16" y="102"/>
                  </a:cubicBezTo>
                  <a:cubicBezTo>
                    <a:pt x="10" y="87"/>
                    <a:pt x="5" y="71"/>
                    <a:pt x="3" y="55"/>
                  </a:cubicBezTo>
                  <a:cubicBezTo>
                    <a:pt x="1" y="39"/>
                    <a:pt x="0" y="23"/>
                    <a:pt x="3" y="7"/>
                  </a:cubicBezTo>
                  <a:cubicBezTo>
                    <a:pt x="4" y="3"/>
                    <a:pt x="8" y="0"/>
                    <a:pt x="12" y="1"/>
                  </a:cubicBezTo>
                  <a:cubicBezTo>
                    <a:pt x="15" y="1"/>
                    <a:pt x="17" y="3"/>
                    <a:pt x="17" y="6"/>
                  </a:cubicBezTo>
                  <a:lnTo>
                    <a:pt x="18" y="7"/>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2" name="Freeform 631"/>
            <p:cNvSpPr>
              <a:spLocks/>
            </p:cNvSpPr>
            <p:nvPr/>
          </p:nvSpPr>
          <p:spPr bwMode="auto">
            <a:xfrm>
              <a:off x="9482541" y="2800115"/>
              <a:ext cx="293932" cy="228417"/>
            </a:xfrm>
            <a:custGeom>
              <a:avLst/>
              <a:gdLst>
                <a:gd name="T0" fmla="*/ 36 w 305"/>
                <a:gd name="T1" fmla="*/ 193 h 237"/>
                <a:gd name="T2" fmla="*/ 295 w 305"/>
                <a:gd name="T3" fmla="*/ 83 h 237"/>
                <a:gd name="T4" fmla="*/ 249 w 305"/>
                <a:gd name="T5" fmla="*/ 8 h 237"/>
                <a:gd name="T6" fmla="*/ 10 w 305"/>
                <a:gd name="T7" fmla="*/ 116 h 237"/>
                <a:gd name="T8" fmla="*/ 36 w 305"/>
                <a:gd name="T9" fmla="*/ 193 h 237"/>
              </a:gdLst>
              <a:ahLst/>
              <a:cxnLst>
                <a:cxn ang="0">
                  <a:pos x="T0" y="T1"/>
                </a:cxn>
                <a:cxn ang="0">
                  <a:pos x="T2" y="T3"/>
                </a:cxn>
                <a:cxn ang="0">
                  <a:pos x="T4" y="T5"/>
                </a:cxn>
                <a:cxn ang="0">
                  <a:pos x="T6" y="T7"/>
                </a:cxn>
                <a:cxn ang="0">
                  <a:pos x="T8" y="T9"/>
                </a:cxn>
              </a:cxnLst>
              <a:rect l="0" t="0" r="r" b="b"/>
              <a:pathLst>
                <a:path w="305" h="237">
                  <a:moveTo>
                    <a:pt x="36" y="193"/>
                  </a:moveTo>
                  <a:cubicBezTo>
                    <a:pt x="113" y="237"/>
                    <a:pt x="282" y="137"/>
                    <a:pt x="295" y="83"/>
                  </a:cubicBezTo>
                  <a:cubicBezTo>
                    <a:pt x="305" y="45"/>
                    <a:pt x="293" y="17"/>
                    <a:pt x="249" y="8"/>
                  </a:cubicBezTo>
                  <a:cubicBezTo>
                    <a:pt x="205" y="0"/>
                    <a:pt x="20" y="88"/>
                    <a:pt x="10" y="116"/>
                  </a:cubicBezTo>
                  <a:cubicBezTo>
                    <a:pt x="0" y="148"/>
                    <a:pt x="12" y="179"/>
                    <a:pt x="36" y="19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3" name="Freeform 632"/>
            <p:cNvSpPr>
              <a:spLocks/>
            </p:cNvSpPr>
            <p:nvPr/>
          </p:nvSpPr>
          <p:spPr bwMode="auto">
            <a:xfrm>
              <a:off x="8297959" y="2273634"/>
              <a:ext cx="230188" cy="291571"/>
            </a:xfrm>
            <a:custGeom>
              <a:avLst/>
              <a:gdLst>
                <a:gd name="T0" fmla="*/ 43 w 239"/>
                <a:gd name="T1" fmla="*/ 37 h 302"/>
                <a:gd name="T2" fmla="*/ 157 w 239"/>
                <a:gd name="T3" fmla="*/ 294 h 302"/>
                <a:gd name="T4" fmla="*/ 231 w 239"/>
                <a:gd name="T5" fmla="*/ 246 h 302"/>
                <a:gd name="T6" fmla="*/ 120 w 239"/>
                <a:gd name="T7" fmla="*/ 10 h 302"/>
                <a:gd name="T8" fmla="*/ 43 w 239"/>
                <a:gd name="T9" fmla="*/ 37 h 302"/>
              </a:gdLst>
              <a:ahLst/>
              <a:cxnLst>
                <a:cxn ang="0">
                  <a:pos x="T0" y="T1"/>
                </a:cxn>
                <a:cxn ang="0">
                  <a:pos x="T2" y="T3"/>
                </a:cxn>
                <a:cxn ang="0">
                  <a:pos x="T4" y="T5"/>
                </a:cxn>
                <a:cxn ang="0">
                  <a:pos x="T6" y="T7"/>
                </a:cxn>
                <a:cxn ang="0">
                  <a:pos x="T8" y="T9"/>
                </a:cxn>
              </a:cxnLst>
              <a:rect l="0" t="0" r="r" b="b"/>
              <a:pathLst>
                <a:path w="239" h="302">
                  <a:moveTo>
                    <a:pt x="43" y="37"/>
                  </a:moveTo>
                  <a:cubicBezTo>
                    <a:pt x="0" y="114"/>
                    <a:pt x="103" y="281"/>
                    <a:pt x="157" y="294"/>
                  </a:cubicBezTo>
                  <a:cubicBezTo>
                    <a:pt x="195" y="302"/>
                    <a:pt x="223" y="290"/>
                    <a:pt x="231" y="246"/>
                  </a:cubicBezTo>
                  <a:cubicBezTo>
                    <a:pt x="239" y="202"/>
                    <a:pt x="148" y="18"/>
                    <a:pt x="120" y="10"/>
                  </a:cubicBezTo>
                  <a:cubicBezTo>
                    <a:pt x="87" y="0"/>
                    <a:pt x="56" y="12"/>
                    <a:pt x="43" y="3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4" name="Freeform 633"/>
            <p:cNvSpPr>
              <a:spLocks noEditPoints="1"/>
            </p:cNvSpPr>
            <p:nvPr/>
          </p:nvSpPr>
          <p:spPr bwMode="auto">
            <a:xfrm>
              <a:off x="9418797" y="2894551"/>
              <a:ext cx="735421" cy="625639"/>
            </a:xfrm>
            <a:custGeom>
              <a:avLst/>
              <a:gdLst>
                <a:gd name="T0" fmla="*/ 751 w 763"/>
                <a:gd name="T1" fmla="*/ 2 h 649"/>
                <a:gd name="T2" fmla="*/ 746 w 763"/>
                <a:gd name="T3" fmla="*/ 4 h 649"/>
                <a:gd name="T4" fmla="*/ 716 w 763"/>
                <a:gd name="T5" fmla="*/ 103 h 649"/>
                <a:gd name="T6" fmla="*/ 668 w 763"/>
                <a:gd name="T7" fmla="*/ 92 h 649"/>
                <a:gd name="T8" fmla="*/ 652 w 763"/>
                <a:gd name="T9" fmla="*/ 116 h 649"/>
                <a:gd name="T10" fmla="*/ 668 w 763"/>
                <a:gd name="T11" fmla="*/ 124 h 649"/>
                <a:gd name="T12" fmla="*/ 709 w 763"/>
                <a:gd name="T13" fmla="*/ 119 h 649"/>
                <a:gd name="T14" fmla="*/ 733 w 763"/>
                <a:gd name="T15" fmla="*/ 192 h 649"/>
                <a:gd name="T16" fmla="*/ 677 w 763"/>
                <a:gd name="T17" fmla="*/ 306 h 649"/>
                <a:gd name="T18" fmla="*/ 584 w 763"/>
                <a:gd name="T19" fmla="*/ 341 h 649"/>
                <a:gd name="T20" fmla="*/ 513 w 763"/>
                <a:gd name="T21" fmla="*/ 259 h 649"/>
                <a:gd name="T22" fmla="*/ 459 w 763"/>
                <a:gd name="T23" fmla="*/ 258 h 649"/>
                <a:gd name="T24" fmla="*/ 434 w 763"/>
                <a:gd name="T25" fmla="*/ 286 h 649"/>
                <a:gd name="T26" fmla="*/ 440 w 763"/>
                <a:gd name="T27" fmla="*/ 312 h 649"/>
                <a:gd name="T28" fmla="*/ 486 w 763"/>
                <a:gd name="T29" fmla="*/ 347 h 649"/>
                <a:gd name="T30" fmla="*/ 570 w 763"/>
                <a:gd name="T31" fmla="*/ 386 h 649"/>
                <a:gd name="T32" fmla="*/ 546 w 763"/>
                <a:gd name="T33" fmla="*/ 565 h 649"/>
                <a:gd name="T34" fmla="*/ 367 w 763"/>
                <a:gd name="T35" fmla="*/ 616 h 649"/>
                <a:gd name="T36" fmla="*/ 168 w 763"/>
                <a:gd name="T37" fmla="*/ 469 h 649"/>
                <a:gd name="T38" fmla="*/ 192 w 763"/>
                <a:gd name="T39" fmla="*/ 440 h 649"/>
                <a:gd name="T40" fmla="*/ 202 w 763"/>
                <a:gd name="T41" fmla="*/ 334 h 649"/>
                <a:gd name="T42" fmla="*/ 158 w 763"/>
                <a:gd name="T43" fmla="*/ 295 h 649"/>
                <a:gd name="T44" fmla="*/ 135 w 763"/>
                <a:gd name="T45" fmla="*/ 302 h 649"/>
                <a:gd name="T46" fmla="*/ 139 w 763"/>
                <a:gd name="T47" fmla="*/ 462 h 649"/>
                <a:gd name="T48" fmla="*/ 6 w 763"/>
                <a:gd name="T49" fmla="*/ 436 h 649"/>
                <a:gd name="T50" fmla="*/ 1 w 763"/>
                <a:gd name="T51" fmla="*/ 441 h 649"/>
                <a:gd name="T52" fmla="*/ 131 w 763"/>
                <a:gd name="T53" fmla="*/ 478 h 649"/>
                <a:gd name="T54" fmla="*/ 146 w 763"/>
                <a:gd name="T55" fmla="*/ 479 h 649"/>
                <a:gd name="T56" fmla="*/ 364 w 763"/>
                <a:gd name="T57" fmla="*/ 645 h 649"/>
                <a:gd name="T58" fmla="*/ 567 w 763"/>
                <a:gd name="T59" fmla="*/ 585 h 649"/>
                <a:gd name="T60" fmla="*/ 598 w 763"/>
                <a:gd name="T61" fmla="*/ 376 h 649"/>
                <a:gd name="T62" fmla="*/ 629 w 763"/>
                <a:gd name="T63" fmla="*/ 359 h 649"/>
                <a:gd name="T64" fmla="*/ 732 w 763"/>
                <a:gd name="T65" fmla="*/ 262 h 649"/>
                <a:gd name="T66" fmla="*/ 735 w 763"/>
                <a:gd name="T67" fmla="*/ 122 h 649"/>
                <a:gd name="T68" fmla="*/ 755 w 763"/>
                <a:gd name="T69" fmla="*/ 72 h 649"/>
                <a:gd name="T70" fmla="*/ 148 w 763"/>
                <a:gd name="T71" fmla="*/ 318 h 649"/>
                <a:gd name="T72" fmla="*/ 151 w 763"/>
                <a:gd name="T73" fmla="*/ 316 h 649"/>
                <a:gd name="T74" fmla="*/ 168 w 763"/>
                <a:gd name="T75" fmla="*/ 319 h 649"/>
                <a:gd name="T76" fmla="*/ 192 w 763"/>
                <a:gd name="T77" fmla="*/ 371 h 649"/>
                <a:gd name="T78" fmla="*/ 160 w 763"/>
                <a:gd name="T79" fmla="*/ 451 h 649"/>
                <a:gd name="T80" fmla="*/ 497 w 763"/>
                <a:gd name="T81" fmla="*/ 323 h 649"/>
                <a:gd name="T82" fmla="*/ 461 w 763"/>
                <a:gd name="T83" fmla="*/ 291 h 649"/>
                <a:gd name="T84" fmla="*/ 471 w 763"/>
                <a:gd name="T85" fmla="*/ 284 h 649"/>
                <a:gd name="T86" fmla="*/ 477 w 763"/>
                <a:gd name="T87" fmla="*/ 282 h 649"/>
                <a:gd name="T88" fmla="*/ 543 w 763"/>
                <a:gd name="T89" fmla="*/ 327 h 649"/>
                <a:gd name="T90" fmla="*/ 497 w 763"/>
                <a:gd name="T91" fmla="*/ 323 h 649"/>
                <a:gd name="T92" fmla="*/ 664 w 763"/>
                <a:gd name="T93" fmla="*/ 110 h 649"/>
                <a:gd name="T94" fmla="*/ 671 w 763"/>
                <a:gd name="T95" fmla="*/ 106 h 649"/>
                <a:gd name="T96" fmla="*/ 670 w 763"/>
                <a:gd name="T97" fmla="*/ 11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3" h="649">
                  <a:moveTo>
                    <a:pt x="755" y="72"/>
                  </a:moveTo>
                  <a:cubicBezTo>
                    <a:pt x="763" y="48"/>
                    <a:pt x="758" y="24"/>
                    <a:pt x="751" y="2"/>
                  </a:cubicBezTo>
                  <a:cubicBezTo>
                    <a:pt x="750" y="1"/>
                    <a:pt x="749" y="0"/>
                    <a:pt x="747" y="1"/>
                  </a:cubicBezTo>
                  <a:cubicBezTo>
                    <a:pt x="746" y="1"/>
                    <a:pt x="745" y="3"/>
                    <a:pt x="746" y="4"/>
                  </a:cubicBezTo>
                  <a:cubicBezTo>
                    <a:pt x="752" y="25"/>
                    <a:pt x="755" y="49"/>
                    <a:pt x="747" y="69"/>
                  </a:cubicBezTo>
                  <a:cubicBezTo>
                    <a:pt x="741" y="84"/>
                    <a:pt x="730" y="96"/>
                    <a:pt x="716" y="103"/>
                  </a:cubicBezTo>
                  <a:cubicBezTo>
                    <a:pt x="713" y="101"/>
                    <a:pt x="710" y="100"/>
                    <a:pt x="706" y="98"/>
                  </a:cubicBezTo>
                  <a:cubicBezTo>
                    <a:pt x="695" y="93"/>
                    <a:pt x="682" y="89"/>
                    <a:pt x="668" y="92"/>
                  </a:cubicBezTo>
                  <a:cubicBezTo>
                    <a:pt x="661" y="94"/>
                    <a:pt x="653" y="96"/>
                    <a:pt x="650" y="107"/>
                  </a:cubicBezTo>
                  <a:cubicBezTo>
                    <a:pt x="649" y="110"/>
                    <a:pt x="650" y="114"/>
                    <a:pt x="652" y="116"/>
                  </a:cubicBezTo>
                  <a:cubicBezTo>
                    <a:pt x="654" y="119"/>
                    <a:pt x="655" y="120"/>
                    <a:pt x="657" y="121"/>
                  </a:cubicBezTo>
                  <a:cubicBezTo>
                    <a:pt x="661" y="123"/>
                    <a:pt x="664" y="124"/>
                    <a:pt x="668" y="124"/>
                  </a:cubicBezTo>
                  <a:cubicBezTo>
                    <a:pt x="681" y="126"/>
                    <a:pt x="693" y="124"/>
                    <a:pt x="704" y="120"/>
                  </a:cubicBezTo>
                  <a:cubicBezTo>
                    <a:pt x="706" y="120"/>
                    <a:pt x="707" y="119"/>
                    <a:pt x="709" y="119"/>
                  </a:cubicBezTo>
                  <a:cubicBezTo>
                    <a:pt x="714" y="123"/>
                    <a:pt x="718" y="127"/>
                    <a:pt x="721" y="132"/>
                  </a:cubicBezTo>
                  <a:cubicBezTo>
                    <a:pt x="733" y="149"/>
                    <a:pt x="736" y="171"/>
                    <a:pt x="733" y="192"/>
                  </a:cubicBezTo>
                  <a:cubicBezTo>
                    <a:pt x="731" y="213"/>
                    <a:pt x="723" y="234"/>
                    <a:pt x="714" y="253"/>
                  </a:cubicBezTo>
                  <a:cubicBezTo>
                    <a:pt x="704" y="274"/>
                    <a:pt x="693" y="292"/>
                    <a:pt x="677" y="306"/>
                  </a:cubicBezTo>
                  <a:cubicBezTo>
                    <a:pt x="662" y="320"/>
                    <a:pt x="643" y="330"/>
                    <a:pt x="622" y="336"/>
                  </a:cubicBezTo>
                  <a:cubicBezTo>
                    <a:pt x="610" y="339"/>
                    <a:pt x="597" y="341"/>
                    <a:pt x="584" y="341"/>
                  </a:cubicBezTo>
                  <a:cubicBezTo>
                    <a:pt x="579" y="331"/>
                    <a:pt x="573" y="321"/>
                    <a:pt x="567" y="311"/>
                  </a:cubicBezTo>
                  <a:cubicBezTo>
                    <a:pt x="554" y="291"/>
                    <a:pt x="537" y="272"/>
                    <a:pt x="513" y="259"/>
                  </a:cubicBezTo>
                  <a:cubicBezTo>
                    <a:pt x="501" y="253"/>
                    <a:pt x="485" y="250"/>
                    <a:pt x="470" y="255"/>
                  </a:cubicBezTo>
                  <a:cubicBezTo>
                    <a:pt x="466" y="255"/>
                    <a:pt x="462" y="257"/>
                    <a:pt x="459" y="258"/>
                  </a:cubicBezTo>
                  <a:cubicBezTo>
                    <a:pt x="456" y="260"/>
                    <a:pt x="453" y="261"/>
                    <a:pt x="450" y="264"/>
                  </a:cubicBezTo>
                  <a:cubicBezTo>
                    <a:pt x="444" y="268"/>
                    <a:pt x="437" y="275"/>
                    <a:pt x="434" y="286"/>
                  </a:cubicBezTo>
                  <a:cubicBezTo>
                    <a:pt x="433" y="291"/>
                    <a:pt x="434" y="296"/>
                    <a:pt x="435" y="300"/>
                  </a:cubicBezTo>
                  <a:cubicBezTo>
                    <a:pt x="436" y="304"/>
                    <a:pt x="438" y="309"/>
                    <a:pt x="440" y="312"/>
                  </a:cubicBezTo>
                  <a:cubicBezTo>
                    <a:pt x="444" y="319"/>
                    <a:pt x="449" y="323"/>
                    <a:pt x="454" y="328"/>
                  </a:cubicBezTo>
                  <a:cubicBezTo>
                    <a:pt x="464" y="336"/>
                    <a:pt x="475" y="342"/>
                    <a:pt x="486" y="347"/>
                  </a:cubicBezTo>
                  <a:cubicBezTo>
                    <a:pt x="511" y="358"/>
                    <a:pt x="537" y="365"/>
                    <a:pt x="563" y="366"/>
                  </a:cubicBezTo>
                  <a:cubicBezTo>
                    <a:pt x="566" y="372"/>
                    <a:pt x="568" y="379"/>
                    <a:pt x="570" y="386"/>
                  </a:cubicBezTo>
                  <a:cubicBezTo>
                    <a:pt x="583" y="427"/>
                    <a:pt x="587" y="472"/>
                    <a:pt x="575" y="511"/>
                  </a:cubicBezTo>
                  <a:cubicBezTo>
                    <a:pt x="570" y="531"/>
                    <a:pt x="559" y="550"/>
                    <a:pt x="546" y="565"/>
                  </a:cubicBezTo>
                  <a:cubicBezTo>
                    <a:pt x="532" y="580"/>
                    <a:pt x="514" y="591"/>
                    <a:pt x="495" y="599"/>
                  </a:cubicBezTo>
                  <a:cubicBezTo>
                    <a:pt x="455" y="615"/>
                    <a:pt x="410" y="620"/>
                    <a:pt x="367" y="616"/>
                  </a:cubicBezTo>
                  <a:cubicBezTo>
                    <a:pt x="324" y="612"/>
                    <a:pt x="283" y="596"/>
                    <a:pt x="248" y="570"/>
                  </a:cubicBezTo>
                  <a:cubicBezTo>
                    <a:pt x="214" y="544"/>
                    <a:pt x="187" y="508"/>
                    <a:pt x="168" y="469"/>
                  </a:cubicBezTo>
                  <a:cubicBezTo>
                    <a:pt x="167" y="467"/>
                    <a:pt x="167" y="466"/>
                    <a:pt x="166" y="464"/>
                  </a:cubicBezTo>
                  <a:cubicBezTo>
                    <a:pt x="176" y="458"/>
                    <a:pt x="185" y="450"/>
                    <a:pt x="192" y="440"/>
                  </a:cubicBezTo>
                  <a:cubicBezTo>
                    <a:pt x="206" y="420"/>
                    <a:pt x="211" y="394"/>
                    <a:pt x="210" y="370"/>
                  </a:cubicBezTo>
                  <a:cubicBezTo>
                    <a:pt x="209" y="358"/>
                    <a:pt x="207" y="346"/>
                    <a:pt x="202" y="334"/>
                  </a:cubicBezTo>
                  <a:cubicBezTo>
                    <a:pt x="197" y="322"/>
                    <a:pt x="191" y="311"/>
                    <a:pt x="179" y="302"/>
                  </a:cubicBezTo>
                  <a:cubicBezTo>
                    <a:pt x="173" y="298"/>
                    <a:pt x="165" y="295"/>
                    <a:pt x="158" y="295"/>
                  </a:cubicBezTo>
                  <a:cubicBezTo>
                    <a:pt x="154" y="295"/>
                    <a:pt x="150" y="295"/>
                    <a:pt x="146" y="296"/>
                  </a:cubicBezTo>
                  <a:cubicBezTo>
                    <a:pt x="143" y="297"/>
                    <a:pt x="137" y="300"/>
                    <a:pt x="135" y="302"/>
                  </a:cubicBezTo>
                  <a:cubicBezTo>
                    <a:pt x="122" y="315"/>
                    <a:pt x="121" y="328"/>
                    <a:pt x="119" y="340"/>
                  </a:cubicBezTo>
                  <a:cubicBezTo>
                    <a:pt x="115" y="383"/>
                    <a:pt x="124" y="424"/>
                    <a:pt x="139" y="462"/>
                  </a:cubicBezTo>
                  <a:cubicBezTo>
                    <a:pt x="135" y="464"/>
                    <a:pt x="131" y="465"/>
                    <a:pt x="128" y="466"/>
                  </a:cubicBezTo>
                  <a:cubicBezTo>
                    <a:pt x="86" y="478"/>
                    <a:pt x="37" y="469"/>
                    <a:pt x="6" y="436"/>
                  </a:cubicBezTo>
                  <a:cubicBezTo>
                    <a:pt x="5" y="435"/>
                    <a:pt x="3" y="435"/>
                    <a:pt x="2" y="436"/>
                  </a:cubicBezTo>
                  <a:cubicBezTo>
                    <a:pt x="0" y="437"/>
                    <a:pt x="0" y="439"/>
                    <a:pt x="1" y="441"/>
                  </a:cubicBezTo>
                  <a:cubicBezTo>
                    <a:pt x="17" y="458"/>
                    <a:pt x="37" y="472"/>
                    <a:pt x="60" y="478"/>
                  </a:cubicBezTo>
                  <a:cubicBezTo>
                    <a:pt x="83" y="484"/>
                    <a:pt x="108" y="484"/>
                    <a:pt x="131" y="478"/>
                  </a:cubicBezTo>
                  <a:cubicBezTo>
                    <a:pt x="135" y="477"/>
                    <a:pt x="140" y="476"/>
                    <a:pt x="144" y="474"/>
                  </a:cubicBezTo>
                  <a:cubicBezTo>
                    <a:pt x="144" y="476"/>
                    <a:pt x="145" y="477"/>
                    <a:pt x="146" y="479"/>
                  </a:cubicBezTo>
                  <a:cubicBezTo>
                    <a:pt x="165" y="522"/>
                    <a:pt x="193" y="562"/>
                    <a:pt x="232" y="592"/>
                  </a:cubicBezTo>
                  <a:cubicBezTo>
                    <a:pt x="270" y="621"/>
                    <a:pt x="316" y="640"/>
                    <a:pt x="364" y="645"/>
                  </a:cubicBezTo>
                  <a:cubicBezTo>
                    <a:pt x="412" y="649"/>
                    <a:pt x="460" y="645"/>
                    <a:pt x="506" y="627"/>
                  </a:cubicBezTo>
                  <a:cubicBezTo>
                    <a:pt x="529" y="617"/>
                    <a:pt x="550" y="603"/>
                    <a:pt x="567" y="585"/>
                  </a:cubicBezTo>
                  <a:cubicBezTo>
                    <a:pt x="585" y="567"/>
                    <a:pt x="597" y="544"/>
                    <a:pt x="604" y="520"/>
                  </a:cubicBezTo>
                  <a:cubicBezTo>
                    <a:pt x="618" y="472"/>
                    <a:pt x="613" y="422"/>
                    <a:pt x="598" y="376"/>
                  </a:cubicBezTo>
                  <a:cubicBezTo>
                    <a:pt x="597" y="373"/>
                    <a:pt x="596" y="369"/>
                    <a:pt x="594" y="365"/>
                  </a:cubicBezTo>
                  <a:cubicBezTo>
                    <a:pt x="606" y="364"/>
                    <a:pt x="617" y="362"/>
                    <a:pt x="629" y="359"/>
                  </a:cubicBezTo>
                  <a:cubicBezTo>
                    <a:pt x="652" y="352"/>
                    <a:pt x="675" y="339"/>
                    <a:pt x="693" y="322"/>
                  </a:cubicBezTo>
                  <a:cubicBezTo>
                    <a:pt x="710" y="305"/>
                    <a:pt x="723" y="283"/>
                    <a:pt x="732" y="262"/>
                  </a:cubicBezTo>
                  <a:cubicBezTo>
                    <a:pt x="742" y="241"/>
                    <a:pt x="750" y="218"/>
                    <a:pt x="752" y="194"/>
                  </a:cubicBezTo>
                  <a:cubicBezTo>
                    <a:pt x="755" y="170"/>
                    <a:pt x="751" y="143"/>
                    <a:pt x="735" y="122"/>
                  </a:cubicBezTo>
                  <a:cubicBezTo>
                    <a:pt x="732" y="118"/>
                    <a:pt x="729" y="114"/>
                    <a:pt x="725" y="111"/>
                  </a:cubicBezTo>
                  <a:cubicBezTo>
                    <a:pt x="739" y="102"/>
                    <a:pt x="750" y="88"/>
                    <a:pt x="755" y="72"/>
                  </a:cubicBezTo>
                  <a:moveTo>
                    <a:pt x="140" y="342"/>
                  </a:moveTo>
                  <a:cubicBezTo>
                    <a:pt x="141" y="332"/>
                    <a:pt x="144" y="322"/>
                    <a:pt x="148" y="318"/>
                  </a:cubicBezTo>
                  <a:cubicBezTo>
                    <a:pt x="149" y="317"/>
                    <a:pt x="149" y="317"/>
                    <a:pt x="149" y="317"/>
                  </a:cubicBezTo>
                  <a:cubicBezTo>
                    <a:pt x="150" y="316"/>
                    <a:pt x="150" y="316"/>
                    <a:pt x="151" y="316"/>
                  </a:cubicBezTo>
                  <a:cubicBezTo>
                    <a:pt x="153" y="315"/>
                    <a:pt x="155" y="315"/>
                    <a:pt x="157" y="315"/>
                  </a:cubicBezTo>
                  <a:cubicBezTo>
                    <a:pt x="161" y="315"/>
                    <a:pt x="164" y="316"/>
                    <a:pt x="168" y="319"/>
                  </a:cubicBezTo>
                  <a:cubicBezTo>
                    <a:pt x="175" y="323"/>
                    <a:pt x="181" y="332"/>
                    <a:pt x="185" y="341"/>
                  </a:cubicBezTo>
                  <a:cubicBezTo>
                    <a:pt x="189" y="350"/>
                    <a:pt x="191" y="361"/>
                    <a:pt x="192" y="371"/>
                  </a:cubicBezTo>
                  <a:cubicBezTo>
                    <a:pt x="194" y="392"/>
                    <a:pt x="191" y="414"/>
                    <a:pt x="179" y="432"/>
                  </a:cubicBezTo>
                  <a:cubicBezTo>
                    <a:pt x="175" y="440"/>
                    <a:pt x="168" y="446"/>
                    <a:pt x="160" y="451"/>
                  </a:cubicBezTo>
                  <a:cubicBezTo>
                    <a:pt x="146" y="416"/>
                    <a:pt x="137" y="378"/>
                    <a:pt x="140" y="342"/>
                  </a:cubicBezTo>
                  <a:moveTo>
                    <a:pt x="497" y="323"/>
                  </a:moveTo>
                  <a:cubicBezTo>
                    <a:pt x="488" y="319"/>
                    <a:pt x="479" y="313"/>
                    <a:pt x="472" y="307"/>
                  </a:cubicBezTo>
                  <a:cubicBezTo>
                    <a:pt x="464" y="301"/>
                    <a:pt x="460" y="293"/>
                    <a:pt x="461" y="291"/>
                  </a:cubicBezTo>
                  <a:cubicBezTo>
                    <a:pt x="462" y="290"/>
                    <a:pt x="462" y="289"/>
                    <a:pt x="466" y="287"/>
                  </a:cubicBezTo>
                  <a:cubicBezTo>
                    <a:pt x="467" y="285"/>
                    <a:pt x="469" y="284"/>
                    <a:pt x="471" y="284"/>
                  </a:cubicBezTo>
                  <a:cubicBezTo>
                    <a:pt x="474" y="282"/>
                    <a:pt x="474" y="282"/>
                    <a:pt x="474" y="282"/>
                  </a:cubicBezTo>
                  <a:cubicBezTo>
                    <a:pt x="477" y="282"/>
                    <a:pt x="477" y="282"/>
                    <a:pt x="477" y="282"/>
                  </a:cubicBezTo>
                  <a:cubicBezTo>
                    <a:pt x="484" y="280"/>
                    <a:pt x="492" y="281"/>
                    <a:pt x="500" y="285"/>
                  </a:cubicBezTo>
                  <a:cubicBezTo>
                    <a:pt x="517" y="294"/>
                    <a:pt x="531" y="310"/>
                    <a:pt x="543" y="327"/>
                  </a:cubicBezTo>
                  <a:cubicBezTo>
                    <a:pt x="545" y="331"/>
                    <a:pt x="548" y="335"/>
                    <a:pt x="550" y="339"/>
                  </a:cubicBezTo>
                  <a:cubicBezTo>
                    <a:pt x="532" y="336"/>
                    <a:pt x="514" y="331"/>
                    <a:pt x="497" y="323"/>
                  </a:cubicBezTo>
                  <a:moveTo>
                    <a:pt x="670" y="112"/>
                  </a:moveTo>
                  <a:cubicBezTo>
                    <a:pt x="668" y="111"/>
                    <a:pt x="665" y="110"/>
                    <a:pt x="664" y="110"/>
                  </a:cubicBezTo>
                  <a:cubicBezTo>
                    <a:pt x="664" y="109"/>
                    <a:pt x="664" y="109"/>
                    <a:pt x="664" y="109"/>
                  </a:cubicBezTo>
                  <a:cubicBezTo>
                    <a:pt x="665" y="108"/>
                    <a:pt x="668" y="106"/>
                    <a:pt x="671" y="106"/>
                  </a:cubicBezTo>
                  <a:cubicBezTo>
                    <a:pt x="679" y="105"/>
                    <a:pt x="688" y="107"/>
                    <a:pt x="696" y="111"/>
                  </a:cubicBezTo>
                  <a:cubicBezTo>
                    <a:pt x="687" y="112"/>
                    <a:pt x="678" y="113"/>
                    <a:pt x="670" y="11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5" name="Freeform 634"/>
            <p:cNvSpPr>
              <a:spLocks noEditPoints="1"/>
            </p:cNvSpPr>
            <p:nvPr/>
          </p:nvSpPr>
          <p:spPr bwMode="auto">
            <a:xfrm>
              <a:off x="7800399" y="2273044"/>
              <a:ext cx="339380" cy="655150"/>
            </a:xfrm>
            <a:custGeom>
              <a:avLst/>
              <a:gdLst>
                <a:gd name="T0" fmla="*/ 248 w 352"/>
                <a:gd name="T1" fmla="*/ 634 h 680"/>
                <a:gd name="T2" fmla="*/ 201 w 352"/>
                <a:gd name="T3" fmla="*/ 575 h 680"/>
                <a:gd name="T4" fmla="*/ 201 w 352"/>
                <a:gd name="T5" fmla="*/ 533 h 680"/>
                <a:gd name="T6" fmla="*/ 326 w 352"/>
                <a:gd name="T7" fmla="*/ 467 h 680"/>
                <a:gd name="T8" fmla="*/ 348 w 352"/>
                <a:gd name="T9" fmla="*/ 406 h 680"/>
                <a:gd name="T10" fmla="*/ 298 w 352"/>
                <a:gd name="T11" fmla="*/ 360 h 680"/>
                <a:gd name="T12" fmla="*/ 240 w 352"/>
                <a:gd name="T13" fmla="*/ 388 h 680"/>
                <a:gd name="T14" fmla="*/ 187 w 352"/>
                <a:gd name="T15" fmla="*/ 505 h 680"/>
                <a:gd name="T16" fmla="*/ 81 w 352"/>
                <a:gd name="T17" fmla="*/ 463 h 680"/>
                <a:gd name="T18" fmla="*/ 37 w 352"/>
                <a:gd name="T19" fmla="*/ 369 h 680"/>
                <a:gd name="T20" fmla="*/ 60 w 352"/>
                <a:gd name="T21" fmla="*/ 224 h 680"/>
                <a:gd name="T22" fmla="*/ 115 w 352"/>
                <a:gd name="T23" fmla="*/ 220 h 680"/>
                <a:gd name="T24" fmla="*/ 207 w 352"/>
                <a:gd name="T25" fmla="*/ 216 h 680"/>
                <a:gd name="T26" fmla="*/ 215 w 352"/>
                <a:gd name="T27" fmla="*/ 206 h 680"/>
                <a:gd name="T28" fmla="*/ 207 w 352"/>
                <a:gd name="T29" fmla="*/ 173 h 680"/>
                <a:gd name="T30" fmla="*/ 145 w 352"/>
                <a:gd name="T31" fmla="*/ 154 h 680"/>
                <a:gd name="T32" fmla="*/ 36 w 352"/>
                <a:gd name="T33" fmla="*/ 146 h 680"/>
                <a:gd name="T34" fmla="*/ 99 w 352"/>
                <a:gd name="T35" fmla="*/ 22 h 680"/>
                <a:gd name="T36" fmla="*/ 206 w 352"/>
                <a:gd name="T37" fmla="*/ 23 h 680"/>
                <a:gd name="T38" fmla="*/ 207 w 352"/>
                <a:gd name="T39" fmla="*/ 18 h 680"/>
                <a:gd name="T40" fmla="*/ 46 w 352"/>
                <a:gd name="T41" fmla="*/ 43 h 680"/>
                <a:gd name="T42" fmla="*/ 19 w 352"/>
                <a:gd name="T43" fmla="*/ 154 h 680"/>
                <a:gd name="T44" fmla="*/ 38 w 352"/>
                <a:gd name="T45" fmla="*/ 205 h 680"/>
                <a:gd name="T46" fmla="*/ 9 w 352"/>
                <a:gd name="T47" fmla="*/ 376 h 680"/>
                <a:gd name="T48" fmla="*/ 58 w 352"/>
                <a:gd name="T49" fmla="*/ 482 h 680"/>
                <a:gd name="T50" fmla="*/ 182 w 352"/>
                <a:gd name="T51" fmla="*/ 535 h 680"/>
                <a:gd name="T52" fmla="*/ 185 w 352"/>
                <a:gd name="T53" fmla="*/ 579 h 680"/>
                <a:gd name="T54" fmla="*/ 241 w 352"/>
                <a:gd name="T55" fmla="*/ 645 h 680"/>
                <a:gd name="T56" fmla="*/ 352 w 352"/>
                <a:gd name="T57" fmla="*/ 677 h 680"/>
                <a:gd name="T58" fmla="*/ 147 w 352"/>
                <a:gd name="T59" fmla="*/ 180 h 680"/>
                <a:gd name="T60" fmla="*/ 192 w 352"/>
                <a:gd name="T61" fmla="*/ 196 h 680"/>
                <a:gd name="T62" fmla="*/ 191 w 352"/>
                <a:gd name="T63" fmla="*/ 196 h 680"/>
                <a:gd name="T64" fmla="*/ 100 w 352"/>
                <a:gd name="T65" fmla="*/ 193 h 680"/>
                <a:gd name="T66" fmla="*/ 228 w 352"/>
                <a:gd name="T67" fmla="*/ 447 h 680"/>
                <a:gd name="T68" fmla="*/ 295 w 352"/>
                <a:gd name="T69" fmla="*/ 385 h 680"/>
                <a:gd name="T70" fmla="*/ 322 w 352"/>
                <a:gd name="T71" fmla="*/ 410 h 680"/>
                <a:gd name="T72" fmla="*/ 306 w 352"/>
                <a:gd name="T73" fmla="*/ 449 h 680"/>
                <a:gd name="T74" fmla="*/ 207 w 352"/>
                <a:gd name="T75" fmla="*/ 50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680">
                  <a:moveTo>
                    <a:pt x="349" y="673"/>
                  </a:moveTo>
                  <a:cubicBezTo>
                    <a:pt x="313" y="667"/>
                    <a:pt x="278" y="655"/>
                    <a:pt x="248" y="634"/>
                  </a:cubicBezTo>
                  <a:cubicBezTo>
                    <a:pt x="234" y="624"/>
                    <a:pt x="220" y="612"/>
                    <a:pt x="211" y="598"/>
                  </a:cubicBezTo>
                  <a:cubicBezTo>
                    <a:pt x="206" y="590"/>
                    <a:pt x="202" y="583"/>
                    <a:pt x="201" y="575"/>
                  </a:cubicBezTo>
                  <a:cubicBezTo>
                    <a:pt x="199" y="567"/>
                    <a:pt x="199" y="558"/>
                    <a:pt x="200" y="549"/>
                  </a:cubicBezTo>
                  <a:cubicBezTo>
                    <a:pt x="200" y="544"/>
                    <a:pt x="201" y="538"/>
                    <a:pt x="201" y="533"/>
                  </a:cubicBezTo>
                  <a:cubicBezTo>
                    <a:pt x="209" y="532"/>
                    <a:pt x="218" y="530"/>
                    <a:pt x="225" y="528"/>
                  </a:cubicBezTo>
                  <a:cubicBezTo>
                    <a:pt x="264" y="517"/>
                    <a:pt x="299" y="498"/>
                    <a:pt x="326" y="467"/>
                  </a:cubicBezTo>
                  <a:cubicBezTo>
                    <a:pt x="333" y="460"/>
                    <a:pt x="339" y="450"/>
                    <a:pt x="344" y="441"/>
                  </a:cubicBezTo>
                  <a:cubicBezTo>
                    <a:pt x="348" y="430"/>
                    <a:pt x="350" y="418"/>
                    <a:pt x="348" y="406"/>
                  </a:cubicBezTo>
                  <a:cubicBezTo>
                    <a:pt x="346" y="393"/>
                    <a:pt x="338" y="382"/>
                    <a:pt x="329" y="375"/>
                  </a:cubicBezTo>
                  <a:cubicBezTo>
                    <a:pt x="321" y="368"/>
                    <a:pt x="311" y="362"/>
                    <a:pt x="298" y="360"/>
                  </a:cubicBezTo>
                  <a:cubicBezTo>
                    <a:pt x="286" y="359"/>
                    <a:pt x="274" y="362"/>
                    <a:pt x="264" y="368"/>
                  </a:cubicBezTo>
                  <a:cubicBezTo>
                    <a:pt x="255" y="373"/>
                    <a:pt x="247" y="381"/>
                    <a:pt x="240" y="388"/>
                  </a:cubicBezTo>
                  <a:cubicBezTo>
                    <a:pt x="227" y="403"/>
                    <a:pt x="217" y="420"/>
                    <a:pt x="209" y="438"/>
                  </a:cubicBezTo>
                  <a:cubicBezTo>
                    <a:pt x="199" y="459"/>
                    <a:pt x="191" y="482"/>
                    <a:pt x="187" y="505"/>
                  </a:cubicBezTo>
                  <a:cubicBezTo>
                    <a:pt x="163" y="507"/>
                    <a:pt x="140" y="503"/>
                    <a:pt x="120" y="493"/>
                  </a:cubicBezTo>
                  <a:cubicBezTo>
                    <a:pt x="105" y="486"/>
                    <a:pt x="92" y="476"/>
                    <a:pt x="81" y="463"/>
                  </a:cubicBezTo>
                  <a:cubicBezTo>
                    <a:pt x="70" y="450"/>
                    <a:pt x="61" y="435"/>
                    <a:pt x="54" y="420"/>
                  </a:cubicBezTo>
                  <a:cubicBezTo>
                    <a:pt x="47" y="404"/>
                    <a:pt x="41" y="387"/>
                    <a:pt x="37" y="369"/>
                  </a:cubicBezTo>
                  <a:cubicBezTo>
                    <a:pt x="33" y="352"/>
                    <a:pt x="30" y="335"/>
                    <a:pt x="30" y="318"/>
                  </a:cubicBezTo>
                  <a:cubicBezTo>
                    <a:pt x="29" y="283"/>
                    <a:pt x="38" y="249"/>
                    <a:pt x="60" y="224"/>
                  </a:cubicBezTo>
                  <a:cubicBezTo>
                    <a:pt x="65" y="218"/>
                    <a:pt x="71" y="212"/>
                    <a:pt x="77" y="207"/>
                  </a:cubicBezTo>
                  <a:cubicBezTo>
                    <a:pt x="89" y="213"/>
                    <a:pt x="102" y="217"/>
                    <a:pt x="115" y="220"/>
                  </a:cubicBezTo>
                  <a:cubicBezTo>
                    <a:pt x="134" y="225"/>
                    <a:pt x="153" y="227"/>
                    <a:pt x="174" y="226"/>
                  </a:cubicBezTo>
                  <a:cubicBezTo>
                    <a:pt x="184" y="225"/>
                    <a:pt x="195" y="224"/>
                    <a:pt x="207" y="216"/>
                  </a:cubicBezTo>
                  <a:cubicBezTo>
                    <a:pt x="208" y="215"/>
                    <a:pt x="210" y="213"/>
                    <a:pt x="211" y="212"/>
                  </a:cubicBezTo>
                  <a:cubicBezTo>
                    <a:pt x="212" y="210"/>
                    <a:pt x="214" y="208"/>
                    <a:pt x="215" y="206"/>
                  </a:cubicBezTo>
                  <a:cubicBezTo>
                    <a:pt x="217" y="202"/>
                    <a:pt x="218" y="197"/>
                    <a:pt x="217" y="192"/>
                  </a:cubicBezTo>
                  <a:cubicBezTo>
                    <a:pt x="216" y="184"/>
                    <a:pt x="212" y="178"/>
                    <a:pt x="207" y="173"/>
                  </a:cubicBezTo>
                  <a:cubicBezTo>
                    <a:pt x="198" y="164"/>
                    <a:pt x="187" y="159"/>
                    <a:pt x="177" y="156"/>
                  </a:cubicBezTo>
                  <a:cubicBezTo>
                    <a:pt x="166" y="154"/>
                    <a:pt x="156" y="153"/>
                    <a:pt x="145" y="154"/>
                  </a:cubicBezTo>
                  <a:cubicBezTo>
                    <a:pt x="118" y="155"/>
                    <a:pt x="91" y="164"/>
                    <a:pt x="69" y="179"/>
                  </a:cubicBezTo>
                  <a:cubicBezTo>
                    <a:pt x="55" y="170"/>
                    <a:pt x="43" y="159"/>
                    <a:pt x="36" y="146"/>
                  </a:cubicBezTo>
                  <a:cubicBezTo>
                    <a:pt x="29" y="132"/>
                    <a:pt x="29" y="115"/>
                    <a:pt x="33" y="98"/>
                  </a:cubicBezTo>
                  <a:cubicBezTo>
                    <a:pt x="43" y="65"/>
                    <a:pt x="65" y="34"/>
                    <a:pt x="99" y="22"/>
                  </a:cubicBezTo>
                  <a:cubicBezTo>
                    <a:pt x="133" y="11"/>
                    <a:pt x="171" y="13"/>
                    <a:pt x="206" y="23"/>
                  </a:cubicBezTo>
                  <a:cubicBezTo>
                    <a:pt x="206" y="23"/>
                    <a:pt x="206" y="23"/>
                    <a:pt x="206" y="23"/>
                  </a:cubicBezTo>
                  <a:cubicBezTo>
                    <a:pt x="207" y="24"/>
                    <a:pt x="209" y="23"/>
                    <a:pt x="209" y="22"/>
                  </a:cubicBezTo>
                  <a:cubicBezTo>
                    <a:pt x="210" y="20"/>
                    <a:pt x="209" y="19"/>
                    <a:pt x="207" y="18"/>
                  </a:cubicBezTo>
                  <a:cubicBezTo>
                    <a:pt x="172" y="5"/>
                    <a:pt x="133" y="0"/>
                    <a:pt x="95" y="11"/>
                  </a:cubicBezTo>
                  <a:cubicBezTo>
                    <a:pt x="77" y="17"/>
                    <a:pt x="60" y="28"/>
                    <a:pt x="46" y="43"/>
                  </a:cubicBezTo>
                  <a:cubicBezTo>
                    <a:pt x="32" y="57"/>
                    <a:pt x="24" y="75"/>
                    <a:pt x="17" y="93"/>
                  </a:cubicBezTo>
                  <a:cubicBezTo>
                    <a:pt x="11" y="112"/>
                    <a:pt x="10" y="135"/>
                    <a:pt x="19" y="154"/>
                  </a:cubicBezTo>
                  <a:cubicBezTo>
                    <a:pt x="26" y="170"/>
                    <a:pt x="38" y="182"/>
                    <a:pt x="51" y="192"/>
                  </a:cubicBezTo>
                  <a:cubicBezTo>
                    <a:pt x="47" y="196"/>
                    <a:pt x="42" y="200"/>
                    <a:pt x="38" y="205"/>
                  </a:cubicBezTo>
                  <a:cubicBezTo>
                    <a:pt x="11" y="237"/>
                    <a:pt x="0" y="279"/>
                    <a:pt x="1" y="318"/>
                  </a:cubicBezTo>
                  <a:cubicBezTo>
                    <a:pt x="1" y="338"/>
                    <a:pt x="4" y="357"/>
                    <a:pt x="9" y="376"/>
                  </a:cubicBezTo>
                  <a:cubicBezTo>
                    <a:pt x="13" y="395"/>
                    <a:pt x="19" y="413"/>
                    <a:pt x="26" y="432"/>
                  </a:cubicBezTo>
                  <a:cubicBezTo>
                    <a:pt x="35" y="450"/>
                    <a:pt x="45" y="467"/>
                    <a:pt x="58" y="482"/>
                  </a:cubicBezTo>
                  <a:cubicBezTo>
                    <a:pt x="72" y="498"/>
                    <a:pt x="88" y="511"/>
                    <a:pt x="107" y="520"/>
                  </a:cubicBezTo>
                  <a:cubicBezTo>
                    <a:pt x="131" y="531"/>
                    <a:pt x="157" y="536"/>
                    <a:pt x="182" y="535"/>
                  </a:cubicBezTo>
                  <a:cubicBezTo>
                    <a:pt x="182" y="539"/>
                    <a:pt x="182" y="544"/>
                    <a:pt x="182" y="549"/>
                  </a:cubicBezTo>
                  <a:cubicBezTo>
                    <a:pt x="182" y="559"/>
                    <a:pt x="182" y="569"/>
                    <a:pt x="185" y="579"/>
                  </a:cubicBezTo>
                  <a:cubicBezTo>
                    <a:pt x="187" y="589"/>
                    <a:pt x="192" y="598"/>
                    <a:pt x="198" y="606"/>
                  </a:cubicBezTo>
                  <a:cubicBezTo>
                    <a:pt x="210" y="623"/>
                    <a:pt x="225" y="635"/>
                    <a:pt x="241" y="645"/>
                  </a:cubicBezTo>
                  <a:cubicBezTo>
                    <a:pt x="274" y="665"/>
                    <a:pt x="311" y="676"/>
                    <a:pt x="348" y="680"/>
                  </a:cubicBezTo>
                  <a:cubicBezTo>
                    <a:pt x="350" y="680"/>
                    <a:pt x="351" y="679"/>
                    <a:pt x="352" y="677"/>
                  </a:cubicBezTo>
                  <a:cubicBezTo>
                    <a:pt x="352" y="675"/>
                    <a:pt x="351" y="674"/>
                    <a:pt x="349" y="673"/>
                  </a:cubicBezTo>
                  <a:close/>
                  <a:moveTo>
                    <a:pt x="147" y="180"/>
                  </a:moveTo>
                  <a:cubicBezTo>
                    <a:pt x="163" y="179"/>
                    <a:pt x="181" y="183"/>
                    <a:pt x="189" y="191"/>
                  </a:cubicBezTo>
                  <a:cubicBezTo>
                    <a:pt x="190" y="193"/>
                    <a:pt x="192" y="195"/>
                    <a:pt x="192" y="196"/>
                  </a:cubicBezTo>
                  <a:cubicBezTo>
                    <a:pt x="192" y="196"/>
                    <a:pt x="192" y="196"/>
                    <a:pt x="192" y="196"/>
                  </a:cubicBezTo>
                  <a:cubicBezTo>
                    <a:pt x="191" y="196"/>
                    <a:pt x="191" y="196"/>
                    <a:pt x="191" y="196"/>
                  </a:cubicBezTo>
                  <a:cubicBezTo>
                    <a:pt x="188" y="199"/>
                    <a:pt x="179" y="201"/>
                    <a:pt x="172" y="202"/>
                  </a:cubicBezTo>
                  <a:cubicBezTo>
                    <a:pt x="148" y="204"/>
                    <a:pt x="123" y="201"/>
                    <a:pt x="100" y="193"/>
                  </a:cubicBezTo>
                  <a:cubicBezTo>
                    <a:pt x="115" y="186"/>
                    <a:pt x="131" y="181"/>
                    <a:pt x="147" y="180"/>
                  </a:cubicBezTo>
                  <a:close/>
                  <a:moveTo>
                    <a:pt x="228" y="447"/>
                  </a:moveTo>
                  <a:cubicBezTo>
                    <a:pt x="236" y="431"/>
                    <a:pt x="245" y="416"/>
                    <a:pt x="257" y="404"/>
                  </a:cubicBezTo>
                  <a:cubicBezTo>
                    <a:pt x="268" y="391"/>
                    <a:pt x="283" y="382"/>
                    <a:pt x="295" y="385"/>
                  </a:cubicBezTo>
                  <a:cubicBezTo>
                    <a:pt x="301" y="386"/>
                    <a:pt x="307" y="389"/>
                    <a:pt x="313" y="394"/>
                  </a:cubicBezTo>
                  <a:cubicBezTo>
                    <a:pt x="318" y="400"/>
                    <a:pt x="322" y="404"/>
                    <a:pt x="322" y="410"/>
                  </a:cubicBezTo>
                  <a:cubicBezTo>
                    <a:pt x="323" y="416"/>
                    <a:pt x="322" y="423"/>
                    <a:pt x="319" y="430"/>
                  </a:cubicBezTo>
                  <a:cubicBezTo>
                    <a:pt x="316" y="437"/>
                    <a:pt x="312" y="443"/>
                    <a:pt x="306" y="449"/>
                  </a:cubicBezTo>
                  <a:cubicBezTo>
                    <a:pt x="284" y="474"/>
                    <a:pt x="251" y="492"/>
                    <a:pt x="218" y="500"/>
                  </a:cubicBezTo>
                  <a:cubicBezTo>
                    <a:pt x="215" y="501"/>
                    <a:pt x="211" y="502"/>
                    <a:pt x="207" y="503"/>
                  </a:cubicBezTo>
                  <a:cubicBezTo>
                    <a:pt x="212" y="483"/>
                    <a:pt x="219" y="465"/>
                    <a:pt x="228" y="447"/>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6" name="Freeform 635"/>
            <p:cNvSpPr>
              <a:spLocks/>
            </p:cNvSpPr>
            <p:nvPr/>
          </p:nvSpPr>
          <p:spPr bwMode="auto">
            <a:xfrm>
              <a:off x="8049474" y="2375743"/>
              <a:ext cx="126308" cy="200677"/>
            </a:xfrm>
            <a:custGeom>
              <a:avLst/>
              <a:gdLst>
                <a:gd name="T0" fmla="*/ 43 w 131"/>
                <a:gd name="T1" fmla="*/ 0 h 208"/>
                <a:gd name="T2" fmla="*/ 38 w 131"/>
                <a:gd name="T3" fmla="*/ 2 h 208"/>
                <a:gd name="T4" fmla="*/ 11 w 131"/>
                <a:gd name="T5" fmla="*/ 73 h 208"/>
                <a:gd name="T6" fmla="*/ 43 w 131"/>
                <a:gd name="T7" fmla="*/ 106 h 208"/>
                <a:gd name="T8" fmla="*/ 37 w 131"/>
                <a:gd name="T9" fmla="*/ 168 h 208"/>
                <a:gd name="T10" fmla="*/ 94 w 131"/>
                <a:gd name="T11" fmla="*/ 208 h 208"/>
                <a:gd name="T12" fmla="*/ 122 w 131"/>
                <a:gd name="T13" fmla="*/ 197 h 208"/>
                <a:gd name="T14" fmla="*/ 111 w 131"/>
                <a:gd name="T15" fmla="*/ 172 h 208"/>
                <a:gd name="T16" fmla="*/ 71 w 131"/>
                <a:gd name="T17" fmla="*/ 153 h 208"/>
                <a:gd name="T18" fmla="*/ 89 w 131"/>
                <a:gd name="T19" fmla="*/ 108 h 208"/>
                <a:gd name="T20" fmla="*/ 80 w 131"/>
                <a:gd name="T21" fmla="*/ 75 h 208"/>
                <a:gd name="T22" fmla="*/ 75 w 131"/>
                <a:gd name="T23" fmla="*/ 75 h 208"/>
                <a:gd name="T24" fmla="*/ 68 w 131"/>
                <a:gd name="T25" fmla="*/ 76 h 208"/>
                <a:gd name="T26" fmla="*/ 41 w 131"/>
                <a:gd name="T27" fmla="*/ 59 h 208"/>
                <a:gd name="T28" fmla="*/ 51 w 131"/>
                <a:gd name="T29" fmla="*/ 18 h 208"/>
                <a:gd name="T30" fmla="*/ 43 w 131"/>
                <a:gd name="T3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208">
                  <a:moveTo>
                    <a:pt x="43" y="0"/>
                  </a:moveTo>
                  <a:cubicBezTo>
                    <a:pt x="41" y="0"/>
                    <a:pt x="40" y="1"/>
                    <a:pt x="38" y="2"/>
                  </a:cubicBezTo>
                  <a:cubicBezTo>
                    <a:pt x="13" y="15"/>
                    <a:pt x="0" y="46"/>
                    <a:pt x="11" y="73"/>
                  </a:cubicBezTo>
                  <a:cubicBezTo>
                    <a:pt x="17" y="88"/>
                    <a:pt x="29" y="99"/>
                    <a:pt x="43" y="106"/>
                  </a:cubicBezTo>
                  <a:cubicBezTo>
                    <a:pt x="32" y="124"/>
                    <a:pt x="28" y="147"/>
                    <a:pt x="37" y="168"/>
                  </a:cubicBezTo>
                  <a:cubicBezTo>
                    <a:pt x="46" y="190"/>
                    <a:pt x="70" y="208"/>
                    <a:pt x="94" y="208"/>
                  </a:cubicBezTo>
                  <a:cubicBezTo>
                    <a:pt x="103" y="208"/>
                    <a:pt x="113" y="205"/>
                    <a:pt x="122" y="197"/>
                  </a:cubicBezTo>
                  <a:cubicBezTo>
                    <a:pt x="131" y="188"/>
                    <a:pt x="123" y="172"/>
                    <a:pt x="111" y="172"/>
                  </a:cubicBezTo>
                  <a:cubicBezTo>
                    <a:pt x="96" y="172"/>
                    <a:pt x="78" y="169"/>
                    <a:pt x="71" y="153"/>
                  </a:cubicBezTo>
                  <a:cubicBezTo>
                    <a:pt x="65" y="137"/>
                    <a:pt x="75" y="117"/>
                    <a:pt x="89" y="108"/>
                  </a:cubicBezTo>
                  <a:cubicBezTo>
                    <a:pt x="103" y="98"/>
                    <a:pt x="97" y="75"/>
                    <a:pt x="80" y="75"/>
                  </a:cubicBezTo>
                  <a:cubicBezTo>
                    <a:pt x="79" y="75"/>
                    <a:pt x="77" y="75"/>
                    <a:pt x="75" y="75"/>
                  </a:cubicBezTo>
                  <a:cubicBezTo>
                    <a:pt x="73" y="76"/>
                    <a:pt x="70" y="76"/>
                    <a:pt x="68" y="76"/>
                  </a:cubicBezTo>
                  <a:cubicBezTo>
                    <a:pt x="57" y="76"/>
                    <a:pt x="46" y="70"/>
                    <a:pt x="41" y="59"/>
                  </a:cubicBezTo>
                  <a:cubicBezTo>
                    <a:pt x="34" y="45"/>
                    <a:pt x="40" y="28"/>
                    <a:pt x="51" y="18"/>
                  </a:cubicBezTo>
                  <a:cubicBezTo>
                    <a:pt x="59" y="12"/>
                    <a:pt x="52" y="0"/>
                    <a:pt x="4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7" name="Freeform 636"/>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8" name="Freeform 637"/>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9" name="Freeform 638"/>
            <p:cNvSpPr>
              <a:spLocks/>
            </p:cNvSpPr>
            <p:nvPr/>
          </p:nvSpPr>
          <p:spPr bwMode="auto">
            <a:xfrm>
              <a:off x="8238937" y="2654329"/>
              <a:ext cx="102109" cy="55481"/>
            </a:xfrm>
            <a:custGeom>
              <a:avLst/>
              <a:gdLst>
                <a:gd name="T0" fmla="*/ 13 w 106"/>
                <a:gd name="T1" fmla="*/ 0 h 57"/>
                <a:gd name="T2" fmla="*/ 8 w 106"/>
                <a:gd name="T3" fmla="*/ 1 h 57"/>
                <a:gd name="T4" fmla="*/ 2 w 106"/>
                <a:gd name="T5" fmla="*/ 14 h 57"/>
                <a:gd name="T6" fmla="*/ 46 w 106"/>
                <a:gd name="T7" fmla="*/ 55 h 57"/>
                <a:gd name="T8" fmla="*/ 62 w 106"/>
                <a:gd name="T9" fmla="*/ 57 h 57"/>
                <a:gd name="T10" fmla="*/ 79 w 106"/>
                <a:gd name="T11" fmla="*/ 54 h 57"/>
                <a:gd name="T12" fmla="*/ 94 w 106"/>
                <a:gd name="T13" fmla="*/ 47 h 57"/>
                <a:gd name="T14" fmla="*/ 103 w 106"/>
                <a:gd name="T15" fmla="*/ 38 h 57"/>
                <a:gd name="T16" fmla="*/ 106 w 106"/>
                <a:gd name="T17" fmla="*/ 26 h 57"/>
                <a:gd name="T18" fmla="*/ 92 w 106"/>
                <a:gd name="T19" fmla="*/ 13 h 57"/>
                <a:gd name="T20" fmla="*/ 90 w 106"/>
                <a:gd name="T21" fmla="*/ 13 h 57"/>
                <a:gd name="T22" fmla="*/ 90 w 106"/>
                <a:gd name="T23" fmla="*/ 13 h 57"/>
                <a:gd name="T24" fmla="*/ 90 w 106"/>
                <a:gd name="T25" fmla="*/ 13 h 57"/>
                <a:gd name="T26" fmla="*/ 80 w 106"/>
                <a:gd name="T27" fmla="*/ 15 h 57"/>
                <a:gd name="T28" fmla="*/ 76 w 106"/>
                <a:gd name="T29" fmla="*/ 18 h 57"/>
                <a:gd name="T30" fmla="*/ 71 w 106"/>
                <a:gd name="T31" fmla="*/ 21 h 57"/>
                <a:gd name="T32" fmla="*/ 69 w 106"/>
                <a:gd name="T33" fmla="*/ 21 h 57"/>
                <a:gd name="T34" fmla="*/ 70 w 106"/>
                <a:gd name="T35" fmla="*/ 21 h 57"/>
                <a:gd name="T36" fmla="*/ 69 w 106"/>
                <a:gd name="T37" fmla="*/ 21 h 57"/>
                <a:gd name="T38" fmla="*/ 69 w 106"/>
                <a:gd name="T39" fmla="*/ 21 h 57"/>
                <a:gd name="T40" fmla="*/ 69 w 106"/>
                <a:gd name="T41" fmla="*/ 22 h 57"/>
                <a:gd name="T42" fmla="*/ 69 w 106"/>
                <a:gd name="T43" fmla="*/ 21 h 57"/>
                <a:gd name="T44" fmla="*/ 64 w 106"/>
                <a:gd name="T45" fmla="*/ 23 h 57"/>
                <a:gd name="T46" fmla="*/ 61 w 106"/>
                <a:gd name="T47" fmla="*/ 24 h 57"/>
                <a:gd name="T48" fmla="*/ 60 w 106"/>
                <a:gd name="T49" fmla="*/ 24 h 57"/>
                <a:gd name="T50" fmla="*/ 59 w 106"/>
                <a:gd name="T51" fmla="*/ 24 h 57"/>
                <a:gd name="T52" fmla="*/ 59 w 106"/>
                <a:gd name="T53" fmla="*/ 24 h 57"/>
                <a:gd name="T54" fmla="*/ 56 w 106"/>
                <a:gd name="T55" fmla="*/ 24 h 57"/>
                <a:gd name="T56" fmla="*/ 54 w 106"/>
                <a:gd name="T57" fmla="*/ 24 h 57"/>
                <a:gd name="T58" fmla="*/ 50 w 106"/>
                <a:gd name="T59" fmla="*/ 24 h 57"/>
                <a:gd name="T60" fmla="*/ 48 w 106"/>
                <a:gd name="T61" fmla="*/ 24 h 57"/>
                <a:gd name="T62" fmla="*/ 47 w 106"/>
                <a:gd name="T63" fmla="*/ 24 h 57"/>
                <a:gd name="T64" fmla="*/ 42 w 106"/>
                <a:gd name="T65" fmla="*/ 22 h 57"/>
                <a:gd name="T66" fmla="*/ 40 w 106"/>
                <a:gd name="T67" fmla="*/ 22 h 57"/>
                <a:gd name="T68" fmla="*/ 38 w 106"/>
                <a:gd name="T69" fmla="*/ 21 h 57"/>
                <a:gd name="T70" fmla="*/ 38 w 106"/>
                <a:gd name="T71" fmla="*/ 21 h 57"/>
                <a:gd name="T72" fmla="*/ 36 w 106"/>
                <a:gd name="T73" fmla="*/ 20 h 57"/>
                <a:gd name="T74" fmla="*/ 34 w 106"/>
                <a:gd name="T75" fmla="*/ 19 h 57"/>
                <a:gd name="T76" fmla="*/ 32 w 106"/>
                <a:gd name="T77" fmla="*/ 17 h 57"/>
                <a:gd name="T78" fmla="*/ 31 w 106"/>
                <a:gd name="T79" fmla="*/ 17 h 57"/>
                <a:gd name="T80" fmla="*/ 27 w 106"/>
                <a:gd name="T81" fmla="*/ 13 h 57"/>
                <a:gd name="T82" fmla="*/ 26 w 106"/>
                <a:gd name="T83" fmla="*/ 11 h 57"/>
                <a:gd name="T84" fmla="*/ 26 w 106"/>
                <a:gd name="T85" fmla="*/ 12 h 57"/>
                <a:gd name="T86" fmla="*/ 25 w 106"/>
                <a:gd name="T87" fmla="*/ 11 h 57"/>
                <a:gd name="T88" fmla="*/ 22 w 106"/>
                <a:gd name="T89" fmla="*/ 5 h 57"/>
                <a:gd name="T90" fmla="*/ 13 w 106"/>
                <a:gd name="T9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57">
                  <a:moveTo>
                    <a:pt x="13" y="0"/>
                  </a:moveTo>
                  <a:cubicBezTo>
                    <a:pt x="11" y="0"/>
                    <a:pt x="10" y="0"/>
                    <a:pt x="8" y="1"/>
                  </a:cubicBezTo>
                  <a:cubicBezTo>
                    <a:pt x="3" y="3"/>
                    <a:pt x="0" y="8"/>
                    <a:pt x="2" y="14"/>
                  </a:cubicBezTo>
                  <a:cubicBezTo>
                    <a:pt x="7" y="35"/>
                    <a:pt x="26" y="49"/>
                    <a:pt x="46" y="55"/>
                  </a:cubicBezTo>
                  <a:cubicBezTo>
                    <a:pt x="51" y="56"/>
                    <a:pt x="57" y="57"/>
                    <a:pt x="62" y="57"/>
                  </a:cubicBezTo>
                  <a:cubicBezTo>
                    <a:pt x="68" y="57"/>
                    <a:pt x="74" y="56"/>
                    <a:pt x="79" y="54"/>
                  </a:cubicBezTo>
                  <a:cubicBezTo>
                    <a:pt x="84" y="53"/>
                    <a:pt x="90" y="51"/>
                    <a:pt x="94" y="47"/>
                  </a:cubicBezTo>
                  <a:cubicBezTo>
                    <a:pt x="98" y="45"/>
                    <a:pt x="101" y="42"/>
                    <a:pt x="103" y="38"/>
                  </a:cubicBezTo>
                  <a:cubicBezTo>
                    <a:pt x="105" y="34"/>
                    <a:pt x="106" y="30"/>
                    <a:pt x="106" y="26"/>
                  </a:cubicBezTo>
                  <a:cubicBezTo>
                    <a:pt x="106" y="17"/>
                    <a:pt x="99" y="13"/>
                    <a:pt x="92" y="13"/>
                  </a:cubicBezTo>
                  <a:cubicBezTo>
                    <a:pt x="91" y="13"/>
                    <a:pt x="91" y="13"/>
                    <a:pt x="90" y="13"/>
                  </a:cubicBezTo>
                  <a:cubicBezTo>
                    <a:pt x="91" y="13"/>
                    <a:pt x="91" y="13"/>
                    <a:pt x="90" y="13"/>
                  </a:cubicBezTo>
                  <a:cubicBezTo>
                    <a:pt x="90" y="13"/>
                    <a:pt x="90" y="13"/>
                    <a:pt x="90" y="13"/>
                  </a:cubicBezTo>
                  <a:cubicBezTo>
                    <a:pt x="86" y="13"/>
                    <a:pt x="83" y="13"/>
                    <a:pt x="80" y="15"/>
                  </a:cubicBezTo>
                  <a:cubicBezTo>
                    <a:pt x="79" y="16"/>
                    <a:pt x="77" y="17"/>
                    <a:pt x="76" y="18"/>
                  </a:cubicBezTo>
                  <a:cubicBezTo>
                    <a:pt x="74" y="19"/>
                    <a:pt x="73" y="20"/>
                    <a:pt x="71" y="21"/>
                  </a:cubicBezTo>
                  <a:cubicBezTo>
                    <a:pt x="70" y="21"/>
                    <a:pt x="70" y="21"/>
                    <a:pt x="69" y="21"/>
                  </a:cubicBezTo>
                  <a:cubicBezTo>
                    <a:pt x="70" y="21"/>
                    <a:pt x="70" y="21"/>
                    <a:pt x="70" y="21"/>
                  </a:cubicBezTo>
                  <a:cubicBezTo>
                    <a:pt x="70" y="21"/>
                    <a:pt x="70" y="21"/>
                    <a:pt x="69" y="21"/>
                  </a:cubicBezTo>
                  <a:cubicBezTo>
                    <a:pt x="69" y="21"/>
                    <a:pt x="69" y="21"/>
                    <a:pt x="69" y="21"/>
                  </a:cubicBezTo>
                  <a:cubicBezTo>
                    <a:pt x="69" y="21"/>
                    <a:pt x="69" y="21"/>
                    <a:pt x="69" y="22"/>
                  </a:cubicBezTo>
                  <a:cubicBezTo>
                    <a:pt x="69" y="21"/>
                    <a:pt x="69" y="21"/>
                    <a:pt x="69" y="21"/>
                  </a:cubicBezTo>
                  <a:cubicBezTo>
                    <a:pt x="67" y="22"/>
                    <a:pt x="66" y="23"/>
                    <a:pt x="64" y="23"/>
                  </a:cubicBezTo>
                  <a:cubicBezTo>
                    <a:pt x="63" y="23"/>
                    <a:pt x="62" y="23"/>
                    <a:pt x="61" y="24"/>
                  </a:cubicBezTo>
                  <a:cubicBezTo>
                    <a:pt x="60" y="24"/>
                    <a:pt x="60" y="24"/>
                    <a:pt x="60" y="24"/>
                  </a:cubicBezTo>
                  <a:cubicBezTo>
                    <a:pt x="60" y="24"/>
                    <a:pt x="59" y="24"/>
                    <a:pt x="59" y="24"/>
                  </a:cubicBezTo>
                  <a:cubicBezTo>
                    <a:pt x="59" y="24"/>
                    <a:pt x="59" y="24"/>
                    <a:pt x="59" y="24"/>
                  </a:cubicBezTo>
                  <a:cubicBezTo>
                    <a:pt x="58" y="24"/>
                    <a:pt x="57" y="24"/>
                    <a:pt x="56" y="24"/>
                  </a:cubicBezTo>
                  <a:cubicBezTo>
                    <a:pt x="55" y="24"/>
                    <a:pt x="54" y="24"/>
                    <a:pt x="54" y="24"/>
                  </a:cubicBezTo>
                  <a:cubicBezTo>
                    <a:pt x="52" y="24"/>
                    <a:pt x="51" y="24"/>
                    <a:pt x="50" y="24"/>
                  </a:cubicBezTo>
                  <a:cubicBezTo>
                    <a:pt x="49" y="24"/>
                    <a:pt x="49" y="24"/>
                    <a:pt x="48" y="24"/>
                  </a:cubicBezTo>
                  <a:cubicBezTo>
                    <a:pt x="47" y="24"/>
                    <a:pt x="47" y="24"/>
                    <a:pt x="47" y="24"/>
                  </a:cubicBezTo>
                  <a:cubicBezTo>
                    <a:pt x="46" y="23"/>
                    <a:pt x="44" y="23"/>
                    <a:pt x="42" y="22"/>
                  </a:cubicBezTo>
                  <a:cubicBezTo>
                    <a:pt x="41" y="22"/>
                    <a:pt x="41" y="22"/>
                    <a:pt x="40" y="22"/>
                  </a:cubicBezTo>
                  <a:cubicBezTo>
                    <a:pt x="39" y="21"/>
                    <a:pt x="39" y="21"/>
                    <a:pt x="38" y="21"/>
                  </a:cubicBezTo>
                  <a:cubicBezTo>
                    <a:pt x="38" y="21"/>
                    <a:pt x="38" y="21"/>
                    <a:pt x="38" y="21"/>
                  </a:cubicBezTo>
                  <a:cubicBezTo>
                    <a:pt x="38" y="21"/>
                    <a:pt x="37" y="20"/>
                    <a:pt x="36" y="20"/>
                  </a:cubicBezTo>
                  <a:cubicBezTo>
                    <a:pt x="36" y="20"/>
                    <a:pt x="35" y="19"/>
                    <a:pt x="34" y="19"/>
                  </a:cubicBezTo>
                  <a:cubicBezTo>
                    <a:pt x="33" y="18"/>
                    <a:pt x="33" y="18"/>
                    <a:pt x="32" y="17"/>
                  </a:cubicBezTo>
                  <a:cubicBezTo>
                    <a:pt x="31" y="17"/>
                    <a:pt x="31" y="17"/>
                    <a:pt x="31" y="17"/>
                  </a:cubicBezTo>
                  <a:cubicBezTo>
                    <a:pt x="30" y="16"/>
                    <a:pt x="29" y="15"/>
                    <a:pt x="27" y="13"/>
                  </a:cubicBezTo>
                  <a:cubicBezTo>
                    <a:pt x="27" y="12"/>
                    <a:pt x="26" y="12"/>
                    <a:pt x="26" y="11"/>
                  </a:cubicBezTo>
                  <a:cubicBezTo>
                    <a:pt x="26" y="12"/>
                    <a:pt x="26" y="12"/>
                    <a:pt x="26" y="12"/>
                  </a:cubicBezTo>
                  <a:cubicBezTo>
                    <a:pt x="26" y="12"/>
                    <a:pt x="26" y="11"/>
                    <a:pt x="25" y="11"/>
                  </a:cubicBezTo>
                  <a:cubicBezTo>
                    <a:pt x="24" y="9"/>
                    <a:pt x="23" y="7"/>
                    <a:pt x="22" y="5"/>
                  </a:cubicBezTo>
                  <a:cubicBezTo>
                    <a:pt x="21" y="2"/>
                    <a:pt x="17" y="0"/>
                    <a:pt x="13" y="0"/>
                  </a:cubicBezTo>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0" name="Freeform 639"/>
            <p:cNvSpPr>
              <a:spLocks/>
            </p:cNvSpPr>
            <p:nvPr/>
          </p:nvSpPr>
          <p:spPr bwMode="auto">
            <a:xfrm>
              <a:off x="8519884" y="2165032"/>
              <a:ext cx="33643" cy="69056"/>
            </a:xfrm>
            <a:custGeom>
              <a:avLst/>
              <a:gdLst>
                <a:gd name="T0" fmla="*/ 12 w 35"/>
                <a:gd name="T1" fmla="*/ 0 h 72"/>
                <a:gd name="T2" fmla="*/ 8 w 35"/>
                <a:gd name="T3" fmla="*/ 1 h 72"/>
                <a:gd name="T4" fmla="*/ 2 w 35"/>
                <a:gd name="T5" fmla="*/ 13 h 72"/>
                <a:gd name="T6" fmla="*/ 1 w 35"/>
                <a:gd name="T7" fmla="*/ 12 h 72"/>
                <a:gd name="T8" fmla="*/ 2 w 35"/>
                <a:gd name="T9" fmla="*/ 13 h 72"/>
                <a:gd name="T10" fmla="*/ 2 w 35"/>
                <a:gd name="T11" fmla="*/ 15 h 72"/>
                <a:gd name="T12" fmla="*/ 2 w 35"/>
                <a:gd name="T13" fmla="*/ 19 h 72"/>
                <a:gd name="T14" fmla="*/ 2 w 35"/>
                <a:gd name="T15" fmla="*/ 28 h 72"/>
                <a:gd name="T16" fmla="*/ 2 w 35"/>
                <a:gd name="T17" fmla="*/ 44 h 72"/>
                <a:gd name="T18" fmla="*/ 1 w 35"/>
                <a:gd name="T19" fmla="*/ 51 h 72"/>
                <a:gd name="T20" fmla="*/ 1 w 35"/>
                <a:gd name="T21" fmla="*/ 54 h 72"/>
                <a:gd name="T22" fmla="*/ 1 w 35"/>
                <a:gd name="T23" fmla="*/ 61 h 72"/>
                <a:gd name="T24" fmla="*/ 5 w 35"/>
                <a:gd name="T25" fmla="*/ 68 h 72"/>
                <a:gd name="T26" fmla="*/ 14 w 35"/>
                <a:gd name="T27" fmla="*/ 72 h 72"/>
                <a:gd name="T28" fmla="*/ 16 w 35"/>
                <a:gd name="T29" fmla="*/ 72 h 72"/>
                <a:gd name="T30" fmla="*/ 30 w 35"/>
                <a:gd name="T31" fmla="*/ 65 h 72"/>
                <a:gd name="T32" fmla="*/ 31 w 35"/>
                <a:gd name="T33" fmla="*/ 30 h 72"/>
                <a:gd name="T34" fmla="*/ 21 w 35"/>
                <a:gd name="T35" fmla="*/ 5 h 72"/>
                <a:gd name="T36" fmla="*/ 12 w 35"/>
                <a:gd name="T3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72">
                  <a:moveTo>
                    <a:pt x="12" y="0"/>
                  </a:moveTo>
                  <a:cubicBezTo>
                    <a:pt x="10" y="0"/>
                    <a:pt x="9" y="0"/>
                    <a:pt x="8" y="1"/>
                  </a:cubicBezTo>
                  <a:cubicBezTo>
                    <a:pt x="2" y="3"/>
                    <a:pt x="1" y="8"/>
                    <a:pt x="2" y="13"/>
                  </a:cubicBezTo>
                  <a:cubicBezTo>
                    <a:pt x="1" y="12"/>
                    <a:pt x="1" y="12"/>
                    <a:pt x="1" y="12"/>
                  </a:cubicBezTo>
                  <a:cubicBezTo>
                    <a:pt x="1" y="12"/>
                    <a:pt x="1" y="13"/>
                    <a:pt x="2" y="13"/>
                  </a:cubicBezTo>
                  <a:cubicBezTo>
                    <a:pt x="2" y="14"/>
                    <a:pt x="2" y="15"/>
                    <a:pt x="2" y="15"/>
                  </a:cubicBezTo>
                  <a:cubicBezTo>
                    <a:pt x="2" y="17"/>
                    <a:pt x="2" y="18"/>
                    <a:pt x="2" y="19"/>
                  </a:cubicBezTo>
                  <a:cubicBezTo>
                    <a:pt x="2" y="22"/>
                    <a:pt x="2" y="25"/>
                    <a:pt x="2" y="28"/>
                  </a:cubicBezTo>
                  <a:cubicBezTo>
                    <a:pt x="2" y="33"/>
                    <a:pt x="2" y="39"/>
                    <a:pt x="2" y="44"/>
                  </a:cubicBezTo>
                  <a:cubicBezTo>
                    <a:pt x="1" y="46"/>
                    <a:pt x="1" y="49"/>
                    <a:pt x="1" y="51"/>
                  </a:cubicBezTo>
                  <a:cubicBezTo>
                    <a:pt x="1" y="52"/>
                    <a:pt x="1" y="53"/>
                    <a:pt x="1" y="54"/>
                  </a:cubicBezTo>
                  <a:cubicBezTo>
                    <a:pt x="0" y="57"/>
                    <a:pt x="1" y="59"/>
                    <a:pt x="1" y="61"/>
                  </a:cubicBezTo>
                  <a:cubicBezTo>
                    <a:pt x="1" y="63"/>
                    <a:pt x="4" y="66"/>
                    <a:pt x="5" y="68"/>
                  </a:cubicBezTo>
                  <a:cubicBezTo>
                    <a:pt x="8" y="70"/>
                    <a:pt x="11" y="72"/>
                    <a:pt x="14" y="72"/>
                  </a:cubicBezTo>
                  <a:cubicBezTo>
                    <a:pt x="15" y="72"/>
                    <a:pt x="16" y="72"/>
                    <a:pt x="16" y="72"/>
                  </a:cubicBezTo>
                  <a:cubicBezTo>
                    <a:pt x="22" y="72"/>
                    <a:pt x="27" y="70"/>
                    <a:pt x="30" y="65"/>
                  </a:cubicBezTo>
                  <a:cubicBezTo>
                    <a:pt x="35" y="54"/>
                    <a:pt x="34" y="41"/>
                    <a:pt x="31" y="30"/>
                  </a:cubicBezTo>
                  <a:cubicBezTo>
                    <a:pt x="30" y="21"/>
                    <a:pt x="26" y="13"/>
                    <a:pt x="21" y="5"/>
                  </a:cubicBezTo>
                  <a:cubicBezTo>
                    <a:pt x="19" y="2"/>
                    <a:pt x="16"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1" name="Freeform 640"/>
            <p:cNvSpPr>
              <a:spLocks/>
            </p:cNvSpPr>
            <p:nvPr/>
          </p:nvSpPr>
          <p:spPr bwMode="auto">
            <a:xfrm>
              <a:off x="8569463" y="2159130"/>
              <a:ext cx="37184" cy="72598"/>
            </a:xfrm>
            <a:custGeom>
              <a:avLst/>
              <a:gdLst>
                <a:gd name="T0" fmla="*/ 12 w 38"/>
                <a:gd name="T1" fmla="*/ 0 h 75"/>
                <a:gd name="T2" fmla="*/ 10 w 38"/>
                <a:gd name="T3" fmla="*/ 1 h 75"/>
                <a:gd name="T4" fmla="*/ 1 w 38"/>
                <a:gd name="T5" fmla="*/ 11 h 75"/>
                <a:gd name="T6" fmla="*/ 1 w 38"/>
                <a:gd name="T7" fmla="*/ 24 h 75"/>
                <a:gd name="T8" fmla="*/ 3 w 38"/>
                <a:gd name="T9" fmla="*/ 40 h 75"/>
                <a:gd name="T10" fmla="*/ 5 w 38"/>
                <a:gd name="T11" fmla="*/ 52 h 75"/>
                <a:gd name="T12" fmla="*/ 6 w 38"/>
                <a:gd name="T13" fmla="*/ 59 h 75"/>
                <a:gd name="T14" fmla="*/ 10 w 38"/>
                <a:gd name="T15" fmla="*/ 68 h 75"/>
                <a:gd name="T16" fmla="*/ 23 w 38"/>
                <a:gd name="T17" fmla="*/ 75 h 75"/>
                <a:gd name="T18" fmla="*/ 27 w 38"/>
                <a:gd name="T19" fmla="*/ 75 h 75"/>
                <a:gd name="T20" fmla="*/ 38 w 38"/>
                <a:gd name="T21" fmla="*/ 60 h 75"/>
                <a:gd name="T22" fmla="*/ 31 w 38"/>
                <a:gd name="T23" fmla="*/ 33 h 75"/>
                <a:gd name="T24" fmla="*/ 22 w 38"/>
                <a:gd name="T25" fmla="*/ 8 h 75"/>
                <a:gd name="T26" fmla="*/ 12 w 3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75">
                  <a:moveTo>
                    <a:pt x="12" y="0"/>
                  </a:moveTo>
                  <a:cubicBezTo>
                    <a:pt x="11" y="0"/>
                    <a:pt x="11" y="0"/>
                    <a:pt x="10" y="1"/>
                  </a:cubicBezTo>
                  <a:cubicBezTo>
                    <a:pt x="5" y="1"/>
                    <a:pt x="0" y="6"/>
                    <a:pt x="1" y="11"/>
                  </a:cubicBezTo>
                  <a:cubicBezTo>
                    <a:pt x="1" y="16"/>
                    <a:pt x="1" y="20"/>
                    <a:pt x="1" y="24"/>
                  </a:cubicBezTo>
                  <a:cubicBezTo>
                    <a:pt x="2" y="30"/>
                    <a:pt x="2" y="35"/>
                    <a:pt x="3" y="40"/>
                  </a:cubicBezTo>
                  <a:cubicBezTo>
                    <a:pt x="4" y="44"/>
                    <a:pt x="5" y="48"/>
                    <a:pt x="5" y="52"/>
                  </a:cubicBezTo>
                  <a:cubicBezTo>
                    <a:pt x="6" y="54"/>
                    <a:pt x="6" y="57"/>
                    <a:pt x="6" y="59"/>
                  </a:cubicBezTo>
                  <a:cubicBezTo>
                    <a:pt x="7" y="62"/>
                    <a:pt x="8" y="65"/>
                    <a:pt x="10" y="68"/>
                  </a:cubicBezTo>
                  <a:cubicBezTo>
                    <a:pt x="12" y="72"/>
                    <a:pt x="18" y="75"/>
                    <a:pt x="23" y="75"/>
                  </a:cubicBezTo>
                  <a:cubicBezTo>
                    <a:pt x="24" y="75"/>
                    <a:pt x="25" y="75"/>
                    <a:pt x="27" y="75"/>
                  </a:cubicBezTo>
                  <a:cubicBezTo>
                    <a:pt x="33" y="73"/>
                    <a:pt x="37" y="67"/>
                    <a:pt x="38" y="60"/>
                  </a:cubicBezTo>
                  <a:cubicBezTo>
                    <a:pt x="38" y="51"/>
                    <a:pt x="34" y="42"/>
                    <a:pt x="31" y="33"/>
                  </a:cubicBezTo>
                  <a:cubicBezTo>
                    <a:pt x="29" y="24"/>
                    <a:pt x="25" y="16"/>
                    <a:pt x="22" y="8"/>
                  </a:cubicBezTo>
                  <a:cubicBezTo>
                    <a:pt x="20" y="4"/>
                    <a:pt x="17"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2" name="Freeform 641"/>
            <p:cNvSpPr>
              <a:spLocks/>
            </p:cNvSpPr>
            <p:nvPr/>
          </p:nvSpPr>
          <p:spPr bwMode="auto">
            <a:xfrm>
              <a:off x="8774861" y="2178608"/>
              <a:ext cx="43677" cy="102109"/>
            </a:xfrm>
            <a:custGeom>
              <a:avLst/>
              <a:gdLst>
                <a:gd name="T0" fmla="*/ 13 w 45"/>
                <a:gd name="T1" fmla="*/ 0 h 106"/>
                <a:gd name="T2" fmla="*/ 10 w 45"/>
                <a:gd name="T3" fmla="*/ 1 h 106"/>
                <a:gd name="T4" fmla="*/ 1 w 45"/>
                <a:gd name="T5" fmla="*/ 16 h 106"/>
                <a:gd name="T6" fmla="*/ 8 w 45"/>
                <a:gd name="T7" fmla="*/ 55 h 106"/>
                <a:gd name="T8" fmla="*/ 10 w 45"/>
                <a:gd name="T9" fmla="*/ 73 h 106"/>
                <a:gd name="T10" fmla="*/ 14 w 45"/>
                <a:gd name="T11" fmla="*/ 95 h 106"/>
                <a:gd name="T12" fmla="*/ 29 w 45"/>
                <a:gd name="T13" fmla="*/ 106 h 106"/>
                <a:gd name="T14" fmla="*/ 31 w 45"/>
                <a:gd name="T15" fmla="*/ 106 h 106"/>
                <a:gd name="T16" fmla="*/ 44 w 45"/>
                <a:gd name="T17" fmla="*/ 91 h 106"/>
                <a:gd name="T18" fmla="*/ 34 w 45"/>
                <a:gd name="T19" fmla="*/ 49 h 106"/>
                <a:gd name="T20" fmla="*/ 24 w 45"/>
                <a:gd name="T21" fmla="*/ 9 h 106"/>
                <a:gd name="T22" fmla="*/ 13 w 45"/>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106">
                  <a:moveTo>
                    <a:pt x="13" y="0"/>
                  </a:moveTo>
                  <a:cubicBezTo>
                    <a:pt x="12" y="0"/>
                    <a:pt x="11" y="1"/>
                    <a:pt x="10" y="1"/>
                  </a:cubicBezTo>
                  <a:cubicBezTo>
                    <a:pt x="3" y="3"/>
                    <a:pt x="0" y="9"/>
                    <a:pt x="1" y="16"/>
                  </a:cubicBezTo>
                  <a:cubicBezTo>
                    <a:pt x="3" y="29"/>
                    <a:pt x="5" y="42"/>
                    <a:pt x="8" y="55"/>
                  </a:cubicBezTo>
                  <a:cubicBezTo>
                    <a:pt x="9" y="63"/>
                    <a:pt x="9" y="65"/>
                    <a:pt x="10" y="73"/>
                  </a:cubicBezTo>
                  <a:cubicBezTo>
                    <a:pt x="11" y="80"/>
                    <a:pt x="12" y="88"/>
                    <a:pt x="14" y="95"/>
                  </a:cubicBezTo>
                  <a:cubicBezTo>
                    <a:pt x="16" y="102"/>
                    <a:pt x="22" y="106"/>
                    <a:pt x="29" y="106"/>
                  </a:cubicBezTo>
                  <a:cubicBezTo>
                    <a:pt x="29" y="106"/>
                    <a:pt x="30" y="106"/>
                    <a:pt x="31" y="106"/>
                  </a:cubicBezTo>
                  <a:cubicBezTo>
                    <a:pt x="38" y="105"/>
                    <a:pt x="45" y="99"/>
                    <a:pt x="44" y="91"/>
                  </a:cubicBezTo>
                  <a:cubicBezTo>
                    <a:pt x="43" y="77"/>
                    <a:pt x="38" y="63"/>
                    <a:pt x="34" y="49"/>
                  </a:cubicBezTo>
                  <a:cubicBezTo>
                    <a:pt x="31" y="36"/>
                    <a:pt x="28" y="22"/>
                    <a:pt x="24"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3" name="Freeform 642"/>
            <p:cNvSpPr>
              <a:spLocks/>
            </p:cNvSpPr>
            <p:nvPr/>
          </p:nvSpPr>
          <p:spPr bwMode="auto">
            <a:xfrm>
              <a:off x="8829752" y="2183329"/>
              <a:ext cx="38955" cy="87353"/>
            </a:xfrm>
            <a:custGeom>
              <a:avLst/>
              <a:gdLst>
                <a:gd name="T0" fmla="*/ 13 w 40"/>
                <a:gd name="T1" fmla="*/ 0 h 91"/>
                <a:gd name="T2" fmla="*/ 11 w 40"/>
                <a:gd name="T3" fmla="*/ 0 h 91"/>
                <a:gd name="T4" fmla="*/ 0 w 40"/>
                <a:gd name="T5" fmla="*/ 13 h 91"/>
                <a:gd name="T6" fmla="*/ 4 w 40"/>
                <a:gd name="T7" fmla="*/ 45 h 91"/>
                <a:gd name="T8" fmla="*/ 5 w 40"/>
                <a:gd name="T9" fmla="*/ 61 h 91"/>
                <a:gd name="T10" fmla="*/ 8 w 40"/>
                <a:gd name="T11" fmla="*/ 80 h 91"/>
                <a:gd name="T12" fmla="*/ 24 w 40"/>
                <a:gd name="T13" fmla="*/ 91 h 91"/>
                <a:gd name="T14" fmla="*/ 26 w 40"/>
                <a:gd name="T15" fmla="*/ 91 h 91"/>
                <a:gd name="T16" fmla="*/ 40 w 40"/>
                <a:gd name="T17" fmla="*/ 75 h 91"/>
                <a:gd name="T18" fmla="*/ 33 w 40"/>
                <a:gd name="T19" fmla="*/ 41 h 91"/>
                <a:gd name="T20" fmla="*/ 25 w 40"/>
                <a:gd name="T21" fmla="*/ 9 h 91"/>
                <a:gd name="T22" fmla="*/ 13 w 40"/>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91">
                  <a:moveTo>
                    <a:pt x="13" y="0"/>
                  </a:moveTo>
                  <a:cubicBezTo>
                    <a:pt x="12" y="0"/>
                    <a:pt x="12" y="0"/>
                    <a:pt x="11" y="0"/>
                  </a:cubicBezTo>
                  <a:cubicBezTo>
                    <a:pt x="5" y="1"/>
                    <a:pt x="0" y="7"/>
                    <a:pt x="0" y="13"/>
                  </a:cubicBezTo>
                  <a:cubicBezTo>
                    <a:pt x="1" y="23"/>
                    <a:pt x="2" y="34"/>
                    <a:pt x="4" y="45"/>
                  </a:cubicBezTo>
                  <a:cubicBezTo>
                    <a:pt x="4" y="50"/>
                    <a:pt x="5" y="55"/>
                    <a:pt x="5" y="61"/>
                  </a:cubicBezTo>
                  <a:cubicBezTo>
                    <a:pt x="6" y="67"/>
                    <a:pt x="6" y="74"/>
                    <a:pt x="8" y="80"/>
                  </a:cubicBezTo>
                  <a:cubicBezTo>
                    <a:pt x="11" y="87"/>
                    <a:pt x="17" y="91"/>
                    <a:pt x="24" y="91"/>
                  </a:cubicBezTo>
                  <a:cubicBezTo>
                    <a:pt x="25" y="91"/>
                    <a:pt x="25" y="91"/>
                    <a:pt x="26" y="91"/>
                  </a:cubicBezTo>
                  <a:cubicBezTo>
                    <a:pt x="34" y="90"/>
                    <a:pt x="40" y="83"/>
                    <a:pt x="40" y="75"/>
                  </a:cubicBezTo>
                  <a:cubicBezTo>
                    <a:pt x="40" y="64"/>
                    <a:pt x="35" y="52"/>
                    <a:pt x="33" y="41"/>
                  </a:cubicBezTo>
                  <a:cubicBezTo>
                    <a:pt x="30" y="30"/>
                    <a:pt x="27" y="20"/>
                    <a:pt x="25"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4" name="Freeform 643"/>
            <p:cNvSpPr>
              <a:spLocks/>
            </p:cNvSpPr>
            <p:nvPr/>
          </p:nvSpPr>
          <p:spPr bwMode="auto">
            <a:xfrm>
              <a:off x="8868707" y="2176247"/>
              <a:ext cx="51940" cy="69647"/>
            </a:xfrm>
            <a:custGeom>
              <a:avLst/>
              <a:gdLst>
                <a:gd name="T0" fmla="*/ 15 w 54"/>
                <a:gd name="T1" fmla="*/ 0 h 72"/>
                <a:gd name="T2" fmla="*/ 12 w 54"/>
                <a:gd name="T3" fmla="*/ 1 h 72"/>
                <a:gd name="T4" fmla="*/ 5 w 54"/>
                <a:gd name="T5" fmla="*/ 6 h 72"/>
                <a:gd name="T6" fmla="*/ 6 w 54"/>
                <a:gd name="T7" fmla="*/ 24 h 72"/>
                <a:gd name="T8" fmla="*/ 9 w 54"/>
                <a:gd name="T9" fmla="*/ 28 h 72"/>
                <a:gd name="T10" fmla="*/ 15 w 54"/>
                <a:gd name="T11" fmla="*/ 38 h 72"/>
                <a:gd name="T12" fmla="*/ 17 w 54"/>
                <a:gd name="T13" fmla="*/ 48 h 72"/>
                <a:gd name="T14" fmla="*/ 18 w 54"/>
                <a:gd name="T15" fmla="*/ 55 h 72"/>
                <a:gd name="T16" fmla="*/ 21 w 54"/>
                <a:gd name="T17" fmla="*/ 62 h 72"/>
                <a:gd name="T18" fmla="*/ 23 w 54"/>
                <a:gd name="T19" fmla="*/ 65 h 72"/>
                <a:gd name="T20" fmla="*/ 29 w 54"/>
                <a:gd name="T21" fmla="*/ 70 h 72"/>
                <a:gd name="T22" fmla="*/ 37 w 54"/>
                <a:gd name="T23" fmla="*/ 72 h 72"/>
                <a:gd name="T24" fmla="*/ 50 w 54"/>
                <a:gd name="T25" fmla="*/ 64 h 72"/>
                <a:gd name="T26" fmla="*/ 54 w 54"/>
                <a:gd name="T27" fmla="*/ 51 h 72"/>
                <a:gd name="T28" fmla="*/ 52 w 54"/>
                <a:gd name="T29" fmla="*/ 40 h 72"/>
                <a:gd name="T30" fmla="*/ 45 w 54"/>
                <a:gd name="T31" fmla="*/ 26 h 72"/>
                <a:gd name="T32" fmla="*/ 23 w 54"/>
                <a:gd name="T33" fmla="*/ 2 h 72"/>
                <a:gd name="T34" fmla="*/ 15 w 54"/>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72">
                  <a:moveTo>
                    <a:pt x="15" y="0"/>
                  </a:moveTo>
                  <a:cubicBezTo>
                    <a:pt x="14" y="0"/>
                    <a:pt x="13" y="1"/>
                    <a:pt x="12" y="1"/>
                  </a:cubicBezTo>
                  <a:cubicBezTo>
                    <a:pt x="9" y="2"/>
                    <a:pt x="7" y="4"/>
                    <a:pt x="5" y="6"/>
                  </a:cubicBezTo>
                  <a:cubicBezTo>
                    <a:pt x="0" y="11"/>
                    <a:pt x="1" y="19"/>
                    <a:pt x="6" y="24"/>
                  </a:cubicBezTo>
                  <a:cubicBezTo>
                    <a:pt x="7" y="25"/>
                    <a:pt x="8" y="26"/>
                    <a:pt x="9" y="28"/>
                  </a:cubicBezTo>
                  <a:cubicBezTo>
                    <a:pt x="11" y="31"/>
                    <a:pt x="13" y="34"/>
                    <a:pt x="15" y="38"/>
                  </a:cubicBezTo>
                  <a:cubicBezTo>
                    <a:pt x="16" y="41"/>
                    <a:pt x="17" y="44"/>
                    <a:pt x="17" y="48"/>
                  </a:cubicBezTo>
                  <a:cubicBezTo>
                    <a:pt x="18" y="50"/>
                    <a:pt x="18" y="53"/>
                    <a:pt x="18" y="55"/>
                  </a:cubicBezTo>
                  <a:cubicBezTo>
                    <a:pt x="19" y="58"/>
                    <a:pt x="20" y="60"/>
                    <a:pt x="21" y="62"/>
                  </a:cubicBezTo>
                  <a:cubicBezTo>
                    <a:pt x="22" y="63"/>
                    <a:pt x="23" y="64"/>
                    <a:pt x="23" y="65"/>
                  </a:cubicBezTo>
                  <a:cubicBezTo>
                    <a:pt x="25" y="67"/>
                    <a:pt x="26" y="69"/>
                    <a:pt x="29" y="70"/>
                  </a:cubicBezTo>
                  <a:cubicBezTo>
                    <a:pt x="31" y="71"/>
                    <a:pt x="34" y="72"/>
                    <a:pt x="37" y="72"/>
                  </a:cubicBezTo>
                  <a:cubicBezTo>
                    <a:pt x="42" y="72"/>
                    <a:pt x="48" y="69"/>
                    <a:pt x="50" y="64"/>
                  </a:cubicBezTo>
                  <a:cubicBezTo>
                    <a:pt x="53" y="60"/>
                    <a:pt x="54" y="56"/>
                    <a:pt x="54" y="51"/>
                  </a:cubicBezTo>
                  <a:cubicBezTo>
                    <a:pt x="54" y="47"/>
                    <a:pt x="53" y="44"/>
                    <a:pt x="52" y="40"/>
                  </a:cubicBezTo>
                  <a:cubicBezTo>
                    <a:pt x="50" y="35"/>
                    <a:pt x="47" y="30"/>
                    <a:pt x="45" y="26"/>
                  </a:cubicBezTo>
                  <a:cubicBezTo>
                    <a:pt x="39" y="16"/>
                    <a:pt x="31" y="9"/>
                    <a:pt x="23" y="2"/>
                  </a:cubicBezTo>
                  <a:cubicBezTo>
                    <a:pt x="21" y="1"/>
                    <a:pt x="18"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5" name="Freeform 644"/>
            <p:cNvSpPr>
              <a:spLocks/>
            </p:cNvSpPr>
            <p:nvPr/>
          </p:nvSpPr>
          <p:spPr bwMode="auto">
            <a:xfrm>
              <a:off x="9105977" y="2389318"/>
              <a:ext cx="51940" cy="112143"/>
            </a:xfrm>
            <a:custGeom>
              <a:avLst/>
              <a:gdLst>
                <a:gd name="T0" fmla="*/ 15 w 54"/>
                <a:gd name="T1" fmla="*/ 0 h 116"/>
                <a:gd name="T2" fmla="*/ 11 w 54"/>
                <a:gd name="T3" fmla="*/ 1 h 116"/>
                <a:gd name="T4" fmla="*/ 2 w 54"/>
                <a:gd name="T5" fmla="*/ 17 h 116"/>
                <a:gd name="T6" fmla="*/ 12 w 54"/>
                <a:gd name="T7" fmla="*/ 62 h 116"/>
                <a:gd name="T8" fmla="*/ 16 w 54"/>
                <a:gd name="T9" fmla="*/ 85 h 116"/>
                <a:gd name="T10" fmla="*/ 25 w 54"/>
                <a:gd name="T11" fmla="*/ 112 h 116"/>
                <a:gd name="T12" fmla="*/ 36 w 54"/>
                <a:gd name="T13" fmla="*/ 116 h 116"/>
                <a:gd name="T14" fmla="*/ 40 w 54"/>
                <a:gd name="T15" fmla="*/ 116 h 116"/>
                <a:gd name="T16" fmla="*/ 51 w 54"/>
                <a:gd name="T17" fmla="*/ 105 h 116"/>
                <a:gd name="T18" fmla="*/ 48 w 54"/>
                <a:gd name="T19" fmla="*/ 76 h 116"/>
                <a:gd name="T20" fmla="*/ 42 w 54"/>
                <a:gd name="T21" fmla="*/ 54 h 116"/>
                <a:gd name="T22" fmla="*/ 27 w 54"/>
                <a:gd name="T23" fmla="*/ 10 h 116"/>
                <a:gd name="T24" fmla="*/ 15 w 54"/>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16">
                  <a:moveTo>
                    <a:pt x="15" y="0"/>
                  </a:moveTo>
                  <a:cubicBezTo>
                    <a:pt x="14" y="0"/>
                    <a:pt x="12" y="0"/>
                    <a:pt x="11" y="1"/>
                  </a:cubicBezTo>
                  <a:cubicBezTo>
                    <a:pt x="4" y="3"/>
                    <a:pt x="0" y="10"/>
                    <a:pt x="2" y="17"/>
                  </a:cubicBezTo>
                  <a:cubicBezTo>
                    <a:pt x="6" y="32"/>
                    <a:pt x="9" y="47"/>
                    <a:pt x="12" y="62"/>
                  </a:cubicBezTo>
                  <a:cubicBezTo>
                    <a:pt x="14" y="70"/>
                    <a:pt x="15" y="77"/>
                    <a:pt x="16" y="85"/>
                  </a:cubicBezTo>
                  <a:cubicBezTo>
                    <a:pt x="18" y="94"/>
                    <a:pt x="18" y="104"/>
                    <a:pt x="25" y="112"/>
                  </a:cubicBezTo>
                  <a:cubicBezTo>
                    <a:pt x="27" y="115"/>
                    <a:pt x="32" y="116"/>
                    <a:pt x="36" y="116"/>
                  </a:cubicBezTo>
                  <a:cubicBezTo>
                    <a:pt x="37" y="116"/>
                    <a:pt x="39" y="116"/>
                    <a:pt x="40" y="116"/>
                  </a:cubicBezTo>
                  <a:cubicBezTo>
                    <a:pt x="46" y="114"/>
                    <a:pt x="49" y="110"/>
                    <a:pt x="51" y="105"/>
                  </a:cubicBezTo>
                  <a:cubicBezTo>
                    <a:pt x="54" y="96"/>
                    <a:pt x="50" y="84"/>
                    <a:pt x="48" y="76"/>
                  </a:cubicBezTo>
                  <a:cubicBezTo>
                    <a:pt x="46" y="69"/>
                    <a:pt x="44" y="61"/>
                    <a:pt x="42" y="54"/>
                  </a:cubicBezTo>
                  <a:cubicBezTo>
                    <a:pt x="37" y="39"/>
                    <a:pt x="33" y="25"/>
                    <a:pt x="27" y="10"/>
                  </a:cubicBezTo>
                  <a:cubicBezTo>
                    <a:pt x="25" y="4"/>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6" name="Freeform 645"/>
            <p:cNvSpPr>
              <a:spLocks/>
            </p:cNvSpPr>
            <p:nvPr/>
          </p:nvSpPr>
          <p:spPr bwMode="auto">
            <a:xfrm>
              <a:off x="9167361" y="2424141"/>
              <a:ext cx="51940" cy="101519"/>
            </a:xfrm>
            <a:custGeom>
              <a:avLst/>
              <a:gdLst>
                <a:gd name="T0" fmla="*/ 15 w 54"/>
                <a:gd name="T1" fmla="*/ 0 h 105"/>
                <a:gd name="T2" fmla="*/ 11 w 54"/>
                <a:gd name="T3" fmla="*/ 1 h 105"/>
                <a:gd name="T4" fmla="*/ 2 w 54"/>
                <a:gd name="T5" fmla="*/ 17 h 105"/>
                <a:gd name="T6" fmla="*/ 10 w 54"/>
                <a:gd name="T7" fmla="*/ 55 h 105"/>
                <a:gd name="T8" fmla="*/ 14 w 54"/>
                <a:gd name="T9" fmla="*/ 74 h 105"/>
                <a:gd name="T10" fmla="*/ 21 w 54"/>
                <a:gd name="T11" fmla="*/ 96 h 105"/>
                <a:gd name="T12" fmla="*/ 36 w 54"/>
                <a:gd name="T13" fmla="*/ 105 h 105"/>
                <a:gd name="T14" fmla="*/ 41 w 54"/>
                <a:gd name="T15" fmla="*/ 104 h 105"/>
                <a:gd name="T16" fmla="*/ 54 w 54"/>
                <a:gd name="T17" fmla="*/ 87 h 105"/>
                <a:gd name="T18" fmla="*/ 48 w 54"/>
                <a:gd name="T19" fmla="*/ 64 h 105"/>
                <a:gd name="T20" fmla="*/ 41 w 54"/>
                <a:gd name="T21" fmla="*/ 47 h 105"/>
                <a:gd name="T22" fmla="*/ 27 w 54"/>
                <a:gd name="T23" fmla="*/ 10 h 105"/>
                <a:gd name="T24" fmla="*/ 15 w 54"/>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05">
                  <a:moveTo>
                    <a:pt x="15" y="0"/>
                  </a:moveTo>
                  <a:cubicBezTo>
                    <a:pt x="13" y="0"/>
                    <a:pt x="12" y="0"/>
                    <a:pt x="11" y="1"/>
                  </a:cubicBezTo>
                  <a:cubicBezTo>
                    <a:pt x="4" y="3"/>
                    <a:pt x="0" y="10"/>
                    <a:pt x="2" y="17"/>
                  </a:cubicBezTo>
                  <a:cubicBezTo>
                    <a:pt x="10" y="55"/>
                    <a:pt x="10" y="55"/>
                    <a:pt x="10" y="55"/>
                  </a:cubicBezTo>
                  <a:cubicBezTo>
                    <a:pt x="14" y="74"/>
                    <a:pt x="14" y="74"/>
                    <a:pt x="14" y="74"/>
                  </a:cubicBezTo>
                  <a:cubicBezTo>
                    <a:pt x="16" y="81"/>
                    <a:pt x="17" y="89"/>
                    <a:pt x="21" y="96"/>
                  </a:cubicBezTo>
                  <a:cubicBezTo>
                    <a:pt x="24" y="101"/>
                    <a:pt x="30" y="105"/>
                    <a:pt x="36" y="105"/>
                  </a:cubicBezTo>
                  <a:cubicBezTo>
                    <a:pt x="38" y="105"/>
                    <a:pt x="39" y="105"/>
                    <a:pt x="41" y="104"/>
                  </a:cubicBezTo>
                  <a:cubicBezTo>
                    <a:pt x="48" y="102"/>
                    <a:pt x="54" y="95"/>
                    <a:pt x="54" y="87"/>
                  </a:cubicBezTo>
                  <a:cubicBezTo>
                    <a:pt x="53" y="79"/>
                    <a:pt x="50" y="72"/>
                    <a:pt x="48" y="64"/>
                  </a:cubicBezTo>
                  <a:cubicBezTo>
                    <a:pt x="45" y="58"/>
                    <a:pt x="43" y="53"/>
                    <a:pt x="41" y="47"/>
                  </a:cubicBezTo>
                  <a:cubicBezTo>
                    <a:pt x="37" y="35"/>
                    <a:pt x="32" y="22"/>
                    <a:pt x="27" y="10"/>
                  </a:cubicBezTo>
                  <a:cubicBezTo>
                    <a:pt x="25" y="5"/>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7" name="Freeform 646"/>
            <p:cNvSpPr>
              <a:spLocks/>
            </p:cNvSpPr>
            <p:nvPr/>
          </p:nvSpPr>
          <p:spPr bwMode="auto">
            <a:xfrm>
              <a:off x="9226974" y="2496739"/>
              <a:ext cx="30101" cy="68466"/>
            </a:xfrm>
            <a:custGeom>
              <a:avLst/>
              <a:gdLst>
                <a:gd name="T0" fmla="*/ 16 w 31"/>
                <a:gd name="T1" fmla="*/ 0 h 71"/>
                <a:gd name="T2" fmla="*/ 15 w 31"/>
                <a:gd name="T3" fmla="*/ 0 h 71"/>
                <a:gd name="T4" fmla="*/ 3 w 31"/>
                <a:gd name="T5" fmla="*/ 12 h 71"/>
                <a:gd name="T6" fmla="*/ 1 w 31"/>
                <a:gd name="T7" fmla="*/ 34 h 71"/>
                <a:gd name="T8" fmla="*/ 0 w 31"/>
                <a:gd name="T9" fmla="*/ 56 h 71"/>
                <a:gd name="T10" fmla="*/ 3 w 31"/>
                <a:gd name="T11" fmla="*/ 65 h 71"/>
                <a:gd name="T12" fmla="*/ 11 w 31"/>
                <a:gd name="T13" fmla="*/ 71 h 71"/>
                <a:gd name="T14" fmla="*/ 15 w 31"/>
                <a:gd name="T15" fmla="*/ 71 h 71"/>
                <a:gd name="T16" fmla="*/ 19 w 31"/>
                <a:gd name="T17" fmla="*/ 71 h 71"/>
                <a:gd name="T18" fmla="*/ 27 w 31"/>
                <a:gd name="T19" fmla="*/ 65 h 71"/>
                <a:gd name="T20" fmla="*/ 30 w 31"/>
                <a:gd name="T21" fmla="*/ 56 h 71"/>
                <a:gd name="T22" fmla="*/ 29 w 31"/>
                <a:gd name="T23" fmla="*/ 34 h 71"/>
                <a:gd name="T24" fmla="*/ 28 w 31"/>
                <a:gd name="T25" fmla="*/ 12 h 71"/>
                <a:gd name="T26" fmla="*/ 16 w 31"/>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71">
                  <a:moveTo>
                    <a:pt x="16" y="0"/>
                  </a:moveTo>
                  <a:cubicBezTo>
                    <a:pt x="16" y="0"/>
                    <a:pt x="15" y="0"/>
                    <a:pt x="15" y="0"/>
                  </a:cubicBezTo>
                  <a:cubicBezTo>
                    <a:pt x="8" y="0"/>
                    <a:pt x="3" y="5"/>
                    <a:pt x="3" y="12"/>
                  </a:cubicBezTo>
                  <a:cubicBezTo>
                    <a:pt x="2" y="19"/>
                    <a:pt x="2" y="27"/>
                    <a:pt x="1" y="34"/>
                  </a:cubicBezTo>
                  <a:cubicBezTo>
                    <a:pt x="1" y="42"/>
                    <a:pt x="0" y="49"/>
                    <a:pt x="0" y="56"/>
                  </a:cubicBezTo>
                  <a:cubicBezTo>
                    <a:pt x="1" y="60"/>
                    <a:pt x="1" y="63"/>
                    <a:pt x="3" y="65"/>
                  </a:cubicBezTo>
                  <a:cubicBezTo>
                    <a:pt x="5" y="68"/>
                    <a:pt x="8" y="70"/>
                    <a:pt x="11" y="71"/>
                  </a:cubicBezTo>
                  <a:cubicBezTo>
                    <a:pt x="13" y="71"/>
                    <a:pt x="14" y="71"/>
                    <a:pt x="15" y="71"/>
                  </a:cubicBezTo>
                  <a:cubicBezTo>
                    <a:pt x="17" y="71"/>
                    <a:pt x="18" y="71"/>
                    <a:pt x="19" y="71"/>
                  </a:cubicBezTo>
                  <a:cubicBezTo>
                    <a:pt x="22" y="70"/>
                    <a:pt x="25" y="68"/>
                    <a:pt x="27" y="65"/>
                  </a:cubicBezTo>
                  <a:cubicBezTo>
                    <a:pt x="29" y="63"/>
                    <a:pt x="30" y="60"/>
                    <a:pt x="30" y="56"/>
                  </a:cubicBezTo>
                  <a:cubicBezTo>
                    <a:pt x="31" y="49"/>
                    <a:pt x="30" y="42"/>
                    <a:pt x="29" y="34"/>
                  </a:cubicBezTo>
                  <a:cubicBezTo>
                    <a:pt x="29" y="27"/>
                    <a:pt x="28" y="19"/>
                    <a:pt x="28" y="12"/>
                  </a:cubicBezTo>
                  <a:cubicBezTo>
                    <a:pt x="27" y="6"/>
                    <a:pt x="23" y="0"/>
                    <a:pt x="1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8" name="Freeform 647"/>
            <p:cNvSpPr>
              <a:spLocks/>
            </p:cNvSpPr>
            <p:nvPr/>
          </p:nvSpPr>
          <p:spPr bwMode="auto">
            <a:xfrm>
              <a:off x="9637770" y="2521529"/>
              <a:ext cx="77910" cy="79090"/>
            </a:xfrm>
            <a:custGeom>
              <a:avLst/>
              <a:gdLst>
                <a:gd name="T0" fmla="*/ 66 w 81"/>
                <a:gd name="T1" fmla="*/ 0 h 82"/>
                <a:gd name="T2" fmla="*/ 65 w 81"/>
                <a:gd name="T3" fmla="*/ 0 h 82"/>
                <a:gd name="T4" fmla="*/ 53 w 81"/>
                <a:gd name="T5" fmla="*/ 2 h 82"/>
                <a:gd name="T6" fmla="*/ 41 w 81"/>
                <a:gd name="T7" fmla="*/ 7 h 82"/>
                <a:gd name="T8" fmla="*/ 24 w 81"/>
                <a:gd name="T9" fmla="*/ 18 h 82"/>
                <a:gd name="T10" fmla="*/ 10 w 81"/>
                <a:gd name="T11" fmla="*/ 35 h 82"/>
                <a:gd name="T12" fmla="*/ 3 w 81"/>
                <a:gd name="T13" fmla="*/ 66 h 82"/>
                <a:gd name="T14" fmla="*/ 21 w 81"/>
                <a:gd name="T15" fmla="*/ 82 h 82"/>
                <a:gd name="T16" fmla="*/ 24 w 81"/>
                <a:gd name="T17" fmla="*/ 82 h 82"/>
                <a:gd name="T18" fmla="*/ 32 w 81"/>
                <a:gd name="T19" fmla="*/ 80 h 82"/>
                <a:gd name="T20" fmla="*/ 37 w 81"/>
                <a:gd name="T21" fmla="*/ 77 h 82"/>
                <a:gd name="T22" fmla="*/ 43 w 81"/>
                <a:gd name="T23" fmla="*/ 71 h 82"/>
                <a:gd name="T24" fmla="*/ 47 w 81"/>
                <a:gd name="T25" fmla="*/ 59 h 82"/>
                <a:gd name="T26" fmla="*/ 49 w 81"/>
                <a:gd name="T27" fmla="*/ 54 h 82"/>
                <a:gd name="T28" fmla="*/ 55 w 81"/>
                <a:gd name="T29" fmla="*/ 44 h 82"/>
                <a:gd name="T30" fmla="*/ 62 w 81"/>
                <a:gd name="T31" fmla="*/ 36 h 82"/>
                <a:gd name="T32" fmla="*/ 72 w 81"/>
                <a:gd name="T33" fmla="*/ 30 h 82"/>
                <a:gd name="T34" fmla="*/ 71 w 81"/>
                <a:gd name="T35" fmla="*/ 31 h 82"/>
                <a:gd name="T36" fmla="*/ 79 w 81"/>
                <a:gd name="T37" fmla="*/ 24 h 82"/>
                <a:gd name="T38" fmla="*/ 81 w 81"/>
                <a:gd name="T39" fmla="*/ 14 h 82"/>
                <a:gd name="T40" fmla="*/ 76 w 81"/>
                <a:gd name="T41" fmla="*/ 5 h 82"/>
                <a:gd name="T42" fmla="*/ 66 w 81"/>
                <a:gd name="T4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2">
                  <a:moveTo>
                    <a:pt x="66" y="0"/>
                  </a:moveTo>
                  <a:cubicBezTo>
                    <a:pt x="66" y="0"/>
                    <a:pt x="66" y="0"/>
                    <a:pt x="65" y="0"/>
                  </a:cubicBezTo>
                  <a:cubicBezTo>
                    <a:pt x="61" y="1"/>
                    <a:pt x="57" y="1"/>
                    <a:pt x="53" y="2"/>
                  </a:cubicBezTo>
                  <a:cubicBezTo>
                    <a:pt x="49" y="3"/>
                    <a:pt x="45" y="5"/>
                    <a:pt x="41" y="7"/>
                  </a:cubicBezTo>
                  <a:cubicBezTo>
                    <a:pt x="35" y="10"/>
                    <a:pt x="29" y="14"/>
                    <a:pt x="24" y="18"/>
                  </a:cubicBezTo>
                  <a:cubicBezTo>
                    <a:pt x="18" y="23"/>
                    <a:pt x="14" y="29"/>
                    <a:pt x="10" y="35"/>
                  </a:cubicBezTo>
                  <a:cubicBezTo>
                    <a:pt x="5" y="44"/>
                    <a:pt x="0" y="56"/>
                    <a:pt x="3" y="66"/>
                  </a:cubicBezTo>
                  <a:cubicBezTo>
                    <a:pt x="5" y="74"/>
                    <a:pt x="13" y="80"/>
                    <a:pt x="21" y="82"/>
                  </a:cubicBezTo>
                  <a:cubicBezTo>
                    <a:pt x="22" y="82"/>
                    <a:pt x="23" y="82"/>
                    <a:pt x="24" y="82"/>
                  </a:cubicBezTo>
                  <a:cubicBezTo>
                    <a:pt x="27" y="82"/>
                    <a:pt x="29" y="81"/>
                    <a:pt x="32" y="80"/>
                  </a:cubicBezTo>
                  <a:cubicBezTo>
                    <a:pt x="34" y="80"/>
                    <a:pt x="36" y="79"/>
                    <a:pt x="37" y="77"/>
                  </a:cubicBezTo>
                  <a:cubicBezTo>
                    <a:pt x="39" y="76"/>
                    <a:pt x="41" y="74"/>
                    <a:pt x="43" y="71"/>
                  </a:cubicBezTo>
                  <a:cubicBezTo>
                    <a:pt x="45" y="68"/>
                    <a:pt x="46" y="63"/>
                    <a:pt x="47" y="59"/>
                  </a:cubicBezTo>
                  <a:cubicBezTo>
                    <a:pt x="48" y="57"/>
                    <a:pt x="48" y="55"/>
                    <a:pt x="49" y="54"/>
                  </a:cubicBezTo>
                  <a:cubicBezTo>
                    <a:pt x="51" y="50"/>
                    <a:pt x="52" y="47"/>
                    <a:pt x="55" y="44"/>
                  </a:cubicBezTo>
                  <a:cubicBezTo>
                    <a:pt x="57" y="41"/>
                    <a:pt x="59" y="38"/>
                    <a:pt x="62" y="36"/>
                  </a:cubicBezTo>
                  <a:cubicBezTo>
                    <a:pt x="65" y="34"/>
                    <a:pt x="68" y="32"/>
                    <a:pt x="72" y="30"/>
                  </a:cubicBezTo>
                  <a:cubicBezTo>
                    <a:pt x="72" y="31"/>
                    <a:pt x="71" y="31"/>
                    <a:pt x="71" y="31"/>
                  </a:cubicBezTo>
                  <a:cubicBezTo>
                    <a:pt x="74" y="29"/>
                    <a:pt x="77" y="27"/>
                    <a:pt x="79" y="24"/>
                  </a:cubicBezTo>
                  <a:cubicBezTo>
                    <a:pt x="81" y="21"/>
                    <a:pt x="81" y="18"/>
                    <a:pt x="81" y="14"/>
                  </a:cubicBezTo>
                  <a:cubicBezTo>
                    <a:pt x="80" y="11"/>
                    <a:pt x="79" y="7"/>
                    <a:pt x="76" y="5"/>
                  </a:cubicBezTo>
                  <a:cubicBezTo>
                    <a:pt x="74" y="2"/>
                    <a:pt x="70" y="0"/>
                    <a:pt x="6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9" name="Freeform 648"/>
            <p:cNvSpPr>
              <a:spLocks/>
            </p:cNvSpPr>
            <p:nvPr/>
          </p:nvSpPr>
          <p:spPr bwMode="auto">
            <a:xfrm>
              <a:off x="9705056" y="2535104"/>
              <a:ext cx="51350" cy="70237"/>
            </a:xfrm>
            <a:custGeom>
              <a:avLst/>
              <a:gdLst>
                <a:gd name="T0" fmla="*/ 38 w 53"/>
                <a:gd name="T1" fmla="*/ 0 h 73"/>
                <a:gd name="T2" fmla="*/ 26 w 53"/>
                <a:gd name="T3" fmla="*/ 7 h 73"/>
                <a:gd name="T4" fmla="*/ 13 w 53"/>
                <a:gd name="T5" fmla="*/ 26 h 73"/>
                <a:gd name="T6" fmla="*/ 6 w 53"/>
                <a:gd name="T7" fmla="*/ 36 h 73"/>
                <a:gd name="T8" fmla="*/ 4 w 53"/>
                <a:gd name="T9" fmla="*/ 41 h 73"/>
                <a:gd name="T10" fmla="*/ 0 w 53"/>
                <a:gd name="T11" fmla="*/ 50 h 73"/>
                <a:gd name="T12" fmla="*/ 1 w 53"/>
                <a:gd name="T13" fmla="*/ 62 h 73"/>
                <a:gd name="T14" fmla="*/ 9 w 53"/>
                <a:gd name="T15" fmla="*/ 70 h 73"/>
                <a:gd name="T16" fmla="*/ 18 w 53"/>
                <a:gd name="T17" fmla="*/ 73 h 73"/>
                <a:gd name="T18" fmla="*/ 31 w 53"/>
                <a:gd name="T19" fmla="*/ 68 h 73"/>
                <a:gd name="T20" fmla="*/ 45 w 53"/>
                <a:gd name="T21" fmla="*/ 40 h 73"/>
                <a:gd name="T22" fmla="*/ 52 w 53"/>
                <a:gd name="T23" fmla="*/ 18 h 73"/>
                <a:gd name="T24" fmla="*/ 51 w 53"/>
                <a:gd name="T25" fmla="*/ 7 h 73"/>
                <a:gd name="T26" fmla="*/ 44 w 53"/>
                <a:gd name="T27" fmla="*/ 1 h 73"/>
                <a:gd name="T28" fmla="*/ 38 w 53"/>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3">
                  <a:moveTo>
                    <a:pt x="38" y="0"/>
                  </a:moveTo>
                  <a:cubicBezTo>
                    <a:pt x="33" y="0"/>
                    <a:pt x="29" y="3"/>
                    <a:pt x="26" y="7"/>
                  </a:cubicBezTo>
                  <a:cubicBezTo>
                    <a:pt x="21" y="13"/>
                    <a:pt x="17" y="20"/>
                    <a:pt x="13" y="26"/>
                  </a:cubicBezTo>
                  <a:cubicBezTo>
                    <a:pt x="10" y="29"/>
                    <a:pt x="8" y="32"/>
                    <a:pt x="6" y="36"/>
                  </a:cubicBezTo>
                  <a:cubicBezTo>
                    <a:pt x="5" y="37"/>
                    <a:pt x="5" y="39"/>
                    <a:pt x="4" y="41"/>
                  </a:cubicBezTo>
                  <a:cubicBezTo>
                    <a:pt x="2" y="44"/>
                    <a:pt x="1" y="47"/>
                    <a:pt x="0" y="50"/>
                  </a:cubicBezTo>
                  <a:cubicBezTo>
                    <a:pt x="0" y="54"/>
                    <a:pt x="0" y="58"/>
                    <a:pt x="1" y="62"/>
                  </a:cubicBezTo>
                  <a:cubicBezTo>
                    <a:pt x="3" y="65"/>
                    <a:pt x="5" y="69"/>
                    <a:pt x="9" y="70"/>
                  </a:cubicBezTo>
                  <a:cubicBezTo>
                    <a:pt x="12" y="72"/>
                    <a:pt x="15" y="73"/>
                    <a:pt x="18" y="73"/>
                  </a:cubicBezTo>
                  <a:cubicBezTo>
                    <a:pt x="23" y="73"/>
                    <a:pt x="28" y="71"/>
                    <a:pt x="31" y="68"/>
                  </a:cubicBezTo>
                  <a:cubicBezTo>
                    <a:pt x="38" y="60"/>
                    <a:pt x="42" y="50"/>
                    <a:pt x="45" y="40"/>
                  </a:cubicBezTo>
                  <a:cubicBezTo>
                    <a:pt x="47" y="33"/>
                    <a:pt x="50" y="25"/>
                    <a:pt x="52" y="18"/>
                  </a:cubicBezTo>
                  <a:cubicBezTo>
                    <a:pt x="53" y="15"/>
                    <a:pt x="53" y="10"/>
                    <a:pt x="51" y="7"/>
                  </a:cubicBezTo>
                  <a:cubicBezTo>
                    <a:pt x="49" y="4"/>
                    <a:pt x="47" y="2"/>
                    <a:pt x="44" y="1"/>
                  </a:cubicBezTo>
                  <a:cubicBezTo>
                    <a:pt x="42" y="0"/>
                    <a:pt x="40" y="0"/>
                    <a:pt x="38"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0" name="Freeform 649"/>
            <p:cNvSpPr>
              <a:spLocks/>
            </p:cNvSpPr>
            <p:nvPr/>
          </p:nvSpPr>
          <p:spPr bwMode="auto">
            <a:xfrm>
              <a:off x="9765849" y="2554581"/>
              <a:ext cx="39545" cy="47808"/>
            </a:xfrm>
            <a:custGeom>
              <a:avLst/>
              <a:gdLst>
                <a:gd name="T0" fmla="*/ 26 w 41"/>
                <a:gd name="T1" fmla="*/ 0 h 50"/>
                <a:gd name="T2" fmla="*/ 22 w 41"/>
                <a:gd name="T3" fmla="*/ 0 h 50"/>
                <a:gd name="T4" fmla="*/ 13 w 41"/>
                <a:gd name="T5" fmla="*/ 7 h 50"/>
                <a:gd name="T6" fmla="*/ 7 w 41"/>
                <a:gd name="T7" fmla="*/ 16 h 50"/>
                <a:gd name="T8" fmla="*/ 5 w 41"/>
                <a:gd name="T9" fmla="*/ 21 h 50"/>
                <a:gd name="T10" fmla="*/ 2 w 41"/>
                <a:gd name="T11" fmla="*/ 26 h 50"/>
                <a:gd name="T12" fmla="*/ 0 w 41"/>
                <a:gd name="T13" fmla="*/ 32 h 50"/>
                <a:gd name="T14" fmla="*/ 1 w 41"/>
                <a:gd name="T15" fmla="*/ 38 h 50"/>
                <a:gd name="T16" fmla="*/ 3 w 41"/>
                <a:gd name="T17" fmla="*/ 43 h 50"/>
                <a:gd name="T18" fmla="*/ 8 w 41"/>
                <a:gd name="T19" fmla="*/ 47 h 50"/>
                <a:gd name="T20" fmla="*/ 16 w 41"/>
                <a:gd name="T21" fmla="*/ 50 h 50"/>
                <a:gd name="T22" fmla="*/ 20 w 41"/>
                <a:gd name="T23" fmla="*/ 49 h 50"/>
                <a:gd name="T24" fmla="*/ 29 w 41"/>
                <a:gd name="T25" fmla="*/ 42 h 50"/>
                <a:gd name="T26" fmla="*/ 32 w 41"/>
                <a:gd name="T27" fmla="*/ 37 h 50"/>
                <a:gd name="T28" fmla="*/ 35 w 41"/>
                <a:gd name="T29" fmla="*/ 32 h 50"/>
                <a:gd name="T30" fmla="*/ 39 w 41"/>
                <a:gd name="T31" fmla="*/ 22 h 50"/>
                <a:gd name="T32" fmla="*/ 41 w 41"/>
                <a:gd name="T33" fmla="*/ 16 h 50"/>
                <a:gd name="T34" fmla="*/ 40 w 41"/>
                <a:gd name="T35" fmla="*/ 10 h 50"/>
                <a:gd name="T36" fmla="*/ 38 w 41"/>
                <a:gd name="T37" fmla="*/ 5 h 50"/>
                <a:gd name="T38" fmla="*/ 34 w 41"/>
                <a:gd name="T39" fmla="*/ 2 h 50"/>
                <a:gd name="T40" fmla="*/ 26 w 4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50">
                  <a:moveTo>
                    <a:pt x="26" y="0"/>
                  </a:moveTo>
                  <a:cubicBezTo>
                    <a:pt x="25" y="0"/>
                    <a:pt x="23" y="0"/>
                    <a:pt x="22" y="0"/>
                  </a:cubicBezTo>
                  <a:cubicBezTo>
                    <a:pt x="18" y="1"/>
                    <a:pt x="15" y="4"/>
                    <a:pt x="13" y="7"/>
                  </a:cubicBezTo>
                  <a:cubicBezTo>
                    <a:pt x="11" y="10"/>
                    <a:pt x="9" y="13"/>
                    <a:pt x="7" y="16"/>
                  </a:cubicBezTo>
                  <a:cubicBezTo>
                    <a:pt x="6" y="18"/>
                    <a:pt x="5" y="19"/>
                    <a:pt x="5" y="21"/>
                  </a:cubicBezTo>
                  <a:cubicBezTo>
                    <a:pt x="4" y="22"/>
                    <a:pt x="3" y="24"/>
                    <a:pt x="2" y="26"/>
                  </a:cubicBezTo>
                  <a:cubicBezTo>
                    <a:pt x="1" y="28"/>
                    <a:pt x="0" y="29"/>
                    <a:pt x="0" y="32"/>
                  </a:cubicBezTo>
                  <a:cubicBezTo>
                    <a:pt x="0" y="34"/>
                    <a:pt x="0" y="36"/>
                    <a:pt x="1" y="38"/>
                  </a:cubicBezTo>
                  <a:cubicBezTo>
                    <a:pt x="1" y="40"/>
                    <a:pt x="2" y="42"/>
                    <a:pt x="3" y="43"/>
                  </a:cubicBezTo>
                  <a:cubicBezTo>
                    <a:pt x="5" y="45"/>
                    <a:pt x="6" y="46"/>
                    <a:pt x="8" y="47"/>
                  </a:cubicBezTo>
                  <a:cubicBezTo>
                    <a:pt x="10" y="49"/>
                    <a:pt x="13" y="50"/>
                    <a:pt x="16" y="50"/>
                  </a:cubicBezTo>
                  <a:cubicBezTo>
                    <a:pt x="17" y="50"/>
                    <a:pt x="19" y="49"/>
                    <a:pt x="20" y="49"/>
                  </a:cubicBezTo>
                  <a:cubicBezTo>
                    <a:pt x="24" y="48"/>
                    <a:pt x="27" y="45"/>
                    <a:pt x="29" y="42"/>
                  </a:cubicBezTo>
                  <a:cubicBezTo>
                    <a:pt x="30" y="40"/>
                    <a:pt x="31" y="39"/>
                    <a:pt x="32" y="37"/>
                  </a:cubicBezTo>
                  <a:cubicBezTo>
                    <a:pt x="33" y="35"/>
                    <a:pt x="34" y="34"/>
                    <a:pt x="35" y="32"/>
                  </a:cubicBezTo>
                  <a:cubicBezTo>
                    <a:pt x="36" y="29"/>
                    <a:pt x="37" y="25"/>
                    <a:pt x="39" y="22"/>
                  </a:cubicBezTo>
                  <a:cubicBezTo>
                    <a:pt x="40" y="20"/>
                    <a:pt x="41" y="18"/>
                    <a:pt x="41" y="16"/>
                  </a:cubicBezTo>
                  <a:cubicBezTo>
                    <a:pt x="41" y="14"/>
                    <a:pt x="41" y="12"/>
                    <a:pt x="40" y="10"/>
                  </a:cubicBezTo>
                  <a:cubicBezTo>
                    <a:pt x="40" y="9"/>
                    <a:pt x="39" y="7"/>
                    <a:pt x="38" y="5"/>
                  </a:cubicBezTo>
                  <a:cubicBezTo>
                    <a:pt x="37" y="4"/>
                    <a:pt x="35" y="3"/>
                    <a:pt x="34" y="2"/>
                  </a:cubicBezTo>
                  <a:cubicBezTo>
                    <a:pt x="31" y="0"/>
                    <a:pt x="29" y="0"/>
                    <a:pt x="2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1" name="Freeform 650"/>
            <p:cNvSpPr>
              <a:spLocks/>
            </p:cNvSpPr>
            <p:nvPr/>
          </p:nvSpPr>
          <p:spPr bwMode="auto">
            <a:xfrm>
              <a:off x="9670823" y="3308889"/>
              <a:ext cx="143425" cy="105060"/>
            </a:xfrm>
            <a:custGeom>
              <a:avLst/>
              <a:gdLst>
                <a:gd name="T0" fmla="*/ 15 w 149"/>
                <a:gd name="T1" fmla="*/ 0 h 109"/>
                <a:gd name="T2" fmla="*/ 4 w 149"/>
                <a:gd name="T3" fmla="*/ 8 h 109"/>
                <a:gd name="T4" fmla="*/ 5 w 149"/>
                <a:gd name="T5" fmla="*/ 53 h 109"/>
                <a:gd name="T6" fmla="*/ 29 w 149"/>
                <a:gd name="T7" fmla="*/ 92 h 109"/>
                <a:gd name="T8" fmla="*/ 49 w 149"/>
                <a:gd name="T9" fmla="*/ 100 h 109"/>
                <a:gd name="T10" fmla="*/ 57 w 149"/>
                <a:gd name="T11" fmla="*/ 99 h 109"/>
                <a:gd name="T12" fmla="*/ 76 w 149"/>
                <a:gd name="T13" fmla="*/ 82 h 109"/>
                <a:gd name="T14" fmla="*/ 81 w 149"/>
                <a:gd name="T15" fmla="*/ 87 h 109"/>
                <a:gd name="T16" fmla="*/ 103 w 149"/>
                <a:gd name="T17" fmla="*/ 103 h 109"/>
                <a:gd name="T18" fmla="*/ 126 w 149"/>
                <a:gd name="T19" fmla="*/ 109 h 109"/>
                <a:gd name="T20" fmla="*/ 142 w 149"/>
                <a:gd name="T21" fmla="*/ 102 h 109"/>
                <a:gd name="T22" fmla="*/ 145 w 149"/>
                <a:gd name="T23" fmla="*/ 81 h 109"/>
                <a:gd name="T24" fmla="*/ 137 w 149"/>
                <a:gd name="T25" fmla="*/ 73 h 109"/>
                <a:gd name="T26" fmla="*/ 133 w 149"/>
                <a:gd name="T27" fmla="*/ 71 h 109"/>
                <a:gd name="T28" fmla="*/ 135 w 149"/>
                <a:gd name="T29" fmla="*/ 72 h 109"/>
                <a:gd name="T30" fmla="*/ 129 w 149"/>
                <a:gd name="T31" fmla="*/ 70 h 109"/>
                <a:gd name="T32" fmla="*/ 120 w 149"/>
                <a:gd name="T33" fmla="*/ 67 h 109"/>
                <a:gd name="T34" fmla="*/ 118 w 149"/>
                <a:gd name="T35" fmla="*/ 66 h 109"/>
                <a:gd name="T36" fmla="*/ 114 w 149"/>
                <a:gd name="T37" fmla="*/ 64 h 109"/>
                <a:gd name="T38" fmla="*/ 112 w 149"/>
                <a:gd name="T39" fmla="*/ 62 h 109"/>
                <a:gd name="T40" fmla="*/ 109 w 149"/>
                <a:gd name="T41" fmla="*/ 60 h 109"/>
                <a:gd name="T42" fmla="*/ 106 w 149"/>
                <a:gd name="T43" fmla="*/ 57 h 109"/>
                <a:gd name="T44" fmla="*/ 105 w 149"/>
                <a:gd name="T45" fmla="*/ 56 h 109"/>
                <a:gd name="T46" fmla="*/ 105 w 149"/>
                <a:gd name="T47" fmla="*/ 55 h 109"/>
                <a:gd name="T48" fmla="*/ 100 w 149"/>
                <a:gd name="T49" fmla="*/ 47 h 109"/>
                <a:gd name="T50" fmla="*/ 100 w 149"/>
                <a:gd name="T51" fmla="*/ 47 h 109"/>
                <a:gd name="T52" fmla="*/ 99 w 149"/>
                <a:gd name="T53" fmla="*/ 46 h 109"/>
                <a:gd name="T54" fmla="*/ 98 w 149"/>
                <a:gd name="T55" fmla="*/ 41 h 109"/>
                <a:gd name="T56" fmla="*/ 98 w 149"/>
                <a:gd name="T57" fmla="*/ 39 h 109"/>
                <a:gd name="T58" fmla="*/ 97 w 149"/>
                <a:gd name="T59" fmla="*/ 34 h 109"/>
                <a:gd name="T60" fmla="*/ 81 w 149"/>
                <a:gd name="T61" fmla="*/ 15 h 109"/>
                <a:gd name="T62" fmla="*/ 79 w 149"/>
                <a:gd name="T63" fmla="*/ 15 h 109"/>
                <a:gd name="T64" fmla="*/ 60 w 149"/>
                <a:gd name="T65" fmla="*/ 29 h 109"/>
                <a:gd name="T66" fmla="*/ 56 w 149"/>
                <a:gd name="T67" fmla="*/ 44 h 109"/>
                <a:gd name="T68" fmla="*/ 55 w 149"/>
                <a:gd name="T69" fmla="*/ 48 h 109"/>
                <a:gd name="T70" fmla="*/ 55 w 149"/>
                <a:gd name="T71" fmla="*/ 49 h 109"/>
                <a:gd name="T72" fmla="*/ 55 w 149"/>
                <a:gd name="T73" fmla="*/ 49 h 109"/>
                <a:gd name="T74" fmla="*/ 51 w 149"/>
                <a:gd name="T75" fmla="*/ 56 h 109"/>
                <a:gd name="T76" fmla="*/ 47 w 149"/>
                <a:gd name="T77" fmla="*/ 63 h 109"/>
                <a:gd name="T78" fmla="*/ 46 w 149"/>
                <a:gd name="T79" fmla="*/ 63 h 109"/>
                <a:gd name="T80" fmla="*/ 33 w 149"/>
                <a:gd name="T81" fmla="*/ 40 h 109"/>
                <a:gd name="T82" fmla="*/ 28 w 149"/>
                <a:gd name="T83" fmla="*/ 12 h 109"/>
                <a:gd name="T84" fmla="*/ 15 w 149"/>
                <a:gd name="T8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09">
                  <a:moveTo>
                    <a:pt x="15" y="0"/>
                  </a:moveTo>
                  <a:cubicBezTo>
                    <a:pt x="10" y="0"/>
                    <a:pt x="5" y="2"/>
                    <a:pt x="4" y="8"/>
                  </a:cubicBezTo>
                  <a:cubicBezTo>
                    <a:pt x="1" y="23"/>
                    <a:pt x="0" y="39"/>
                    <a:pt x="5" y="53"/>
                  </a:cubicBezTo>
                  <a:cubicBezTo>
                    <a:pt x="9" y="67"/>
                    <a:pt x="17" y="83"/>
                    <a:pt x="29" y="92"/>
                  </a:cubicBezTo>
                  <a:cubicBezTo>
                    <a:pt x="35" y="97"/>
                    <a:pt x="42" y="100"/>
                    <a:pt x="49" y="100"/>
                  </a:cubicBezTo>
                  <a:cubicBezTo>
                    <a:pt x="51" y="100"/>
                    <a:pt x="54" y="100"/>
                    <a:pt x="57" y="99"/>
                  </a:cubicBezTo>
                  <a:cubicBezTo>
                    <a:pt x="66" y="96"/>
                    <a:pt x="71" y="89"/>
                    <a:pt x="76" y="82"/>
                  </a:cubicBezTo>
                  <a:cubicBezTo>
                    <a:pt x="78" y="84"/>
                    <a:pt x="79" y="85"/>
                    <a:pt x="81" y="87"/>
                  </a:cubicBezTo>
                  <a:cubicBezTo>
                    <a:pt x="87" y="94"/>
                    <a:pt x="95" y="99"/>
                    <a:pt x="103" y="103"/>
                  </a:cubicBezTo>
                  <a:cubicBezTo>
                    <a:pt x="110" y="106"/>
                    <a:pt x="118" y="109"/>
                    <a:pt x="126" y="109"/>
                  </a:cubicBezTo>
                  <a:cubicBezTo>
                    <a:pt x="132" y="109"/>
                    <a:pt x="137" y="107"/>
                    <a:pt x="142" y="102"/>
                  </a:cubicBezTo>
                  <a:cubicBezTo>
                    <a:pt x="147" y="96"/>
                    <a:pt x="149" y="88"/>
                    <a:pt x="145" y="81"/>
                  </a:cubicBezTo>
                  <a:cubicBezTo>
                    <a:pt x="143" y="78"/>
                    <a:pt x="140" y="75"/>
                    <a:pt x="137" y="73"/>
                  </a:cubicBezTo>
                  <a:cubicBezTo>
                    <a:pt x="134" y="72"/>
                    <a:pt x="133" y="71"/>
                    <a:pt x="133" y="71"/>
                  </a:cubicBezTo>
                  <a:cubicBezTo>
                    <a:pt x="133" y="71"/>
                    <a:pt x="133" y="71"/>
                    <a:pt x="135" y="72"/>
                  </a:cubicBezTo>
                  <a:cubicBezTo>
                    <a:pt x="133" y="71"/>
                    <a:pt x="131" y="70"/>
                    <a:pt x="129" y="70"/>
                  </a:cubicBezTo>
                  <a:cubicBezTo>
                    <a:pt x="126" y="69"/>
                    <a:pt x="123" y="68"/>
                    <a:pt x="120" y="67"/>
                  </a:cubicBezTo>
                  <a:cubicBezTo>
                    <a:pt x="119" y="67"/>
                    <a:pt x="119" y="67"/>
                    <a:pt x="118" y="66"/>
                  </a:cubicBezTo>
                  <a:cubicBezTo>
                    <a:pt x="117" y="66"/>
                    <a:pt x="115" y="65"/>
                    <a:pt x="114" y="64"/>
                  </a:cubicBezTo>
                  <a:cubicBezTo>
                    <a:pt x="113" y="64"/>
                    <a:pt x="112" y="62"/>
                    <a:pt x="112" y="62"/>
                  </a:cubicBezTo>
                  <a:cubicBezTo>
                    <a:pt x="111" y="62"/>
                    <a:pt x="110" y="61"/>
                    <a:pt x="109" y="60"/>
                  </a:cubicBezTo>
                  <a:cubicBezTo>
                    <a:pt x="108" y="59"/>
                    <a:pt x="107" y="58"/>
                    <a:pt x="106" y="57"/>
                  </a:cubicBezTo>
                  <a:cubicBezTo>
                    <a:pt x="105" y="56"/>
                    <a:pt x="105" y="56"/>
                    <a:pt x="105" y="56"/>
                  </a:cubicBezTo>
                  <a:cubicBezTo>
                    <a:pt x="105" y="55"/>
                    <a:pt x="105" y="55"/>
                    <a:pt x="105" y="55"/>
                  </a:cubicBezTo>
                  <a:cubicBezTo>
                    <a:pt x="103" y="53"/>
                    <a:pt x="101" y="50"/>
                    <a:pt x="100" y="47"/>
                  </a:cubicBezTo>
                  <a:cubicBezTo>
                    <a:pt x="100" y="47"/>
                    <a:pt x="100" y="47"/>
                    <a:pt x="100" y="47"/>
                  </a:cubicBezTo>
                  <a:cubicBezTo>
                    <a:pt x="100" y="46"/>
                    <a:pt x="99" y="46"/>
                    <a:pt x="99" y="46"/>
                  </a:cubicBezTo>
                  <a:cubicBezTo>
                    <a:pt x="99" y="44"/>
                    <a:pt x="98" y="43"/>
                    <a:pt x="98" y="41"/>
                  </a:cubicBezTo>
                  <a:cubicBezTo>
                    <a:pt x="98" y="40"/>
                    <a:pt x="98" y="40"/>
                    <a:pt x="98" y="39"/>
                  </a:cubicBezTo>
                  <a:cubicBezTo>
                    <a:pt x="97" y="37"/>
                    <a:pt x="97" y="35"/>
                    <a:pt x="97" y="34"/>
                  </a:cubicBezTo>
                  <a:cubicBezTo>
                    <a:pt x="97" y="24"/>
                    <a:pt x="90" y="16"/>
                    <a:pt x="81" y="15"/>
                  </a:cubicBezTo>
                  <a:cubicBezTo>
                    <a:pt x="80" y="15"/>
                    <a:pt x="79" y="15"/>
                    <a:pt x="79" y="15"/>
                  </a:cubicBezTo>
                  <a:cubicBezTo>
                    <a:pt x="71" y="15"/>
                    <a:pt x="62" y="20"/>
                    <a:pt x="60" y="29"/>
                  </a:cubicBezTo>
                  <a:cubicBezTo>
                    <a:pt x="59" y="34"/>
                    <a:pt x="58" y="39"/>
                    <a:pt x="56" y="44"/>
                  </a:cubicBezTo>
                  <a:cubicBezTo>
                    <a:pt x="56" y="46"/>
                    <a:pt x="55" y="47"/>
                    <a:pt x="55" y="48"/>
                  </a:cubicBezTo>
                  <a:cubicBezTo>
                    <a:pt x="55" y="48"/>
                    <a:pt x="55" y="48"/>
                    <a:pt x="55" y="49"/>
                  </a:cubicBezTo>
                  <a:cubicBezTo>
                    <a:pt x="55" y="49"/>
                    <a:pt x="55" y="49"/>
                    <a:pt x="55" y="49"/>
                  </a:cubicBezTo>
                  <a:cubicBezTo>
                    <a:pt x="53" y="51"/>
                    <a:pt x="52" y="54"/>
                    <a:pt x="51" y="56"/>
                  </a:cubicBezTo>
                  <a:cubicBezTo>
                    <a:pt x="50" y="58"/>
                    <a:pt x="48" y="61"/>
                    <a:pt x="47" y="63"/>
                  </a:cubicBezTo>
                  <a:cubicBezTo>
                    <a:pt x="46" y="63"/>
                    <a:pt x="46" y="63"/>
                    <a:pt x="46" y="63"/>
                  </a:cubicBezTo>
                  <a:cubicBezTo>
                    <a:pt x="41" y="57"/>
                    <a:pt x="36" y="48"/>
                    <a:pt x="33" y="40"/>
                  </a:cubicBezTo>
                  <a:cubicBezTo>
                    <a:pt x="30" y="31"/>
                    <a:pt x="28" y="22"/>
                    <a:pt x="28" y="12"/>
                  </a:cubicBezTo>
                  <a:cubicBezTo>
                    <a:pt x="29" y="4"/>
                    <a:pt x="22"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2" name="Freeform 651"/>
            <p:cNvSpPr>
              <a:spLocks/>
            </p:cNvSpPr>
            <p:nvPr/>
          </p:nvSpPr>
          <p:spPr bwMode="auto">
            <a:xfrm>
              <a:off x="9816018" y="3316562"/>
              <a:ext cx="54891" cy="55481"/>
            </a:xfrm>
            <a:custGeom>
              <a:avLst/>
              <a:gdLst>
                <a:gd name="T0" fmla="*/ 13 w 57"/>
                <a:gd name="T1" fmla="*/ 0 h 57"/>
                <a:gd name="T2" fmla="*/ 4 w 57"/>
                <a:gd name="T3" fmla="*/ 4 h 57"/>
                <a:gd name="T4" fmla="*/ 0 w 57"/>
                <a:gd name="T5" fmla="*/ 13 h 57"/>
                <a:gd name="T6" fmla="*/ 4 w 57"/>
                <a:gd name="T7" fmla="*/ 22 h 57"/>
                <a:gd name="T8" fmla="*/ 19 w 57"/>
                <a:gd name="T9" fmla="*/ 39 h 57"/>
                <a:gd name="T10" fmla="*/ 26 w 57"/>
                <a:gd name="T11" fmla="*/ 48 h 57"/>
                <a:gd name="T12" fmla="*/ 31 w 57"/>
                <a:gd name="T13" fmla="*/ 52 h 57"/>
                <a:gd name="T14" fmla="*/ 38 w 57"/>
                <a:gd name="T15" fmla="*/ 57 h 57"/>
                <a:gd name="T16" fmla="*/ 42 w 57"/>
                <a:gd name="T17" fmla="*/ 57 h 57"/>
                <a:gd name="T18" fmla="*/ 44 w 57"/>
                <a:gd name="T19" fmla="*/ 57 h 57"/>
                <a:gd name="T20" fmla="*/ 53 w 57"/>
                <a:gd name="T21" fmla="*/ 53 h 57"/>
                <a:gd name="T22" fmla="*/ 55 w 57"/>
                <a:gd name="T23" fmla="*/ 51 h 57"/>
                <a:gd name="T24" fmla="*/ 56 w 57"/>
                <a:gd name="T25" fmla="*/ 45 h 57"/>
                <a:gd name="T26" fmla="*/ 56 w 57"/>
                <a:gd name="T27" fmla="*/ 41 h 57"/>
                <a:gd name="T28" fmla="*/ 52 w 57"/>
                <a:gd name="T29" fmla="*/ 31 h 57"/>
                <a:gd name="T30" fmla="*/ 48 w 57"/>
                <a:gd name="T31" fmla="*/ 27 h 57"/>
                <a:gd name="T32" fmla="*/ 39 w 57"/>
                <a:gd name="T33" fmla="*/ 19 h 57"/>
                <a:gd name="T34" fmla="*/ 22 w 57"/>
                <a:gd name="T35" fmla="*/ 4 h 57"/>
                <a:gd name="T36" fmla="*/ 13 w 57"/>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57">
                  <a:moveTo>
                    <a:pt x="13" y="0"/>
                  </a:moveTo>
                  <a:cubicBezTo>
                    <a:pt x="10" y="0"/>
                    <a:pt x="6" y="2"/>
                    <a:pt x="4" y="4"/>
                  </a:cubicBezTo>
                  <a:cubicBezTo>
                    <a:pt x="2" y="6"/>
                    <a:pt x="0" y="10"/>
                    <a:pt x="0" y="13"/>
                  </a:cubicBezTo>
                  <a:cubicBezTo>
                    <a:pt x="0" y="16"/>
                    <a:pt x="1" y="19"/>
                    <a:pt x="4" y="22"/>
                  </a:cubicBezTo>
                  <a:cubicBezTo>
                    <a:pt x="9" y="28"/>
                    <a:pt x="14" y="34"/>
                    <a:pt x="19" y="39"/>
                  </a:cubicBezTo>
                  <a:cubicBezTo>
                    <a:pt x="21" y="42"/>
                    <a:pt x="24" y="45"/>
                    <a:pt x="26" y="48"/>
                  </a:cubicBezTo>
                  <a:cubicBezTo>
                    <a:pt x="28" y="49"/>
                    <a:pt x="29" y="51"/>
                    <a:pt x="31" y="52"/>
                  </a:cubicBezTo>
                  <a:cubicBezTo>
                    <a:pt x="33" y="54"/>
                    <a:pt x="35" y="56"/>
                    <a:pt x="38" y="57"/>
                  </a:cubicBezTo>
                  <a:cubicBezTo>
                    <a:pt x="39" y="57"/>
                    <a:pt x="41" y="57"/>
                    <a:pt x="42" y="57"/>
                  </a:cubicBezTo>
                  <a:cubicBezTo>
                    <a:pt x="42" y="57"/>
                    <a:pt x="43" y="57"/>
                    <a:pt x="44" y="57"/>
                  </a:cubicBezTo>
                  <a:cubicBezTo>
                    <a:pt x="47" y="57"/>
                    <a:pt x="50" y="56"/>
                    <a:pt x="53" y="53"/>
                  </a:cubicBezTo>
                  <a:cubicBezTo>
                    <a:pt x="53" y="53"/>
                    <a:pt x="54" y="52"/>
                    <a:pt x="55" y="51"/>
                  </a:cubicBezTo>
                  <a:cubicBezTo>
                    <a:pt x="56" y="49"/>
                    <a:pt x="56" y="47"/>
                    <a:pt x="56" y="45"/>
                  </a:cubicBezTo>
                  <a:cubicBezTo>
                    <a:pt x="57" y="43"/>
                    <a:pt x="57" y="42"/>
                    <a:pt x="56" y="41"/>
                  </a:cubicBezTo>
                  <a:cubicBezTo>
                    <a:pt x="56" y="37"/>
                    <a:pt x="54" y="34"/>
                    <a:pt x="52" y="31"/>
                  </a:cubicBezTo>
                  <a:cubicBezTo>
                    <a:pt x="50" y="30"/>
                    <a:pt x="49" y="28"/>
                    <a:pt x="48" y="27"/>
                  </a:cubicBezTo>
                  <a:cubicBezTo>
                    <a:pt x="45" y="24"/>
                    <a:pt x="42" y="22"/>
                    <a:pt x="39" y="19"/>
                  </a:cubicBezTo>
                  <a:cubicBezTo>
                    <a:pt x="33" y="14"/>
                    <a:pt x="27" y="9"/>
                    <a:pt x="22" y="4"/>
                  </a:cubicBezTo>
                  <a:cubicBezTo>
                    <a:pt x="19" y="2"/>
                    <a:pt x="16"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3" name="Freeform 652"/>
            <p:cNvSpPr>
              <a:spLocks/>
            </p:cNvSpPr>
            <p:nvPr/>
          </p:nvSpPr>
          <p:spPr bwMode="auto">
            <a:xfrm>
              <a:off x="9944097" y="3083423"/>
              <a:ext cx="112143" cy="66695"/>
            </a:xfrm>
            <a:custGeom>
              <a:avLst/>
              <a:gdLst>
                <a:gd name="T0" fmla="*/ 15 w 116"/>
                <a:gd name="T1" fmla="*/ 0 h 69"/>
                <a:gd name="T2" fmla="*/ 2 w 116"/>
                <a:gd name="T3" fmla="*/ 8 h 69"/>
                <a:gd name="T4" fmla="*/ 8 w 116"/>
                <a:gd name="T5" fmla="*/ 26 h 69"/>
                <a:gd name="T6" fmla="*/ 27 w 116"/>
                <a:gd name="T7" fmla="*/ 39 h 69"/>
                <a:gd name="T8" fmla="*/ 46 w 116"/>
                <a:gd name="T9" fmla="*/ 49 h 69"/>
                <a:gd name="T10" fmla="*/ 65 w 116"/>
                <a:gd name="T11" fmla="*/ 59 h 69"/>
                <a:gd name="T12" fmla="*/ 94 w 116"/>
                <a:gd name="T13" fmla="*/ 69 h 69"/>
                <a:gd name="T14" fmla="*/ 94 w 116"/>
                <a:gd name="T15" fmla="*/ 69 h 69"/>
                <a:gd name="T16" fmla="*/ 113 w 116"/>
                <a:gd name="T17" fmla="*/ 56 h 69"/>
                <a:gd name="T18" fmla="*/ 109 w 116"/>
                <a:gd name="T19" fmla="*/ 34 h 69"/>
                <a:gd name="T20" fmla="*/ 82 w 116"/>
                <a:gd name="T21" fmla="*/ 20 h 69"/>
                <a:gd name="T22" fmla="*/ 61 w 116"/>
                <a:gd name="T23" fmla="*/ 12 h 69"/>
                <a:gd name="T24" fmla="*/ 41 w 116"/>
                <a:gd name="T25" fmla="*/ 5 h 69"/>
                <a:gd name="T26" fmla="*/ 19 w 116"/>
                <a:gd name="T27" fmla="*/ 0 h 69"/>
                <a:gd name="T28" fmla="*/ 15 w 116"/>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69">
                  <a:moveTo>
                    <a:pt x="15" y="0"/>
                  </a:moveTo>
                  <a:cubicBezTo>
                    <a:pt x="10" y="0"/>
                    <a:pt x="5" y="3"/>
                    <a:pt x="2" y="8"/>
                  </a:cubicBezTo>
                  <a:cubicBezTo>
                    <a:pt x="0" y="15"/>
                    <a:pt x="2" y="22"/>
                    <a:pt x="8" y="26"/>
                  </a:cubicBezTo>
                  <a:cubicBezTo>
                    <a:pt x="14" y="30"/>
                    <a:pt x="20" y="35"/>
                    <a:pt x="27" y="39"/>
                  </a:cubicBezTo>
                  <a:cubicBezTo>
                    <a:pt x="33" y="43"/>
                    <a:pt x="39" y="46"/>
                    <a:pt x="46" y="49"/>
                  </a:cubicBezTo>
                  <a:cubicBezTo>
                    <a:pt x="52" y="53"/>
                    <a:pt x="59" y="56"/>
                    <a:pt x="65" y="59"/>
                  </a:cubicBezTo>
                  <a:cubicBezTo>
                    <a:pt x="74" y="63"/>
                    <a:pt x="84" y="69"/>
                    <a:pt x="94" y="69"/>
                  </a:cubicBezTo>
                  <a:cubicBezTo>
                    <a:pt x="94" y="69"/>
                    <a:pt x="94" y="69"/>
                    <a:pt x="94" y="69"/>
                  </a:cubicBezTo>
                  <a:cubicBezTo>
                    <a:pt x="102" y="69"/>
                    <a:pt x="110" y="64"/>
                    <a:pt x="113" y="56"/>
                  </a:cubicBezTo>
                  <a:cubicBezTo>
                    <a:pt x="116" y="49"/>
                    <a:pt x="114" y="40"/>
                    <a:pt x="109" y="34"/>
                  </a:cubicBezTo>
                  <a:cubicBezTo>
                    <a:pt x="102" y="27"/>
                    <a:pt x="91" y="24"/>
                    <a:pt x="82" y="20"/>
                  </a:cubicBezTo>
                  <a:cubicBezTo>
                    <a:pt x="75" y="17"/>
                    <a:pt x="68" y="15"/>
                    <a:pt x="61" y="12"/>
                  </a:cubicBezTo>
                  <a:cubicBezTo>
                    <a:pt x="55" y="10"/>
                    <a:pt x="48" y="7"/>
                    <a:pt x="41" y="5"/>
                  </a:cubicBezTo>
                  <a:cubicBezTo>
                    <a:pt x="34" y="3"/>
                    <a:pt x="26" y="2"/>
                    <a:pt x="19" y="0"/>
                  </a:cubicBezTo>
                  <a:cubicBezTo>
                    <a:pt x="18" y="0"/>
                    <a:pt x="17"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40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07" name="Picture 4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65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4"/>
                                        </p:tgtEl>
                                        <p:attrNameLst>
                                          <p:attrName>style.visibility</p:attrName>
                                        </p:attrNameLst>
                                      </p:cBhvr>
                                      <p:to>
                                        <p:strVal val="visible"/>
                                      </p:to>
                                    </p:set>
                                    <p:anim calcmode="lin" valueType="num">
                                      <p:cBhvr additive="base">
                                        <p:cTn id="15" dur="500" fill="hold"/>
                                        <p:tgtEl>
                                          <p:spTgt spid="584"/>
                                        </p:tgtEl>
                                        <p:attrNameLst>
                                          <p:attrName>ppt_x</p:attrName>
                                        </p:attrNameLst>
                                      </p:cBhvr>
                                      <p:tavLst>
                                        <p:tav tm="0">
                                          <p:val>
                                            <p:strVal val="#ppt_x"/>
                                          </p:val>
                                        </p:tav>
                                        <p:tav tm="100000">
                                          <p:val>
                                            <p:strVal val="#ppt_x"/>
                                          </p:val>
                                        </p:tav>
                                      </p:tavLst>
                                    </p:anim>
                                    <p:anim calcmode="lin" valueType="num">
                                      <p:cBhvr additive="base">
                                        <p:cTn id="16" dur="500" fill="hold"/>
                                        <p:tgtEl>
                                          <p:spTgt spid="5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5"/>
                                        </p:tgtEl>
                                        <p:attrNameLst>
                                          <p:attrName>style.visibility</p:attrName>
                                        </p:attrNameLst>
                                      </p:cBhvr>
                                      <p:to>
                                        <p:strVal val="visible"/>
                                      </p:to>
                                    </p:set>
                                    <p:anim calcmode="lin" valueType="num">
                                      <p:cBhvr additive="base">
                                        <p:cTn id="19" dur="500" fill="hold"/>
                                        <p:tgtEl>
                                          <p:spTgt spid="585"/>
                                        </p:tgtEl>
                                        <p:attrNameLst>
                                          <p:attrName>ppt_x</p:attrName>
                                        </p:attrNameLst>
                                      </p:cBhvr>
                                      <p:tavLst>
                                        <p:tav tm="0">
                                          <p:val>
                                            <p:strVal val="#ppt_x"/>
                                          </p:val>
                                        </p:tav>
                                        <p:tav tm="100000">
                                          <p:val>
                                            <p:strVal val="#ppt_x"/>
                                          </p:val>
                                        </p:tav>
                                      </p:tavLst>
                                    </p:anim>
                                    <p:anim calcmode="lin" valueType="num">
                                      <p:cBhvr additive="base">
                                        <p:cTn id="20" dur="500" fill="hold"/>
                                        <p:tgtEl>
                                          <p:spTgt spid="58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6"/>
                                        </p:tgtEl>
                                        <p:attrNameLst>
                                          <p:attrName>style.visibility</p:attrName>
                                        </p:attrNameLst>
                                      </p:cBhvr>
                                      <p:to>
                                        <p:strVal val="visible"/>
                                      </p:to>
                                    </p:set>
                                    <p:anim calcmode="lin" valueType="num">
                                      <p:cBhvr additive="base">
                                        <p:cTn id="23" dur="500" fill="hold"/>
                                        <p:tgtEl>
                                          <p:spTgt spid="586"/>
                                        </p:tgtEl>
                                        <p:attrNameLst>
                                          <p:attrName>ppt_x</p:attrName>
                                        </p:attrNameLst>
                                      </p:cBhvr>
                                      <p:tavLst>
                                        <p:tav tm="0">
                                          <p:val>
                                            <p:strVal val="#ppt_x"/>
                                          </p:val>
                                        </p:tav>
                                        <p:tav tm="100000">
                                          <p:val>
                                            <p:strVal val="#ppt_x"/>
                                          </p:val>
                                        </p:tav>
                                      </p:tavLst>
                                    </p:anim>
                                    <p:anim calcmode="lin" valueType="num">
                                      <p:cBhvr additive="base">
                                        <p:cTn id="24" dur="500" fill="hold"/>
                                        <p:tgtEl>
                                          <p:spTgt spid="58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87"/>
                                        </p:tgtEl>
                                        <p:attrNameLst>
                                          <p:attrName>style.visibility</p:attrName>
                                        </p:attrNameLst>
                                      </p:cBhvr>
                                      <p:to>
                                        <p:strVal val="visible"/>
                                      </p:to>
                                    </p:set>
                                    <p:anim calcmode="lin" valueType="num">
                                      <p:cBhvr additive="base">
                                        <p:cTn id="27" dur="500" fill="hold"/>
                                        <p:tgtEl>
                                          <p:spTgt spid="587"/>
                                        </p:tgtEl>
                                        <p:attrNameLst>
                                          <p:attrName>ppt_x</p:attrName>
                                        </p:attrNameLst>
                                      </p:cBhvr>
                                      <p:tavLst>
                                        <p:tav tm="0">
                                          <p:val>
                                            <p:strVal val="#ppt_x"/>
                                          </p:val>
                                        </p:tav>
                                        <p:tav tm="100000">
                                          <p:val>
                                            <p:strVal val="#ppt_x"/>
                                          </p:val>
                                        </p:tav>
                                      </p:tavLst>
                                    </p:anim>
                                    <p:anim calcmode="lin" valueType="num">
                                      <p:cBhvr additive="base">
                                        <p:cTn id="28" dur="500" fill="hold"/>
                                        <p:tgtEl>
                                          <p:spTgt spid="58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39"/>
                                        </p:tgtEl>
                                        <p:attrNameLst>
                                          <p:attrName>style.visibility</p:attrName>
                                        </p:attrNameLst>
                                      </p:cBhvr>
                                      <p:to>
                                        <p:strVal val="visible"/>
                                      </p:to>
                                    </p:set>
                                    <p:anim calcmode="lin" valueType="num">
                                      <p:cBhvr additive="base">
                                        <p:cTn id="39" dur="500" fill="hold"/>
                                        <p:tgtEl>
                                          <p:spTgt spid="739"/>
                                        </p:tgtEl>
                                        <p:attrNameLst>
                                          <p:attrName>ppt_x</p:attrName>
                                        </p:attrNameLst>
                                      </p:cBhvr>
                                      <p:tavLst>
                                        <p:tav tm="0">
                                          <p:val>
                                            <p:strVal val="#ppt_x"/>
                                          </p:val>
                                        </p:tav>
                                        <p:tav tm="100000">
                                          <p:val>
                                            <p:strVal val="#ppt_x"/>
                                          </p:val>
                                        </p:tav>
                                      </p:tavLst>
                                    </p:anim>
                                    <p:anim calcmode="lin" valueType="num">
                                      <p:cBhvr additive="base">
                                        <p:cTn id="40" dur="500" fill="hold"/>
                                        <p:tgtEl>
                                          <p:spTgt spid="7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4"/>
                                        </p:tgtEl>
                                        <p:attrNameLst>
                                          <p:attrName>style.visibility</p:attrName>
                                        </p:attrNameLst>
                                      </p:cBhvr>
                                      <p:to>
                                        <p:strVal val="visible"/>
                                      </p:to>
                                    </p:set>
                                    <p:anim calcmode="lin" valueType="num">
                                      <p:cBhvr additive="base">
                                        <p:cTn id="43" dur="500" fill="hold"/>
                                        <p:tgtEl>
                                          <p:spTgt spid="454"/>
                                        </p:tgtEl>
                                        <p:attrNameLst>
                                          <p:attrName>ppt_x</p:attrName>
                                        </p:attrNameLst>
                                      </p:cBhvr>
                                      <p:tavLst>
                                        <p:tav tm="0">
                                          <p:val>
                                            <p:strVal val="#ppt_x"/>
                                          </p:val>
                                        </p:tav>
                                        <p:tav tm="100000">
                                          <p:val>
                                            <p:strVal val="#ppt_x"/>
                                          </p:val>
                                        </p:tav>
                                      </p:tavLst>
                                    </p:anim>
                                    <p:anim calcmode="lin" valueType="num">
                                      <p:cBhvr additive="base">
                                        <p:cTn id="44" dur="500" fill="hold"/>
                                        <p:tgtEl>
                                          <p:spTgt spid="45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cBhvr additive="base">
                                        <p:cTn id="47" dur="500" fill="hold"/>
                                        <p:tgtEl>
                                          <p:spTgt spid="455"/>
                                        </p:tgtEl>
                                        <p:attrNameLst>
                                          <p:attrName>ppt_x</p:attrName>
                                        </p:attrNameLst>
                                      </p:cBhvr>
                                      <p:tavLst>
                                        <p:tav tm="0">
                                          <p:val>
                                            <p:strVal val="#ppt_x"/>
                                          </p:val>
                                        </p:tav>
                                        <p:tav tm="100000">
                                          <p:val>
                                            <p:strVal val="#ppt_x"/>
                                          </p:val>
                                        </p:tav>
                                      </p:tavLst>
                                    </p:anim>
                                    <p:anim calcmode="lin" valueType="num">
                                      <p:cBhvr additive="base">
                                        <p:cTn id="48" dur="500" fill="hold"/>
                                        <p:tgtEl>
                                          <p:spTgt spid="45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32"/>
                                        </p:tgtEl>
                                        <p:attrNameLst>
                                          <p:attrName>style.visibility</p:attrName>
                                        </p:attrNameLst>
                                      </p:cBhvr>
                                      <p:to>
                                        <p:strVal val="visible"/>
                                      </p:to>
                                    </p:set>
                                    <p:anim calcmode="lin" valueType="num">
                                      <p:cBhvr additive="base">
                                        <p:cTn id="51" dur="500" fill="hold"/>
                                        <p:tgtEl>
                                          <p:spTgt spid="732"/>
                                        </p:tgtEl>
                                        <p:attrNameLst>
                                          <p:attrName>ppt_x</p:attrName>
                                        </p:attrNameLst>
                                      </p:cBhvr>
                                      <p:tavLst>
                                        <p:tav tm="0">
                                          <p:val>
                                            <p:strVal val="#ppt_x"/>
                                          </p:val>
                                        </p:tav>
                                        <p:tav tm="100000">
                                          <p:val>
                                            <p:strVal val="#ppt_x"/>
                                          </p:val>
                                        </p:tav>
                                      </p:tavLst>
                                    </p:anim>
                                    <p:anim calcmode="lin" valueType="num">
                                      <p:cBhvr additive="base">
                                        <p:cTn id="52" dur="500" fill="hold"/>
                                        <p:tgtEl>
                                          <p:spTgt spid="732"/>
                                        </p:tgtEl>
                                        <p:attrNameLst>
                                          <p:attrName>ppt_y</p:attrName>
                                        </p:attrNameLst>
                                      </p:cBhvr>
                                      <p:tavLst>
                                        <p:tav tm="0">
                                          <p:val>
                                            <p:strVal val="1+#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75"/>
                                        </p:tgtEl>
                                        <p:attrNameLst>
                                          <p:attrName>style.visibility</p:attrName>
                                        </p:attrNameLst>
                                      </p:cBhvr>
                                      <p:to>
                                        <p:strVal val="visible"/>
                                      </p:to>
                                    </p:set>
                                    <p:anim calcmode="lin" valueType="num">
                                      <p:cBhvr additive="base">
                                        <p:cTn id="59" dur="500" fill="hold"/>
                                        <p:tgtEl>
                                          <p:spTgt spid="475"/>
                                        </p:tgtEl>
                                        <p:attrNameLst>
                                          <p:attrName>ppt_x</p:attrName>
                                        </p:attrNameLst>
                                      </p:cBhvr>
                                      <p:tavLst>
                                        <p:tav tm="0">
                                          <p:val>
                                            <p:strVal val="#ppt_x"/>
                                          </p:val>
                                        </p:tav>
                                        <p:tav tm="100000">
                                          <p:val>
                                            <p:strVal val="#ppt_x"/>
                                          </p:val>
                                        </p:tav>
                                      </p:tavLst>
                                    </p:anim>
                                    <p:anim calcmode="lin" valueType="num">
                                      <p:cBhvr additive="base">
                                        <p:cTn id="60" dur="500" fill="hold"/>
                                        <p:tgtEl>
                                          <p:spTgt spid="475"/>
                                        </p:tgtEl>
                                        <p:attrNameLst>
                                          <p:attrName>ppt_y</p:attrName>
                                        </p:attrNameLst>
                                      </p:cBhvr>
                                      <p:tavLst>
                                        <p:tav tm="0">
                                          <p:val>
                                            <p:strVal val="1+#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731"/>
                                        </p:tgtEl>
                                        <p:attrNameLst>
                                          <p:attrName>style.visibility</p:attrName>
                                        </p:attrNameLst>
                                      </p:cBhvr>
                                      <p:to>
                                        <p:strVal val="visible"/>
                                      </p:to>
                                    </p:set>
                                    <p:anim calcmode="lin" valueType="num">
                                      <p:cBhvr additive="base">
                                        <p:cTn id="63" dur="500" fill="hold"/>
                                        <p:tgtEl>
                                          <p:spTgt spid="731"/>
                                        </p:tgtEl>
                                        <p:attrNameLst>
                                          <p:attrName>ppt_x</p:attrName>
                                        </p:attrNameLst>
                                      </p:cBhvr>
                                      <p:tavLst>
                                        <p:tav tm="0">
                                          <p:val>
                                            <p:strVal val="#ppt_x"/>
                                          </p:val>
                                        </p:tav>
                                        <p:tav tm="100000">
                                          <p:val>
                                            <p:strVal val="#ppt_x"/>
                                          </p:val>
                                        </p:tav>
                                      </p:tavLst>
                                    </p:anim>
                                    <p:anim calcmode="lin" valueType="num">
                                      <p:cBhvr additive="base">
                                        <p:cTn id="64" dur="500" fill="hold"/>
                                        <p:tgtEl>
                                          <p:spTgt spid="731"/>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680"/>
                                        </p:tgtEl>
                                        <p:attrNameLst>
                                          <p:attrName>style.visibility</p:attrName>
                                        </p:attrNameLst>
                                      </p:cBhvr>
                                      <p:to>
                                        <p:strVal val="visible"/>
                                      </p:to>
                                    </p:set>
                                    <p:anim calcmode="lin" valueType="num">
                                      <p:cBhvr additive="base">
                                        <p:cTn id="67" dur="500" fill="hold"/>
                                        <p:tgtEl>
                                          <p:spTgt spid="680"/>
                                        </p:tgtEl>
                                        <p:attrNameLst>
                                          <p:attrName>ppt_x</p:attrName>
                                        </p:attrNameLst>
                                      </p:cBhvr>
                                      <p:tavLst>
                                        <p:tav tm="0">
                                          <p:val>
                                            <p:strVal val="#ppt_x"/>
                                          </p:val>
                                        </p:tav>
                                        <p:tav tm="100000">
                                          <p:val>
                                            <p:strVal val="#ppt_x"/>
                                          </p:val>
                                        </p:tav>
                                      </p:tavLst>
                                    </p:anim>
                                    <p:anim calcmode="lin" valueType="num">
                                      <p:cBhvr additive="base">
                                        <p:cTn id="68" dur="500" fill="hold"/>
                                        <p:tgtEl>
                                          <p:spTgt spid="68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7"/>
                                        </p:tgtEl>
                                        <p:attrNameLst>
                                          <p:attrName>style.visibility</p:attrName>
                                        </p:attrNameLst>
                                      </p:cBhvr>
                                      <p:to>
                                        <p:strVal val="visible"/>
                                      </p:to>
                                    </p:set>
                                    <p:anim calcmode="lin" valueType="num">
                                      <p:cBhvr additive="base">
                                        <p:cTn id="75" dur="500" fill="hold"/>
                                        <p:tgtEl>
                                          <p:spTgt spid="297"/>
                                        </p:tgtEl>
                                        <p:attrNameLst>
                                          <p:attrName>ppt_x</p:attrName>
                                        </p:attrNameLst>
                                      </p:cBhvr>
                                      <p:tavLst>
                                        <p:tav tm="0">
                                          <p:val>
                                            <p:strVal val="#ppt_x"/>
                                          </p:val>
                                        </p:tav>
                                        <p:tav tm="100000">
                                          <p:val>
                                            <p:strVal val="#ppt_x"/>
                                          </p:val>
                                        </p:tav>
                                      </p:tavLst>
                                    </p:anim>
                                    <p:anim calcmode="lin" valueType="num">
                                      <p:cBhvr additive="base">
                                        <p:cTn id="76" dur="500" fill="hold"/>
                                        <p:tgtEl>
                                          <p:spTgt spid="29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53"/>
                                        </p:tgtEl>
                                        <p:attrNameLst>
                                          <p:attrName>style.visibility</p:attrName>
                                        </p:attrNameLst>
                                      </p:cBhvr>
                                      <p:to>
                                        <p:strVal val="visible"/>
                                      </p:to>
                                    </p:set>
                                    <p:anim calcmode="lin" valueType="num">
                                      <p:cBhvr additive="base">
                                        <p:cTn id="79" dur="500" fill="hold"/>
                                        <p:tgtEl>
                                          <p:spTgt spid="353"/>
                                        </p:tgtEl>
                                        <p:attrNameLst>
                                          <p:attrName>ppt_x</p:attrName>
                                        </p:attrNameLst>
                                      </p:cBhvr>
                                      <p:tavLst>
                                        <p:tav tm="0">
                                          <p:val>
                                            <p:strVal val="#ppt_x"/>
                                          </p:val>
                                        </p:tav>
                                        <p:tav tm="100000">
                                          <p:val>
                                            <p:strVal val="#ppt_x"/>
                                          </p:val>
                                        </p:tav>
                                      </p:tavLst>
                                    </p:anim>
                                    <p:anim calcmode="lin" valueType="num">
                                      <p:cBhvr additive="base">
                                        <p:cTn id="80" dur="500" fill="hold"/>
                                        <p:tgtEl>
                                          <p:spTgt spid="353"/>
                                        </p:tgtEl>
                                        <p:attrNameLst>
                                          <p:attrName>ppt_y</p:attrName>
                                        </p:attrNameLst>
                                      </p:cBhvr>
                                      <p:tavLst>
                                        <p:tav tm="0">
                                          <p:val>
                                            <p:strVal val="1+#ppt_h/2"/>
                                          </p:val>
                                        </p:tav>
                                        <p:tav tm="100000">
                                          <p:val>
                                            <p:strVal val="#ppt_y"/>
                                          </p:val>
                                        </p:tav>
                                      </p:tavLst>
                                    </p:anim>
                                  </p:childTnLst>
                                </p:cTn>
                              </p:par>
                              <p:par>
                                <p:cTn id="81" presetID="53" presetClass="entr" presetSubtype="16"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fltVal val="0"/>
                                          </p:val>
                                        </p:tav>
                                        <p:tav tm="100000">
                                          <p:val>
                                            <p:strVal val="#ppt_w"/>
                                          </p:val>
                                        </p:tav>
                                      </p:tavLst>
                                    </p:anim>
                                    <p:anim calcmode="lin" valueType="num">
                                      <p:cBhvr>
                                        <p:cTn id="84" dur="500" fill="hold"/>
                                        <p:tgtEl>
                                          <p:spTgt spid="3"/>
                                        </p:tgtEl>
                                        <p:attrNameLst>
                                          <p:attrName>ppt_h</p:attrName>
                                        </p:attrNameLst>
                                      </p:cBhvr>
                                      <p:tavLst>
                                        <p:tav tm="0">
                                          <p:val>
                                            <p:fltVal val="0"/>
                                          </p:val>
                                        </p:tav>
                                        <p:tav tm="100000">
                                          <p:val>
                                            <p:strVal val="#ppt_h"/>
                                          </p:val>
                                        </p:tav>
                                      </p:tavLst>
                                    </p:anim>
                                    <p:animEffect transition="in" filter="fade">
                                      <p:cBhvr>
                                        <p:cTn id="85" dur="500"/>
                                        <p:tgtEl>
                                          <p:spTgt spid="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animBg="1"/>
      <p:bldP spid="585" grpId="0" animBg="1"/>
      <p:bldP spid="586" grpId="0" animBg="1"/>
      <p:bldP spid="587" grpId="0" animBg="1"/>
      <p:bldP spid="454" grpId="0" animBg="1"/>
      <p:bldP spid="455" grpId="0" animBg="1"/>
      <p:bldP spid="475"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5029201" y="-276890"/>
            <a:ext cx="4440428" cy="5165208"/>
          </a:xfrm>
          <a:prstGeom prst="rect">
            <a:avLst/>
          </a:prstGeom>
        </p:spPr>
      </p:pic>
      <p:pic>
        <p:nvPicPr>
          <p:cNvPr id="6" name="图片 3" descr="D:\工作\ppt\1.8\5b30162743781782b2672bfe1ba762bf.png5b30162743781782b2672bfe1ba762b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14400" y="133350"/>
            <a:ext cx="4691763" cy="3720941"/>
          </a:xfrm>
          <a:prstGeom prst="rect">
            <a:avLst/>
          </a:prstGeom>
        </p:spPr>
      </p:pic>
      <p:sp>
        <p:nvSpPr>
          <p:cNvPr id="5" name="Rectangle 4"/>
          <p:cNvSpPr/>
          <p:nvPr/>
        </p:nvSpPr>
        <p:spPr>
          <a:xfrm>
            <a:off x="1543587" y="1123950"/>
            <a:ext cx="3433388" cy="2123650"/>
          </a:xfrm>
          <a:prstGeom prst="rect">
            <a:avLst/>
          </a:prstGeom>
        </p:spPr>
        <p:txBody>
          <a:bodyPr wrap="square" lIns="91432" tIns="45716" rIns="91432" bIns="45716">
            <a:spAutoFit/>
          </a:bodyPr>
          <a:lstStyle/>
          <a:p>
            <a:pPr algn="ctr" defTabSz="1011866">
              <a:defRPr/>
            </a:pPr>
            <a:r>
              <a:rPr lang="en-GB" altLang="zh-CN" sz="66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66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66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435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7201" y="599216"/>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77340" y="43015"/>
            <a:ext cx="2314261" cy="476670"/>
            <a:chOff x="6640712" y="-15763"/>
            <a:chExt cx="2161160" cy="476670"/>
          </a:xfrm>
        </p:grpSpPr>
        <p:sp>
          <p:nvSpPr>
            <p:cNvPr id="11" name="Rounded Rectangle 10"/>
            <p:cNvSpPr/>
            <p:nvPr/>
          </p:nvSpPr>
          <p:spPr>
            <a:xfrm>
              <a:off x="7236376" y="86930"/>
              <a:ext cx="156549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40712" y="-15763"/>
              <a:ext cx="766475" cy="4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Oval 12"/>
          <p:cNvSpPr/>
          <p:nvPr/>
        </p:nvSpPr>
        <p:spPr>
          <a:xfrm>
            <a:off x="462421" y="617326"/>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421974" y="1809750"/>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433027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云形 14">
            <a:extLst>
              <a:ext uri="{FF2B5EF4-FFF2-40B4-BE49-F238E27FC236}">
                <a16:creationId xmlns:a16="http://schemas.microsoft.com/office/drawing/2014/main" id="{EA2DAEA0-ADB1-42B5-B856-A517FDDB20D3}"/>
              </a:ext>
            </a:extLst>
          </p:cNvPr>
          <p:cNvSpPr/>
          <p:nvPr/>
        </p:nvSpPr>
        <p:spPr>
          <a:xfrm>
            <a:off x="2438400" y="58280"/>
            <a:ext cx="4572000" cy="1888871"/>
          </a:xfrm>
          <a:prstGeom prst="cloud">
            <a:avLst/>
          </a:prstGeom>
          <a:solidFill>
            <a:schemeClr val="bg1"/>
          </a:solidFill>
          <a:ln w="38100">
            <a:solidFill>
              <a:srgbClr val="FF7C8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6" name="图片 15">
            <a:extLst>
              <a:ext uri="{FF2B5EF4-FFF2-40B4-BE49-F238E27FC236}">
                <a16:creationId xmlns:a16="http://schemas.microsoft.com/office/drawing/2014/main" id="{89F0C13D-0508-4333-BBF3-792D10CCCA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970"/>
          <a:stretch/>
        </p:blipFill>
        <p:spPr>
          <a:xfrm>
            <a:off x="1154287" y="1210186"/>
            <a:ext cx="6858014" cy="3933315"/>
          </a:xfrm>
          <a:prstGeom prst="rect">
            <a:avLst/>
          </a:prstGeom>
        </p:spPr>
      </p:pic>
      <p:sp>
        <p:nvSpPr>
          <p:cNvPr id="17" name="TextBox 16">
            <a:extLst>
              <a:ext uri="{FF2B5EF4-FFF2-40B4-BE49-F238E27FC236}">
                <a16:creationId xmlns:a16="http://schemas.microsoft.com/office/drawing/2014/main" id="{7048564E-8A95-4665-8411-626122B902A1}"/>
              </a:ext>
            </a:extLst>
          </p:cNvPr>
          <p:cNvSpPr txBox="1"/>
          <p:nvPr/>
        </p:nvSpPr>
        <p:spPr>
          <a:xfrm>
            <a:off x="3404260" y="314067"/>
            <a:ext cx="2571750" cy="1377296"/>
          </a:xfrm>
          <a:prstGeom prst="rect">
            <a:avLst/>
          </a:prstGeom>
          <a:noFill/>
        </p:spPr>
        <p:txBody>
          <a:bodyPr wrap="square" lIns="68568" tIns="34286" rIns="68568" bIns="34286" rtlCol="0">
            <a:spAutoFit/>
          </a:bodyPr>
          <a:lstStyle/>
          <a:p>
            <a:pPr algn="ctr" defTabSz="342659"/>
            <a:r>
              <a:rPr lang="en-US" sz="8500" dirty="0" err="1">
                <a:solidFill>
                  <a:srgbClr val="0083E6"/>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09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 calcmode="lin" valueType="num">
                                      <p:cBhvr>
                                        <p:cTn id="16" dur="500" fill="hold"/>
                                        <p:tgtEl>
                                          <p:spTgt spid="15"/>
                                        </p:tgtEl>
                                        <p:attrNameLst>
                                          <p:attrName>style.rotation</p:attrName>
                                        </p:attrNameLst>
                                      </p:cBhvr>
                                      <p:tavLst>
                                        <p:tav tm="0">
                                          <p:val>
                                            <p:fltVal val="90"/>
                                          </p:val>
                                        </p:tav>
                                        <p:tav tm="100000">
                                          <p:val>
                                            <p:fltVal val="0"/>
                                          </p:val>
                                        </p:tav>
                                      </p:tavLst>
                                    </p:anim>
                                    <p:animEffect transition="in" filter="fade">
                                      <p:cBhvr>
                                        <p:cTn id="17" dur="500"/>
                                        <p:tgtEl>
                                          <p:spTgt spid="15"/>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7201" y="599216"/>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77340" y="43015"/>
            <a:ext cx="2314261" cy="476670"/>
            <a:chOff x="6640712" y="-15763"/>
            <a:chExt cx="2161160" cy="476670"/>
          </a:xfrm>
        </p:grpSpPr>
        <p:sp>
          <p:nvSpPr>
            <p:cNvPr id="11" name="Rounded Rectangle 10"/>
            <p:cNvSpPr/>
            <p:nvPr/>
          </p:nvSpPr>
          <p:spPr>
            <a:xfrm>
              <a:off x="7236376" y="86930"/>
              <a:ext cx="156549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40712" y="-15763"/>
              <a:ext cx="766475" cy="4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Oval 12"/>
          <p:cNvSpPr/>
          <p:nvPr/>
        </p:nvSpPr>
        <p:spPr>
          <a:xfrm>
            <a:off x="462421" y="617326"/>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421974" y="1809750"/>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52017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云形 7">
            <a:extLst>
              <a:ext uri="{FF2B5EF4-FFF2-40B4-BE49-F238E27FC236}">
                <a16:creationId xmlns:a16="http://schemas.microsoft.com/office/drawing/2014/main" id="{EB9CF742-AB4D-4791-8C10-C4F6F6EE6EE4}"/>
              </a:ext>
            </a:extLst>
          </p:cNvPr>
          <p:cNvSpPr/>
          <p:nvPr/>
        </p:nvSpPr>
        <p:spPr>
          <a:xfrm>
            <a:off x="332943" y="612271"/>
            <a:ext cx="5761666" cy="3607304"/>
          </a:xfrm>
          <a:prstGeom prst="cloud">
            <a:avLst/>
          </a:prstGeom>
          <a:solidFill>
            <a:schemeClr val="bg1"/>
          </a:solidFill>
          <a:ln w="38100">
            <a:solidFill>
              <a:srgbClr val="00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0" name="图片 9">
            <a:extLst>
              <a:ext uri="{FF2B5EF4-FFF2-40B4-BE49-F238E27FC236}">
                <a16:creationId xmlns:a16="http://schemas.microsoft.com/office/drawing/2014/main" id="{9E1DDEC1-7B92-4DD0-B830-8ADC1676D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1601" y="147060"/>
            <a:ext cx="5143500" cy="5143500"/>
          </a:xfrm>
          <a:prstGeom prst="rect">
            <a:avLst/>
          </a:prstGeom>
        </p:spPr>
      </p:pic>
      <p:sp>
        <p:nvSpPr>
          <p:cNvPr id="11" name="TextBox 10">
            <a:extLst>
              <a:ext uri="{FF2B5EF4-FFF2-40B4-BE49-F238E27FC236}">
                <a16:creationId xmlns:a16="http://schemas.microsoft.com/office/drawing/2014/main" id="{95724F5E-B91A-4E96-88DC-E3353F2BACCF}"/>
              </a:ext>
            </a:extLst>
          </p:cNvPr>
          <p:cNvSpPr txBox="1"/>
          <p:nvPr/>
        </p:nvSpPr>
        <p:spPr>
          <a:xfrm>
            <a:off x="1371600" y="1363188"/>
            <a:ext cx="3581400" cy="1915901"/>
          </a:xfrm>
          <a:prstGeom prst="rect">
            <a:avLst/>
          </a:prstGeom>
          <a:noFill/>
        </p:spPr>
        <p:txBody>
          <a:bodyPr wrap="square" lIns="68568" tIns="34286" rIns="68568" bIns="34286" rtlCol="0">
            <a:spAutoFit/>
          </a:bodyPr>
          <a:lstStyle/>
          <a:p>
            <a:pPr algn="ctr" defTabSz="342659"/>
            <a:r>
              <a:rPr lang="en-US" sz="60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
        <p:nvSpPr>
          <p:cNvPr id="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16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7526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200400" y="43854"/>
            <a:ext cx="3635086"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724150"/>
            <a:ext cx="8307789" cy="22707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307507" y="2862249"/>
            <a:ext cx="676029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Mọi người đến thư viện để làm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544280"/>
            <a:ext cx="6400294" cy="116156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 người đến thư viện để đọc sách hoặc mượn sách về nhà</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5832" y="559534"/>
            <a:ext cx="7987344" cy="1631216"/>
          </a:xfrm>
          <a:prstGeom prst="rect">
            <a:avLst/>
          </a:prstGeom>
        </p:spPr>
        <p:txBody>
          <a:bodyPr wrap="square">
            <a:spAutoFit/>
          </a:bodyPr>
          <a:lstStyle/>
          <a:p>
            <a:pPr algn="just" defTabSz="914288"/>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Thư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viện là nơi lưu giữ sách báo, nơi mọi người đến đọc sách hoặc mượn sách về nhà. Nhiều người nghĩ rằng thư viện chỉ nằm im một chỗ. Nhưng trên thế giới, có rất nhiều “thư viện biết đi”.</a:t>
            </a:r>
          </a:p>
        </p:txBody>
      </p:sp>
      <p:cxnSp>
        <p:nvCxnSpPr>
          <p:cNvPr id="13" name="Straight Connector 12"/>
          <p:cNvCxnSpPr/>
          <p:nvPr/>
        </p:nvCxnSpPr>
        <p:spPr>
          <a:xfrm>
            <a:off x="1483929" y="971550"/>
            <a:ext cx="73592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9245" y="2152566"/>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952500" y="1375142"/>
            <a:ext cx="40654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27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600200" cy="523471"/>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16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16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6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371910" y="54769"/>
            <a:ext cx="2959025" cy="375831"/>
          </a:xfrm>
          <a:prstGeom prst="rect">
            <a:avLst/>
          </a:prstGeom>
          <a:noFill/>
        </p:spPr>
        <p:txBody>
          <a:bodyPr wrap="square" lIns="67370" tIns="33698" rIns="67370" bIns="33698" rtlCol="0">
            <a:spAutoFit/>
          </a:bodyPr>
          <a:lstStyle/>
          <a:p>
            <a:pPr algn="ctr" defTabSz="914288"/>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a:t>
            </a:r>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BIẾT </a:t>
            </a:r>
            <a:r>
              <a:rPr lang="en-US"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367882" y="2575157"/>
            <a:ext cx="8395118"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u</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87907" y="361950"/>
            <a:ext cx="8427493" cy="2246769"/>
          </a:xfrm>
          <a:prstGeom prst="rect">
            <a:avLst/>
          </a:prstGeom>
        </p:spPr>
        <p:txBody>
          <a:bodyPr wrap="square">
            <a:spAutoFit/>
          </a:bodyPr>
          <a:lstStyle/>
          <a:p>
            <a:pPr algn="just" defTabSz="914288"/>
            <a:r>
              <a:rPr lang="en-US" sz="20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Thư viện Lô-gô-xơ của Đức là “thư viện nổi” lớn nhất thế giới. Nó nằm trên một con tàu biển khổng lồ, có thể chở được 500 hành khách và đã từng đi qua 45 nước trên thế giới.</a:t>
            </a:r>
          </a:p>
          <a:p>
            <a:pPr algn="just" defTabSz="914288"/>
            <a:r>
              <a:rPr lang="vi-VN" sz="20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p:txBody>
      </p:sp>
      <p:cxnSp>
        <p:nvCxnSpPr>
          <p:cNvPr id="13" name="Straight Connector 12"/>
          <p:cNvCxnSpPr/>
          <p:nvPr/>
        </p:nvCxnSpPr>
        <p:spPr>
          <a:xfrm>
            <a:off x="615606" y="971550"/>
            <a:ext cx="26609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666750"/>
            <a:ext cx="777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DDFDEAB1-DBE7-41A3-9DF1-2EFF6F6EE3CB}"/>
              </a:ext>
            </a:extLst>
          </p:cNvPr>
          <p:cNvGraphicFramePr>
            <a:graphicFrameLocks noGrp="1"/>
          </p:cNvGraphicFramePr>
          <p:nvPr>
            <p:extLst>
              <p:ext uri="{D42A27DB-BD31-4B8C-83A1-F6EECF244321}">
                <p14:modId xmlns:p14="http://schemas.microsoft.com/office/powerpoint/2010/main" val="4078220901"/>
              </p:ext>
            </p:extLst>
          </p:nvPr>
        </p:nvGraphicFramePr>
        <p:xfrm>
          <a:off x="104776" y="3028950"/>
          <a:ext cx="3933824" cy="1981200"/>
        </p:xfrm>
        <a:graphic>
          <a:graphicData uri="http://schemas.openxmlformats.org/drawingml/2006/table">
            <a:tbl>
              <a:tblPr firstRow="1" bandRow="1"/>
              <a:tblGrid>
                <a:gridCol w="3933824">
                  <a:extLst>
                    <a:ext uri="{9D8B030D-6E8A-4147-A177-3AD203B41FA5}">
                      <a16:colId xmlns:a16="http://schemas.microsoft.com/office/drawing/2014/main" val="824984181"/>
                    </a:ext>
                  </a:extLst>
                </a:gridCol>
              </a:tblGrid>
              <a:tr h="495300">
                <a:tc>
                  <a:txBody>
                    <a:bodyPr/>
                    <a:lstStyle>
                      <a:lvl1pPr marL="0" algn="l" defTabSz="914288" rtl="0" eaLnBrk="1" latinLnBrk="0" hangingPunct="1">
                        <a:defRPr sz="1800" b="1" kern="1200">
                          <a:solidFill>
                            <a:schemeClr val="lt1"/>
                          </a:solidFill>
                          <a:latin typeface="Arial"/>
                        </a:defRPr>
                      </a:lvl1pPr>
                      <a:lvl2pPr marL="457142" algn="l" defTabSz="914288" rtl="0" eaLnBrk="1" latinLnBrk="0" hangingPunct="1">
                        <a:defRPr sz="1800" b="1" kern="1200">
                          <a:solidFill>
                            <a:schemeClr val="lt1"/>
                          </a:solidFill>
                          <a:latin typeface="Arial"/>
                        </a:defRPr>
                      </a:lvl2pPr>
                      <a:lvl3pPr marL="914288" algn="l" defTabSz="914288" rtl="0" eaLnBrk="1" latinLnBrk="0" hangingPunct="1">
                        <a:defRPr sz="1800" b="1" kern="1200">
                          <a:solidFill>
                            <a:schemeClr val="lt1"/>
                          </a:solidFill>
                          <a:latin typeface="Arial"/>
                        </a:defRPr>
                      </a:lvl3pPr>
                      <a:lvl4pPr marL="1371430" algn="l" defTabSz="914288" rtl="0" eaLnBrk="1" latinLnBrk="0" hangingPunct="1">
                        <a:defRPr sz="1800" b="1" kern="1200">
                          <a:solidFill>
                            <a:schemeClr val="lt1"/>
                          </a:solidFill>
                          <a:latin typeface="Arial"/>
                        </a:defRPr>
                      </a:lvl4pPr>
                      <a:lvl5pPr marL="1828574" algn="l" defTabSz="914288" rtl="0" eaLnBrk="1" latinLnBrk="0" hangingPunct="1">
                        <a:defRPr sz="1800" b="1" kern="1200">
                          <a:solidFill>
                            <a:schemeClr val="lt1"/>
                          </a:solidFill>
                          <a:latin typeface="Arial"/>
                        </a:defRPr>
                      </a:lvl5pPr>
                      <a:lvl6pPr marL="2285715" algn="l" defTabSz="914288" rtl="0" eaLnBrk="1" latinLnBrk="0" hangingPunct="1">
                        <a:defRPr sz="1800" b="1" kern="1200">
                          <a:solidFill>
                            <a:schemeClr val="lt1"/>
                          </a:solidFill>
                          <a:latin typeface="Arial"/>
                        </a:defRPr>
                      </a:lvl6pPr>
                      <a:lvl7pPr marL="2742857" algn="l" defTabSz="914288" rtl="0" eaLnBrk="1" latinLnBrk="0" hangingPunct="1">
                        <a:defRPr sz="1800" b="1" kern="1200">
                          <a:solidFill>
                            <a:schemeClr val="lt1"/>
                          </a:solidFill>
                          <a:latin typeface="Arial"/>
                        </a:defRPr>
                      </a:lvl7pPr>
                      <a:lvl8pPr marL="3200000" algn="l" defTabSz="914288" rtl="0" eaLnBrk="1" latinLnBrk="0" hangingPunct="1">
                        <a:defRPr sz="1800" b="1" kern="1200">
                          <a:solidFill>
                            <a:schemeClr val="lt1"/>
                          </a:solidFill>
                          <a:latin typeface="Arial"/>
                        </a:defRPr>
                      </a:lvl8pPr>
                      <a:lvl9pPr marL="3657143" algn="l" defTabSz="914288" rtl="0" eaLnBrk="1" latinLnBrk="0" hangingPunct="1">
                        <a:defRPr sz="1800" b="1" kern="1200">
                          <a:solidFill>
                            <a:schemeClr val="lt1"/>
                          </a:solidFill>
                          <a:latin typeface="Arial"/>
                        </a:defRPr>
                      </a:lvl9pPr>
                    </a:lstStyle>
                    <a:p>
                      <a:pPr algn="ct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rgbClr val="BCE6E5"/>
                    </a:solidFill>
                  </a:tcPr>
                </a:tc>
                <a:extLst>
                  <a:ext uri="{0D108BD9-81ED-4DB2-BD59-A6C34878D82A}">
                    <a16:rowId xmlns:a16="http://schemas.microsoft.com/office/drawing/2014/main" val="1295312965"/>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Lô</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gô</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x</a:t>
                      </a:r>
                      <a:r>
                        <a:rPr lang="vi-VN"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4778928"/>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Phần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Lan</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0456872"/>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châu</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Phi</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2026801"/>
                  </a:ext>
                </a:extLst>
              </a:tr>
            </a:tbl>
          </a:graphicData>
        </a:graphic>
      </p:graphicFrame>
      <p:graphicFrame>
        <p:nvGraphicFramePr>
          <p:cNvPr id="17" name="Table 16">
            <a:extLst>
              <a:ext uri="{FF2B5EF4-FFF2-40B4-BE49-F238E27FC236}">
                <a16:creationId xmlns:a16="http://schemas.microsoft.com/office/drawing/2014/main" id="{B745C81E-29E8-416E-BE91-2D204DA41866}"/>
              </a:ext>
            </a:extLst>
          </p:cNvPr>
          <p:cNvGraphicFramePr>
            <a:graphicFrameLocks noGrp="1"/>
          </p:cNvGraphicFramePr>
          <p:nvPr>
            <p:extLst>
              <p:ext uri="{D42A27DB-BD31-4B8C-83A1-F6EECF244321}">
                <p14:modId xmlns:p14="http://schemas.microsoft.com/office/powerpoint/2010/main" val="824461559"/>
              </p:ext>
            </p:extLst>
          </p:nvPr>
        </p:nvGraphicFramePr>
        <p:xfrm>
          <a:off x="4800600" y="3028950"/>
          <a:ext cx="4218294" cy="1981200"/>
        </p:xfrm>
        <a:graphic>
          <a:graphicData uri="http://schemas.openxmlformats.org/drawingml/2006/table">
            <a:tbl>
              <a:tblPr firstRow="1" bandRow="1"/>
              <a:tblGrid>
                <a:gridCol w="4218294">
                  <a:extLst>
                    <a:ext uri="{9D8B030D-6E8A-4147-A177-3AD203B41FA5}">
                      <a16:colId xmlns:a16="http://schemas.microsoft.com/office/drawing/2014/main" val="824984181"/>
                    </a:ext>
                  </a:extLst>
                </a:gridCol>
              </a:tblGrid>
              <a:tr h="495300">
                <a:tc>
                  <a:txBody>
                    <a:bodyPr/>
                    <a:lstStyle>
                      <a:lvl1pPr marL="0" algn="l" defTabSz="914288" rtl="0" eaLnBrk="1" latinLnBrk="0" hangingPunct="1">
                        <a:defRPr sz="1800" b="1" kern="1200">
                          <a:solidFill>
                            <a:schemeClr val="lt1"/>
                          </a:solidFill>
                          <a:latin typeface="Arial"/>
                        </a:defRPr>
                      </a:lvl1pPr>
                      <a:lvl2pPr marL="457142" algn="l" defTabSz="914288" rtl="0" eaLnBrk="1" latinLnBrk="0" hangingPunct="1">
                        <a:defRPr sz="1800" b="1" kern="1200">
                          <a:solidFill>
                            <a:schemeClr val="lt1"/>
                          </a:solidFill>
                          <a:latin typeface="Arial"/>
                        </a:defRPr>
                      </a:lvl2pPr>
                      <a:lvl3pPr marL="914288" algn="l" defTabSz="914288" rtl="0" eaLnBrk="1" latinLnBrk="0" hangingPunct="1">
                        <a:defRPr sz="1800" b="1" kern="1200">
                          <a:solidFill>
                            <a:schemeClr val="lt1"/>
                          </a:solidFill>
                          <a:latin typeface="Arial"/>
                        </a:defRPr>
                      </a:lvl3pPr>
                      <a:lvl4pPr marL="1371430" algn="l" defTabSz="914288" rtl="0" eaLnBrk="1" latinLnBrk="0" hangingPunct="1">
                        <a:defRPr sz="1800" b="1" kern="1200">
                          <a:solidFill>
                            <a:schemeClr val="lt1"/>
                          </a:solidFill>
                          <a:latin typeface="Arial"/>
                        </a:defRPr>
                      </a:lvl4pPr>
                      <a:lvl5pPr marL="1828574" algn="l" defTabSz="914288" rtl="0" eaLnBrk="1" latinLnBrk="0" hangingPunct="1">
                        <a:defRPr sz="1800" b="1" kern="1200">
                          <a:solidFill>
                            <a:schemeClr val="lt1"/>
                          </a:solidFill>
                          <a:latin typeface="Arial"/>
                        </a:defRPr>
                      </a:lvl5pPr>
                      <a:lvl6pPr marL="2285715" algn="l" defTabSz="914288" rtl="0" eaLnBrk="1" latinLnBrk="0" hangingPunct="1">
                        <a:defRPr sz="1800" b="1" kern="1200">
                          <a:solidFill>
                            <a:schemeClr val="lt1"/>
                          </a:solidFill>
                          <a:latin typeface="Arial"/>
                        </a:defRPr>
                      </a:lvl6pPr>
                      <a:lvl7pPr marL="2742857" algn="l" defTabSz="914288" rtl="0" eaLnBrk="1" latinLnBrk="0" hangingPunct="1">
                        <a:defRPr sz="1800" b="1" kern="1200">
                          <a:solidFill>
                            <a:schemeClr val="lt1"/>
                          </a:solidFill>
                          <a:latin typeface="Arial"/>
                        </a:defRPr>
                      </a:lvl7pPr>
                      <a:lvl8pPr marL="3200000" algn="l" defTabSz="914288" rtl="0" eaLnBrk="1" latinLnBrk="0" hangingPunct="1">
                        <a:defRPr sz="1800" b="1" kern="1200">
                          <a:solidFill>
                            <a:schemeClr val="lt1"/>
                          </a:solidFill>
                          <a:latin typeface="Arial"/>
                        </a:defRPr>
                      </a:lvl8pPr>
                      <a:lvl9pPr marL="3657143" algn="l" defTabSz="914288" rtl="0" eaLnBrk="1" latinLnBrk="0" hangingPunct="1">
                        <a:defRPr sz="1800" b="1" kern="1200">
                          <a:solidFill>
                            <a:schemeClr val="lt1"/>
                          </a:solidFill>
                          <a:latin typeface="Arial"/>
                        </a:defRPr>
                      </a:lvl9pPr>
                    </a:lstStyle>
                    <a:p>
                      <a:pPr algn="ct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t>
                      </a: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rgbClr val="FFD1A3"/>
                    </a:solidFill>
                  </a:tcPr>
                </a:tc>
                <a:extLst>
                  <a:ext uri="{0D108BD9-81ED-4DB2-BD59-A6C34878D82A}">
                    <a16:rowId xmlns:a16="http://schemas.microsoft.com/office/drawing/2014/main" val="1295312965"/>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vi-VN"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buýt</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cũ</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4778928"/>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0456872"/>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tàu</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2026801"/>
                  </a:ext>
                </a:extLst>
              </a:tr>
            </a:tbl>
          </a:graphicData>
        </a:graphic>
      </p:graphicFrame>
      <p:cxnSp>
        <p:nvCxnSpPr>
          <p:cNvPr id="19" name="Straight Arrow Connector 18"/>
          <p:cNvCxnSpPr/>
          <p:nvPr/>
        </p:nvCxnSpPr>
        <p:spPr>
          <a:xfrm>
            <a:off x="4038600" y="3761880"/>
            <a:ext cx="762000" cy="10196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019782" y="3714750"/>
            <a:ext cx="780818" cy="5569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9847" y="1581150"/>
            <a:ext cx="78231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019782" y="4271716"/>
            <a:ext cx="780818" cy="5098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08157" y="1885950"/>
            <a:ext cx="61273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00" y="2191193"/>
            <a:ext cx="2590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6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207353" y="116069"/>
            <a:ext cx="1293414" cy="68491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Gợi</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ý</a:t>
            </a:r>
          </a:p>
        </p:txBody>
      </p:sp>
      <p:sp>
        <p:nvSpPr>
          <p:cNvPr id="5" name="TextBox 4"/>
          <p:cNvSpPr txBox="1"/>
          <p:nvPr/>
        </p:nvSpPr>
        <p:spPr>
          <a:xfrm>
            <a:off x="3189767" y="232139"/>
            <a:ext cx="3635086"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343150"/>
            <a:ext cx="8307789" cy="26517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98037" y="2495550"/>
            <a:ext cx="6781800"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các thư viện kể trên được gọi là “thư viện biết đi</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458794"/>
            <a:ext cx="6400294" cy="131347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thư viện trong bài được gọi là “thư viện biết đi” bởi vì chúng có khả năng di chuyển để mang sách đến cho người đọc</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4060" y="895350"/>
            <a:ext cx="7987344" cy="861774"/>
          </a:xfrm>
          <a:prstGeom prst="rect">
            <a:avLst/>
          </a:prstGeom>
        </p:spPr>
        <p:txBody>
          <a:bodyPr wrap="square">
            <a:spAutoFit/>
          </a:bodyPr>
          <a:lstStyle/>
          <a:p>
            <a:pPr algn="just" defTabSz="914288"/>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Các thư viện bình thường đều cố định một chỗ, riêng các thư viện trong bài em thấy có điều gì khác biết</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9245" y="2152566"/>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98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207353" y="116069"/>
            <a:ext cx="1293414" cy="68491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Gợi</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ý</a:t>
            </a:r>
          </a:p>
        </p:txBody>
      </p:sp>
      <p:sp>
        <p:nvSpPr>
          <p:cNvPr id="5" name="TextBox 4"/>
          <p:cNvSpPr txBox="1"/>
          <p:nvPr/>
        </p:nvSpPr>
        <p:spPr>
          <a:xfrm>
            <a:off x="3189767" y="232139"/>
            <a:ext cx="3635086"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343150"/>
            <a:ext cx="8307789" cy="26517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98037" y="2495550"/>
            <a:ext cx="633636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“thư viện biết đi” có tác dụng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144854"/>
            <a:ext cx="6400294" cy="1712896"/>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“thư viện biết đi” có tác dụng đem sách tới nhiều nơi hơn nữa, để cho nhiều người muốn đọc sách được tiếp cận với sách hơn nữa</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4060" y="895350"/>
            <a:ext cx="7987344" cy="861774"/>
          </a:xfrm>
          <a:prstGeom prst="rect">
            <a:avLst/>
          </a:prstGeom>
        </p:spPr>
        <p:txBody>
          <a:bodyPr wrap="square">
            <a:spAutoFit/>
          </a:bodyPr>
          <a:lstStyle/>
          <a:p>
            <a:pPr algn="just" defTabSz="914288"/>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Theo em, việc thư viện di động có thể đi hết nơi này tới nơi khác có ích gì đối với những người muốn đọc sách</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9245" y="2152566"/>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30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B5EAFBF-F694-4813-97F1-A2F7ECFDB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79028"/>
            <a:ext cx="5257800" cy="5359268"/>
          </a:xfrm>
          <a:prstGeom prst="rect">
            <a:avLst/>
          </a:prstGeom>
        </p:spPr>
      </p:pic>
      <p:pic>
        <p:nvPicPr>
          <p:cNvPr id="6" name="图片 5">
            <a:extLst>
              <a:ext uri="{FF2B5EF4-FFF2-40B4-BE49-F238E27FC236}">
                <a16:creationId xmlns:a16="http://schemas.microsoft.com/office/drawing/2014/main" id="{5E126749-72E9-41F0-8271-FA97D610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1891"/>
            <a:ext cx="4572009" cy="4933198"/>
          </a:xfrm>
          <a:prstGeom prst="rect">
            <a:avLst/>
          </a:prstGeom>
        </p:spPr>
      </p:pic>
      <p:sp>
        <p:nvSpPr>
          <p:cNvPr id="4" name="TextBox 3"/>
          <p:cNvSpPr txBox="1"/>
          <p:nvPr/>
        </p:nvSpPr>
        <p:spPr>
          <a:xfrm>
            <a:off x="4446190" y="1718905"/>
            <a:ext cx="4012010" cy="1323439"/>
          </a:xfrm>
          <a:prstGeom prst="rect">
            <a:avLst/>
          </a:prstGeom>
          <a:noFill/>
        </p:spPr>
        <p:txBody>
          <a:bodyPr wrap="square" rtlCol="0" anchor="ctr">
            <a:spAutoFit/>
          </a:bodyPr>
          <a:lstStyle/>
          <a:p>
            <a:pPr algn="ct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25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0667">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667">
                                          <p:cBhvr additive="base">
                                            <p:cTn id="11" dur="750" fill="hold"/>
                                            <p:tgtEl>
                                              <p:spTgt spid="6"/>
                                            </p:tgtEl>
                                            <p:attrNameLst>
                                              <p:attrName>ppt_x</p:attrName>
                                            </p:attrNameLst>
                                          </p:cBhvr>
                                          <p:tavLst>
                                            <p:tav tm="0">
                                              <p:val>
                                                <p:strVal val="0-#ppt_w/2"/>
                                              </p:val>
                                            </p:tav>
                                            <p:tav tm="100000">
                                              <p:val>
                                                <p:strVal val="#ppt_x"/>
                                              </p:val>
                                            </p:tav>
                                          </p:tavLst>
                                        </p:anim>
                                        <p:anim calcmode="lin" valueType="num" p14:bounceEnd="50667">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50" fill="hold">
                                              <p:stCondLst>
                                                <p:cond delay="0"/>
                                              </p:stCondLst>
                                            </p:cTn>
                                            <p:tgtEl>
                                              <p:spTgt spid="6"/>
                                            </p:tgtEl>
                                            <p:attrNameLst>
                                              <p:attrName>r</p:attrName>
                                            </p:attrNameLst>
                                          </p:cBhvr>
                                        </p:animRot>
                                        <p:animRot by="-240000">
                                          <p:cBhvr>
                                            <p:cTn id="16" dur="300" fill="hold">
                                              <p:stCondLst>
                                                <p:cond delay="300"/>
                                              </p:stCondLst>
                                            </p:cTn>
                                            <p:tgtEl>
                                              <p:spTgt spid="6"/>
                                            </p:tgtEl>
                                            <p:attrNameLst>
                                              <p:attrName>r</p:attrName>
                                            </p:attrNameLst>
                                          </p:cBhvr>
                                        </p:animRot>
                                        <p:animRot by="240000">
                                          <p:cBhvr>
                                            <p:cTn id="17" dur="300" fill="hold">
                                              <p:stCondLst>
                                                <p:cond delay="600"/>
                                              </p:stCondLst>
                                            </p:cTn>
                                            <p:tgtEl>
                                              <p:spTgt spid="6"/>
                                            </p:tgtEl>
                                            <p:attrNameLst>
                                              <p:attrName>r</p:attrName>
                                            </p:attrNameLst>
                                          </p:cBhvr>
                                        </p:animRot>
                                        <p:animRot by="-240000">
                                          <p:cBhvr>
                                            <p:cTn id="18" dur="300" fill="hold">
                                              <p:stCondLst>
                                                <p:cond delay="900"/>
                                              </p:stCondLst>
                                            </p:cTn>
                                            <p:tgtEl>
                                              <p:spTgt spid="6"/>
                                            </p:tgtEl>
                                            <p:attrNameLst>
                                              <p:attrName>r</p:attrName>
                                            </p:attrNameLst>
                                          </p:cBhvr>
                                        </p:animRot>
                                        <p:animRot by="120000">
                                          <p:cBhvr>
                                            <p:cTn id="19" dur="300" fill="hold">
                                              <p:stCondLst>
                                                <p:cond delay="1200"/>
                                              </p:stCondLst>
                                            </p:cTn>
                                            <p:tgtEl>
                                              <p:spTgt spid="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50" fill="hold">
                                              <p:stCondLst>
                                                <p:cond delay="0"/>
                                              </p:stCondLst>
                                            </p:cTn>
                                            <p:tgtEl>
                                              <p:spTgt spid="6"/>
                                            </p:tgtEl>
                                            <p:attrNameLst>
                                              <p:attrName>r</p:attrName>
                                            </p:attrNameLst>
                                          </p:cBhvr>
                                        </p:animRot>
                                        <p:animRot by="-240000">
                                          <p:cBhvr>
                                            <p:cTn id="16" dur="300" fill="hold">
                                              <p:stCondLst>
                                                <p:cond delay="300"/>
                                              </p:stCondLst>
                                            </p:cTn>
                                            <p:tgtEl>
                                              <p:spTgt spid="6"/>
                                            </p:tgtEl>
                                            <p:attrNameLst>
                                              <p:attrName>r</p:attrName>
                                            </p:attrNameLst>
                                          </p:cBhvr>
                                        </p:animRot>
                                        <p:animRot by="240000">
                                          <p:cBhvr>
                                            <p:cTn id="17" dur="300" fill="hold">
                                              <p:stCondLst>
                                                <p:cond delay="600"/>
                                              </p:stCondLst>
                                            </p:cTn>
                                            <p:tgtEl>
                                              <p:spTgt spid="6"/>
                                            </p:tgtEl>
                                            <p:attrNameLst>
                                              <p:attrName>r</p:attrName>
                                            </p:attrNameLst>
                                          </p:cBhvr>
                                        </p:animRot>
                                        <p:animRot by="-240000">
                                          <p:cBhvr>
                                            <p:cTn id="18" dur="300" fill="hold">
                                              <p:stCondLst>
                                                <p:cond delay="900"/>
                                              </p:stCondLst>
                                            </p:cTn>
                                            <p:tgtEl>
                                              <p:spTgt spid="6"/>
                                            </p:tgtEl>
                                            <p:attrNameLst>
                                              <p:attrName>r</p:attrName>
                                            </p:attrNameLst>
                                          </p:cBhvr>
                                        </p:animRot>
                                        <p:animRot by="120000">
                                          <p:cBhvr>
                                            <p:cTn id="19" dur="300" fill="hold">
                                              <p:stCondLst>
                                                <p:cond delay="1200"/>
                                              </p:stCondLst>
                                            </p:cTn>
                                            <p:tgtEl>
                                              <p:spTgt spid="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0" tIns="45715" rIns="91430" bIns="45715" rtlCol="0">
            <a:spAutoFit/>
          </a:bodyPr>
          <a:lstStyle/>
          <a:p>
            <a:pPr algn="ctr" defTabSz="91428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77072" y="590552"/>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813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3739" y="40274"/>
            <a:ext cx="8316686" cy="477054"/>
          </a:xfrm>
          <a:prstGeom prst="rect">
            <a:avLst/>
          </a:prstGeom>
          <a:noFill/>
        </p:spPr>
        <p:txBody>
          <a:bodyPr wrap="square" rtlCol="0">
            <a:spAutoFit/>
          </a:bodyPr>
          <a:lstStyle/>
          <a:p>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Xếp các từ ngữ dưới đây vào nhóm thích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8" descr="OnlineLabels Clip Art - Perplexed Femal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240" y="3257550"/>
            <a:ext cx="1057786" cy="107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3212244"/>
            <a:ext cx="1084003" cy="1165595"/>
          </a:xfrm>
          <a:prstGeom prst="rect">
            <a:avLst/>
          </a:prstGeom>
        </p:spPr>
      </p:pic>
      <p:sp>
        <p:nvSpPr>
          <p:cNvPr id="8" name="TextBox 1"/>
          <p:cNvSpPr txBox="1"/>
          <p:nvPr/>
        </p:nvSpPr>
        <p:spPr>
          <a:xfrm>
            <a:off x="-2572492" y="503826"/>
            <a:ext cx="2057400" cy="2585320"/>
          </a:xfrm>
          <a:prstGeom prst="rect">
            <a:avLst/>
          </a:prstGeom>
          <a:solidFill>
            <a:schemeClr val="bg1"/>
          </a:solidFill>
        </p:spPr>
        <p:txBody>
          <a:bodyPr wrap="square" lIns="91376" tIns="45688" rIns="91376" bIns="4568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3930" y="20037"/>
            <a:ext cx="503616" cy="48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1471183117"/>
              </p:ext>
            </p:extLst>
          </p:nvPr>
        </p:nvGraphicFramePr>
        <p:xfrm>
          <a:off x="152400" y="2124676"/>
          <a:ext cx="3794670" cy="2885474"/>
        </p:xfrm>
        <a:graphic>
          <a:graphicData uri="http://schemas.openxmlformats.org/drawingml/2006/table">
            <a:tbl>
              <a:tblPr firstRow="1" bandRow="1"/>
              <a:tblGrid>
                <a:gridCol w="3794670">
                  <a:extLst>
                    <a:ext uri="{9D8B030D-6E8A-4147-A177-3AD203B41FA5}">
                      <a16:colId xmlns:a16="http://schemas.microsoft.com/office/drawing/2014/main" val="824984181"/>
                    </a:ext>
                  </a:extLst>
                </a:gridCol>
              </a:tblGrid>
              <a:tr h="53003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Từ</a:t>
                      </a:r>
                      <a:r>
                        <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chỉ</a:t>
                      </a:r>
                      <a:r>
                        <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rgbClr val="C2E8E7"/>
                    </a:solidFill>
                  </a:tcPr>
                </a:tc>
                <a:extLst>
                  <a:ext uri="{0D108BD9-81ED-4DB2-BD59-A6C34878D82A}">
                    <a16:rowId xmlns:a16="http://schemas.microsoft.com/office/drawing/2014/main" val="1295312965"/>
                  </a:ext>
                </a:extLst>
              </a:tr>
              <a:tr h="235544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4778928"/>
                  </a:ext>
                </a:extLst>
              </a:tr>
            </a:tbl>
          </a:graphicData>
        </a:graphic>
      </p:graphicFrame>
      <p:sp>
        <p:nvSpPr>
          <p:cNvPr id="13" name="Rounded Rectangle 21">
            <a:extLst>
              <a:ext uri="{FF2B5EF4-FFF2-40B4-BE49-F238E27FC236}">
                <a16:creationId xmlns:a16="http://schemas.microsoft.com/office/drawing/2014/main" id="{E67BC42C-7CF6-4FAB-997C-6BA4205F5F8F}"/>
              </a:ext>
            </a:extLst>
          </p:cNvPr>
          <p:cNvSpPr/>
          <p:nvPr/>
        </p:nvSpPr>
        <p:spPr>
          <a:xfrm>
            <a:off x="495738" y="666750"/>
            <a:ext cx="1721896"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viện</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ounded Rectangle 21">
            <a:extLst>
              <a:ext uri="{FF2B5EF4-FFF2-40B4-BE49-F238E27FC236}">
                <a16:creationId xmlns:a16="http://schemas.microsoft.com/office/drawing/2014/main" id="{DC3E7EA2-ABDD-4AD5-8CA2-87697B47C7D9}"/>
              </a:ext>
            </a:extLst>
          </p:cNvPr>
          <p:cNvSpPr/>
          <p:nvPr/>
        </p:nvSpPr>
        <p:spPr>
          <a:xfrm>
            <a:off x="2967263" y="666750"/>
            <a:ext cx="1498352"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thủ</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Rounded Rectangle 21">
            <a:extLst>
              <a:ext uri="{FF2B5EF4-FFF2-40B4-BE49-F238E27FC236}">
                <a16:creationId xmlns:a16="http://schemas.microsoft.com/office/drawing/2014/main" id="{A91B00E0-DE3D-491D-A162-57E5DA19ED83}"/>
              </a:ext>
            </a:extLst>
          </p:cNvPr>
          <p:cNvSpPr/>
          <p:nvPr/>
        </p:nvSpPr>
        <p:spPr>
          <a:xfrm>
            <a:off x="5138104" y="666750"/>
            <a:ext cx="1040084"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ounded Rectangle 21">
            <a:extLst>
              <a:ext uri="{FF2B5EF4-FFF2-40B4-BE49-F238E27FC236}">
                <a16:creationId xmlns:a16="http://schemas.microsoft.com/office/drawing/2014/main" id="{9309DBEC-2EFC-417D-ABF9-020602F314EC}"/>
              </a:ext>
            </a:extLst>
          </p:cNvPr>
          <p:cNvSpPr/>
          <p:nvPr/>
        </p:nvSpPr>
        <p:spPr>
          <a:xfrm>
            <a:off x="7081453" y="644889"/>
            <a:ext cx="1721896"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tàu</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ounded Rectangle 21">
            <a:extLst>
              <a:ext uri="{FF2B5EF4-FFF2-40B4-BE49-F238E27FC236}">
                <a16:creationId xmlns:a16="http://schemas.microsoft.com/office/drawing/2014/main" id="{CBE017E2-7EED-49B0-8379-3CFD1C6A6F14}"/>
              </a:ext>
            </a:extLst>
          </p:cNvPr>
          <p:cNvSpPr/>
          <p:nvPr/>
        </p:nvSpPr>
        <p:spPr>
          <a:xfrm>
            <a:off x="495738" y="1352550"/>
            <a:ext cx="1721896"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nằm</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im</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ounded Rectangle 21">
            <a:extLst>
              <a:ext uri="{FF2B5EF4-FFF2-40B4-BE49-F238E27FC236}">
                <a16:creationId xmlns:a16="http://schemas.microsoft.com/office/drawing/2014/main" id="{BCA681A9-2A6F-4BCC-B54F-D4484710FF89}"/>
              </a:ext>
            </a:extLst>
          </p:cNvPr>
          <p:cNvSpPr/>
          <p:nvPr/>
        </p:nvSpPr>
        <p:spPr>
          <a:xfrm>
            <a:off x="2612458" y="1352550"/>
            <a:ext cx="2052075"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băng</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a:t>
            </a:r>
          </a:p>
        </p:txBody>
      </p:sp>
      <p:sp>
        <p:nvSpPr>
          <p:cNvPr id="19" name="Rounded Rectangle 21">
            <a:extLst>
              <a:ext uri="{FF2B5EF4-FFF2-40B4-BE49-F238E27FC236}">
                <a16:creationId xmlns:a16="http://schemas.microsoft.com/office/drawing/2014/main" id="{D15B5ACF-5ECE-430E-8456-701CCEA92010}"/>
              </a:ext>
            </a:extLst>
          </p:cNvPr>
          <p:cNvSpPr/>
          <p:nvPr/>
        </p:nvSpPr>
        <p:spPr>
          <a:xfrm>
            <a:off x="5138104" y="1352550"/>
            <a:ext cx="1545293"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xe</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buýt</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Rounded Rectangle 21">
            <a:extLst>
              <a:ext uri="{FF2B5EF4-FFF2-40B4-BE49-F238E27FC236}">
                <a16:creationId xmlns:a16="http://schemas.microsoft.com/office/drawing/2014/main" id="{EAEE28C0-B931-41C9-A3B3-1392D11B3B27}"/>
              </a:ext>
            </a:extLst>
          </p:cNvPr>
          <p:cNvSpPr/>
          <p:nvPr/>
        </p:nvSpPr>
        <p:spPr>
          <a:xfrm>
            <a:off x="7249203" y="1352550"/>
            <a:ext cx="1449732"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lạc</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aphicFrame>
        <p:nvGraphicFramePr>
          <p:cNvPr id="21" name="Table 20">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245097076"/>
              </p:ext>
            </p:extLst>
          </p:nvPr>
        </p:nvGraphicFramePr>
        <p:xfrm>
          <a:off x="4162310" y="2114550"/>
          <a:ext cx="3610090" cy="2895600"/>
        </p:xfrm>
        <a:graphic>
          <a:graphicData uri="http://schemas.openxmlformats.org/drawingml/2006/table">
            <a:tbl>
              <a:tblPr firstRow="1" bandRow="1"/>
              <a:tblGrid>
                <a:gridCol w="3610090">
                  <a:extLst>
                    <a:ext uri="{9D8B030D-6E8A-4147-A177-3AD203B41FA5}">
                      <a16:colId xmlns:a16="http://schemas.microsoft.com/office/drawing/2014/main" val="824984181"/>
                    </a:ext>
                  </a:extLst>
                </a:gridCol>
              </a:tblGrid>
              <a:tr h="544217">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Từ</a:t>
                      </a:r>
                      <a:r>
                        <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chỉ</a:t>
                      </a:r>
                      <a:r>
                        <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hoạt</a:t>
                      </a:r>
                      <a:r>
                        <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12700" cap="flat" cmpd="sng" algn="ctr">
                      <a:solidFill>
                        <a:srgbClr val="FF7C80"/>
                      </a:solidFill>
                      <a:prstDash val="solid"/>
                      <a:round/>
                      <a:headEnd type="none" w="med" len="med"/>
                      <a:tailEnd type="none" w="med" len="med"/>
                    </a:lnL>
                    <a:lnR w="12700" cap="flat" cmpd="sng" algn="ctr">
                      <a:solidFill>
                        <a:srgbClr val="FF7C80"/>
                      </a:solidFill>
                      <a:prstDash val="solid"/>
                      <a:round/>
                      <a:headEnd type="none" w="med" len="med"/>
                      <a:tailEnd type="none" w="med" len="med"/>
                    </a:lnR>
                    <a:lnT w="12700" cap="flat" cmpd="sng" algn="ctr">
                      <a:solidFill>
                        <a:srgbClr val="FF7C80"/>
                      </a:solidFill>
                      <a:prstDash val="solid"/>
                      <a:round/>
                      <a:headEnd type="none" w="med" len="med"/>
                      <a:tailEnd type="none" w="med" len="med"/>
                    </a:lnT>
                    <a:lnB w="12700" cap="flat" cmpd="sng" algn="ctr">
                      <a:solidFill>
                        <a:srgbClr val="FF7C80"/>
                      </a:solidFill>
                      <a:prstDash val="solid"/>
                      <a:round/>
                      <a:headEnd type="none" w="med" len="med"/>
                      <a:tailEnd type="none" w="med" len="med"/>
                    </a:lnB>
                    <a:lnTlToBr w="12700" cmpd="sng">
                      <a:noFill/>
                      <a:prstDash val="solid"/>
                    </a:lnTlToBr>
                    <a:lnBlToTr w="12700" cmpd="sng">
                      <a:noFill/>
                      <a:prstDash val="solid"/>
                    </a:lnBlToTr>
                    <a:solidFill>
                      <a:srgbClr val="FFD1A3"/>
                    </a:solidFill>
                  </a:tcPr>
                </a:tc>
                <a:extLst>
                  <a:ext uri="{0D108BD9-81ED-4DB2-BD59-A6C34878D82A}">
                    <a16:rowId xmlns:a16="http://schemas.microsoft.com/office/drawing/2014/main" val="1295312965"/>
                  </a:ext>
                </a:extLst>
              </a:tr>
              <a:tr h="23513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txBody>
                  <a:tcPr>
                    <a:lnL w="12700" cap="flat" cmpd="sng" algn="ctr">
                      <a:solidFill>
                        <a:srgbClr val="FF7C80"/>
                      </a:solidFill>
                      <a:prstDash val="solid"/>
                      <a:round/>
                      <a:headEnd type="none" w="med" len="med"/>
                      <a:tailEnd type="none" w="med" len="med"/>
                    </a:lnL>
                    <a:lnR w="12700" cap="flat" cmpd="sng" algn="ctr">
                      <a:solidFill>
                        <a:srgbClr val="FF7C80"/>
                      </a:solidFill>
                      <a:prstDash val="solid"/>
                      <a:round/>
                      <a:headEnd type="none" w="med" len="med"/>
                      <a:tailEnd type="none" w="med" len="med"/>
                    </a:lnR>
                    <a:lnT w="12700" cap="flat" cmpd="sng" algn="ctr">
                      <a:solidFill>
                        <a:srgbClr val="FF7C80"/>
                      </a:solidFill>
                      <a:prstDash val="solid"/>
                      <a:round/>
                      <a:headEnd type="none" w="med" len="med"/>
                      <a:tailEnd type="none" w="med" len="med"/>
                    </a:lnT>
                    <a:lnB w="12700" cap="flat" cmpd="sng" algn="ctr">
                      <a:solidFill>
                        <a:srgbClr val="FF7C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778928"/>
                  </a:ext>
                </a:extLst>
              </a:tr>
            </a:tbl>
          </a:graphicData>
        </a:graphic>
      </p:graphicFrame>
    </p:spTree>
    <p:extLst>
      <p:ext uri="{BB962C8B-B14F-4D97-AF65-F5344CB8AC3E}">
        <p14:creationId xmlns:p14="http://schemas.microsoft.com/office/powerpoint/2010/main" val="61367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25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par>
                          <p:cTn id="40" fill="hold">
                            <p:stCondLst>
                              <p:cond delay="175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3.88889E-6 -2.6644E-6 L -0.02326 0.42606 " pathEditMode="relative" rAng="0" ptsTypes="AA">
                                      <p:cBhvr>
                                        <p:cTn id="55" dur="2000" fill="hold"/>
                                        <p:tgtEl>
                                          <p:spTgt spid="13"/>
                                        </p:tgtEl>
                                        <p:attrNameLst>
                                          <p:attrName>ppt_x</p:attrName>
                                          <p:attrName>ppt_y</p:attrName>
                                        </p:attrNameLst>
                                      </p:cBhvr>
                                      <p:rCtr x="-1163" y="21303"/>
                                    </p:animMotion>
                                  </p:childTnLst>
                                </p:cTn>
                              </p:par>
                              <p:par>
                                <p:cTn id="56" presetID="10" presetClass="exit" presetSubtype="0" fill="hold"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3.61111E-6 -2.6644E-6 L -0.07309 0.42606 " pathEditMode="relative" rAng="0" ptsTypes="AA">
                                      <p:cBhvr>
                                        <p:cTn id="65" dur="2000" fill="hold"/>
                                        <p:tgtEl>
                                          <p:spTgt spid="14"/>
                                        </p:tgtEl>
                                        <p:attrNameLst>
                                          <p:attrName>ppt_x</p:attrName>
                                          <p:attrName>ppt_y</p:attrName>
                                        </p:attrNameLst>
                                      </p:cBhvr>
                                      <p:rCtr x="-3663" y="21303"/>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1.11022E-16 -2.6644E-6 L -0.07708 0.4557 " pathEditMode="relative" rAng="0" ptsTypes="AA">
                                      <p:cBhvr>
                                        <p:cTn id="69" dur="2000" fill="hold"/>
                                        <p:tgtEl>
                                          <p:spTgt spid="15"/>
                                        </p:tgtEl>
                                        <p:attrNameLst>
                                          <p:attrName>ppt_x</p:attrName>
                                          <p:attrName>ppt_y</p:attrName>
                                        </p:attrNameLst>
                                      </p:cBhvr>
                                      <p:rCtr x="-3854" y="22785"/>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3.61111E-6 -3.42698E-7 L -0.73525 0.59339 " pathEditMode="relative" rAng="0" ptsTypes="AA">
                                      <p:cBhvr>
                                        <p:cTn id="73" dur="2000" fill="hold"/>
                                        <p:tgtEl>
                                          <p:spTgt spid="16"/>
                                        </p:tgtEl>
                                        <p:attrNameLst>
                                          <p:attrName>ppt_x</p:attrName>
                                          <p:attrName>ppt_y</p:attrName>
                                        </p:attrNameLst>
                                      </p:cBhvr>
                                      <p:rCtr x="-36771" y="29670"/>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88889E-6 2.8373E-6 L 0.58507 0.3075 " pathEditMode="relative" rAng="0" ptsTypes="AA">
                                      <p:cBhvr>
                                        <p:cTn id="77" dur="2000" fill="hold"/>
                                        <p:tgtEl>
                                          <p:spTgt spid="17"/>
                                        </p:tgtEl>
                                        <p:attrNameLst>
                                          <p:attrName>ppt_x</p:attrName>
                                          <p:attrName>ppt_y</p:attrName>
                                        </p:attrNameLst>
                                      </p:cBhvr>
                                      <p:rCtr x="29253" y="15375"/>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3.33333E-6 2.8373E-6 L 0.24375 0.54461 " pathEditMode="relative" rAng="0" ptsTypes="AA">
                                      <p:cBhvr>
                                        <p:cTn id="81" dur="2000" fill="hold"/>
                                        <p:tgtEl>
                                          <p:spTgt spid="18"/>
                                        </p:tgtEl>
                                        <p:attrNameLst>
                                          <p:attrName>ppt_x</p:attrName>
                                          <p:attrName>ppt_y</p:attrName>
                                        </p:attrNameLst>
                                      </p:cBhvr>
                                      <p:rCtr x="12188" y="27231"/>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4.16667E-6 2.8373E-6 L -0.32135 0.45569 " pathEditMode="relative" rAng="0" ptsTypes="AA">
                                      <p:cBhvr>
                                        <p:cTn id="85" dur="2000" fill="hold"/>
                                        <p:tgtEl>
                                          <p:spTgt spid="19"/>
                                        </p:tgtEl>
                                        <p:attrNameLst>
                                          <p:attrName>ppt_x</p:attrName>
                                          <p:attrName>ppt_y</p:attrName>
                                        </p:attrNameLst>
                                      </p:cBhvr>
                                      <p:rCtr x="-16076" y="22785"/>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1.38889E-6 2.8373E-6 L -0.65538 0.58907 " pathEditMode="relative" rAng="0" ptsTypes="AA">
                                      <p:cBhvr>
                                        <p:cTn id="89" dur="2000" fill="hold"/>
                                        <p:tgtEl>
                                          <p:spTgt spid="20"/>
                                        </p:tgtEl>
                                        <p:attrNameLst>
                                          <p:attrName>ppt_x</p:attrName>
                                          <p:attrName>ppt_y</p:attrName>
                                        </p:attrNameLst>
                                      </p:cBhvr>
                                      <p:rCtr x="-32778" y="29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3400" y="819150"/>
            <a:ext cx="822960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1" y="40274"/>
            <a:ext cx="8610599" cy="861774"/>
          </a:xfrm>
          <a:prstGeom prst="rect">
            <a:avLst/>
          </a:prstGeom>
          <a:noFill/>
        </p:spPr>
        <p:txBody>
          <a:bodyPr wrap="square" rtlCol="0">
            <a:spAutoFit/>
          </a:bodyPr>
          <a:lstStyle/>
          <a:p>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sẽ nói gì với cô phụ trách thư viện khi muốn mượn sách ở thư viện</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139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up)">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4ABE464-8D31-455E-857D-FEDFC2C08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559" y="1"/>
            <a:ext cx="5669291" cy="3188977"/>
          </a:xfrm>
          <a:prstGeom prst="rect">
            <a:avLst/>
          </a:prstGeom>
        </p:spPr>
      </p:pic>
      <p:sp>
        <p:nvSpPr>
          <p:cNvPr id="13" name="矩形: 圆角 12">
            <a:extLst>
              <a:ext uri="{FF2B5EF4-FFF2-40B4-BE49-F238E27FC236}">
                <a16:creationId xmlns:a16="http://schemas.microsoft.com/office/drawing/2014/main" id="{6B86D39D-3A78-447C-A9F8-D2D3FE6C6CD7}"/>
              </a:ext>
            </a:extLst>
          </p:cNvPr>
          <p:cNvSpPr/>
          <p:nvPr/>
        </p:nvSpPr>
        <p:spPr>
          <a:xfrm>
            <a:off x="1883547" y="666752"/>
            <a:ext cx="5105423" cy="2021681"/>
          </a:xfrm>
          <a:prstGeom prst="roundRect">
            <a:avLst>
              <a:gd name="adj" fmla="val 3947"/>
            </a:avLst>
          </a:prstGeom>
          <a:blipFill dpi="0" rotWithShape="1">
            <a:blip r:embed="rId4"/>
            <a:srcRect/>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11" name="云形 10">
            <a:extLst>
              <a:ext uri="{FF2B5EF4-FFF2-40B4-BE49-F238E27FC236}">
                <a16:creationId xmlns:a16="http://schemas.microsoft.com/office/drawing/2014/main" id="{A485777B-CCD2-4F09-8D35-33917745EDFC}"/>
              </a:ext>
            </a:extLst>
          </p:cNvPr>
          <p:cNvSpPr/>
          <p:nvPr/>
        </p:nvSpPr>
        <p:spPr>
          <a:xfrm>
            <a:off x="1066800" y="2733779"/>
            <a:ext cx="6839051" cy="2123971"/>
          </a:xfrm>
          <a:prstGeom prst="cloud">
            <a:avLst/>
          </a:prstGeom>
          <a:solidFill>
            <a:schemeClr val="bg1"/>
          </a:solidFill>
          <a:ln w="38100">
            <a:solidFill>
              <a:srgbClr val="0083E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14" name="矩形 19">
            <a:extLst>
              <a:ext uri="{FF2B5EF4-FFF2-40B4-BE49-F238E27FC236}">
                <a16:creationId xmlns:a16="http://schemas.microsoft.com/office/drawing/2014/main" id="{314AFFA4-218F-4C26-8F4F-F7707DC6EF77}"/>
              </a:ext>
            </a:extLst>
          </p:cNvPr>
          <p:cNvSpPr>
            <a:spLocks noChangeArrowheads="1"/>
          </p:cNvSpPr>
          <p:nvPr/>
        </p:nvSpPr>
        <p:spPr bwMode="auto">
          <a:xfrm>
            <a:off x="2362200" y="2876550"/>
            <a:ext cx="4114800" cy="17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
        <p:nvSpPr>
          <p:cNvPr id="1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50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199BA0B-08DE-4B26-A6F2-6F2962144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96481"/>
            <a:ext cx="4572009" cy="4572009"/>
          </a:xfrm>
          <a:prstGeom prst="rect">
            <a:avLst/>
          </a:prstGeom>
        </p:spPr>
      </p:pic>
      <p:sp>
        <p:nvSpPr>
          <p:cNvPr id="11" name="文本框 34">
            <a:extLst>
              <a:ext uri="{FF2B5EF4-FFF2-40B4-BE49-F238E27FC236}">
                <a16:creationId xmlns:a16="http://schemas.microsoft.com/office/drawing/2014/main" id="{D053AFB6-669D-4FD0-A91F-62C12C8FB344}"/>
              </a:ext>
            </a:extLst>
          </p:cNvPr>
          <p:cNvSpPr txBox="1">
            <a:spLocks noChangeArrowheads="1"/>
          </p:cNvSpPr>
          <p:nvPr/>
        </p:nvSpPr>
        <p:spPr bwMode="auto">
          <a:xfrm>
            <a:off x="4419600" y="1952996"/>
            <a:ext cx="4462699" cy="156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15"/>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pic>
        <p:nvPicPr>
          <p:cNvPr id="14"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3637" y="133350"/>
            <a:ext cx="1708662" cy="1504950"/>
          </a:xfrm>
          <a:prstGeom prst="rect">
            <a:avLst/>
          </a:prstGeom>
        </p:spPr>
      </p:pic>
      <p:sp>
        <p:nvSpPr>
          <p:cNvPr id="1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95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decel="66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3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3000">
                                          <p:cBhvr additive="base">
                                            <p:cTn id="11" dur="1000" fill="hold"/>
                                            <p:tgtEl>
                                              <p:spTgt spid="14"/>
                                            </p:tgtEl>
                                            <p:attrNameLst>
                                              <p:attrName>ppt_x</p:attrName>
                                            </p:attrNameLst>
                                          </p:cBhvr>
                                          <p:tavLst>
                                            <p:tav tm="0">
                                              <p:val>
                                                <p:strVal val="1+#ppt_w/2"/>
                                              </p:val>
                                            </p:tav>
                                            <p:tav tm="100000">
                                              <p:val>
                                                <p:strVal val="#ppt_x"/>
                                              </p:val>
                                            </p:tav>
                                          </p:tavLst>
                                        </p:anim>
                                        <p:anim calcmode="lin" valueType="num" p14:bounceEnd="53000">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iterate type="wd">
                                        <p:tmAbs val="200"/>
                                      </p:iterate>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decel="66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iterate type="wd">
                                        <p:tmAbs val="200"/>
                                      </p:iterate>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77072" y="590552"/>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478060" y="14589"/>
            <a:ext cx="2464954" cy="575965"/>
            <a:chOff x="6682055" y="-44188"/>
            <a:chExt cx="2074444" cy="423560"/>
          </a:xfrm>
        </p:grpSpPr>
        <p:sp>
          <p:nvSpPr>
            <p:cNvPr id="11" name="Rounded Rectangle 10"/>
            <p:cNvSpPr/>
            <p:nvPr/>
          </p:nvSpPr>
          <p:spPr>
            <a:xfrm>
              <a:off x="7258316" y="74572"/>
              <a:ext cx="1498183"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9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82055" y="-44188"/>
              <a:ext cx="768643"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3" name="Straight Connector 12">
            <a:extLst/>
          </p:cNvPr>
          <p:cNvCxnSpPr>
            <a:cxnSpLocks/>
          </p:cNvCxnSpPr>
          <p:nvPr/>
        </p:nvCxnSpPr>
        <p:spPr>
          <a:xfrm>
            <a:off x="3860065" y="971550"/>
            <a:ext cx="10953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1981200" y="2190750"/>
            <a:ext cx="10953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4014864" y="4629150"/>
            <a:ext cx="9405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67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rot="838664">
            <a:off x="5742359" y="950466"/>
            <a:ext cx="3144242" cy="3033734"/>
          </a:xfrm>
          <a:prstGeom prst="rect">
            <a:avLst/>
          </a:prstGeom>
        </p:spPr>
      </p:pic>
      <p:grpSp>
        <p:nvGrpSpPr>
          <p:cNvPr id="5" name="组合 14">
            <a:extLst>
              <a:ext uri="{FF2B5EF4-FFF2-40B4-BE49-F238E27FC236}">
                <a16:creationId xmlns:a16="http://schemas.microsoft.com/office/drawing/2014/main" id="{633BC99A-4E87-4837-8BFF-76DC413353B7}"/>
              </a:ext>
            </a:extLst>
          </p:cNvPr>
          <p:cNvGrpSpPr/>
          <p:nvPr/>
        </p:nvGrpSpPr>
        <p:grpSpPr>
          <a:xfrm>
            <a:off x="316849" y="303588"/>
            <a:ext cx="2533823" cy="1175882"/>
            <a:chOff x="458787" y="2530779"/>
            <a:chExt cx="3785957" cy="1995870"/>
          </a:xfrm>
        </p:grpSpPr>
        <p:pic>
          <p:nvPicPr>
            <p:cNvPr id="6" name="图片 2">
              <a:extLst>
                <a:ext uri="{FF2B5EF4-FFF2-40B4-BE49-F238E27FC236}">
                  <a16:creationId xmlns:a16="http://schemas.microsoft.com/office/drawing/2014/main"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458787" y="2530779"/>
              <a:ext cx="3785957" cy="1995870"/>
            </a:xfrm>
            <a:prstGeom prst="rect">
              <a:avLst/>
            </a:prstGeom>
          </p:spPr>
        </p:pic>
        <p:sp>
          <p:nvSpPr>
            <p:cNvPr id="7" name="文本框 10">
              <a:extLst>
                <a:ext uri="{FF2B5EF4-FFF2-40B4-BE49-F238E27FC236}">
                  <a16:creationId xmlns:a16="http://schemas.microsoft.com/office/drawing/2014/main" id="{C6A3DA0C-3692-4444-BB65-96BDEC963AC2}"/>
                </a:ext>
              </a:extLst>
            </p:cNvPr>
            <p:cNvSpPr txBox="1"/>
            <p:nvPr/>
          </p:nvSpPr>
          <p:spPr>
            <a:xfrm>
              <a:off x="1332288" y="3122190"/>
              <a:ext cx="2352523" cy="884709"/>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800" dirty="0" err="1">
                  <a:solidFill>
                    <a:srgbClr val="FF0000"/>
                  </a:solidFill>
                  <a:latin typeface="Arial-Rounded" pitchFamily="34" charset="0"/>
                  <a:ea typeface="Arial-Rounded" pitchFamily="34" charset="0"/>
                  <a:cs typeface="Arial-Rounded" pitchFamily="34" charset="0"/>
                </a:rPr>
                <a:t>s</a:t>
              </a:r>
              <a:r>
                <a:rPr lang="en-US" altLang="zh-CN" sz="2800" dirty="0" err="1" smtClean="0">
                  <a:solidFill>
                    <a:srgbClr val="FF0000"/>
                  </a:solidFill>
                  <a:latin typeface="Arial-Rounded" pitchFamily="34" charset="0"/>
                  <a:ea typeface="Arial-Rounded" pitchFamily="34" charset="0"/>
                  <a:cs typeface="Arial-Rounded" pitchFamily="34" charset="0"/>
                </a:rPr>
                <a:t>ách</a:t>
              </a:r>
              <a:r>
                <a:rPr lang="en-US" altLang="zh-CN" sz="2800" dirty="0" smtClean="0">
                  <a:solidFill>
                    <a:srgbClr val="FF0000"/>
                  </a:solidFill>
                  <a:latin typeface="Arial-Rounded" pitchFamily="34" charset="0"/>
                  <a:ea typeface="Arial-Rounded" pitchFamily="34" charset="0"/>
                  <a:cs typeface="Arial-Rounded" pitchFamily="34" charset="0"/>
                </a:rPr>
                <a:t> </a:t>
              </a:r>
              <a:r>
                <a:rPr lang="en-US" altLang="zh-CN" sz="2800" dirty="0" err="1" smtClean="0">
                  <a:solidFill>
                    <a:srgbClr val="FF0000"/>
                  </a:solidFill>
                  <a:latin typeface="Arial-Rounded" pitchFamily="34" charset="0"/>
                  <a:ea typeface="Arial-Rounded" pitchFamily="34" charset="0"/>
                  <a:cs typeface="Arial-Rounded" pitchFamily="34" charset="0"/>
                </a:rPr>
                <a:t>báo</a:t>
              </a:r>
              <a:endParaRPr lang="en-US" altLang="zh-CN" sz="2800" dirty="0">
                <a:solidFill>
                  <a:srgbClr val="FF0000"/>
                </a:solidFill>
                <a:latin typeface="Arial-Rounded" pitchFamily="34" charset="0"/>
                <a:ea typeface="Arial-Rounded" pitchFamily="34" charset="0"/>
                <a:cs typeface="Arial-Rounded" pitchFamily="34" charset="0"/>
              </a:endParaRPr>
            </a:p>
          </p:txBody>
        </p:sp>
      </p:grpSp>
      <p:grpSp>
        <p:nvGrpSpPr>
          <p:cNvPr id="8" name="组合 15">
            <a:extLst>
              <a:ext uri="{FF2B5EF4-FFF2-40B4-BE49-F238E27FC236}">
                <a16:creationId xmlns:a16="http://schemas.microsoft.com/office/drawing/2014/main" id="{D72A0566-BE1C-488A-9D39-99DDB010D03A}"/>
              </a:ext>
            </a:extLst>
          </p:cNvPr>
          <p:cNvGrpSpPr/>
          <p:nvPr/>
        </p:nvGrpSpPr>
        <p:grpSpPr>
          <a:xfrm>
            <a:off x="2850673" y="1026893"/>
            <a:ext cx="2788127" cy="1440440"/>
            <a:chOff x="4607585" y="2476748"/>
            <a:chExt cx="5223899" cy="2466674"/>
          </a:xfrm>
        </p:grpSpPr>
        <p:pic>
          <p:nvPicPr>
            <p:cNvPr id="9" name="图片 8">
              <a:extLst>
                <a:ext uri="{FF2B5EF4-FFF2-40B4-BE49-F238E27FC236}">
                  <a16:creationId xmlns:a16="http://schemas.microsoft.com/office/drawing/2014/main"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5" y="2476748"/>
              <a:ext cx="5223899" cy="2466674"/>
            </a:xfrm>
            <a:prstGeom prst="rect">
              <a:avLst/>
            </a:prstGeom>
          </p:spPr>
        </p:pic>
        <p:sp>
          <p:nvSpPr>
            <p:cNvPr id="10" name="文本框 11">
              <a:extLst>
                <a:ext uri="{FF2B5EF4-FFF2-40B4-BE49-F238E27FC236}">
                  <a16:creationId xmlns:a16="http://schemas.microsoft.com/office/drawing/2014/main" id="{86F436DA-2A75-48CC-8C06-440E22A34A87}"/>
                </a:ext>
              </a:extLst>
            </p:cNvPr>
            <p:cNvSpPr txBox="1"/>
            <p:nvPr/>
          </p:nvSpPr>
          <p:spPr>
            <a:xfrm>
              <a:off x="5839565" y="3327677"/>
              <a:ext cx="3586690" cy="895985"/>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800" dirty="0" err="1" smtClean="0">
                  <a:solidFill>
                    <a:srgbClr val="FF0000"/>
                  </a:solidFill>
                  <a:latin typeface="Arial-Rounded" pitchFamily="34" charset="0"/>
                  <a:ea typeface="Arial-Rounded" pitchFamily="34" charset="0"/>
                  <a:cs typeface="Arial-Rounded" pitchFamily="34" charset="0"/>
                </a:rPr>
                <a:t>Lô</a:t>
              </a:r>
              <a:r>
                <a:rPr lang="en-US" altLang="zh-CN" sz="2800" dirty="0">
                  <a:solidFill>
                    <a:srgbClr val="FF0000"/>
                  </a:solidFill>
                  <a:latin typeface="Arial-Rounded" pitchFamily="34" charset="0"/>
                  <a:ea typeface="Arial-Rounded" pitchFamily="34" charset="0"/>
                  <a:cs typeface="Arial-Rounded" pitchFamily="34" charset="0"/>
                </a:rPr>
                <a:t> </a:t>
              </a:r>
              <a:r>
                <a:rPr lang="en-US" altLang="zh-CN" sz="2800" dirty="0" smtClean="0">
                  <a:solidFill>
                    <a:srgbClr val="FF0000"/>
                  </a:solidFill>
                  <a:latin typeface="Arial-Rounded" pitchFamily="34" charset="0"/>
                  <a:ea typeface="Arial-Rounded" pitchFamily="34" charset="0"/>
                  <a:cs typeface="Arial-Rounded" pitchFamily="34" charset="0"/>
                </a:rPr>
                <a:t>– </a:t>
              </a:r>
              <a:r>
                <a:rPr lang="en-US" altLang="zh-CN" sz="2800" dirty="0" err="1" smtClean="0">
                  <a:solidFill>
                    <a:srgbClr val="FF0000"/>
                  </a:solidFill>
                  <a:latin typeface="Arial-Rounded" pitchFamily="34" charset="0"/>
                  <a:ea typeface="Arial-Rounded" pitchFamily="34" charset="0"/>
                  <a:cs typeface="Arial-Rounded" pitchFamily="34" charset="0"/>
                </a:rPr>
                <a:t>gô</a:t>
              </a:r>
              <a:r>
                <a:rPr lang="en-US" altLang="zh-CN" sz="2800" dirty="0" smtClean="0">
                  <a:solidFill>
                    <a:srgbClr val="FF0000"/>
                  </a:solidFill>
                  <a:latin typeface="Arial-Rounded" pitchFamily="34" charset="0"/>
                  <a:ea typeface="Arial-Rounded" pitchFamily="34" charset="0"/>
                  <a:cs typeface="Arial-Rounded" pitchFamily="34" charset="0"/>
                </a:rPr>
                <a:t> - x</a:t>
              </a:r>
              <a:r>
                <a:rPr lang="vi-VN" altLang="zh-CN" sz="2800" dirty="0">
                  <a:solidFill>
                    <a:srgbClr val="FF0000"/>
                  </a:solidFill>
                  <a:latin typeface="Arial-Rounded" pitchFamily="34" charset="0"/>
                  <a:ea typeface="Arial-Rounded" pitchFamily="34" charset="0"/>
                  <a:cs typeface="Arial-Rounded" pitchFamily="34" charset="0"/>
                </a:rPr>
                <a:t>ơ</a:t>
              </a:r>
              <a:endParaRPr lang="en-US" altLang="zh-CN" sz="2800" dirty="0">
                <a:solidFill>
                  <a:srgbClr val="FF0000"/>
                </a:solidFill>
                <a:latin typeface="Arial-Rounded" pitchFamily="34" charset="0"/>
                <a:ea typeface="Arial-Rounded" pitchFamily="34" charset="0"/>
                <a:cs typeface="Arial-Rounded" pitchFamily="34" charset="0"/>
              </a:endParaRPr>
            </a:p>
          </p:txBody>
        </p:sp>
      </p:grpSp>
      <p:grpSp>
        <p:nvGrpSpPr>
          <p:cNvPr id="11" name="组合 16">
            <a:extLst>
              <a:ext uri="{FF2B5EF4-FFF2-40B4-BE49-F238E27FC236}">
                <a16:creationId xmlns:a16="http://schemas.microsoft.com/office/drawing/2014/main" id="{6F75EC53-8A58-4390-BF57-2736DEA57C53}"/>
              </a:ext>
            </a:extLst>
          </p:cNvPr>
          <p:cNvGrpSpPr/>
          <p:nvPr/>
        </p:nvGrpSpPr>
        <p:grpSpPr>
          <a:xfrm>
            <a:off x="1373568" y="2757529"/>
            <a:ext cx="2501173" cy="1295400"/>
            <a:chOff x="1312206" y="4411577"/>
            <a:chExt cx="2947124" cy="2043477"/>
          </a:xfrm>
        </p:grpSpPr>
        <p:pic>
          <p:nvPicPr>
            <p:cNvPr id="12" name="图片 7">
              <a:extLst>
                <a:ext uri="{FF2B5EF4-FFF2-40B4-BE49-F238E27FC236}">
                  <a16:creationId xmlns:a16="http://schemas.microsoft.com/office/drawing/2014/main"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3" name="文本框 12">
              <a:extLst>
                <a:ext uri="{FF2B5EF4-FFF2-40B4-BE49-F238E27FC236}">
                  <a16:creationId xmlns:a16="http://schemas.microsoft.com/office/drawing/2014/main" id="{E38EE79D-9825-42C9-A69E-7D6DB936BF46}"/>
                </a:ext>
              </a:extLst>
            </p:cNvPr>
            <p:cNvSpPr txBox="1"/>
            <p:nvPr/>
          </p:nvSpPr>
          <p:spPr>
            <a:xfrm>
              <a:off x="2034808" y="5020629"/>
              <a:ext cx="1576547" cy="825373"/>
            </a:xfrm>
            <a:prstGeom prst="rect">
              <a:avLst/>
            </a:prstGeom>
            <a:noFill/>
          </p:spPr>
          <p:txBody>
            <a:bodyPr wrap="square" rtlCol="0">
              <a:spAutoFit/>
              <a:scene3d>
                <a:camera prst="orthographicFront"/>
                <a:lightRig rig="threePt" dir="t"/>
              </a:scene3d>
              <a:sp3d contourW="12700"/>
            </a:bodyPr>
            <a:lstStyle/>
            <a:p>
              <a:pPr algn="ctr" defTabSz="1008858">
                <a:defRPr/>
              </a:pPr>
              <a:r>
                <a:rPr lang="en-US" altLang="zh-CN" sz="2800" dirty="0">
                  <a:solidFill>
                    <a:srgbClr val="FF0000"/>
                  </a:solidFill>
                  <a:latin typeface="Arial-Rounded" pitchFamily="34" charset="0"/>
                  <a:ea typeface="Arial-Rounded" pitchFamily="34" charset="0"/>
                  <a:cs typeface="Arial-Rounded" pitchFamily="34" charset="0"/>
                </a:rPr>
                <a:t>Sa </a:t>
              </a:r>
              <a:r>
                <a:rPr lang="en-US" altLang="zh-CN" sz="2800" dirty="0" err="1">
                  <a:solidFill>
                    <a:srgbClr val="FF0000"/>
                  </a:solidFill>
                  <a:latin typeface="Arial-Rounded" pitchFamily="34" charset="0"/>
                  <a:ea typeface="Arial-Rounded" pitchFamily="34" charset="0"/>
                  <a:cs typeface="Arial-Rounded" pitchFamily="34" charset="0"/>
                </a:rPr>
                <a:t>mạc</a:t>
              </a:r>
              <a:endParaRPr lang="en-US" altLang="zh-CN" sz="2800" dirty="0">
                <a:solidFill>
                  <a:srgbClr val="FF0000"/>
                </a:solidFill>
                <a:latin typeface="Arial-Rounded" pitchFamily="34" charset="0"/>
                <a:ea typeface="Arial-Rounded" pitchFamily="34" charset="0"/>
                <a:cs typeface="Arial-Rounded" pitchFamily="34" charset="0"/>
              </a:endParaRPr>
            </a:p>
          </p:txBody>
        </p:sp>
      </p:grpSp>
      <p:sp>
        <p:nvSpPr>
          <p:cNvPr id="20" name="文本框 5">
            <a:extLst>
              <a:ext uri="{FF2B5EF4-FFF2-40B4-BE49-F238E27FC236}">
                <a16:creationId xmlns:a16="http://schemas.microsoft.com/office/drawing/2014/main" id="{B80A3D24-DBA3-469A-BF3E-E05F9C02B74E}"/>
              </a:ext>
            </a:extLst>
          </p:cNvPr>
          <p:cNvSpPr txBox="1"/>
          <p:nvPr/>
        </p:nvSpPr>
        <p:spPr>
          <a:xfrm>
            <a:off x="5455103" y="292947"/>
            <a:ext cx="3600494" cy="594300"/>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3200" b="1" dirty="0">
                <a:solidFill>
                  <a:schemeClr val="bg1"/>
                </a:solidFill>
                <a:latin typeface="Arial-Rounded" pitchFamily="34" charset="0"/>
                <a:ea typeface="Arial-Rounded" pitchFamily="34" charset="0"/>
                <a:cs typeface="Arial-Rounded" pitchFamily="34" charset="0"/>
              </a:rPr>
              <a:t>LUYỆN ĐỌC TỪ KHÓ</a:t>
            </a:r>
            <a:endParaRPr lang="zh-CN" altLang="en-US" sz="3200" b="1" dirty="0">
              <a:solidFill>
                <a:schemeClr val="bg1"/>
              </a:solidFill>
              <a:latin typeface="Arial-Rounded" pitchFamily="34" charset="0"/>
              <a:ea typeface="Arial-Rounded" pitchFamily="34" charset="0"/>
              <a:cs typeface="Arial-Rounded" pitchFamily="34" charset="0"/>
            </a:endParaRPr>
          </a:p>
        </p:txBody>
      </p:sp>
      <p:sp>
        <p:nvSpPr>
          <p:cNvPr id="14"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1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0"/>
                                        </p:tgtEl>
                                        <p:attrNameLst>
                                          <p:attrName>ppt_y</p:attrName>
                                        </p:attrNameLst>
                                      </p:cBhvr>
                                      <p:tavLst>
                                        <p:tav tm="0">
                                          <p:val>
                                            <p:strVal val="#ppt_y"/>
                                          </p:val>
                                        </p:tav>
                                        <p:tav tm="100000">
                                          <p:val>
                                            <p:strVal val="#ppt_y"/>
                                          </p:val>
                                        </p:tav>
                                      </p:tavLst>
                                    </p:anim>
                                    <p:anim calcmode="lin" valueType="num">
                                      <p:cBhvr>
                                        <p:cTn id="9" dur="7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0"/>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Punched Tape 12"/>
          <p:cNvSpPr/>
          <p:nvPr/>
        </p:nvSpPr>
        <p:spPr>
          <a:xfrm>
            <a:off x="381000" y="133350"/>
            <a:ext cx="3098421" cy="1107819"/>
          </a:xfrm>
          <a:prstGeom prst="flowChartPunchedTape">
            <a:avLst/>
          </a:prstGeom>
          <a:solidFill>
            <a:schemeClr val="bg1"/>
          </a:solid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500" b="1" dirty="0">
                <a:solidFill>
                  <a:srgbClr val="FF0000"/>
                </a:solidFill>
                <a:latin typeface="Arial-Rounded" pitchFamily="34" charset="0"/>
                <a:ea typeface="Arial-Rounded" pitchFamily="34" charset="0"/>
                <a:cs typeface="Arial-Rounded" pitchFamily="34" charset="0"/>
              </a:rPr>
              <a:t>NGẮT NHỊP CÂU </a:t>
            </a:r>
            <a:r>
              <a:rPr lang="en-US" sz="2500" b="1" dirty="0" smtClean="0">
                <a:solidFill>
                  <a:srgbClr val="FF0000"/>
                </a:solidFill>
                <a:latin typeface="Arial-Rounded" pitchFamily="34" charset="0"/>
                <a:ea typeface="Arial-Rounded" pitchFamily="34" charset="0"/>
                <a:cs typeface="Arial-Rounded" pitchFamily="34" charset="0"/>
              </a:rPr>
              <a:t>VĂN</a:t>
            </a:r>
            <a:endParaRPr lang="en-US" sz="2500" b="1" dirty="0">
              <a:solidFill>
                <a:srgbClr val="FF0000"/>
              </a:solidFill>
              <a:latin typeface="Arial-Rounded" pitchFamily="34" charset="0"/>
              <a:ea typeface="Arial-Rounded" pitchFamily="34" charset="0"/>
              <a:cs typeface="Arial-Rounded" pitchFamily="34" charset="0"/>
            </a:endParaRPr>
          </a:p>
        </p:txBody>
      </p:sp>
      <p:sp>
        <p:nvSpPr>
          <p:cNvPr id="14" name="圆角矩形 1"/>
          <p:cNvSpPr/>
          <p:nvPr/>
        </p:nvSpPr>
        <p:spPr bwMode="auto">
          <a:xfrm>
            <a:off x="3657600" y="230891"/>
            <a:ext cx="5257800" cy="340765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495" tIns="34253" rIns="68495" bIns="34253" anchor="ctr"/>
          <a:lstStyle/>
          <a:p>
            <a:pPr defTabSz="684940"/>
            <a:endParaRPr lang="en-US" sz="2400" dirty="0">
              <a:solidFill>
                <a:prstClr val="black"/>
              </a:solidFill>
              <a:cs typeface="Arial-Rounded" panose="020B0500000000000000" pitchFamily="34" charset="0"/>
            </a:endParaRPr>
          </a:p>
        </p:txBody>
      </p:sp>
      <p:sp>
        <p:nvSpPr>
          <p:cNvPr id="8" name="Rectangle 7"/>
          <p:cNvSpPr/>
          <p:nvPr/>
        </p:nvSpPr>
        <p:spPr>
          <a:xfrm>
            <a:off x="4191000" y="380448"/>
            <a:ext cx="4572000" cy="3108543"/>
          </a:xfrm>
          <a:prstGeom prst="rect">
            <a:avLst/>
          </a:prstGeom>
        </p:spPr>
        <p:txBody>
          <a:bodyPr wrap="square">
            <a:spAutoFit/>
          </a:bodyPr>
          <a:lstStyle/>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Lô-gô-xơ của Đức là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nổi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lớn nhất thế giới. Nó nằm trên một con tàu biển khổng lồ, có thể chở được 500 hành khách và đã từng đi qua 45 nước trên thế giới.</a:t>
            </a:r>
            <a:endParaRPr lang="en-US" sz="2800" dirty="0"/>
          </a:p>
        </p:txBody>
      </p:sp>
      <p:pic>
        <p:nvPicPr>
          <p:cNvPr id="12" name="图片 11">
            <a:extLst>
              <a:ext uri="{FF2B5EF4-FFF2-40B4-BE49-F238E27FC236}">
                <a16:creationId xmlns:a16="http://schemas.microsoft.com/office/drawing/2014/main" id="{4BC3DA29-405D-42DF-860D-EB134EEA4480}"/>
              </a:ext>
            </a:extLst>
          </p:cNvPr>
          <p:cNvPicPr>
            <a:picLocks noChangeAspect="1"/>
          </p:cNvPicPr>
          <p:nvPr/>
        </p:nvPicPr>
        <p:blipFill rotWithShape="1">
          <a:blip r:embed="rId3">
            <a:extLst>
              <a:ext uri="{28A0092B-C50C-407E-A947-70E740481C1C}">
                <a14:useLocalDpi xmlns:a14="http://schemas.microsoft.com/office/drawing/2010/main" val="0"/>
              </a:ext>
            </a:extLst>
          </a:blip>
          <a:srcRect l="36997" t="3869" r="28702" b="34467"/>
          <a:stretch/>
        </p:blipFill>
        <p:spPr>
          <a:xfrm>
            <a:off x="190995" y="1023752"/>
            <a:ext cx="3900778" cy="3529013"/>
          </a:xfrm>
          <a:prstGeom prst="rect">
            <a:avLst/>
          </a:prstGeom>
        </p:spPr>
      </p:pic>
      <p:cxnSp>
        <p:nvCxnSpPr>
          <p:cNvPr id="15" name="Straight Connector 14"/>
          <p:cNvCxnSpPr/>
          <p:nvPr/>
        </p:nvCxnSpPr>
        <p:spPr>
          <a:xfrm flipH="1">
            <a:off x="8351322" y="438150"/>
            <a:ext cx="76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953000" y="1241169"/>
            <a:ext cx="129202" cy="438855"/>
            <a:chOff x="7467600" y="1782301"/>
            <a:chExt cx="129202" cy="327474"/>
          </a:xfrm>
        </p:grpSpPr>
        <p:cxnSp>
          <p:nvCxnSpPr>
            <p:cNvPr id="18" name="Straight Connector 1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7010400" y="1744219"/>
            <a:ext cx="76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953000" y="2952750"/>
            <a:ext cx="129202" cy="438855"/>
            <a:chOff x="7467600" y="1782301"/>
            <a:chExt cx="129202" cy="327474"/>
          </a:xfrm>
        </p:grpSpPr>
        <p:cxnSp>
          <p:nvCxnSpPr>
            <p:cNvPr id="22" name="Straight Connector 2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7696200" y="2171761"/>
            <a:ext cx="76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5"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13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90"/>
                                          </p:val>
                                        </p:tav>
                                        <p:tav tm="100000">
                                          <p:val>
                                            <p:fltVal val="0"/>
                                          </p:val>
                                        </p:tav>
                                      </p:tavLst>
                                    </p:anim>
                                    <p:animEffect transition="in" filter="fade">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242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2321" y="590551"/>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120642" y="39380"/>
            <a:ext cx="2962401" cy="551172"/>
            <a:chOff x="6412235" y="-14088"/>
            <a:chExt cx="2475026" cy="386435"/>
          </a:xfrm>
        </p:grpSpPr>
        <p:sp>
          <p:nvSpPr>
            <p:cNvPr id="11" name="Rounded Rectangle 10"/>
            <p:cNvSpPr/>
            <p:nvPr/>
          </p:nvSpPr>
          <p:spPr>
            <a:xfrm>
              <a:off x="6951739" y="59177"/>
              <a:ext cx="1935522" cy="31317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12235" y="-14088"/>
              <a:ext cx="696220"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p:nvPr/>
        </p:nvSpPr>
        <p:spPr>
          <a:xfrm>
            <a:off x="377072" y="655058"/>
            <a:ext cx="8584046" cy="1141428"/>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4" name="Oval 13"/>
          <p:cNvSpPr/>
          <p:nvPr/>
        </p:nvSpPr>
        <p:spPr>
          <a:xfrm>
            <a:off x="79533" y="1037384"/>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5" name="Rounded Rectangle 14"/>
          <p:cNvSpPr/>
          <p:nvPr/>
        </p:nvSpPr>
        <p:spPr>
          <a:xfrm>
            <a:off x="407554" y="1887522"/>
            <a:ext cx="8584046" cy="2817828"/>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6" name="Oval 15"/>
          <p:cNvSpPr/>
          <p:nvPr/>
        </p:nvSpPr>
        <p:spPr>
          <a:xfrm>
            <a:off x="79877" y="3089146"/>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68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7201" y="599216"/>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77340" y="43015"/>
            <a:ext cx="2314261" cy="476670"/>
            <a:chOff x="6640712" y="-15763"/>
            <a:chExt cx="2161160" cy="476670"/>
          </a:xfrm>
        </p:grpSpPr>
        <p:sp>
          <p:nvSpPr>
            <p:cNvPr id="11" name="Rounded Rectangle 10"/>
            <p:cNvSpPr/>
            <p:nvPr/>
          </p:nvSpPr>
          <p:spPr>
            <a:xfrm>
              <a:off x="7236376" y="86930"/>
              <a:ext cx="156549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40712" y="-15763"/>
              <a:ext cx="766475" cy="4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Oval 12"/>
          <p:cNvSpPr/>
          <p:nvPr/>
        </p:nvSpPr>
        <p:spPr>
          <a:xfrm>
            <a:off x="462421" y="617326"/>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421974" y="1809750"/>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29338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DB4E31AE-D473-4A51-99F2-0F59D4F49D00}"/>
              </a:ext>
            </a:extLst>
          </p:cNvPr>
          <p:cNvSpPr/>
          <p:nvPr/>
        </p:nvSpPr>
        <p:spPr>
          <a:xfrm>
            <a:off x="152400" y="429550"/>
            <a:ext cx="8751125" cy="4504397"/>
          </a:xfrm>
          <a:prstGeom prst="roundRect">
            <a:avLst>
              <a:gd name="adj" fmla="val 6945"/>
            </a:avLst>
          </a:prstGeom>
          <a:solidFill>
            <a:schemeClr val="bg1"/>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8" name="图片 17">
            <a:extLst>
              <a:ext uri="{FF2B5EF4-FFF2-40B4-BE49-F238E27FC236}">
                <a16:creationId xmlns:a16="http://schemas.microsoft.com/office/drawing/2014/main" id="{FF6375EC-C383-439D-B382-4EB681DC6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015" y="895350"/>
            <a:ext cx="3587893" cy="3825926"/>
          </a:xfrm>
          <a:prstGeom prst="rect">
            <a:avLst/>
          </a:prstGeom>
        </p:spPr>
      </p:pic>
      <p:sp>
        <p:nvSpPr>
          <p:cNvPr id="19" name="TextBox 18"/>
          <p:cNvSpPr txBox="1"/>
          <p:nvPr/>
        </p:nvSpPr>
        <p:spPr>
          <a:xfrm>
            <a:off x="3149183" y="137171"/>
            <a:ext cx="3048000" cy="584759"/>
          </a:xfrm>
          <a:prstGeom prst="rect">
            <a:avLst/>
          </a:prstGeom>
          <a:solidFill>
            <a:schemeClr val="bg1"/>
          </a:solidFill>
          <a:ln w="28575" cmpd="dbl">
            <a:solidFill>
              <a:srgbClr val="00FF00"/>
            </a:solidFill>
          </a:ln>
        </p:spPr>
        <p:txBody>
          <a:bodyPr wrap="square" lIns="91424" tIns="45712" rIns="91424" bIns="45712" rtlCol="0">
            <a:spAutoFit/>
          </a:bodyPr>
          <a:lstStyle/>
          <a:p>
            <a:pPr algn="ctr" defTabSz="914310">
              <a:buClr>
                <a:srgbClr val="000000"/>
              </a:buClr>
            </a:pP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3200" b="1" kern="0" dirty="0">
                <a:solidFill>
                  <a:srgbClr val="3366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3200" b="1" kern="0"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Ả</a:t>
            </a:r>
            <a:r>
              <a:rPr lang="en-US" sz="3200" b="1" kern="0" dirty="0">
                <a:solidFill>
                  <a:srgbClr val="00FF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a:solidFill>
                  <a:srgbClr val="CC0099"/>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a:t>
            </a:r>
            <a:r>
              <a:rPr lang="en-US" sz="3200" b="1" kern="0"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3200" b="1" kern="0" dirty="0">
                <a:solidFill>
                  <a:srgbClr val="FF797C"/>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t>
            </a:r>
            <a:r>
              <a:rPr lang="en-US" sz="3200" b="1" kern="0" dirty="0">
                <a:solidFill>
                  <a:srgbClr val="99CC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Ĩ</a:t>
            </a:r>
            <a:r>
              <a:rPr lang="en-US" sz="3200" b="1" kern="0" dirty="0">
                <a:solidFill>
                  <a:srgbClr val="CC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a:solidFill>
                  <a:srgbClr val="33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a:t>
            </a:r>
            <a:r>
              <a:rPr lang="en-US" sz="32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Ừ</a:t>
            </a:r>
          </a:p>
        </p:txBody>
      </p:sp>
      <p:sp>
        <p:nvSpPr>
          <p:cNvPr id="20" name="Rectangle 19"/>
          <p:cNvSpPr/>
          <p:nvPr/>
        </p:nvSpPr>
        <p:spPr>
          <a:xfrm>
            <a:off x="381000" y="1047750"/>
            <a:ext cx="5334000" cy="954099"/>
          </a:xfrm>
          <a:prstGeom prst="rect">
            <a:avLst/>
          </a:prstGeom>
        </p:spPr>
        <p:txBody>
          <a:bodyPr wrap="square" lIns="91432" tIns="45716" rIns="91432" bIns="45716">
            <a:spAutoFit/>
          </a:bodyPr>
          <a:lstStyle/>
          <a:p>
            <a:r>
              <a:rPr lang="en-US"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Di động: </a:t>
            </a:r>
            <a:r>
              <a:rPr lang="vi-VN" sz="2800" dirty="0">
                <a:latin typeface="Arial-Rounded" panose="020B0500000000000000" pitchFamily="34" charset="0"/>
                <a:ea typeface="Arial-Rounded" panose="020B0500000000000000" pitchFamily="34" charset="0"/>
                <a:cs typeface="Arial-Rounded" panose="020B0500000000000000" pitchFamily="34" charset="0"/>
              </a:rPr>
              <a:t>không ở nguyên một vị trí</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p:cNvSpPr/>
          <p:nvPr/>
        </p:nvSpPr>
        <p:spPr>
          <a:xfrm>
            <a:off x="311727" y="2045238"/>
            <a:ext cx="5334000" cy="954099"/>
          </a:xfrm>
          <a:prstGeom prst="rect">
            <a:avLst/>
          </a:prstGeom>
        </p:spPr>
        <p:txBody>
          <a:bodyPr wrap="square" lIns="91432" tIns="45716" rIns="91432" bIns="45716">
            <a:spAutoFit/>
          </a:bodyPr>
          <a:lstStyle/>
          <a:p>
            <a:r>
              <a:rPr lang="en-US"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Thủ thư: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quản lí sách của thư viện</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343395" y="3181350"/>
            <a:ext cx="5334000" cy="1384986"/>
          </a:xfrm>
          <a:prstGeom prst="rect">
            <a:avLst/>
          </a:prstGeom>
        </p:spPr>
        <p:txBody>
          <a:bodyPr wrap="square" lIns="91432" tIns="45716" rIns="91432" bIns="45716">
            <a:spAutoFit/>
          </a:bodyPr>
          <a:lstStyle/>
          <a:p>
            <a:r>
              <a:rPr lang="en-US"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Sa mạc: </a:t>
            </a:r>
            <a:r>
              <a:rPr lang="vi-VN" sz="2800" dirty="0">
                <a:latin typeface="Arial-Rounded" panose="020B0500000000000000" pitchFamily="34" charset="0"/>
                <a:ea typeface="Arial-Rounded" panose="020B0500000000000000" pitchFamily="34" charset="0"/>
                <a:cs typeface="Arial-Rounded" panose="020B0500000000000000" pitchFamily="34" charset="0"/>
              </a:rPr>
              <a:t>vùng đất có khí hậu khô, nóng, không có hoặc có rất ít cây cối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15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思想气泡: 云 5">
            <a:extLst>
              <a:ext uri="{FF2B5EF4-FFF2-40B4-BE49-F238E27FC236}">
                <a16:creationId xmlns:a16="http://schemas.microsoft.com/office/drawing/2014/main" id="{024CB02A-FB25-4B7E-AC6A-D881EC189BD3}"/>
              </a:ext>
            </a:extLst>
          </p:cNvPr>
          <p:cNvSpPr/>
          <p:nvPr/>
        </p:nvSpPr>
        <p:spPr>
          <a:xfrm>
            <a:off x="5116287" y="114501"/>
            <a:ext cx="3886200" cy="2557251"/>
          </a:xfrm>
          <a:prstGeom prst="cloudCallout">
            <a:avLst>
              <a:gd name="adj1" fmla="val -50256"/>
              <a:gd name="adj2" fmla="val 26299"/>
            </a:avLst>
          </a:prstGeom>
          <a:solidFill>
            <a:schemeClr val="bg1"/>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grpSp>
        <p:nvGrpSpPr>
          <p:cNvPr id="11" name="Group 10"/>
          <p:cNvGrpSpPr/>
          <p:nvPr/>
        </p:nvGrpSpPr>
        <p:grpSpPr>
          <a:xfrm rot="227836">
            <a:off x="-22888" y="206417"/>
            <a:ext cx="6370375" cy="4122396"/>
            <a:chOff x="680404" y="1717487"/>
            <a:chExt cx="5777936" cy="3481733"/>
          </a:xfrm>
        </p:grpSpPr>
        <p:pic>
          <p:nvPicPr>
            <p:cNvPr id="12" name="图片 11">
              <a:extLst>
                <a:ext uri="{FF2B5EF4-FFF2-40B4-BE49-F238E27FC236}">
                  <a16:creationId xmlns:a16="http://schemas.microsoft.com/office/drawing/2014/main" id="{D6A7A1C7-67B0-4E59-B9C5-E02A5D0C6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04" y="1717487"/>
              <a:ext cx="5777936" cy="3481733"/>
            </a:xfrm>
            <a:prstGeom prst="rect">
              <a:avLst/>
            </a:prstGeom>
          </p:spPr>
        </p:pic>
        <p:sp>
          <p:nvSpPr>
            <p:cNvPr id="10" name="Rectangle 9"/>
            <p:cNvSpPr/>
            <p:nvPr/>
          </p:nvSpPr>
          <p:spPr>
            <a:xfrm rot="1624136">
              <a:off x="1327534" y="2249469"/>
              <a:ext cx="504975" cy="268326"/>
            </a:xfrm>
            <a:prstGeom prst="rect">
              <a:avLst/>
            </a:prstGeom>
            <a:solidFill>
              <a:srgbClr val="568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矩形 16">
            <a:extLst>
              <a:ext uri="{FF2B5EF4-FFF2-40B4-BE49-F238E27FC236}">
                <a16:creationId xmlns:a16="http://schemas.microsoft.com/office/drawing/2014/main" id="{6004F4CE-0067-4731-8ED0-651D5735978B}"/>
              </a:ext>
            </a:extLst>
          </p:cNvPr>
          <p:cNvSpPr/>
          <p:nvPr/>
        </p:nvSpPr>
        <p:spPr>
          <a:xfrm>
            <a:off x="5306787" y="573506"/>
            <a:ext cx="3505200" cy="1300354"/>
          </a:xfrm>
          <a:prstGeom prst="rect">
            <a:avLst/>
          </a:prstGeom>
        </p:spPr>
        <p:txBody>
          <a:bodyPr wrap="square" lIns="68573" tIns="34289" rIns="68573" bIns="34289">
            <a:spAutoFit/>
          </a:bodyPr>
          <a:lstStyle/>
          <a:p>
            <a:pPr algn="ctr" defTabSz="685715"/>
            <a:r>
              <a:rPr lang="en-US" altLang="zh-CN" sz="4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4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45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17">
                                          <p:stCondLst>
                                            <p:cond delay="0"/>
                                          </p:stCondLst>
                                        </p:cTn>
                                        <p:tgtEl>
                                          <p:spTgt spid="11"/>
                                        </p:tgtEl>
                                      </p:cBhvr>
                                    </p:animEffect>
                                    <p:anim calcmode="lin" valueType="num">
                                      <p:cBhvr>
                                        <p:cTn id="8"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13" dur="10">
                                          <p:stCondLst>
                                            <p:cond delay="244"/>
                                          </p:stCondLst>
                                        </p:cTn>
                                        <p:tgtEl>
                                          <p:spTgt spid="11"/>
                                        </p:tgtEl>
                                      </p:cBhvr>
                                      <p:to x="100000" y="60000"/>
                                    </p:animScale>
                                    <p:animScale>
                                      <p:cBhvr>
                                        <p:cTn id="14" dur="62" decel="50000">
                                          <p:stCondLst>
                                            <p:cond delay="254"/>
                                          </p:stCondLst>
                                        </p:cTn>
                                        <p:tgtEl>
                                          <p:spTgt spid="11"/>
                                        </p:tgtEl>
                                      </p:cBhvr>
                                      <p:to x="100000" y="100000"/>
                                    </p:animScale>
                                    <p:animScale>
                                      <p:cBhvr>
                                        <p:cTn id="15" dur="10">
                                          <p:stCondLst>
                                            <p:cond delay="492"/>
                                          </p:stCondLst>
                                        </p:cTn>
                                        <p:tgtEl>
                                          <p:spTgt spid="11"/>
                                        </p:tgtEl>
                                      </p:cBhvr>
                                      <p:to x="100000" y="80000"/>
                                    </p:animScale>
                                    <p:animScale>
                                      <p:cBhvr>
                                        <p:cTn id="16" dur="62" decel="50000">
                                          <p:stCondLst>
                                            <p:cond delay="502"/>
                                          </p:stCondLst>
                                        </p:cTn>
                                        <p:tgtEl>
                                          <p:spTgt spid="11"/>
                                        </p:tgtEl>
                                      </p:cBhvr>
                                      <p:to x="100000" y="100000"/>
                                    </p:animScale>
                                    <p:animScale>
                                      <p:cBhvr>
                                        <p:cTn id="17" dur="10">
                                          <p:stCondLst>
                                            <p:cond delay="616"/>
                                          </p:stCondLst>
                                        </p:cTn>
                                        <p:tgtEl>
                                          <p:spTgt spid="11"/>
                                        </p:tgtEl>
                                      </p:cBhvr>
                                      <p:to x="100000" y="90000"/>
                                    </p:animScale>
                                    <p:animScale>
                                      <p:cBhvr>
                                        <p:cTn id="18" dur="62" decel="50000">
                                          <p:stCondLst>
                                            <p:cond delay="625"/>
                                          </p:stCondLst>
                                        </p:cTn>
                                        <p:tgtEl>
                                          <p:spTgt spid="11"/>
                                        </p:tgtEl>
                                      </p:cBhvr>
                                      <p:to x="100000" y="100000"/>
                                    </p:animScale>
                                    <p:animScale>
                                      <p:cBhvr>
                                        <p:cTn id="19" dur="10">
                                          <p:stCondLst>
                                            <p:cond delay="678"/>
                                          </p:stCondLst>
                                        </p:cTn>
                                        <p:tgtEl>
                                          <p:spTgt spid="11"/>
                                        </p:tgtEl>
                                      </p:cBhvr>
                                      <p:to x="100000" y="95000"/>
                                    </p:animScale>
                                    <p:animScale>
                                      <p:cBhvr>
                                        <p:cTn id="20" dur="62" decel="50000">
                                          <p:stCondLst>
                                            <p:cond delay="688"/>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2335</Words>
  <Application>Microsoft Office PowerPoint</Application>
  <PresentationFormat>On-screen Show (16:9)</PresentationFormat>
  <Paragraphs>216</Paragraphs>
  <Slides>23</Slides>
  <Notes>23</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23</vt:i4>
      </vt:variant>
    </vt:vector>
  </HeadingPairs>
  <TitlesOfParts>
    <vt:vector size="40" baseType="lpstr">
      <vt:lpstr>微软雅黑</vt:lpstr>
      <vt:lpstr>宋体</vt:lpstr>
      <vt:lpstr>宋体</vt:lpstr>
      <vt:lpstr>Arial</vt:lpstr>
      <vt:lpstr>Arial-Rounded</vt:lpstr>
      <vt:lpstr>Calibri</vt:lpstr>
      <vt:lpstr>Century Gothic</vt:lpstr>
      <vt:lpstr>等线</vt:lpstr>
      <vt:lpstr>等线 Light</vt:lpstr>
      <vt:lpstr>Nunito</vt:lpstr>
      <vt:lpstr>UTM Avo</vt:lpstr>
      <vt:lpstr>Office Theme</vt:lpstr>
      <vt:lpstr>Office 主题​​</vt:lpstr>
      <vt:lpstr>Marketing Plan PowerPoint Template by SlideWin</vt:lpstr>
      <vt:lpstr>1_Office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45</cp:revision>
  <dcterms:created xsi:type="dcterms:W3CDTF">2021-12-19T16:39:00Z</dcterms:created>
  <dcterms:modified xsi:type="dcterms:W3CDTF">2024-05-02T03:36:48Z</dcterms:modified>
</cp:coreProperties>
</file>