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83" r:id="rId2"/>
    <p:sldId id="2007577185" r:id="rId3"/>
    <p:sldId id="2007577187" r:id="rId4"/>
    <p:sldId id="2007577183" r:id="rId5"/>
    <p:sldId id="281" r:id="rId6"/>
    <p:sldId id="417" r:id="rId7"/>
    <p:sldId id="25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AAD18E"/>
    <a:srgbClr val="ACD18F"/>
    <a:srgbClr val="33CCFF"/>
    <a:srgbClr val="FF9999"/>
    <a:srgbClr val="FF5050"/>
    <a:srgbClr val="660066"/>
    <a:srgbClr val="FF6600"/>
    <a:srgbClr val="B6D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66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5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57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8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3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6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3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1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5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6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45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4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649" r:id="rId6"/>
    <p:sldLayoutId id="2147483650" r:id="rId7"/>
    <p:sldLayoutId id="2147483741" r:id="rId8"/>
    <p:sldLayoutId id="2147483732" r:id="rId9"/>
    <p:sldLayoutId id="2147483655" r:id="rId10"/>
    <p:sldLayoutId id="2147483738" r:id="rId11"/>
    <p:sldLayoutId id="2147483718" r:id="rId12"/>
    <p:sldLayoutId id="2147483672" r:id="rId13"/>
    <p:sldLayoutId id="2147483669" r:id="rId14"/>
    <p:sldLayoutId id="214748374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18" Type="http://schemas.microsoft.com/office/2007/relationships/hdphoto" Target="../media/hdphoto5.wdp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svg"/><Relationship Id="rId5" Type="http://schemas.openxmlformats.org/officeDocument/2006/relationships/image" Target="../media/image31.png"/><Relationship Id="rId4" Type="http://schemas.openxmlformats.org/officeDocument/2006/relationships/image" Target="../media/image7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73025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83: Ki-lô-mét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2F75346-D892-4C18-856B-555FD2CAB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0"/>
            <a:ext cx="12186980" cy="64373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6A2831A-458E-4E6F-8AEB-CAC8440F9491}"/>
              </a:ext>
            </a:extLst>
          </p:cNvPr>
          <p:cNvGrpSpPr/>
          <p:nvPr/>
        </p:nvGrpSpPr>
        <p:grpSpPr>
          <a:xfrm>
            <a:off x="2751092" y="256143"/>
            <a:ext cx="6683595" cy="716691"/>
            <a:chOff x="-3307054" y="258911"/>
            <a:chExt cx="6565289" cy="87422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A65A30E-476F-44BA-8533-7B69D4E67992}"/>
                </a:ext>
              </a:extLst>
            </p:cNvPr>
            <p:cNvSpPr/>
            <p:nvPr/>
          </p:nvSpPr>
          <p:spPr>
            <a:xfrm>
              <a:off x="-3276019" y="258911"/>
              <a:ext cx="6534254" cy="874223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Quan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sơ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20CC1D-A6BB-4C1C-84C4-FC340547A665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0DE42D2-D66B-4314-84BD-FA1A8B6A79CB}"/>
              </a:ext>
            </a:extLst>
          </p:cNvPr>
          <p:cNvSpPr txBox="1"/>
          <p:nvPr/>
        </p:nvSpPr>
        <p:spPr>
          <a:xfrm>
            <a:off x="911342" y="5312971"/>
            <a:ext cx="10398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Quãng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Hân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1 km.” Theo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Tùng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334C-88F6-4B2B-ADE9-98EB9E8DEFC2}"/>
              </a:ext>
            </a:extLst>
          </p:cNvPr>
          <p:cNvGrpSpPr/>
          <p:nvPr/>
        </p:nvGrpSpPr>
        <p:grpSpPr>
          <a:xfrm>
            <a:off x="1648088" y="705114"/>
            <a:ext cx="9349166" cy="4541169"/>
            <a:chOff x="1633574" y="647057"/>
            <a:chExt cx="9349166" cy="454116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C562E11-3A11-4639-9400-50B8BD6E2FEB}"/>
                </a:ext>
              </a:extLst>
            </p:cNvPr>
            <p:cNvGrpSpPr/>
            <p:nvPr/>
          </p:nvGrpSpPr>
          <p:grpSpPr>
            <a:xfrm>
              <a:off x="1633574" y="647057"/>
              <a:ext cx="9349166" cy="4541169"/>
              <a:chOff x="1623634" y="736509"/>
              <a:chExt cx="9436525" cy="474147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42A8B15-AB5C-427E-A690-BAC55A790099}"/>
                  </a:ext>
                </a:extLst>
              </p:cNvPr>
              <p:cNvSpPr/>
              <p:nvPr/>
            </p:nvSpPr>
            <p:spPr>
              <a:xfrm>
                <a:off x="1623634" y="2152897"/>
                <a:ext cx="8562109" cy="3325091"/>
              </a:xfrm>
              <a:custGeom>
                <a:avLst/>
                <a:gdLst>
                  <a:gd name="connsiteX0" fmla="*/ 5015346 w 8562109"/>
                  <a:gd name="connsiteY0" fmla="*/ 27709 h 3325091"/>
                  <a:gd name="connsiteX1" fmla="*/ 4939146 w 8562109"/>
                  <a:gd name="connsiteY1" fmla="*/ 55418 h 3325091"/>
                  <a:gd name="connsiteX2" fmla="*/ 4717473 w 8562109"/>
                  <a:gd name="connsiteY2" fmla="*/ 90054 h 3325091"/>
                  <a:gd name="connsiteX3" fmla="*/ 4606637 w 8562109"/>
                  <a:gd name="connsiteY3" fmla="*/ 138545 h 3325091"/>
                  <a:gd name="connsiteX4" fmla="*/ 4558146 w 8562109"/>
                  <a:gd name="connsiteY4" fmla="*/ 187036 h 3325091"/>
                  <a:gd name="connsiteX5" fmla="*/ 4461164 w 8562109"/>
                  <a:gd name="connsiteY5" fmla="*/ 242454 h 3325091"/>
                  <a:gd name="connsiteX6" fmla="*/ 4364182 w 8562109"/>
                  <a:gd name="connsiteY6" fmla="*/ 332509 h 3325091"/>
                  <a:gd name="connsiteX7" fmla="*/ 4267200 w 8562109"/>
                  <a:gd name="connsiteY7" fmla="*/ 367145 h 3325091"/>
                  <a:gd name="connsiteX8" fmla="*/ 4239491 w 8562109"/>
                  <a:gd name="connsiteY8" fmla="*/ 450272 h 3325091"/>
                  <a:gd name="connsiteX9" fmla="*/ 3969328 w 8562109"/>
                  <a:gd name="connsiteY9" fmla="*/ 484909 h 3325091"/>
                  <a:gd name="connsiteX10" fmla="*/ 3858491 w 8562109"/>
                  <a:gd name="connsiteY10" fmla="*/ 512618 h 3325091"/>
                  <a:gd name="connsiteX11" fmla="*/ 3789218 w 8562109"/>
                  <a:gd name="connsiteY11" fmla="*/ 533400 h 3325091"/>
                  <a:gd name="connsiteX12" fmla="*/ 3754582 w 8562109"/>
                  <a:gd name="connsiteY12" fmla="*/ 588818 h 3325091"/>
                  <a:gd name="connsiteX13" fmla="*/ 3671455 w 8562109"/>
                  <a:gd name="connsiteY13" fmla="*/ 644236 h 3325091"/>
                  <a:gd name="connsiteX14" fmla="*/ 3588328 w 8562109"/>
                  <a:gd name="connsiteY14" fmla="*/ 671945 h 3325091"/>
                  <a:gd name="connsiteX15" fmla="*/ 3546764 w 8562109"/>
                  <a:gd name="connsiteY15" fmla="*/ 671945 h 3325091"/>
                  <a:gd name="connsiteX16" fmla="*/ 3498273 w 8562109"/>
                  <a:gd name="connsiteY16" fmla="*/ 748145 h 3325091"/>
                  <a:gd name="connsiteX17" fmla="*/ 3373582 w 8562109"/>
                  <a:gd name="connsiteY17" fmla="*/ 727363 h 3325091"/>
                  <a:gd name="connsiteX18" fmla="*/ 3186546 w 8562109"/>
                  <a:gd name="connsiteY18" fmla="*/ 727363 h 3325091"/>
                  <a:gd name="connsiteX19" fmla="*/ 2999509 w 8562109"/>
                  <a:gd name="connsiteY19" fmla="*/ 768927 h 3325091"/>
                  <a:gd name="connsiteX20" fmla="*/ 2874818 w 8562109"/>
                  <a:gd name="connsiteY20" fmla="*/ 865909 h 3325091"/>
                  <a:gd name="connsiteX21" fmla="*/ 2701637 w 8562109"/>
                  <a:gd name="connsiteY21" fmla="*/ 817418 h 3325091"/>
                  <a:gd name="connsiteX22" fmla="*/ 2535382 w 8562109"/>
                  <a:gd name="connsiteY22" fmla="*/ 831272 h 3325091"/>
                  <a:gd name="connsiteX23" fmla="*/ 2355273 w 8562109"/>
                  <a:gd name="connsiteY23" fmla="*/ 893618 h 3325091"/>
                  <a:gd name="connsiteX24" fmla="*/ 2292928 w 8562109"/>
                  <a:gd name="connsiteY24" fmla="*/ 928254 h 3325091"/>
                  <a:gd name="connsiteX25" fmla="*/ 2189018 w 8562109"/>
                  <a:gd name="connsiteY25" fmla="*/ 1046018 h 3325091"/>
                  <a:gd name="connsiteX26" fmla="*/ 1711037 w 8562109"/>
                  <a:gd name="connsiteY26" fmla="*/ 1565563 h 3325091"/>
                  <a:gd name="connsiteX27" fmla="*/ 1115291 w 8562109"/>
                  <a:gd name="connsiteY27" fmla="*/ 1634836 h 3325091"/>
                  <a:gd name="connsiteX28" fmla="*/ 554182 w 8562109"/>
                  <a:gd name="connsiteY28" fmla="*/ 1766454 h 3325091"/>
                  <a:gd name="connsiteX29" fmla="*/ 325582 w 8562109"/>
                  <a:gd name="connsiteY29" fmla="*/ 1856509 h 3325091"/>
                  <a:gd name="connsiteX30" fmla="*/ 117764 w 8562109"/>
                  <a:gd name="connsiteY30" fmla="*/ 1988127 h 3325091"/>
                  <a:gd name="connsiteX31" fmla="*/ 0 w 8562109"/>
                  <a:gd name="connsiteY31" fmla="*/ 2237509 h 3325091"/>
                  <a:gd name="connsiteX32" fmla="*/ 55418 w 8562109"/>
                  <a:gd name="connsiteY32" fmla="*/ 2431472 h 3325091"/>
                  <a:gd name="connsiteX33" fmla="*/ 152400 w 8562109"/>
                  <a:gd name="connsiteY33" fmla="*/ 2542309 h 3325091"/>
                  <a:gd name="connsiteX34" fmla="*/ 311728 w 8562109"/>
                  <a:gd name="connsiteY34" fmla="*/ 2632363 h 3325091"/>
                  <a:gd name="connsiteX35" fmla="*/ 547255 w 8562109"/>
                  <a:gd name="connsiteY35" fmla="*/ 2646218 h 3325091"/>
                  <a:gd name="connsiteX36" fmla="*/ 789709 w 8562109"/>
                  <a:gd name="connsiteY36" fmla="*/ 2667000 h 3325091"/>
                  <a:gd name="connsiteX37" fmla="*/ 1073728 w 8562109"/>
                  <a:gd name="connsiteY37" fmla="*/ 2729345 h 3325091"/>
                  <a:gd name="connsiteX38" fmla="*/ 1233055 w 8562109"/>
                  <a:gd name="connsiteY38" fmla="*/ 2812472 h 3325091"/>
                  <a:gd name="connsiteX39" fmla="*/ 1274618 w 8562109"/>
                  <a:gd name="connsiteY39" fmla="*/ 2895600 h 3325091"/>
                  <a:gd name="connsiteX40" fmla="*/ 1274618 w 8562109"/>
                  <a:gd name="connsiteY40" fmla="*/ 2957945 h 3325091"/>
                  <a:gd name="connsiteX41" fmla="*/ 1413164 w 8562109"/>
                  <a:gd name="connsiteY41" fmla="*/ 2992581 h 3325091"/>
                  <a:gd name="connsiteX42" fmla="*/ 1565564 w 8562109"/>
                  <a:gd name="connsiteY42" fmla="*/ 3089563 h 3325091"/>
                  <a:gd name="connsiteX43" fmla="*/ 1662546 w 8562109"/>
                  <a:gd name="connsiteY43" fmla="*/ 3158836 h 3325091"/>
                  <a:gd name="connsiteX44" fmla="*/ 1808018 w 8562109"/>
                  <a:gd name="connsiteY44" fmla="*/ 3214254 h 3325091"/>
                  <a:gd name="connsiteX45" fmla="*/ 2008909 w 8562109"/>
                  <a:gd name="connsiteY45" fmla="*/ 3241963 h 3325091"/>
                  <a:gd name="connsiteX46" fmla="*/ 2133600 w 8562109"/>
                  <a:gd name="connsiteY46" fmla="*/ 3269672 h 3325091"/>
                  <a:gd name="connsiteX47" fmla="*/ 2389909 w 8562109"/>
                  <a:gd name="connsiteY47" fmla="*/ 3325091 h 3325091"/>
                  <a:gd name="connsiteX48" fmla="*/ 2763982 w 8562109"/>
                  <a:gd name="connsiteY48" fmla="*/ 3304309 h 3325091"/>
                  <a:gd name="connsiteX49" fmla="*/ 3096491 w 8562109"/>
                  <a:gd name="connsiteY49" fmla="*/ 3297381 h 3325091"/>
                  <a:gd name="connsiteX50" fmla="*/ 3165764 w 8562109"/>
                  <a:gd name="connsiteY50" fmla="*/ 3269672 h 3325091"/>
                  <a:gd name="connsiteX51" fmla="*/ 3214255 w 8562109"/>
                  <a:gd name="connsiteY51" fmla="*/ 3318163 h 3325091"/>
                  <a:gd name="connsiteX52" fmla="*/ 3768437 w 8562109"/>
                  <a:gd name="connsiteY52" fmla="*/ 3193472 h 3325091"/>
                  <a:gd name="connsiteX53" fmla="*/ 4107873 w 8562109"/>
                  <a:gd name="connsiteY53" fmla="*/ 3151909 h 3325091"/>
                  <a:gd name="connsiteX54" fmla="*/ 4357255 w 8562109"/>
                  <a:gd name="connsiteY54" fmla="*/ 3151909 h 3325091"/>
                  <a:gd name="connsiteX55" fmla="*/ 4447309 w 8562109"/>
                  <a:gd name="connsiteY55" fmla="*/ 3172691 h 3325091"/>
                  <a:gd name="connsiteX56" fmla="*/ 4558146 w 8562109"/>
                  <a:gd name="connsiteY56" fmla="*/ 3241963 h 3325091"/>
                  <a:gd name="connsiteX57" fmla="*/ 4897582 w 8562109"/>
                  <a:gd name="connsiteY57" fmla="*/ 3235036 h 3325091"/>
                  <a:gd name="connsiteX58" fmla="*/ 5174673 w 8562109"/>
                  <a:gd name="connsiteY58" fmla="*/ 3228109 h 3325091"/>
                  <a:gd name="connsiteX59" fmla="*/ 5313218 w 8562109"/>
                  <a:gd name="connsiteY59" fmla="*/ 3228109 h 3325091"/>
                  <a:gd name="connsiteX60" fmla="*/ 5638800 w 8562109"/>
                  <a:gd name="connsiteY60" fmla="*/ 3179618 h 3325091"/>
                  <a:gd name="connsiteX61" fmla="*/ 5770418 w 8562109"/>
                  <a:gd name="connsiteY61" fmla="*/ 3144981 h 3325091"/>
                  <a:gd name="connsiteX62" fmla="*/ 5902037 w 8562109"/>
                  <a:gd name="connsiteY62" fmla="*/ 3179618 h 3325091"/>
                  <a:gd name="connsiteX63" fmla="*/ 6075218 w 8562109"/>
                  <a:gd name="connsiteY63" fmla="*/ 3207327 h 3325091"/>
                  <a:gd name="connsiteX64" fmla="*/ 6283037 w 8562109"/>
                  <a:gd name="connsiteY64" fmla="*/ 3179618 h 3325091"/>
                  <a:gd name="connsiteX65" fmla="*/ 6407728 w 8562109"/>
                  <a:gd name="connsiteY65" fmla="*/ 3158836 h 3325091"/>
                  <a:gd name="connsiteX66" fmla="*/ 6490855 w 8562109"/>
                  <a:gd name="connsiteY66" fmla="*/ 3144981 h 3325091"/>
                  <a:gd name="connsiteX67" fmla="*/ 6643255 w 8562109"/>
                  <a:gd name="connsiteY67" fmla="*/ 3158836 h 3325091"/>
                  <a:gd name="connsiteX68" fmla="*/ 6899564 w 8562109"/>
                  <a:gd name="connsiteY68" fmla="*/ 3158836 h 3325091"/>
                  <a:gd name="connsiteX69" fmla="*/ 7121237 w 8562109"/>
                  <a:gd name="connsiteY69" fmla="*/ 3110345 h 3325091"/>
                  <a:gd name="connsiteX70" fmla="*/ 7218218 w 8562109"/>
                  <a:gd name="connsiteY70" fmla="*/ 3048000 h 3325091"/>
                  <a:gd name="connsiteX71" fmla="*/ 7398328 w 8562109"/>
                  <a:gd name="connsiteY71" fmla="*/ 3020291 h 3325091"/>
                  <a:gd name="connsiteX72" fmla="*/ 7578437 w 8562109"/>
                  <a:gd name="connsiteY72" fmla="*/ 2978727 h 3325091"/>
                  <a:gd name="connsiteX73" fmla="*/ 7793182 w 8562109"/>
                  <a:gd name="connsiteY73" fmla="*/ 2978727 h 3325091"/>
                  <a:gd name="connsiteX74" fmla="*/ 8063346 w 8562109"/>
                  <a:gd name="connsiteY74" fmla="*/ 2944091 h 3325091"/>
                  <a:gd name="connsiteX75" fmla="*/ 8243455 w 8562109"/>
                  <a:gd name="connsiteY75" fmla="*/ 2874818 h 3325091"/>
                  <a:gd name="connsiteX76" fmla="*/ 8409709 w 8562109"/>
                  <a:gd name="connsiteY76" fmla="*/ 2819400 h 3325091"/>
                  <a:gd name="connsiteX77" fmla="*/ 8499764 w 8562109"/>
                  <a:gd name="connsiteY77" fmla="*/ 2708563 h 3325091"/>
                  <a:gd name="connsiteX78" fmla="*/ 8562109 w 8562109"/>
                  <a:gd name="connsiteY78" fmla="*/ 2556163 h 3325091"/>
                  <a:gd name="connsiteX79" fmla="*/ 8513618 w 8562109"/>
                  <a:gd name="connsiteY79" fmla="*/ 2168236 h 3325091"/>
                  <a:gd name="connsiteX80" fmla="*/ 8361218 w 8562109"/>
                  <a:gd name="connsiteY80" fmla="*/ 1981200 h 3325091"/>
                  <a:gd name="connsiteX81" fmla="*/ 8215746 w 8562109"/>
                  <a:gd name="connsiteY81" fmla="*/ 1828800 h 3325091"/>
                  <a:gd name="connsiteX82" fmla="*/ 8084128 w 8562109"/>
                  <a:gd name="connsiteY82" fmla="*/ 1634836 h 3325091"/>
                  <a:gd name="connsiteX83" fmla="*/ 7966364 w 8562109"/>
                  <a:gd name="connsiteY83" fmla="*/ 1510145 h 3325091"/>
                  <a:gd name="connsiteX84" fmla="*/ 7883237 w 8562109"/>
                  <a:gd name="connsiteY84" fmla="*/ 1336963 h 3325091"/>
                  <a:gd name="connsiteX85" fmla="*/ 7751618 w 8562109"/>
                  <a:gd name="connsiteY85" fmla="*/ 1108363 h 3325091"/>
                  <a:gd name="connsiteX86" fmla="*/ 7710055 w 8562109"/>
                  <a:gd name="connsiteY86" fmla="*/ 1004454 h 3325091"/>
                  <a:gd name="connsiteX87" fmla="*/ 7606146 w 8562109"/>
                  <a:gd name="connsiteY87" fmla="*/ 962891 h 3325091"/>
                  <a:gd name="connsiteX88" fmla="*/ 7481455 w 8562109"/>
                  <a:gd name="connsiteY88" fmla="*/ 713509 h 3325091"/>
                  <a:gd name="connsiteX89" fmla="*/ 7329055 w 8562109"/>
                  <a:gd name="connsiteY89" fmla="*/ 568036 h 3325091"/>
                  <a:gd name="connsiteX90" fmla="*/ 7148946 w 8562109"/>
                  <a:gd name="connsiteY90" fmla="*/ 436418 h 3325091"/>
                  <a:gd name="connsiteX91" fmla="*/ 6927273 w 8562109"/>
                  <a:gd name="connsiteY91" fmla="*/ 381000 h 3325091"/>
                  <a:gd name="connsiteX92" fmla="*/ 6851073 w 8562109"/>
                  <a:gd name="connsiteY92" fmla="*/ 339436 h 3325091"/>
                  <a:gd name="connsiteX93" fmla="*/ 6740237 w 8562109"/>
                  <a:gd name="connsiteY93" fmla="*/ 235527 h 3325091"/>
                  <a:gd name="connsiteX94" fmla="*/ 6546273 w 8562109"/>
                  <a:gd name="connsiteY94" fmla="*/ 124691 h 3325091"/>
                  <a:gd name="connsiteX95" fmla="*/ 6303818 w 8562109"/>
                  <a:gd name="connsiteY95" fmla="*/ 76200 h 3325091"/>
                  <a:gd name="connsiteX96" fmla="*/ 6033655 w 8562109"/>
                  <a:gd name="connsiteY96" fmla="*/ 41563 h 3325091"/>
                  <a:gd name="connsiteX97" fmla="*/ 5936673 w 8562109"/>
                  <a:gd name="connsiteY97" fmla="*/ 27709 h 3325091"/>
                  <a:gd name="connsiteX98" fmla="*/ 5465618 w 8562109"/>
                  <a:gd name="connsiteY98" fmla="*/ 0 h 3325091"/>
                  <a:gd name="connsiteX99" fmla="*/ 5015346 w 8562109"/>
                  <a:gd name="connsiteY99" fmla="*/ 27709 h 332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8562109" h="3325091">
                    <a:moveTo>
                      <a:pt x="5015346" y="27709"/>
                    </a:moveTo>
                    <a:lnTo>
                      <a:pt x="4939146" y="55418"/>
                    </a:lnTo>
                    <a:lnTo>
                      <a:pt x="4717473" y="90054"/>
                    </a:lnTo>
                    <a:lnTo>
                      <a:pt x="4606637" y="138545"/>
                    </a:lnTo>
                    <a:lnTo>
                      <a:pt x="4558146" y="187036"/>
                    </a:lnTo>
                    <a:lnTo>
                      <a:pt x="4461164" y="242454"/>
                    </a:lnTo>
                    <a:lnTo>
                      <a:pt x="4364182" y="332509"/>
                    </a:lnTo>
                    <a:lnTo>
                      <a:pt x="4267200" y="367145"/>
                    </a:lnTo>
                    <a:lnTo>
                      <a:pt x="4239491" y="450272"/>
                    </a:lnTo>
                    <a:lnTo>
                      <a:pt x="3969328" y="484909"/>
                    </a:lnTo>
                    <a:lnTo>
                      <a:pt x="3858491" y="512618"/>
                    </a:lnTo>
                    <a:lnTo>
                      <a:pt x="3789218" y="533400"/>
                    </a:lnTo>
                    <a:lnTo>
                      <a:pt x="3754582" y="588818"/>
                    </a:lnTo>
                    <a:lnTo>
                      <a:pt x="3671455" y="644236"/>
                    </a:lnTo>
                    <a:lnTo>
                      <a:pt x="3588328" y="671945"/>
                    </a:lnTo>
                    <a:lnTo>
                      <a:pt x="3546764" y="671945"/>
                    </a:lnTo>
                    <a:lnTo>
                      <a:pt x="3498273" y="748145"/>
                    </a:lnTo>
                    <a:lnTo>
                      <a:pt x="3373582" y="727363"/>
                    </a:lnTo>
                    <a:lnTo>
                      <a:pt x="3186546" y="727363"/>
                    </a:lnTo>
                    <a:lnTo>
                      <a:pt x="2999509" y="768927"/>
                    </a:lnTo>
                    <a:lnTo>
                      <a:pt x="2874818" y="865909"/>
                    </a:lnTo>
                    <a:lnTo>
                      <a:pt x="2701637" y="817418"/>
                    </a:lnTo>
                    <a:lnTo>
                      <a:pt x="2535382" y="831272"/>
                    </a:lnTo>
                    <a:lnTo>
                      <a:pt x="2355273" y="893618"/>
                    </a:lnTo>
                    <a:lnTo>
                      <a:pt x="2292928" y="928254"/>
                    </a:lnTo>
                    <a:lnTo>
                      <a:pt x="2189018" y="1046018"/>
                    </a:lnTo>
                    <a:lnTo>
                      <a:pt x="1711037" y="1565563"/>
                    </a:lnTo>
                    <a:lnTo>
                      <a:pt x="1115291" y="1634836"/>
                    </a:lnTo>
                    <a:lnTo>
                      <a:pt x="554182" y="1766454"/>
                    </a:lnTo>
                    <a:lnTo>
                      <a:pt x="325582" y="1856509"/>
                    </a:lnTo>
                    <a:lnTo>
                      <a:pt x="117764" y="1988127"/>
                    </a:lnTo>
                    <a:lnTo>
                      <a:pt x="0" y="2237509"/>
                    </a:lnTo>
                    <a:lnTo>
                      <a:pt x="55418" y="2431472"/>
                    </a:lnTo>
                    <a:lnTo>
                      <a:pt x="152400" y="2542309"/>
                    </a:lnTo>
                    <a:lnTo>
                      <a:pt x="311728" y="2632363"/>
                    </a:lnTo>
                    <a:lnTo>
                      <a:pt x="547255" y="2646218"/>
                    </a:lnTo>
                    <a:lnTo>
                      <a:pt x="789709" y="2667000"/>
                    </a:lnTo>
                    <a:lnTo>
                      <a:pt x="1073728" y="2729345"/>
                    </a:lnTo>
                    <a:lnTo>
                      <a:pt x="1233055" y="2812472"/>
                    </a:lnTo>
                    <a:lnTo>
                      <a:pt x="1274618" y="2895600"/>
                    </a:lnTo>
                    <a:lnTo>
                      <a:pt x="1274618" y="2957945"/>
                    </a:lnTo>
                    <a:lnTo>
                      <a:pt x="1413164" y="2992581"/>
                    </a:lnTo>
                    <a:lnTo>
                      <a:pt x="1565564" y="3089563"/>
                    </a:lnTo>
                    <a:lnTo>
                      <a:pt x="1662546" y="3158836"/>
                    </a:lnTo>
                    <a:lnTo>
                      <a:pt x="1808018" y="3214254"/>
                    </a:lnTo>
                    <a:lnTo>
                      <a:pt x="2008909" y="3241963"/>
                    </a:lnTo>
                    <a:lnTo>
                      <a:pt x="2133600" y="3269672"/>
                    </a:lnTo>
                    <a:lnTo>
                      <a:pt x="2389909" y="3325091"/>
                    </a:lnTo>
                    <a:lnTo>
                      <a:pt x="2763982" y="3304309"/>
                    </a:lnTo>
                    <a:lnTo>
                      <a:pt x="3096491" y="3297381"/>
                    </a:lnTo>
                    <a:lnTo>
                      <a:pt x="3165764" y="3269672"/>
                    </a:lnTo>
                    <a:lnTo>
                      <a:pt x="3214255" y="3318163"/>
                    </a:lnTo>
                    <a:lnTo>
                      <a:pt x="3768437" y="3193472"/>
                    </a:lnTo>
                    <a:lnTo>
                      <a:pt x="4107873" y="3151909"/>
                    </a:lnTo>
                    <a:lnTo>
                      <a:pt x="4357255" y="3151909"/>
                    </a:lnTo>
                    <a:lnTo>
                      <a:pt x="4447309" y="3172691"/>
                    </a:lnTo>
                    <a:lnTo>
                      <a:pt x="4558146" y="3241963"/>
                    </a:lnTo>
                    <a:lnTo>
                      <a:pt x="4897582" y="3235036"/>
                    </a:lnTo>
                    <a:lnTo>
                      <a:pt x="5174673" y="3228109"/>
                    </a:lnTo>
                    <a:lnTo>
                      <a:pt x="5313218" y="3228109"/>
                    </a:lnTo>
                    <a:lnTo>
                      <a:pt x="5638800" y="3179618"/>
                    </a:lnTo>
                    <a:lnTo>
                      <a:pt x="5770418" y="3144981"/>
                    </a:lnTo>
                    <a:lnTo>
                      <a:pt x="5902037" y="3179618"/>
                    </a:lnTo>
                    <a:lnTo>
                      <a:pt x="6075218" y="3207327"/>
                    </a:lnTo>
                    <a:lnTo>
                      <a:pt x="6283037" y="3179618"/>
                    </a:lnTo>
                    <a:lnTo>
                      <a:pt x="6407728" y="3158836"/>
                    </a:lnTo>
                    <a:lnTo>
                      <a:pt x="6490855" y="3144981"/>
                    </a:lnTo>
                    <a:lnTo>
                      <a:pt x="6643255" y="3158836"/>
                    </a:lnTo>
                    <a:lnTo>
                      <a:pt x="6899564" y="3158836"/>
                    </a:lnTo>
                    <a:lnTo>
                      <a:pt x="7121237" y="3110345"/>
                    </a:lnTo>
                    <a:lnTo>
                      <a:pt x="7218218" y="3048000"/>
                    </a:lnTo>
                    <a:lnTo>
                      <a:pt x="7398328" y="3020291"/>
                    </a:lnTo>
                    <a:lnTo>
                      <a:pt x="7578437" y="2978727"/>
                    </a:lnTo>
                    <a:lnTo>
                      <a:pt x="7793182" y="2978727"/>
                    </a:lnTo>
                    <a:lnTo>
                      <a:pt x="8063346" y="2944091"/>
                    </a:lnTo>
                    <a:lnTo>
                      <a:pt x="8243455" y="2874818"/>
                    </a:lnTo>
                    <a:lnTo>
                      <a:pt x="8409709" y="2819400"/>
                    </a:lnTo>
                    <a:lnTo>
                      <a:pt x="8499764" y="2708563"/>
                    </a:lnTo>
                    <a:lnTo>
                      <a:pt x="8562109" y="2556163"/>
                    </a:lnTo>
                    <a:lnTo>
                      <a:pt x="8513618" y="2168236"/>
                    </a:lnTo>
                    <a:lnTo>
                      <a:pt x="8361218" y="1981200"/>
                    </a:lnTo>
                    <a:lnTo>
                      <a:pt x="8215746" y="1828800"/>
                    </a:lnTo>
                    <a:lnTo>
                      <a:pt x="8084128" y="1634836"/>
                    </a:lnTo>
                    <a:lnTo>
                      <a:pt x="7966364" y="1510145"/>
                    </a:lnTo>
                    <a:lnTo>
                      <a:pt x="7883237" y="1336963"/>
                    </a:lnTo>
                    <a:lnTo>
                      <a:pt x="7751618" y="1108363"/>
                    </a:lnTo>
                    <a:lnTo>
                      <a:pt x="7710055" y="1004454"/>
                    </a:lnTo>
                    <a:lnTo>
                      <a:pt x="7606146" y="962891"/>
                    </a:lnTo>
                    <a:lnTo>
                      <a:pt x="7481455" y="713509"/>
                    </a:lnTo>
                    <a:lnTo>
                      <a:pt x="7329055" y="568036"/>
                    </a:lnTo>
                    <a:lnTo>
                      <a:pt x="7148946" y="436418"/>
                    </a:lnTo>
                    <a:lnTo>
                      <a:pt x="6927273" y="381000"/>
                    </a:lnTo>
                    <a:lnTo>
                      <a:pt x="6851073" y="339436"/>
                    </a:lnTo>
                    <a:lnTo>
                      <a:pt x="6740237" y="235527"/>
                    </a:lnTo>
                    <a:lnTo>
                      <a:pt x="6546273" y="124691"/>
                    </a:lnTo>
                    <a:lnTo>
                      <a:pt x="6303818" y="76200"/>
                    </a:lnTo>
                    <a:lnTo>
                      <a:pt x="6033655" y="41563"/>
                    </a:lnTo>
                    <a:lnTo>
                      <a:pt x="5936673" y="27709"/>
                    </a:lnTo>
                    <a:lnTo>
                      <a:pt x="5465618" y="0"/>
                    </a:lnTo>
                    <a:lnTo>
                      <a:pt x="5015346" y="27709"/>
                    </a:lnTo>
                    <a:close/>
                  </a:path>
                </a:pathLst>
              </a:custGeom>
              <a:solidFill>
                <a:srgbClr val="AAD18E"/>
              </a:solidFill>
              <a:ln>
                <a:solidFill>
                  <a:srgbClr val="AAD1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6B5F853-F83F-493B-B71F-C320B0CC5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6286" y="736509"/>
                <a:ext cx="2205604" cy="220560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41E04A2-8741-4C96-A86C-A0BF0D8187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3064" b="29705" l="65929" r="76131">
                            <a14:foregroundMark x1="65929" y1="25350" x2="65929" y2="25350"/>
                            <a14:foregroundMark x1="66025" y1="23328" x2="66025" y2="23328"/>
                            <a14:foregroundMark x1="68912" y1="27994" x2="69009" y2="29860"/>
                            <a14:foregroundMark x1="73436" y1="28149" x2="73436" y2="29549"/>
                            <a14:foregroundMark x1="76131" y1="23328" x2="76131" y2="23328"/>
                          </a14:backgroundRemoval>
                        </a14:imgEffect>
                      </a14:imgLayer>
                    </a14:imgProps>
                  </a:ext>
                </a:extLst>
              </a:blip>
              <a:srcRect l="64896" t="11160" r="22654" b="68208"/>
              <a:stretch/>
            </p:blipFill>
            <p:spPr>
              <a:xfrm>
                <a:off x="7590389" y="1443762"/>
                <a:ext cx="1184564" cy="121494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0E3FAF0-629E-4134-85E9-1AE4A79683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882" b="54277" l="63234" r="82772">
                            <a14:foregroundMark x1="68527" y1="33126" x2="68527" y2="33126"/>
                            <a14:foregroundMark x1="63330" y1="37947" x2="63330" y2="37947"/>
                            <a14:foregroundMark x1="81424" y1="46034" x2="81424" y2="46034"/>
                            <a14:foregroundMark x1="68720" y1="49922" x2="68720" y2="49922"/>
                            <a14:foregroundMark x1="71415" y1="54277" x2="71415" y2="54277"/>
                            <a14:foregroundMark x1="76516" y1="50855" x2="76516" y2="50855"/>
                            <a14:foregroundMark x1="77382" y1="50855" x2="77671" y2="50855"/>
                            <a14:foregroundMark x1="76516" y1="51011" x2="77671" y2="51011"/>
                            <a14:foregroundMark x1="68431" y1="31882" x2="68431" y2="31882"/>
                            <a14:foregroundMark x1="77671" y1="36703" x2="77671" y2="36703"/>
                            <a14:foregroundMark x1="76708" y1="35614" x2="78345" y2="37481"/>
                            <a14:foregroundMark x1="82194" y1="46190" x2="82194" y2="46190"/>
                            <a14:foregroundMark x1="82772" y1="47278" x2="82772" y2="47278"/>
                            <a14:foregroundMark x1="81328" y1="42613" x2="81328" y2="42613"/>
                            <a14:foregroundMark x1="79981" y1="40747" x2="79981" y2="40747"/>
                            <a14:foregroundMark x1="78441" y1="37481" x2="80558" y2="42768"/>
                            <a14:foregroundMark x1="78633" y1="38103" x2="81424" y2="42613"/>
                          </a14:backgroundRemoval>
                        </a14:imgEffect>
                      </a14:imgLayer>
                    </a14:imgProps>
                  </a:ext>
                </a:extLst>
              </a:blip>
              <a:srcRect l="61838" t="31267" r="16323" b="45093"/>
              <a:stretch/>
            </p:blipFill>
            <p:spPr>
              <a:xfrm>
                <a:off x="7399185" y="2855388"/>
                <a:ext cx="2077945" cy="139201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08641DA-A4CD-411C-A516-4F0709E194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1991" b="69051" l="6160" r="30799">
                            <a14:foregroundMark x1="7315" y1="49300" x2="7315" y2="49300"/>
                            <a14:foregroundMark x1="6256" y1="50389" x2="6256" y2="50389"/>
                            <a14:foregroundMark x1="12608" y1="67963" x2="12608" y2="67963"/>
                            <a14:foregroundMark x1="14629" y1="57543" x2="20693" y2="55365"/>
                            <a14:foregroundMark x1="29836" y1="48678" x2="29836" y2="48678"/>
                            <a14:foregroundMark x1="30221" y1="47745" x2="30221" y2="47745"/>
                            <a14:foregroundMark x1="27430" y1="43079" x2="28200" y2="44635"/>
                            <a14:foregroundMark x1="30895" y1="48834" x2="30895" y2="48834"/>
                            <a14:foregroundMark x1="29933" y1="49767" x2="29933" y2="49767"/>
                            <a14:foregroundMark x1="18479" y1="54277" x2="18479" y2="55988"/>
                            <a14:foregroundMark x1="6160" y1="55210" x2="6160" y2="63297"/>
                            <a14:foregroundMark x1="6160" y1="63297" x2="16651" y2="68740"/>
                            <a14:foregroundMark x1="16651" y1="68740" x2="16747" y2="68740"/>
                            <a14:foregroundMark x1="15496" y1="69051" x2="19634" y2="65163"/>
                          </a14:backgroundRemoval>
                        </a14:imgEffect>
                      </a14:imgLayer>
                    </a14:imgProps>
                  </a:ext>
                </a:extLst>
              </a:blip>
              <a:srcRect l="5415" t="39025" r="68185" b="30657"/>
              <a:stretch/>
            </p:blipFill>
            <p:spPr>
              <a:xfrm>
                <a:off x="1912645" y="3080756"/>
                <a:ext cx="2511920" cy="1785267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D0A6A18-0D8B-4339-A867-F06A6A1399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2613" b="51011" l="48027" r="59962">
                            <a14:foregroundMark x1="48123" y1="46967" x2="48123" y2="46967"/>
                            <a14:foregroundMark x1="50144" y1="51011" x2="50144" y2="51011"/>
                            <a14:foregroundMark x1="54957" y1="48989" x2="57363" y2="48834"/>
                            <a14:foregroundMark x1="59577" y1="48834" x2="59577" y2="48834"/>
                            <a14:foregroundMark x1="59962" y1="48989" x2="59962" y2="48989"/>
                          </a14:backgroundRemoval>
                        </a14:imgEffect>
                      </a14:imgLayer>
                    </a14:imgProps>
                  </a:ext>
                </a:extLst>
              </a:blip>
              <a:srcRect l="47213" t="41809" r="39253" b="47709"/>
              <a:stretch/>
            </p:blipFill>
            <p:spPr>
              <a:xfrm>
                <a:off x="5904688" y="3154519"/>
                <a:ext cx="1287739" cy="716921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D2BC667-D4CB-4D31-9A08-1C3673239C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2613" b="51011" l="48027" r="59962">
                            <a14:foregroundMark x1="48123" y1="46967" x2="48123" y2="46967"/>
                            <a14:foregroundMark x1="50144" y1="51011" x2="50144" y2="51011"/>
                            <a14:foregroundMark x1="54957" y1="48989" x2="57363" y2="48834"/>
                            <a14:foregroundMark x1="59577" y1="48834" x2="59577" y2="48834"/>
                            <a14:foregroundMark x1="59962" y1="48989" x2="59962" y2="48989"/>
                          </a14:backgroundRemoval>
                        </a14:imgEffect>
                      </a14:imgLayer>
                    </a14:imgProps>
                  </a:ext>
                </a:extLst>
              </a:blip>
              <a:srcRect l="47213" t="41809" r="46261" b="47709"/>
              <a:stretch/>
            </p:blipFill>
            <p:spPr>
              <a:xfrm>
                <a:off x="4092667" y="3930980"/>
                <a:ext cx="620909" cy="77197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49AC997-9BBA-4527-850D-E61554C097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0645" b="68130" l="63727" r="72209">
                            <a14:foregroundMark x1="66025" y1="65941" x2="66314" y2="66407"/>
                            <a14:foregroundMark x1="68816" y1="66563" x2="68816" y2="66252"/>
                          </a14:backgroundRemoval>
                        </a14:imgEffect>
                      </a14:imgLayer>
                    </a14:imgProps>
                  </a:ext>
                </a:extLst>
              </a:blip>
              <a:srcRect l="62667" t="59709" r="26731" b="30934"/>
              <a:stretch/>
            </p:blipFill>
            <p:spPr>
              <a:xfrm>
                <a:off x="7385573" y="4296453"/>
                <a:ext cx="1008782" cy="55101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E94C1C1-1E14-4051-B5D3-A6D6F292BA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347" b="89888" l="8176" r="89780">
                            <a14:foregroundMark x1="73113" y1="48315" x2="73113" y2="48315"/>
                            <a14:foregroundMark x1="32862" y1="8347" x2="32862" y2="8347"/>
                            <a14:foregroundMark x1="8176" y1="38202" x2="8176" y2="39165"/>
                            <a14:foregroundMark x1="8962" y1="59872" x2="8962" y2="598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783545" y="2902153"/>
                <a:ext cx="1766171" cy="212013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B6AA4A3-C4C6-4AD5-A16B-FDA07DDD9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5085" b="93597" l="5514" r="89866">
                            <a14:foregroundMark x1="55291" y1="5273" x2="55291" y2="5273"/>
                            <a14:foregroundMark x1="9389" y1="81356" x2="9389" y2="81356"/>
                            <a14:foregroundMark x1="6408" y1="84181" x2="6408" y2="84181"/>
                            <a14:foregroundMark x1="36662" y1="93597" x2="36662" y2="93597"/>
                            <a14:foregroundMark x1="10879" y1="72881" x2="10879" y2="72881"/>
                            <a14:foregroundMark x1="5961" y1="79849" x2="5961" y2="79849"/>
                            <a14:foregroundMark x1="12668" y1="71375" x2="12668" y2="71375"/>
                            <a14:foregroundMark x1="11177" y1="72881" x2="11177" y2="72881"/>
                            <a14:foregroundMark x1="8942" y1="75706" x2="8942" y2="75706"/>
                            <a14:foregroundMark x1="7452" y1="77589" x2="7452" y2="77589"/>
                            <a14:foregroundMark x1="12370" y1="74200" x2="5514" y2="79849"/>
                            <a14:foregroundMark x1="16841" y1="57250" x2="16841" y2="57250"/>
                            <a14:foregroundMark x1="16841" y1="53484" x2="16393" y2="71940"/>
                            <a14:foregroundMark x1="13115" y1="45951" x2="13115" y2="4595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577075" y="1555215"/>
                <a:ext cx="1616996" cy="127961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74D3B4E-492F-4FFC-9C21-468A9550F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79458" y="2815097"/>
                <a:ext cx="1780701" cy="219260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CED2DB7-1004-49AB-B75B-688D3603C1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7543" b="78072" l="42060" r="55919">
                            <a14:foregroundMark x1="50144" y1="69673" x2="52647" y2="73406"/>
                            <a14:foregroundMark x1="48316" y1="69673" x2="52069" y2="73717"/>
                            <a14:foregroundMark x1="46679" y1="69829" x2="46872" y2="69984"/>
                            <a14:foregroundMark x1="47161" y1="70295" x2="52936" y2="76205"/>
                            <a14:foregroundMark x1="52358" y1="72317" x2="54860" y2="75894"/>
                            <a14:foregroundMark x1="53417" y1="72784" x2="54957" y2="75739"/>
                            <a14:foregroundMark x1="46295" y1="69518" x2="54475" y2="77449"/>
                            <a14:foregroundMark x1="48797" y1="58631" x2="46487" y2="62053"/>
                            <a14:foregroundMark x1="50144" y1="58476" x2="50433" y2="58476"/>
                            <a14:foregroundMark x1="50626" y1="58476" x2="50914" y2="59876"/>
                            <a14:foregroundMark x1="49567" y1="57698" x2="49567" y2="57698"/>
                            <a14:foregroundMark x1="45813" y1="60964" x2="45813" y2="60964"/>
                            <a14:foregroundMark x1="51973" y1="78227" x2="51973" y2="78227"/>
                            <a14:foregroundMark x1="55823" y1="75739" x2="55823" y2="75739"/>
                            <a14:foregroundMark x1="55630" y1="74028" x2="55630" y2="74028"/>
                            <a14:foregroundMark x1="55919" y1="73872" x2="55919" y2="73872"/>
                            <a14:foregroundMark x1="48797" y1="72939" x2="49759" y2="75117"/>
                          </a14:backgroundRemoval>
                        </a14:imgEffect>
                      </a14:imgLayer>
                    </a14:imgProps>
                  </a:ext>
                </a:extLst>
              </a:blip>
              <a:srcRect l="40434" t="52513" r="42634" b="20311"/>
              <a:stretch/>
            </p:blipFill>
            <p:spPr>
              <a:xfrm>
                <a:off x="5255010" y="3826386"/>
                <a:ext cx="1611086" cy="1600199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812FD18-1AA5-471A-9C4B-B4E7CFDEA6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0645" b="68130" l="63727" r="72209">
                            <a14:foregroundMark x1="66025" y1="65941" x2="66314" y2="66407"/>
                            <a14:foregroundMark x1="68816" y1="66563" x2="68816" y2="66252"/>
                          </a14:backgroundRemoval>
                        </a14:imgEffect>
                      </a14:imgLayer>
                    </a14:imgProps>
                  </a:ext>
                </a:extLst>
              </a:blip>
              <a:srcRect l="62667" t="59709" r="26731" b="30934"/>
              <a:stretch/>
            </p:blipFill>
            <p:spPr>
              <a:xfrm>
                <a:off x="4168230" y="4646023"/>
                <a:ext cx="1008782" cy="551010"/>
              </a:xfrm>
              <a:prstGeom prst="rect">
                <a:avLst/>
              </a:prstGeom>
            </p:spPr>
          </p:pic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CA438A-988A-4901-8BB8-F74C15C5F246}"/>
                </a:ext>
              </a:extLst>
            </p:cNvPr>
            <p:cNvSpPr/>
            <p:nvPr/>
          </p:nvSpPr>
          <p:spPr>
            <a:xfrm>
              <a:off x="3277622" y="4200918"/>
              <a:ext cx="5918775" cy="744404"/>
            </a:xfrm>
            <a:custGeom>
              <a:avLst/>
              <a:gdLst>
                <a:gd name="connsiteX0" fmla="*/ 0 w 5974080"/>
                <a:gd name="connsiteY0" fmla="*/ 160020 h 777240"/>
                <a:gd name="connsiteX1" fmla="*/ 274320 w 5974080"/>
                <a:gd name="connsiteY1" fmla="*/ 464820 h 777240"/>
                <a:gd name="connsiteX2" fmla="*/ 457200 w 5974080"/>
                <a:gd name="connsiteY2" fmla="*/ 609600 h 777240"/>
                <a:gd name="connsiteX3" fmla="*/ 640080 w 5974080"/>
                <a:gd name="connsiteY3" fmla="*/ 693420 h 777240"/>
                <a:gd name="connsiteX4" fmla="*/ 922020 w 5974080"/>
                <a:gd name="connsiteY4" fmla="*/ 754380 h 777240"/>
                <a:gd name="connsiteX5" fmla="*/ 1158240 w 5974080"/>
                <a:gd name="connsiteY5" fmla="*/ 777240 h 777240"/>
                <a:gd name="connsiteX6" fmla="*/ 1402080 w 5974080"/>
                <a:gd name="connsiteY6" fmla="*/ 746760 h 777240"/>
                <a:gd name="connsiteX7" fmla="*/ 1615440 w 5974080"/>
                <a:gd name="connsiteY7" fmla="*/ 685800 h 777240"/>
                <a:gd name="connsiteX8" fmla="*/ 1889760 w 5974080"/>
                <a:gd name="connsiteY8" fmla="*/ 556260 h 777240"/>
                <a:gd name="connsiteX9" fmla="*/ 2103120 w 5974080"/>
                <a:gd name="connsiteY9" fmla="*/ 419100 h 777240"/>
                <a:gd name="connsiteX10" fmla="*/ 2217420 w 5974080"/>
                <a:gd name="connsiteY10" fmla="*/ 335280 h 777240"/>
                <a:gd name="connsiteX11" fmla="*/ 2423160 w 5974080"/>
                <a:gd name="connsiteY11" fmla="*/ 281940 h 777240"/>
                <a:gd name="connsiteX12" fmla="*/ 2667000 w 5974080"/>
                <a:gd name="connsiteY12" fmla="*/ 228600 h 777240"/>
                <a:gd name="connsiteX13" fmla="*/ 2926080 w 5974080"/>
                <a:gd name="connsiteY13" fmla="*/ 198120 h 777240"/>
                <a:gd name="connsiteX14" fmla="*/ 3147060 w 5974080"/>
                <a:gd name="connsiteY14" fmla="*/ 190500 h 777240"/>
                <a:gd name="connsiteX15" fmla="*/ 3413760 w 5974080"/>
                <a:gd name="connsiteY15" fmla="*/ 281940 h 777240"/>
                <a:gd name="connsiteX16" fmla="*/ 3657600 w 5974080"/>
                <a:gd name="connsiteY16" fmla="*/ 388620 h 777240"/>
                <a:gd name="connsiteX17" fmla="*/ 3977640 w 5974080"/>
                <a:gd name="connsiteY17" fmla="*/ 457200 h 777240"/>
                <a:gd name="connsiteX18" fmla="*/ 4404360 w 5974080"/>
                <a:gd name="connsiteY18" fmla="*/ 502920 h 777240"/>
                <a:gd name="connsiteX19" fmla="*/ 4945380 w 5974080"/>
                <a:gd name="connsiteY19" fmla="*/ 472440 h 777240"/>
                <a:gd name="connsiteX20" fmla="*/ 5303520 w 5974080"/>
                <a:gd name="connsiteY20" fmla="*/ 426720 h 777240"/>
                <a:gd name="connsiteX21" fmla="*/ 5539740 w 5974080"/>
                <a:gd name="connsiteY21" fmla="*/ 373380 h 777240"/>
                <a:gd name="connsiteX22" fmla="*/ 5730240 w 5974080"/>
                <a:gd name="connsiteY22" fmla="*/ 304800 h 777240"/>
                <a:gd name="connsiteX23" fmla="*/ 5974080 w 5974080"/>
                <a:gd name="connsiteY23" fmla="*/ 236220 h 777240"/>
                <a:gd name="connsiteX24" fmla="*/ 5615940 w 5974080"/>
                <a:gd name="connsiteY24" fmla="*/ 182880 h 777240"/>
                <a:gd name="connsiteX25" fmla="*/ 5494020 w 5974080"/>
                <a:gd name="connsiteY25" fmla="*/ 236220 h 777240"/>
                <a:gd name="connsiteX26" fmla="*/ 5273040 w 5974080"/>
                <a:gd name="connsiteY26" fmla="*/ 304800 h 777240"/>
                <a:gd name="connsiteX27" fmla="*/ 5036820 w 5974080"/>
                <a:gd name="connsiteY27" fmla="*/ 335280 h 777240"/>
                <a:gd name="connsiteX28" fmla="*/ 4762500 w 5974080"/>
                <a:gd name="connsiteY28" fmla="*/ 373380 h 777240"/>
                <a:gd name="connsiteX29" fmla="*/ 4556760 w 5974080"/>
                <a:gd name="connsiteY29" fmla="*/ 373380 h 777240"/>
                <a:gd name="connsiteX30" fmla="*/ 4175760 w 5974080"/>
                <a:gd name="connsiteY30" fmla="*/ 342900 h 777240"/>
                <a:gd name="connsiteX31" fmla="*/ 3832860 w 5974080"/>
                <a:gd name="connsiteY31" fmla="*/ 312420 h 777240"/>
                <a:gd name="connsiteX32" fmla="*/ 3528060 w 5974080"/>
                <a:gd name="connsiteY32" fmla="*/ 213360 h 777240"/>
                <a:gd name="connsiteX33" fmla="*/ 3291840 w 5974080"/>
                <a:gd name="connsiteY33" fmla="*/ 121920 h 777240"/>
                <a:gd name="connsiteX34" fmla="*/ 3147060 w 5974080"/>
                <a:gd name="connsiteY34" fmla="*/ 38100 h 777240"/>
                <a:gd name="connsiteX35" fmla="*/ 2796540 w 5974080"/>
                <a:gd name="connsiteY35" fmla="*/ 0 h 777240"/>
                <a:gd name="connsiteX36" fmla="*/ 2461260 w 5974080"/>
                <a:gd name="connsiteY36" fmla="*/ 68580 h 777240"/>
                <a:gd name="connsiteX37" fmla="*/ 2247900 w 5974080"/>
                <a:gd name="connsiteY37" fmla="*/ 160020 h 777240"/>
                <a:gd name="connsiteX38" fmla="*/ 2065020 w 5974080"/>
                <a:gd name="connsiteY38" fmla="*/ 266700 h 777240"/>
                <a:gd name="connsiteX39" fmla="*/ 1729740 w 5974080"/>
                <a:gd name="connsiteY39" fmla="*/ 487680 h 777240"/>
                <a:gd name="connsiteX40" fmla="*/ 1386840 w 5974080"/>
                <a:gd name="connsiteY40" fmla="*/ 640080 h 777240"/>
                <a:gd name="connsiteX41" fmla="*/ 1051560 w 5974080"/>
                <a:gd name="connsiteY41" fmla="*/ 662940 h 777240"/>
                <a:gd name="connsiteX42" fmla="*/ 670560 w 5974080"/>
                <a:gd name="connsiteY42" fmla="*/ 617220 h 777240"/>
                <a:gd name="connsiteX43" fmla="*/ 388620 w 5974080"/>
                <a:gd name="connsiteY43" fmla="*/ 449580 h 777240"/>
                <a:gd name="connsiteX44" fmla="*/ 167640 w 5974080"/>
                <a:gd name="connsiteY44" fmla="*/ 175260 h 777240"/>
                <a:gd name="connsiteX45" fmla="*/ 0 w 5974080"/>
                <a:gd name="connsiteY45" fmla="*/ 16002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74080" h="777240">
                  <a:moveTo>
                    <a:pt x="0" y="160020"/>
                  </a:moveTo>
                  <a:lnTo>
                    <a:pt x="274320" y="464820"/>
                  </a:lnTo>
                  <a:lnTo>
                    <a:pt x="457200" y="609600"/>
                  </a:lnTo>
                  <a:lnTo>
                    <a:pt x="640080" y="693420"/>
                  </a:lnTo>
                  <a:lnTo>
                    <a:pt x="922020" y="754380"/>
                  </a:lnTo>
                  <a:lnTo>
                    <a:pt x="1158240" y="777240"/>
                  </a:lnTo>
                  <a:lnTo>
                    <a:pt x="1402080" y="746760"/>
                  </a:lnTo>
                  <a:lnTo>
                    <a:pt x="1615440" y="685800"/>
                  </a:lnTo>
                  <a:lnTo>
                    <a:pt x="1889760" y="556260"/>
                  </a:lnTo>
                  <a:lnTo>
                    <a:pt x="2103120" y="419100"/>
                  </a:lnTo>
                  <a:lnTo>
                    <a:pt x="2217420" y="335280"/>
                  </a:lnTo>
                  <a:lnTo>
                    <a:pt x="2423160" y="281940"/>
                  </a:lnTo>
                  <a:lnTo>
                    <a:pt x="2667000" y="228600"/>
                  </a:lnTo>
                  <a:lnTo>
                    <a:pt x="2926080" y="198120"/>
                  </a:lnTo>
                  <a:lnTo>
                    <a:pt x="3147060" y="190500"/>
                  </a:lnTo>
                  <a:lnTo>
                    <a:pt x="3413760" y="281940"/>
                  </a:lnTo>
                  <a:lnTo>
                    <a:pt x="3657600" y="388620"/>
                  </a:lnTo>
                  <a:lnTo>
                    <a:pt x="3977640" y="457200"/>
                  </a:lnTo>
                  <a:lnTo>
                    <a:pt x="4404360" y="502920"/>
                  </a:lnTo>
                  <a:lnTo>
                    <a:pt x="4945380" y="472440"/>
                  </a:lnTo>
                  <a:lnTo>
                    <a:pt x="5303520" y="426720"/>
                  </a:lnTo>
                  <a:lnTo>
                    <a:pt x="5539740" y="373380"/>
                  </a:lnTo>
                  <a:lnTo>
                    <a:pt x="5730240" y="304800"/>
                  </a:lnTo>
                  <a:lnTo>
                    <a:pt x="5974080" y="236220"/>
                  </a:lnTo>
                  <a:lnTo>
                    <a:pt x="5615940" y="182880"/>
                  </a:lnTo>
                  <a:lnTo>
                    <a:pt x="5494020" y="236220"/>
                  </a:lnTo>
                  <a:lnTo>
                    <a:pt x="5273040" y="304800"/>
                  </a:lnTo>
                  <a:lnTo>
                    <a:pt x="5036820" y="335280"/>
                  </a:lnTo>
                  <a:lnTo>
                    <a:pt x="4762500" y="373380"/>
                  </a:lnTo>
                  <a:lnTo>
                    <a:pt x="4556760" y="373380"/>
                  </a:lnTo>
                  <a:lnTo>
                    <a:pt x="4175760" y="342900"/>
                  </a:lnTo>
                  <a:lnTo>
                    <a:pt x="3832860" y="312420"/>
                  </a:lnTo>
                  <a:lnTo>
                    <a:pt x="3528060" y="213360"/>
                  </a:lnTo>
                  <a:lnTo>
                    <a:pt x="3291840" y="121920"/>
                  </a:lnTo>
                  <a:lnTo>
                    <a:pt x="3147060" y="38100"/>
                  </a:lnTo>
                  <a:lnTo>
                    <a:pt x="2796540" y="0"/>
                  </a:lnTo>
                  <a:lnTo>
                    <a:pt x="2461260" y="68580"/>
                  </a:lnTo>
                  <a:lnTo>
                    <a:pt x="2247900" y="160020"/>
                  </a:lnTo>
                  <a:lnTo>
                    <a:pt x="2065020" y="266700"/>
                  </a:lnTo>
                  <a:lnTo>
                    <a:pt x="1729740" y="487680"/>
                  </a:lnTo>
                  <a:lnTo>
                    <a:pt x="1386840" y="640080"/>
                  </a:lnTo>
                  <a:lnTo>
                    <a:pt x="1051560" y="662940"/>
                  </a:lnTo>
                  <a:lnTo>
                    <a:pt x="670560" y="617220"/>
                  </a:lnTo>
                  <a:lnTo>
                    <a:pt x="388620" y="449580"/>
                  </a:lnTo>
                  <a:lnTo>
                    <a:pt x="167640" y="175260"/>
                  </a:lnTo>
                  <a:lnTo>
                    <a:pt x="0" y="1600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D58A84-CE9C-4B1C-8274-1E5895D8AA2B}"/>
                </a:ext>
              </a:extLst>
            </p:cNvPr>
            <p:cNvSpPr/>
            <p:nvPr/>
          </p:nvSpPr>
          <p:spPr>
            <a:xfrm>
              <a:off x="3259075" y="2536051"/>
              <a:ext cx="3782278" cy="1809925"/>
            </a:xfrm>
            <a:custGeom>
              <a:avLst/>
              <a:gdLst>
                <a:gd name="connsiteX0" fmla="*/ 3535680 w 3817620"/>
                <a:gd name="connsiteY0" fmla="*/ 0 h 1889760"/>
                <a:gd name="connsiteX1" fmla="*/ 769620 w 3817620"/>
                <a:gd name="connsiteY1" fmla="*/ 1158240 h 1889760"/>
                <a:gd name="connsiteX2" fmla="*/ 670560 w 3817620"/>
                <a:gd name="connsiteY2" fmla="*/ 1203960 h 1889760"/>
                <a:gd name="connsiteX3" fmla="*/ 144780 w 3817620"/>
                <a:gd name="connsiteY3" fmla="*/ 1737360 h 1889760"/>
                <a:gd name="connsiteX4" fmla="*/ 53340 w 3817620"/>
                <a:gd name="connsiteY4" fmla="*/ 1798320 h 1889760"/>
                <a:gd name="connsiteX5" fmla="*/ 0 w 3817620"/>
                <a:gd name="connsiteY5" fmla="*/ 1851660 h 1889760"/>
                <a:gd name="connsiteX6" fmla="*/ 0 w 3817620"/>
                <a:gd name="connsiteY6" fmla="*/ 1889760 h 1889760"/>
                <a:gd name="connsiteX7" fmla="*/ 228600 w 3817620"/>
                <a:gd name="connsiteY7" fmla="*/ 1813560 h 1889760"/>
                <a:gd name="connsiteX8" fmla="*/ 381000 w 3817620"/>
                <a:gd name="connsiteY8" fmla="*/ 1607820 h 1889760"/>
                <a:gd name="connsiteX9" fmla="*/ 541020 w 3817620"/>
                <a:gd name="connsiteY9" fmla="*/ 1485900 h 1889760"/>
                <a:gd name="connsiteX10" fmla="*/ 693420 w 3817620"/>
                <a:gd name="connsiteY10" fmla="*/ 1341120 h 1889760"/>
                <a:gd name="connsiteX11" fmla="*/ 739140 w 3817620"/>
                <a:gd name="connsiteY11" fmla="*/ 1287780 h 1889760"/>
                <a:gd name="connsiteX12" fmla="*/ 822960 w 3817620"/>
                <a:gd name="connsiteY12" fmla="*/ 1234440 h 1889760"/>
                <a:gd name="connsiteX13" fmla="*/ 1196340 w 3817620"/>
                <a:gd name="connsiteY13" fmla="*/ 1066800 h 1889760"/>
                <a:gd name="connsiteX14" fmla="*/ 1554480 w 3817620"/>
                <a:gd name="connsiteY14" fmla="*/ 922020 h 1889760"/>
                <a:gd name="connsiteX15" fmla="*/ 1958340 w 3817620"/>
                <a:gd name="connsiteY15" fmla="*/ 754380 h 1889760"/>
                <a:gd name="connsiteX16" fmla="*/ 2377440 w 3817620"/>
                <a:gd name="connsiteY16" fmla="*/ 594360 h 1889760"/>
                <a:gd name="connsiteX17" fmla="*/ 2674620 w 3817620"/>
                <a:gd name="connsiteY17" fmla="*/ 472440 h 1889760"/>
                <a:gd name="connsiteX18" fmla="*/ 3017520 w 3817620"/>
                <a:gd name="connsiteY18" fmla="*/ 335280 h 1889760"/>
                <a:gd name="connsiteX19" fmla="*/ 3215640 w 3817620"/>
                <a:gd name="connsiteY19" fmla="*/ 259080 h 1889760"/>
                <a:gd name="connsiteX20" fmla="*/ 3329940 w 3817620"/>
                <a:gd name="connsiteY20" fmla="*/ 198120 h 1889760"/>
                <a:gd name="connsiteX21" fmla="*/ 3566160 w 3817620"/>
                <a:gd name="connsiteY21" fmla="*/ 121920 h 1889760"/>
                <a:gd name="connsiteX22" fmla="*/ 3703320 w 3817620"/>
                <a:gd name="connsiteY22" fmla="*/ 30480 h 1889760"/>
                <a:gd name="connsiteX23" fmla="*/ 3817620 w 3817620"/>
                <a:gd name="connsiteY23" fmla="*/ 22860 h 1889760"/>
                <a:gd name="connsiteX24" fmla="*/ 3535680 w 3817620"/>
                <a:gd name="connsiteY24" fmla="*/ 0 h 18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7620" h="1889760">
                  <a:moveTo>
                    <a:pt x="3535680" y="0"/>
                  </a:moveTo>
                  <a:lnTo>
                    <a:pt x="769620" y="1158240"/>
                  </a:lnTo>
                  <a:lnTo>
                    <a:pt x="670560" y="1203960"/>
                  </a:lnTo>
                  <a:lnTo>
                    <a:pt x="144780" y="1737360"/>
                  </a:lnTo>
                  <a:lnTo>
                    <a:pt x="53340" y="1798320"/>
                  </a:lnTo>
                  <a:lnTo>
                    <a:pt x="0" y="1851660"/>
                  </a:lnTo>
                  <a:lnTo>
                    <a:pt x="0" y="1889760"/>
                  </a:lnTo>
                  <a:lnTo>
                    <a:pt x="228600" y="1813560"/>
                  </a:lnTo>
                  <a:lnTo>
                    <a:pt x="381000" y="1607820"/>
                  </a:lnTo>
                  <a:lnTo>
                    <a:pt x="541020" y="1485900"/>
                  </a:lnTo>
                  <a:lnTo>
                    <a:pt x="693420" y="1341120"/>
                  </a:lnTo>
                  <a:lnTo>
                    <a:pt x="739140" y="1287780"/>
                  </a:lnTo>
                  <a:lnTo>
                    <a:pt x="822960" y="1234440"/>
                  </a:lnTo>
                  <a:lnTo>
                    <a:pt x="1196340" y="1066800"/>
                  </a:lnTo>
                  <a:lnTo>
                    <a:pt x="1554480" y="922020"/>
                  </a:lnTo>
                  <a:lnTo>
                    <a:pt x="1958340" y="754380"/>
                  </a:lnTo>
                  <a:lnTo>
                    <a:pt x="2377440" y="594360"/>
                  </a:lnTo>
                  <a:lnTo>
                    <a:pt x="2674620" y="472440"/>
                  </a:lnTo>
                  <a:lnTo>
                    <a:pt x="3017520" y="335280"/>
                  </a:lnTo>
                  <a:lnTo>
                    <a:pt x="3215640" y="259080"/>
                  </a:lnTo>
                  <a:lnTo>
                    <a:pt x="3329940" y="198120"/>
                  </a:lnTo>
                  <a:lnTo>
                    <a:pt x="3566160" y="121920"/>
                  </a:lnTo>
                  <a:lnTo>
                    <a:pt x="3703320" y="30480"/>
                  </a:lnTo>
                  <a:lnTo>
                    <a:pt x="3817620" y="22860"/>
                  </a:lnTo>
                  <a:lnTo>
                    <a:pt x="35356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B498FE-175D-4B31-83EB-B90A5A1993FE}"/>
                </a:ext>
              </a:extLst>
            </p:cNvPr>
            <p:cNvSpPr/>
            <p:nvPr/>
          </p:nvSpPr>
          <p:spPr>
            <a:xfrm>
              <a:off x="3235075" y="3564972"/>
              <a:ext cx="5881027" cy="970645"/>
            </a:xfrm>
            <a:custGeom>
              <a:avLst/>
              <a:gdLst>
                <a:gd name="connsiteX0" fmla="*/ 0 w 5935980"/>
                <a:gd name="connsiteY0" fmla="*/ 838200 h 1013460"/>
                <a:gd name="connsiteX1" fmla="*/ 1005840 w 5935980"/>
                <a:gd name="connsiteY1" fmla="*/ 1013460 h 1013460"/>
                <a:gd name="connsiteX2" fmla="*/ 1074420 w 5935980"/>
                <a:gd name="connsiteY2" fmla="*/ 1013460 h 1013460"/>
                <a:gd name="connsiteX3" fmla="*/ 1181100 w 5935980"/>
                <a:gd name="connsiteY3" fmla="*/ 967740 h 1013460"/>
                <a:gd name="connsiteX4" fmla="*/ 1356360 w 5935980"/>
                <a:gd name="connsiteY4" fmla="*/ 906780 h 1013460"/>
                <a:gd name="connsiteX5" fmla="*/ 1531620 w 5935980"/>
                <a:gd name="connsiteY5" fmla="*/ 830580 h 1013460"/>
                <a:gd name="connsiteX6" fmla="*/ 1912620 w 5935980"/>
                <a:gd name="connsiteY6" fmla="*/ 586740 h 1013460"/>
                <a:gd name="connsiteX7" fmla="*/ 2255520 w 5935980"/>
                <a:gd name="connsiteY7" fmla="*/ 396240 h 1013460"/>
                <a:gd name="connsiteX8" fmla="*/ 2476500 w 5935980"/>
                <a:gd name="connsiteY8" fmla="*/ 266700 h 1013460"/>
                <a:gd name="connsiteX9" fmla="*/ 2689860 w 5935980"/>
                <a:gd name="connsiteY9" fmla="*/ 167640 h 1013460"/>
                <a:gd name="connsiteX10" fmla="*/ 2796540 w 5935980"/>
                <a:gd name="connsiteY10" fmla="*/ 106680 h 1013460"/>
                <a:gd name="connsiteX11" fmla="*/ 2880360 w 5935980"/>
                <a:gd name="connsiteY11" fmla="*/ 99060 h 1013460"/>
                <a:gd name="connsiteX12" fmla="*/ 3070860 w 5935980"/>
                <a:gd name="connsiteY12" fmla="*/ 144780 h 1013460"/>
                <a:gd name="connsiteX13" fmla="*/ 3665220 w 5935980"/>
                <a:gd name="connsiteY13" fmla="*/ 281940 h 1013460"/>
                <a:gd name="connsiteX14" fmla="*/ 4358640 w 5935980"/>
                <a:gd name="connsiteY14" fmla="*/ 472440 h 1013460"/>
                <a:gd name="connsiteX15" fmla="*/ 4800600 w 5935980"/>
                <a:gd name="connsiteY15" fmla="*/ 609600 h 1013460"/>
                <a:gd name="connsiteX16" fmla="*/ 5113020 w 5935980"/>
                <a:gd name="connsiteY16" fmla="*/ 716280 h 1013460"/>
                <a:gd name="connsiteX17" fmla="*/ 5615940 w 5935980"/>
                <a:gd name="connsiteY17" fmla="*/ 883920 h 1013460"/>
                <a:gd name="connsiteX18" fmla="*/ 5935980 w 5935980"/>
                <a:gd name="connsiteY18" fmla="*/ 922020 h 1013460"/>
                <a:gd name="connsiteX19" fmla="*/ 5745480 w 5935980"/>
                <a:gd name="connsiteY19" fmla="*/ 800100 h 1013460"/>
                <a:gd name="connsiteX20" fmla="*/ 5547360 w 5935980"/>
                <a:gd name="connsiteY20" fmla="*/ 739140 h 1013460"/>
                <a:gd name="connsiteX21" fmla="*/ 5204460 w 5935980"/>
                <a:gd name="connsiteY21" fmla="*/ 617220 h 1013460"/>
                <a:gd name="connsiteX22" fmla="*/ 4511040 w 5935980"/>
                <a:gd name="connsiteY22" fmla="*/ 419100 h 1013460"/>
                <a:gd name="connsiteX23" fmla="*/ 3756660 w 5935980"/>
                <a:gd name="connsiteY23" fmla="*/ 213360 h 1013460"/>
                <a:gd name="connsiteX24" fmla="*/ 3086100 w 5935980"/>
                <a:gd name="connsiteY24" fmla="*/ 45720 h 1013460"/>
                <a:gd name="connsiteX25" fmla="*/ 2857500 w 5935980"/>
                <a:gd name="connsiteY25" fmla="*/ 0 h 1013460"/>
                <a:gd name="connsiteX26" fmla="*/ 2766060 w 5935980"/>
                <a:gd name="connsiteY26" fmla="*/ 0 h 1013460"/>
                <a:gd name="connsiteX27" fmla="*/ 2537460 w 5935980"/>
                <a:gd name="connsiteY27" fmla="*/ 129540 h 1013460"/>
                <a:gd name="connsiteX28" fmla="*/ 2209800 w 5935980"/>
                <a:gd name="connsiteY28" fmla="*/ 312420 h 1013460"/>
                <a:gd name="connsiteX29" fmla="*/ 1935480 w 5935980"/>
                <a:gd name="connsiteY29" fmla="*/ 464820 h 1013460"/>
                <a:gd name="connsiteX30" fmla="*/ 1653540 w 5935980"/>
                <a:gd name="connsiteY30" fmla="*/ 624840 h 1013460"/>
                <a:gd name="connsiteX31" fmla="*/ 1333500 w 5935980"/>
                <a:gd name="connsiteY31" fmla="*/ 792480 h 1013460"/>
                <a:gd name="connsiteX32" fmla="*/ 1028700 w 5935980"/>
                <a:gd name="connsiteY32" fmla="*/ 906780 h 1013460"/>
                <a:gd name="connsiteX33" fmla="*/ 868680 w 5935980"/>
                <a:gd name="connsiteY33" fmla="*/ 883920 h 1013460"/>
                <a:gd name="connsiteX34" fmla="*/ 358140 w 5935980"/>
                <a:gd name="connsiteY34" fmla="*/ 807720 h 1013460"/>
                <a:gd name="connsiteX35" fmla="*/ 205740 w 5935980"/>
                <a:gd name="connsiteY35" fmla="*/ 769620 h 1013460"/>
                <a:gd name="connsiteX36" fmla="*/ 0 w 5935980"/>
                <a:gd name="connsiteY36" fmla="*/ 83820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35980" h="1013460">
                  <a:moveTo>
                    <a:pt x="0" y="838200"/>
                  </a:moveTo>
                  <a:lnTo>
                    <a:pt x="1005840" y="1013460"/>
                  </a:lnTo>
                  <a:lnTo>
                    <a:pt x="1074420" y="1013460"/>
                  </a:lnTo>
                  <a:lnTo>
                    <a:pt x="1181100" y="967740"/>
                  </a:lnTo>
                  <a:lnTo>
                    <a:pt x="1356360" y="906780"/>
                  </a:lnTo>
                  <a:lnTo>
                    <a:pt x="1531620" y="830580"/>
                  </a:lnTo>
                  <a:lnTo>
                    <a:pt x="1912620" y="586740"/>
                  </a:lnTo>
                  <a:lnTo>
                    <a:pt x="2255520" y="396240"/>
                  </a:lnTo>
                  <a:lnTo>
                    <a:pt x="2476500" y="266700"/>
                  </a:lnTo>
                  <a:lnTo>
                    <a:pt x="2689860" y="167640"/>
                  </a:lnTo>
                  <a:lnTo>
                    <a:pt x="2796540" y="106680"/>
                  </a:lnTo>
                  <a:lnTo>
                    <a:pt x="2880360" y="99060"/>
                  </a:lnTo>
                  <a:lnTo>
                    <a:pt x="3070860" y="144780"/>
                  </a:lnTo>
                  <a:lnTo>
                    <a:pt x="3665220" y="281940"/>
                  </a:lnTo>
                  <a:lnTo>
                    <a:pt x="4358640" y="472440"/>
                  </a:lnTo>
                  <a:lnTo>
                    <a:pt x="4800600" y="609600"/>
                  </a:lnTo>
                  <a:lnTo>
                    <a:pt x="5113020" y="716280"/>
                  </a:lnTo>
                  <a:lnTo>
                    <a:pt x="5615940" y="883920"/>
                  </a:lnTo>
                  <a:lnTo>
                    <a:pt x="5935980" y="922020"/>
                  </a:lnTo>
                  <a:lnTo>
                    <a:pt x="5745480" y="800100"/>
                  </a:lnTo>
                  <a:lnTo>
                    <a:pt x="5547360" y="739140"/>
                  </a:lnTo>
                  <a:lnTo>
                    <a:pt x="5204460" y="617220"/>
                  </a:lnTo>
                  <a:lnTo>
                    <a:pt x="4511040" y="419100"/>
                  </a:lnTo>
                  <a:lnTo>
                    <a:pt x="3756660" y="213360"/>
                  </a:lnTo>
                  <a:lnTo>
                    <a:pt x="3086100" y="45720"/>
                  </a:lnTo>
                  <a:lnTo>
                    <a:pt x="2857500" y="0"/>
                  </a:lnTo>
                  <a:lnTo>
                    <a:pt x="2766060" y="0"/>
                  </a:lnTo>
                  <a:lnTo>
                    <a:pt x="2537460" y="129540"/>
                  </a:lnTo>
                  <a:lnTo>
                    <a:pt x="2209800" y="312420"/>
                  </a:lnTo>
                  <a:lnTo>
                    <a:pt x="1935480" y="464820"/>
                  </a:lnTo>
                  <a:lnTo>
                    <a:pt x="1653540" y="624840"/>
                  </a:lnTo>
                  <a:lnTo>
                    <a:pt x="1333500" y="792480"/>
                  </a:lnTo>
                  <a:lnTo>
                    <a:pt x="1028700" y="906780"/>
                  </a:lnTo>
                  <a:lnTo>
                    <a:pt x="868680" y="883920"/>
                  </a:lnTo>
                  <a:lnTo>
                    <a:pt x="358140" y="807720"/>
                  </a:lnTo>
                  <a:lnTo>
                    <a:pt x="205740" y="769620"/>
                  </a:lnTo>
                  <a:lnTo>
                    <a:pt x="0" y="8382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83D6EA-A6EB-4CD4-9046-805AD1649A44}"/>
                </a:ext>
              </a:extLst>
            </p:cNvPr>
            <p:cNvSpPr txBox="1"/>
            <p:nvPr/>
          </p:nvSpPr>
          <p:spPr>
            <a:xfrm rot="20171628">
              <a:off x="4909380" y="2651882"/>
              <a:ext cx="1186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300 m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9DB5D4-B7CB-44B8-84E0-1BE315ED4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150" b="89700" l="9259" r="89815">
                          <a14:foregroundMark x1="53704" y1="10730" x2="53704" y2="10730"/>
                          <a14:foregroundMark x1="41204" y1="6009" x2="41204" y2="6009"/>
                          <a14:foregroundMark x1="35185" y1="5150" x2="35185" y2="5150"/>
                          <a14:foregroundMark x1="57407" y1="80687" x2="57407" y2="80687"/>
                          <a14:foregroundMark x1="47222" y1="78541" x2="47222" y2="78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924" y="1738925"/>
              <a:ext cx="906260" cy="9775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A2C190-2751-4364-81FB-88EE224B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195" b="94636" l="9195" r="89080">
                          <a14:foregroundMark x1="53448" y1="59387" x2="53448" y2="59387"/>
                          <a14:foregroundMark x1="55747" y1="52490" x2="55747" y2="52490"/>
                          <a14:foregroundMark x1="53448" y1="86207" x2="53448" y2="86207"/>
                          <a14:foregroundMark x1="42529" y1="95019" x2="42529" y2="95019"/>
                          <a14:foregroundMark x1="58046" y1="88506" x2="58046" y2="88506"/>
                          <a14:foregroundMark x1="55172" y1="9195" x2="55172" y2="9195"/>
                          <a14:foregroundMark x1="46552" y1="94253" x2="46552" y2="94253"/>
                          <a14:foregroundMark x1="43103" y1="93487" x2="43103" y2="93487"/>
                          <a14:foregroundMark x1="47701" y1="93870" x2="47701" y2="93870"/>
                          <a14:foregroundMark x1="49425" y1="90038" x2="49425" y2="900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09969" y="3932330"/>
              <a:ext cx="599225" cy="8988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52A74C-F501-41A3-945C-E1F0BEC85D60}"/>
                </a:ext>
              </a:extLst>
            </p:cNvPr>
            <p:cNvSpPr txBox="1"/>
            <p:nvPr/>
          </p:nvSpPr>
          <p:spPr>
            <a:xfrm rot="18937580">
              <a:off x="3004923" y="3588075"/>
              <a:ext cx="1220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100 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4B5E5B-F7A3-48F6-B00D-0C344691A6A5}"/>
                </a:ext>
              </a:extLst>
            </p:cNvPr>
            <p:cNvSpPr txBox="1"/>
            <p:nvPr/>
          </p:nvSpPr>
          <p:spPr>
            <a:xfrm rot="20494733">
              <a:off x="4896499" y="4616495"/>
              <a:ext cx="1238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600 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D6A471-5767-4191-953E-C61B57D88E10}"/>
                </a:ext>
              </a:extLst>
            </p:cNvPr>
            <p:cNvSpPr txBox="1"/>
            <p:nvPr/>
          </p:nvSpPr>
          <p:spPr>
            <a:xfrm>
              <a:off x="3585321" y="4034595"/>
              <a:ext cx="1220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100 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4F6E3A-43B4-43A8-A424-9DCADF288644}"/>
                </a:ext>
              </a:extLst>
            </p:cNvPr>
            <p:cNvSpPr txBox="1"/>
            <p:nvPr/>
          </p:nvSpPr>
          <p:spPr>
            <a:xfrm rot="902733">
              <a:off x="6951825" y="3434620"/>
              <a:ext cx="1186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300 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797BD7-028E-4872-AB7D-246FE5D724F8}"/>
                </a:ext>
              </a:extLst>
            </p:cNvPr>
            <p:cNvSpPr txBox="1"/>
            <p:nvPr/>
          </p:nvSpPr>
          <p:spPr>
            <a:xfrm rot="19877754">
              <a:off x="4689077" y="3557875"/>
              <a:ext cx="1186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200 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B56F98-56C8-4A47-89A1-CE9F1DC3F6CE}"/>
                </a:ext>
              </a:extLst>
            </p:cNvPr>
            <p:cNvSpPr txBox="1"/>
            <p:nvPr/>
          </p:nvSpPr>
          <p:spPr>
            <a:xfrm>
              <a:off x="5980719" y="2149308"/>
              <a:ext cx="802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Tùng</a:t>
              </a:r>
              <a:endParaRPr lang="en-US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17698-891D-4978-9183-35E17CFFF0E3}"/>
                </a:ext>
              </a:extLst>
            </p:cNvPr>
            <p:cNvSpPr txBox="1"/>
            <p:nvPr/>
          </p:nvSpPr>
          <p:spPr>
            <a:xfrm>
              <a:off x="8887699" y="4663195"/>
              <a:ext cx="708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Hân</a:t>
              </a:r>
              <a:endParaRPr lang="en-US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F5F1915-B075-4EC5-956C-7DDECFD12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675" b="70918" l="42926" r="54957">
                          <a14:foregroundMark x1="43600" y1="65319" x2="43600" y2="65319"/>
                          <a14:foregroundMark x1="43019" y1="69207" x2="42926" y2="69829"/>
                          <a14:foregroundMark x1="43089" y1="68740" x2="43019" y2="69207"/>
                          <a14:foregroundMark x1="43391" y1="66719" x2="43089" y2="68740"/>
                          <a14:foregroundMark x1="43438" y1="66407" x2="43391" y2="66719"/>
                          <a14:foregroundMark x1="43507" y1="65941" x2="43438" y2="66407"/>
                          <a14:foregroundMark x1="43600" y1="65319" x2="43507" y2="65941"/>
                          <a14:foregroundMark x1="47307" y1="69012" x2="47856" y2="68864"/>
                          <a14:foregroundMark x1="46583" y1="69207" x2="46984" y2="69099"/>
                          <a14:foregroundMark x1="50626" y1="67963" x2="51973" y2="67652"/>
                          <a14:foregroundMark x1="51973" y1="67652" x2="53128" y2="67652"/>
                          <a14:foregroundMark x1="53128" y1="67652" x2="54187" y2="67652"/>
                          <a14:foregroundMark x1="54533" y1="65008" x2="54379" y2="65630"/>
                          <a14:foregroundMark x1="54957" y1="63297" x2="54533" y2="65008"/>
                          <a14:foregroundMark x1="54860" y1="65163" x2="54860" y2="67807"/>
                          <a14:foregroundMark x1="44273" y1="67341" x2="45043" y2="66874"/>
                          <a14:foregroundMark x1="46964" y1="66393" x2="48123" y2="65941"/>
                          <a14:foregroundMark x1="50547" y1="65696" x2="50848" y2="65666"/>
                          <a14:foregroundMark x1="48534" y1="65900" x2="49044" y2="65848"/>
                          <a14:foregroundMark x1="44755" y1="66252" x2="44755" y2="66252"/>
                          <a14:foregroundMark x1="50326" y1="66257" x2="50529" y2="66252"/>
                          <a14:foregroundMark x1="48372" y1="66310" x2="48867" y2="66297"/>
                          <a14:foregroundMark x1="46980" y1="66347" x2="48080" y2="66318"/>
                          <a14:foregroundMark x1="44755" y1="66407" x2="45322" y2="66392"/>
                          <a14:foregroundMark x1="52454" y1="63764" x2="52454" y2="63764"/>
                          <a14:backgroundMark x1="44370" y1="69207" x2="44370" y2="69207"/>
                          <a14:backgroundMark x1="44851" y1="68740" x2="44851" y2="68740"/>
                          <a14:backgroundMark x1="44658" y1="68740" x2="45332" y2="67963"/>
                          <a14:backgroundMark x1="44851" y1="68118" x2="46583" y2="67496"/>
                          <a14:backgroundMark x1="47738" y1="67185" x2="48027" y2="67185"/>
                          <a14:backgroundMark x1="48604" y1="66874" x2="48604" y2="66874"/>
                          <a14:backgroundMark x1="48604" y1="66874" x2="48604" y2="66874"/>
                          <a14:backgroundMark x1="48989" y1="67030" x2="48989" y2="67030"/>
                          <a14:backgroundMark x1="49471" y1="67030" x2="49471" y2="67030"/>
                          <a14:backgroundMark x1="48701" y1="66719" x2="50144" y2="66719"/>
                          <a14:backgroundMark x1="50433" y1="66719" x2="51203" y2="66719"/>
                          <a14:backgroundMark x1="50241" y1="66252" x2="50241" y2="66252"/>
                          <a14:backgroundMark x1="50433" y1="66407" x2="50433" y2="66407"/>
                          <a14:backgroundMark x1="51299" y1="66407" x2="51299" y2="66407"/>
                          <a14:backgroundMark x1="51973" y1="66563" x2="51973" y2="66563"/>
                          <a14:backgroundMark x1="52069" y1="66407" x2="52069" y2="66407"/>
                          <a14:backgroundMark x1="52551" y1="66407" x2="52551" y2="66407"/>
                          <a14:backgroundMark x1="52743" y1="66563" x2="52743" y2="66563"/>
                          <a14:backgroundMark x1="44370" y1="66719" x2="44370" y2="66719"/>
                          <a14:backgroundMark x1="44658" y1="66719" x2="44658" y2="66719"/>
                          <a14:backgroundMark x1="45140" y1="66407" x2="45140" y2="66407"/>
                          <a14:backgroundMark x1="44851" y1="66407" x2="44851" y2="66407"/>
                          <a14:backgroundMark x1="45525" y1="65941" x2="45525" y2="65941"/>
                          <a14:backgroundMark x1="45910" y1="65941" x2="45910" y2="65941"/>
                          <a14:backgroundMark x1="46295" y1="65941" x2="46295" y2="65941"/>
                          <a14:backgroundMark x1="46583" y1="65785" x2="46583" y2="65785"/>
                          <a14:backgroundMark x1="46872" y1="65630" x2="46872" y2="65630"/>
                          <a14:backgroundMark x1="47257" y1="65785" x2="47257" y2="65785"/>
                          <a14:backgroundMark x1="47834" y1="65785" x2="47834" y2="65785"/>
                          <a14:backgroundMark x1="48316" y1="65319" x2="48316" y2="65319"/>
                          <a14:backgroundMark x1="48604" y1="65008" x2="48604" y2="65008"/>
                          <a14:backgroundMark x1="49182" y1="64852" x2="49182" y2="64852"/>
                          <a14:backgroundMark x1="49856" y1="64852" x2="49856" y2="64852"/>
                          <a14:backgroundMark x1="50144" y1="65163" x2="50144" y2="65163"/>
                          <a14:backgroundMark x1="50529" y1="65163" x2="50529" y2="65163"/>
                          <a14:backgroundMark x1="51011" y1="65008" x2="51011" y2="65008"/>
                          <a14:backgroundMark x1="51396" y1="65008" x2="51396" y2="65008"/>
                          <a14:backgroundMark x1="52454" y1="65008" x2="52454" y2="65008"/>
                          <a14:backgroundMark x1="53321" y1="64852" x2="53321" y2="64852"/>
                        </a14:backgroundRemoval>
                      </a14:imgEffect>
                    </a14:imgLayer>
                  </a14:imgProps>
                </a:ext>
              </a:extLst>
            </a:blip>
            <a:srcRect l="43125" t="61659" r="44590" b="27859"/>
            <a:stretch/>
          </p:blipFill>
          <p:spPr>
            <a:xfrm>
              <a:off x="5493307" y="4115778"/>
              <a:ext cx="1158038" cy="59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7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9CDA0DC-315C-43BF-87AD-DE4E98FCA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0"/>
            <a:ext cx="12186980" cy="643737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BFE78BAA-1050-47D1-8922-AD5F3E263332}"/>
              </a:ext>
            </a:extLst>
          </p:cNvPr>
          <p:cNvGrpSpPr/>
          <p:nvPr/>
        </p:nvGrpSpPr>
        <p:grpSpPr>
          <a:xfrm>
            <a:off x="2644212" y="275193"/>
            <a:ext cx="6683595" cy="716691"/>
            <a:chOff x="-3307054" y="258911"/>
            <a:chExt cx="6565289" cy="874223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EDAFD4B-541F-4FBA-BC41-87E4B07B61F2}"/>
                </a:ext>
              </a:extLst>
            </p:cNvPr>
            <p:cNvSpPr/>
            <p:nvPr/>
          </p:nvSpPr>
          <p:spPr>
            <a:xfrm>
              <a:off x="-3276019" y="258911"/>
              <a:ext cx="6534254" cy="874223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Quan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sơ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7F18F8-40CF-490B-9AD7-3879F9821531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79A281-4224-4B0F-A855-D76EE9A775C7}"/>
              </a:ext>
            </a:extLst>
          </p:cNvPr>
          <p:cNvGrpSpPr/>
          <p:nvPr/>
        </p:nvGrpSpPr>
        <p:grpSpPr>
          <a:xfrm>
            <a:off x="1625169" y="763898"/>
            <a:ext cx="8941661" cy="4135017"/>
            <a:chOff x="1633574" y="647057"/>
            <a:chExt cx="9349166" cy="4541169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51E215-57EE-41A4-86FB-6AFBF99A06F1}"/>
                </a:ext>
              </a:extLst>
            </p:cNvPr>
            <p:cNvSpPr/>
            <p:nvPr/>
          </p:nvSpPr>
          <p:spPr>
            <a:xfrm>
              <a:off x="1633574" y="2003608"/>
              <a:ext cx="8482845" cy="3184618"/>
            </a:xfrm>
            <a:custGeom>
              <a:avLst/>
              <a:gdLst>
                <a:gd name="connsiteX0" fmla="*/ 5015346 w 8562109"/>
                <a:gd name="connsiteY0" fmla="*/ 27709 h 3325091"/>
                <a:gd name="connsiteX1" fmla="*/ 4939146 w 8562109"/>
                <a:gd name="connsiteY1" fmla="*/ 55418 h 3325091"/>
                <a:gd name="connsiteX2" fmla="*/ 4717473 w 8562109"/>
                <a:gd name="connsiteY2" fmla="*/ 90054 h 3325091"/>
                <a:gd name="connsiteX3" fmla="*/ 4606637 w 8562109"/>
                <a:gd name="connsiteY3" fmla="*/ 138545 h 3325091"/>
                <a:gd name="connsiteX4" fmla="*/ 4558146 w 8562109"/>
                <a:gd name="connsiteY4" fmla="*/ 187036 h 3325091"/>
                <a:gd name="connsiteX5" fmla="*/ 4461164 w 8562109"/>
                <a:gd name="connsiteY5" fmla="*/ 242454 h 3325091"/>
                <a:gd name="connsiteX6" fmla="*/ 4364182 w 8562109"/>
                <a:gd name="connsiteY6" fmla="*/ 332509 h 3325091"/>
                <a:gd name="connsiteX7" fmla="*/ 4267200 w 8562109"/>
                <a:gd name="connsiteY7" fmla="*/ 367145 h 3325091"/>
                <a:gd name="connsiteX8" fmla="*/ 4239491 w 8562109"/>
                <a:gd name="connsiteY8" fmla="*/ 450272 h 3325091"/>
                <a:gd name="connsiteX9" fmla="*/ 3969328 w 8562109"/>
                <a:gd name="connsiteY9" fmla="*/ 484909 h 3325091"/>
                <a:gd name="connsiteX10" fmla="*/ 3858491 w 8562109"/>
                <a:gd name="connsiteY10" fmla="*/ 512618 h 3325091"/>
                <a:gd name="connsiteX11" fmla="*/ 3789218 w 8562109"/>
                <a:gd name="connsiteY11" fmla="*/ 533400 h 3325091"/>
                <a:gd name="connsiteX12" fmla="*/ 3754582 w 8562109"/>
                <a:gd name="connsiteY12" fmla="*/ 588818 h 3325091"/>
                <a:gd name="connsiteX13" fmla="*/ 3671455 w 8562109"/>
                <a:gd name="connsiteY13" fmla="*/ 644236 h 3325091"/>
                <a:gd name="connsiteX14" fmla="*/ 3588328 w 8562109"/>
                <a:gd name="connsiteY14" fmla="*/ 671945 h 3325091"/>
                <a:gd name="connsiteX15" fmla="*/ 3546764 w 8562109"/>
                <a:gd name="connsiteY15" fmla="*/ 671945 h 3325091"/>
                <a:gd name="connsiteX16" fmla="*/ 3498273 w 8562109"/>
                <a:gd name="connsiteY16" fmla="*/ 748145 h 3325091"/>
                <a:gd name="connsiteX17" fmla="*/ 3373582 w 8562109"/>
                <a:gd name="connsiteY17" fmla="*/ 727363 h 3325091"/>
                <a:gd name="connsiteX18" fmla="*/ 3186546 w 8562109"/>
                <a:gd name="connsiteY18" fmla="*/ 727363 h 3325091"/>
                <a:gd name="connsiteX19" fmla="*/ 2999509 w 8562109"/>
                <a:gd name="connsiteY19" fmla="*/ 768927 h 3325091"/>
                <a:gd name="connsiteX20" fmla="*/ 2874818 w 8562109"/>
                <a:gd name="connsiteY20" fmla="*/ 865909 h 3325091"/>
                <a:gd name="connsiteX21" fmla="*/ 2701637 w 8562109"/>
                <a:gd name="connsiteY21" fmla="*/ 817418 h 3325091"/>
                <a:gd name="connsiteX22" fmla="*/ 2535382 w 8562109"/>
                <a:gd name="connsiteY22" fmla="*/ 831272 h 3325091"/>
                <a:gd name="connsiteX23" fmla="*/ 2355273 w 8562109"/>
                <a:gd name="connsiteY23" fmla="*/ 893618 h 3325091"/>
                <a:gd name="connsiteX24" fmla="*/ 2292928 w 8562109"/>
                <a:gd name="connsiteY24" fmla="*/ 928254 h 3325091"/>
                <a:gd name="connsiteX25" fmla="*/ 2189018 w 8562109"/>
                <a:gd name="connsiteY25" fmla="*/ 1046018 h 3325091"/>
                <a:gd name="connsiteX26" fmla="*/ 1711037 w 8562109"/>
                <a:gd name="connsiteY26" fmla="*/ 1565563 h 3325091"/>
                <a:gd name="connsiteX27" fmla="*/ 1115291 w 8562109"/>
                <a:gd name="connsiteY27" fmla="*/ 1634836 h 3325091"/>
                <a:gd name="connsiteX28" fmla="*/ 554182 w 8562109"/>
                <a:gd name="connsiteY28" fmla="*/ 1766454 h 3325091"/>
                <a:gd name="connsiteX29" fmla="*/ 325582 w 8562109"/>
                <a:gd name="connsiteY29" fmla="*/ 1856509 h 3325091"/>
                <a:gd name="connsiteX30" fmla="*/ 117764 w 8562109"/>
                <a:gd name="connsiteY30" fmla="*/ 1988127 h 3325091"/>
                <a:gd name="connsiteX31" fmla="*/ 0 w 8562109"/>
                <a:gd name="connsiteY31" fmla="*/ 2237509 h 3325091"/>
                <a:gd name="connsiteX32" fmla="*/ 55418 w 8562109"/>
                <a:gd name="connsiteY32" fmla="*/ 2431472 h 3325091"/>
                <a:gd name="connsiteX33" fmla="*/ 152400 w 8562109"/>
                <a:gd name="connsiteY33" fmla="*/ 2542309 h 3325091"/>
                <a:gd name="connsiteX34" fmla="*/ 311728 w 8562109"/>
                <a:gd name="connsiteY34" fmla="*/ 2632363 h 3325091"/>
                <a:gd name="connsiteX35" fmla="*/ 547255 w 8562109"/>
                <a:gd name="connsiteY35" fmla="*/ 2646218 h 3325091"/>
                <a:gd name="connsiteX36" fmla="*/ 789709 w 8562109"/>
                <a:gd name="connsiteY36" fmla="*/ 2667000 h 3325091"/>
                <a:gd name="connsiteX37" fmla="*/ 1073728 w 8562109"/>
                <a:gd name="connsiteY37" fmla="*/ 2729345 h 3325091"/>
                <a:gd name="connsiteX38" fmla="*/ 1233055 w 8562109"/>
                <a:gd name="connsiteY38" fmla="*/ 2812472 h 3325091"/>
                <a:gd name="connsiteX39" fmla="*/ 1274618 w 8562109"/>
                <a:gd name="connsiteY39" fmla="*/ 2895600 h 3325091"/>
                <a:gd name="connsiteX40" fmla="*/ 1274618 w 8562109"/>
                <a:gd name="connsiteY40" fmla="*/ 2957945 h 3325091"/>
                <a:gd name="connsiteX41" fmla="*/ 1413164 w 8562109"/>
                <a:gd name="connsiteY41" fmla="*/ 2992581 h 3325091"/>
                <a:gd name="connsiteX42" fmla="*/ 1565564 w 8562109"/>
                <a:gd name="connsiteY42" fmla="*/ 3089563 h 3325091"/>
                <a:gd name="connsiteX43" fmla="*/ 1662546 w 8562109"/>
                <a:gd name="connsiteY43" fmla="*/ 3158836 h 3325091"/>
                <a:gd name="connsiteX44" fmla="*/ 1808018 w 8562109"/>
                <a:gd name="connsiteY44" fmla="*/ 3214254 h 3325091"/>
                <a:gd name="connsiteX45" fmla="*/ 2008909 w 8562109"/>
                <a:gd name="connsiteY45" fmla="*/ 3241963 h 3325091"/>
                <a:gd name="connsiteX46" fmla="*/ 2133600 w 8562109"/>
                <a:gd name="connsiteY46" fmla="*/ 3269672 h 3325091"/>
                <a:gd name="connsiteX47" fmla="*/ 2389909 w 8562109"/>
                <a:gd name="connsiteY47" fmla="*/ 3325091 h 3325091"/>
                <a:gd name="connsiteX48" fmla="*/ 2763982 w 8562109"/>
                <a:gd name="connsiteY48" fmla="*/ 3304309 h 3325091"/>
                <a:gd name="connsiteX49" fmla="*/ 3096491 w 8562109"/>
                <a:gd name="connsiteY49" fmla="*/ 3297381 h 3325091"/>
                <a:gd name="connsiteX50" fmla="*/ 3165764 w 8562109"/>
                <a:gd name="connsiteY50" fmla="*/ 3269672 h 3325091"/>
                <a:gd name="connsiteX51" fmla="*/ 3214255 w 8562109"/>
                <a:gd name="connsiteY51" fmla="*/ 3318163 h 3325091"/>
                <a:gd name="connsiteX52" fmla="*/ 3768437 w 8562109"/>
                <a:gd name="connsiteY52" fmla="*/ 3193472 h 3325091"/>
                <a:gd name="connsiteX53" fmla="*/ 4107873 w 8562109"/>
                <a:gd name="connsiteY53" fmla="*/ 3151909 h 3325091"/>
                <a:gd name="connsiteX54" fmla="*/ 4357255 w 8562109"/>
                <a:gd name="connsiteY54" fmla="*/ 3151909 h 3325091"/>
                <a:gd name="connsiteX55" fmla="*/ 4447309 w 8562109"/>
                <a:gd name="connsiteY55" fmla="*/ 3172691 h 3325091"/>
                <a:gd name="connsiteX56" fmla="*/ 4558146 w 8562109"/>
                <a:gd name="connsiteY56" fmla="*/ 3241963 h 3325091"/>
                <a:gd name="connsiteX57" fmla="*/ 4897582 w 8562109"/>
                <a:gd name="connsiteY57" fmla="*/ 3235036 h 3325091"/>
                <a:gd name="connsiteX58" fmla="*/ 5174673 w 8562109"/>
                <a:gd name="connsiteY58" fmla="*/ 3228109 h 3325091"/>
                <a:gd name="connsiteX59" fmla="*/ 5313218 w 8562109"/>
                <a:gd name="connsiteY59" fmla="*/ 3228109 h 3325091"/>
                <a:gd name="connsiteX60" fmla="*/ 5638800 w 8562109"/>
                <a:gd name="connsiteY60" fmla="*/ 3179618 h 3325091"/>
                <a:gd name="connsiteX61" fmla="*/ 5770418 w 8562109"/>
                <a:gd name="connsiteY61" fmla="*/ 3144981 h 3325091"/>
                <a:gd name="connsiteX62" fmla="*/ 5902037 w 8562109"/>
                <a:gd name="connsiteY62" fmla="*/ 3179618 h 3325091"/>
                <a:gd name="connsiteX63" fmla="*/ 6075218 w 8562109"/>
                <a:gd name="connsiteY63" fmla="*/ 3207327 h 3325091"/>
                <a:gd name="connsiteX64" fmla="*/ 6283037 w 8562109"/>
                <a:gd name="connsiteY64" fmla="*/ 3179618 h 3325091"/>
                <a:gd name="connsiteX65" fmla="*/ 6407728 w 8562109"/>
                <a:gd name="connsiteY65" fmla="*/ 3158836 h 3325091"/>
                <a:gd name="connsiteX66" fmla="*/ 6490855 w 8562109"/>
                <a:gd name="connsiteY66" fmla="*/ 3144981 h 3325091"/>
                <a:gd name="connsiteX67" fmla="*/ 6643255 w 8562109"/>
                <a:gd name="connsiteY67" fmla="*/ 3158836 h 3325091"/>
                <a:gd name="connsiteX68" fmla="*/ 6899564 w 8562109"/>
                <a:gd name="connsiteY68" fmla="*/ 3158836 h 3325091"/>
                <a:gd name="connsiteX69" fmla="*/ 7121237 w 8562109"/>
                <a:gd name="connsiteY69" fmla="*/ 3110345 h 3325091"/>
                <a:gd name="connsiteX70" fmla="*/ 7218218 w 8562109"/>
                <a:gd name="connsiteY70" fmla="*/ 3048000 h 3325091"/>
                <a:gd name="connsiteX71" fmla="*/ 7398328 w 8562109"/>
                <a:gd name="connsiteY71" fmla="*/ 3020291 h 3325091"/>
                <a:gd name="connsiteX72" fmla="*/ 7578437 w 8562109"/>
                <a:gd name="connsiteY72" fmla="*/ 2978727 h 3325091"/>
                <a:gd name="connsiteX73" fmla="*/ 7793182 w 8562109"/>
                <a:gd name="connsiteY73" fmla="*/ 2978727 h 3325091"/>
                <a:gd name="connsiteX74" fmla="*/ 8063346 w 8562109"/>
                <a:gd name="connsiteY74" fmla="*/ 2944091 h 3325091"/>
                <a:gd name="connsiteX75" fmla="*/ 8243455 w 8562109"/>
                <a:gd name="connsiteY75" fmla="*/ 2874818 h 3325091"/>
                <a:gd name="connsiteX76" fmla="*/ 8409709 w 8562109"/>
                <a:gd name="connsiteY76" fmla="*/ 2819400 h 3325091"/>
                <a:gd name="connsiteX77" fmla="*/ 8499764 w 8562109"/>
                <a:gd name="connsiteY77" fmla="*/ 2708563 h 3325091"/>
                <a:gd name="connsiteX78" fmla="*/ 8562109 w 8562109"/>
                <a:gd name="connsiteY78" fmla="*/ 2556163 h 3325091"/>
                <a:gd name="connsiteX79" fmla="*/ 8513618 w 8562109"/>
                <a:gd name="connsiteY79" fmla="*/ 2168236 h 3325091"/>
                <a:gd name="connsiteX80" fmla="*/ 8361218 w 8562109"/>
                <a:gd name="connsiteY80" fmla="*/ 1981200 h 3325091"/>
                <a:gd name="connsiteX81" fmla="*/ 8215746 w 8562109"/>
                <a:gd name="connsiteY81" fmla="*/ 1828800 h 3325091"/>
                <a:gd name="connsiteX82" fmla="*/ 8084128 w 8562109"/>
                <a:gd name="connsiteY82" fmla="*/ 1634836 h 3325091"/>
                <a:gd name="connsiteX83" fmla="*/ 7966364 w 8562109"/>
                <a:gd name="connsiteY83" fmla="*/ 1510145 h 3325091"/>
                <a:gd name="connsiteX84" fmla="*/ 7883237 w 8562109"/>
                <a:gd name="connsiteY84" fmla="*/ 1336963 h 3325091"/>
                <a:gd name="connsiteX85" fmla="*/ 7751618 w 8562109"/>
                <a:gd name="connsiteY85" fmla="*/ 1108363 h 3325091"/>
                <a:gd name="connsiteX86" fmla="*/ 7710055 w 8562109"/>
                <a:gd name="connsiteY86" fmla="*/ 1004454 h 3325091"/>
                <a:gd name="connsiteX87" fmla="*/ 7606146 w 8562109"/>
                <a:gd name="connsiteY87" fmla="*/ 962891 h 3325091"/>
                <a:gd name="connsiteX88" fmla="*/ 7481455 w 8562109"/>
                <a:gd name="connsiteY88" fmla="*/ 713509 h 3325091"/>
                <a:gd name="connsiteX89" fmla="*/ 7329055 w 8562109"/>
                <a:gd name="connsiteY89" fmla="*/ 568036 h 3325091"/>
                <a:gd name="connsiteX90" fmla="*/ 7148946 w 8562109"/>
                <a:gd name="connsiteY90" fmla="*/ 436418 h 3325091"/>
                <a:gd name="connsiteX91" fmla="*/ 6927273 w 8562109"/>
                <a:gd name="connsiteY91" fmla="*/ 381000 h 3325091"/>
                <a:gd name="connsiteX92" fmla="*/ 6851073 w 8562109"/>
                <a:gd name="connsiteY92" fmla="*/ 339436 h 3325091"/>
                <a:gd name="connsiteX93" fmla="*/ 6740237 w 8562109"/>
                <a:gd name="connsiteY93" fmla="*/ 235527 h 3325091"/>
                <a:gd name="connsiteX94" fmla="*/ 6546273 w 8562109"/>
                <a:gd name="connsiteY94" fmla="*/ 124691 h 3325091"/>
                <a:gd name="connsiteX95" fmla="*/ 6303818 w 8562109"/>
                <a:gd name="connsiteY95" fmla="*/ 76200 h 3325091"/>
                <a:gd name="connsiteX96" fmla="*/ 6033655 w 8562109"/>
                <a:gd name="connsiteY96" fmla="*/ 41563 h 3325091"/>
                <a:gd name="connsiteX97" fmla="*/ 5936673 w 8562109"/>
                <a:gd name="connsiteY97" fmla="*/ 27709 h 3325091"/>
                <a:gd name="connsiteX98" fmla="*/ 5465618 w 8562109"/>
                <a:gd name="connsiteY98" fmla="*/ 0 h 3325091"/>
                <a:gd name="connsiteX99" fmla="*/ 5015346 w 8562109"/>
                <a:gd name="connsiteY99" fmla="*/ 27709 h 332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562109" h="3325091">
                  <a:moveTo>
                    <a:pt x="5015346" y="27709"/>
                  </a:moveTo>
                  <a:lnTo>
                    <a:pt x="4939146" y="55418"/>
                  </a:lnTo>
                  <a:lnTo>
                    <a:pt x="4717473" y="90054"/>
                  </a:lnTo>
                  <a:lnTo>
                    <a:pt x="4606637" y="138545"/>
                  </a:lnTo>
                  <a:lnTo>
                    <a:pt x="4558146" y="187036"/>
                  </a:lnTo>
                  <a:lnTo>
                    <a:pt x="4461164" y="242454"/>
                  </a:lnTo>
                  <a:lnTo>
                    <a:pt x="4364182" y="332509"/>
                  </a:lnTo>
                  <a:lnTo>
                    <a:pt x="4267200" y="367145"/>
                  </a:lnTo>
                  <a:lnTo>
                    <a:pt x="4239491" y="450272"/>
                  </a:lnTo>
                  <a:lnTo>
                    <a:pt x="3969328" y="484909"/>
                  </a:lnTo>
                  <a:lnTo>
                    <a:pt x="3858491" y="512618"/>
                  </a:lnTo>
                  <a:lnTo>
                    <a:pt x="3789218" y="533400"/>
                  </a:lnTo>
                  <a:lnTo>
                    <a:pt x="3754582" y="588818"/>
                  </a:lnTo>
                  <a:lnTo>
                    <a:pt x="3671455" y="644236"/>
                  </a:lnTo>
                  <a:lnTo>
                    <a:pt x="3588328" y="671945"/>
                  </a:lnTo>
                  <a:lnTo>
                    <a:pt x="3546764" y="671945"/>
                  </a:lnTo>
                  <a:lnTo>
                    <a:pt x="3498273" y="748145"/>
                  </a:lnTo>
                  <a:lnTo>
                    <a:pt x="3373582" y="727363"/>
                  </a:lnTo>
                  <a:lnTo>
                    <a:pt x="3186546" y="727363"/>
                  </a:lnTo>
                  <a:lnTo>
                    <a:pt x="2999509" y="768927"/>
                  </a:lnTo>
                  <a:lnTo>
                    <a:pt x="2874818" y="865909"/>
                  </a:lnTo>
                  <a:lnTo>
                    <a:pt x="2701637" y="817418"/>
                  </a:lnTo>
                  <a:lnTo>
                    <a:pt x="2535382" y="831272"/>
                  </a:lnTo>
                  <a:lnTo>
                    <a:pt x="2355273" y="893618"/>
                  </a:lnTo>
                  <a:lnTo>
                    <a:pt x="2292928" y="928254"/>
                  </a:lnTo>
                  <a:lnTo>
                    <a:pt x="2189018" y="1046018"/>
                  </a:lnTo>
                  <a:lnTo>
                    <a:pt x="1711037" y="1565563"/>
                  </a:lnTo>
                  <a:lnTo>
                    <a:pt x="1115291" y="1634836"/>
                  </a:lnTo>
                  <a:lnTo>
                    <a:pt x="554182" y="1766454"/>
                  </a:lnTo>
                  <a:lnTo>
                    <a:pt x="325582" y="1856509"/>
                  </a:lnTo>
                  <a:lnTo>
                    <a:pt x="117764" y="1988127"/>
                  </a:lnTo>
                  <a:lnTo>
                    <a:pt x="0" y="2237509"/>
                  </a:lnTo>
                  <a:lnTo>
                    <a:pt x="55418" y="2431472"/>
                  </a:lnTo>
                  <a:lnTo>
                    <a:pt x="152400" y="2542309"/>
                  </a:lnTo>
                  <a:lnTo>
                    <a:pt x="311728" y="2632363"/>
                  </a:lnTo>
                  <a:lnTo>
                    <a:pt x="547255" y="2646218"/>
                  </a:lnTo>
                  <a:lnTo>
                    <a:pt x="789709" y="2667000"/>
                  </a:lnTo>
                  <a:lnTo>
                    <a:pt x="1073728" y="2729345"/>
                  </a:lnTo>
                  <a:lnTo>
                    <a:pt x="1233055" y="2812472"/>
                  </a:lnTo>
                  <a:lnTo>
                    <a:pt x="1274618" y="2895600"/>
                  </a:lnTo>
                  <a:lnTo>
                    <a:pt x="1274618" y="2957945"/>
                  </a:lnTo>
                  <a:lnTo>
                    <a:pt x="1413164" y="2992581"/>
                  </a:lnTo>
                  <a:lnTo>
                    <a:pt x="1565564" y="3089563"/>
                  </a:lnTo>
                  <a:lnTo>
                    <a:pt x="1662546" y="3158836"/>
                  </a:lnTo>
                  <a:lnTo>
                    <a:pt x="1808018" y="3214254"/>
                  </a:lnTo>
                  <a:lnTo>
                    <a:pt x="2008909" y="3241963"/>
                  </a:lnTo>
                  <a:lnTo>
                    <a:pt x="2133600" y="3269672"/>
                  </a:lnTo>
                  <a:lnTo>
                    <a:pt x="2389909" y="3325091"/>
                  </a:lnTo>
                  <a:lnTo>
                    <a:pt x="2763982" y="3304309"/>
                  </a:lnTo>
                  <a:lnTo>
                    <a:pt x="3096491" y="3297381"/>
                  </a:lnTo>
                  <a:lnTo>
                    <a:pt x="3165764" y="3269672"/>
                  </a:lnTo>
                  <a:lnTo>
                    <a:pt x="3214255" y="3318163"/>
                  </a:lnTo>
                  <a:lnTo>
                    <a:pt x="3768437" y="3193472"/>
                  </a:lnTo>
                  <a:lnTo>
                    <a:pt x="4107873" y="3151909"/>
                  </a:lnTo>
                  <a:lnTo>
                    <a:pt x="4357255" y="3151909"/>
                  </a:lnTo>
                  <a:lnTo>
                    <a:pt x="4447309" y="3172691"/>
                  </a:lnTo>
                  <a:lnTo>
                    <a:pt x="4558146" y="3241963"/>
                  </a:lnTo>
                  <a:lnTo>
                    <a:pt x="4897582" y="3235036"/>
                  </a:lnTo>
                  <a:lnTo>
                    <a:pt x="5174673" y="3228109"/>
                  </a:lnTo>
                  <a:lnTo>
                    <a:pt x="5313218" y="3228109"/>
                  </a:lnTo>
                  <a:lnTo>
                    <a:pt x="5638800" y="3179618"/>
                  </a:lnTo>
                  <a:lnTo>
                    <a:pt x="5770418" y="3144981"/>
                  </a:lnTo>
                  <a:lnTo>
                    <a:pt x="5902037" y="3179618"/>
                  </a:lnTo>
                  <a:lnTo>
                    <a:pt x="6075218" y="3207327"/>
                  </a:lnTo>
                  <a:lnTo>
                    <a:pt x="6283037" y="3179618"/>
                  </a:lnTo>
                  <a:lnTo>
                    <a:pt x="6407728" y="3158836"/>
                  </a:lnTo>
                  <a:lnTo>
                    <a:pt x="6490855" y="3144981"/>
                  </a:lnTo>
                  <a:lnTo>
                    <a:pt x="6643255" y="3158836"/>
                  </a:lnTo>
                  <a:lnTo>
                    <a:pt x="6899564" y="3158836"/>
                  </a:lnTo>
                  <a:lnTo>
                    <a:pt x="7121237" y="3110345"/>
                  </a:lnTo>
                  <a:lnTo>
                    <a:pt x="7218218" y="3048000"/>
                  </a:lnTo>
                  <a:lnTo>
                    <a:pt x="7398328" y="3020291"/>
                  </a:lnTo>
                  <a:lnTo>
                    <a:pt x="7578437" y="2978727"/>
                  </a:lnTo>
                  <a:lnTo>
                    <a:pt x="7793182" y="2978727"/>
                  </a:lnTo>
                  <a:lnTo>
                    <a:pt x="8063346" y="2944091"/>
                  </a:lnTo>
                  <a:lnTo>
                    <a:pt x="8243455" y="2874818"/>
                  </a:lnTo>
                  <a:lnTo>
                    <a:pt x="8409709" y="2819400"/>
                  </a:lnTo>
                  <a:lnTo>
                    <a:pt x="8499764" y="2708563"/>
                  </a:lnTo>
                  <a:lnTo>
                    <a:pt x="8562109" y="2556163"/>
                  </a:lnTo>
                  <a:lnTo>
                    <a:pt x="8513618" y="2168236"/>
                  </a:lnTo>
                  <a:lnTo>
                    <a:pt x="8361218" y="1981200"/>
                  </a:lnTo>
                  <a:lnTo>
                    <a:pt x="8215746" y="1828800"/>
                  </a:lnTo>
                  <a:lnTo>
                    <a:pt x="8084128" y="1634836"/>
                  </a:lnTo>
                  <a:lnTo>
                    <a:pt x="7966364" y="1510145"/>
                  </a:lnTo>
                  <a:lnTo>
                    <a:pt x="7883237" y="1336963"/>
                  </a:lnTo>
                  <a:lnTo>
                    <a:pt x="7751618" y="1108363"/>
                  </a:lnTo>
                  <a:lnTo>
                    <a:pt x="7710055" y="1004454"/>
                  </a:lnTo>
                  <a:lnTo>
                    <a:pt x="7606146" y="962891"/>
                  </a:lnTo>
                  <a:lnTo>
                    <a:pt x="7481455" y="713509"/>
                  </a:lnTo>
                  <a:lnTo>
                    <a:pt x="7329055" y="568036"/>
                  </a:lnTo>
                  <a:lnTo>
                    <a:pt x="7148946" y="436418"/>
                  </a:lnTo>
                  <a:lnTo>
                    <a:pt x="6927273" y="381000"/>
                  </a:lnTo>
                  <a:lnTo>
                    <a:pt x="6851073" y="339436"/>
                  </a:lnTo>
                  <a:lnTo>
                    <a:pt x="6740237" y="235527"/>
                  </a:lnTo>
                  <a:lnTo>
                    <a:pt x="6546273" y="124691"/>
                  </a:lnTo>
                  <a:lnTo>
                    <a:pt x="6303818" y="76200"/>
                  </a:lnTo>
                  <a:lnTo>
                    <a:pt x="6033655" y="41563"/>
                  </a:lnTo>
                  <a:lnTo>
                    <a:pt x="5936673" y="27709"/>
                  </a:lnTo>
                  <a:lnTo>
                    <a:pt x="5465618" y="0"/>
                  </a:lnTo>
                  <a:lnTo>
                    <a:pt x="5015346" y="27709"/>
                  </a:lnTo>
                  <a:close/>
                </a:path>
              </a:pathLst>
            </a:custGeom>
            <a:solidFill>
              <a:srgbClr val="AAD18E"/>
            </a:solidFill>
            <a:ln>
              <a:solidFill>
                <a:srgbClr val="AA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96E116E-6725-4088-8BE0-0FB56C2E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2134" y="647057"/>
              <a:ext cx="2185186" cy="211242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4B137615-D469-4F7D-8833-5E7059753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064" b="29705" l="65929" r="76131">
                          <a14:foregroundMark x1="65929" y1="25350" x2="65929" y2="25350"/>
                          <a14:foregroundMark x1="66025" y1="23328" x2="66025" y2="23328"/>
                          <a14:foregroundMark x1="68912" y1="27994" x2="69009" y2="29860"/>
                          <a14:foregroundMark x1="73436" y1="28149" x2="73436" y2="29549"/>
                          <a14:foregroundMark x1="76131" y1="23328" x2="76131" y2="23328"/>
                        </a14:backgroundRemoval>
                      </a14:imgEffect>
                    </a14:imgLayer>
                  </a14:imgProps>
                </a:ext>
              </a:extLst>
            </a:blip>
            <a:srcRect l="64896" t="11160" r="22654" b="68208"/>
            <a:stretch/>
          </p:blipFill>
          <p:spPr>
            <a:xfrm>
              <a:off x="7545092" y="1324431"/>
              <a:ext cx="1173598" cy="116361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8AC7416-175C-4E47-ACB6-8BF634C8D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882" b="54277" l="63234" r="82772">
                          <a14:foregroundMark x1="68527" y1="33126" x2="68527" y2="33126"/>
                          <a14:foregroundMark x1="63330" y1="37947" x2="63330" y2="37947"/>
                          <a14:foregroundMark x1="81424" y1="46034" x2="81424" y2="46034"/>
                          <a14:foregroundMark x1="68720" y1="49922" x2="68720" y2="49922"/>
                          <a14:foregroundMark x1="71415" y1="54277" x2="71415" y2="54277"/>
                          <a14:foregroundMark x1="76516" y1="50855" x2="76516" y2="50855"/>
                          <a14:foregroundMark x1="77382" y1="50855" x2="77671" y2="50855"/>
                          <a14:foregroundMark x1="76516" y1="51011" x2="77671" y2="51011"/>
                          <a14:foregroundMark x1="68431" y1="31882" x2="68431" y2="31882"/>
                          <a14:foregroundMark x1="77671" y1="36703" x2="77671" y2="36703"/>
                          <a14:foregroundMark x1="76708" y1="35614" x2="78345" y2="37481"/>
                          <a14:foregroundMark x1="82194" y1="46190" x2="82194" y2="46190"/>
                          <a14:foregroundMark x1="82772" y1="47278" x2="82772" y2="47278"/>
                          <a14:foregroundMark x1="81328" y1="42613" x2="81328" y2="42613"/>
                          <a14:foregroundMark x1="79981" y1="40747" x2="79981" y2="40747"/>
                          <a14:foregroundMark x1="78441" y1="37481" x2="80558" y2="42768"/>
                          <a14:foregroundMark x1="78633" y1="38103" x2="81424" y2="42613"/>
                        </a14:backgroundRemoval>
                      </a14:imgEffect>
                    </a14:imgLayer>
                  </a14:imgProps>
                </a:ext>
              </a:extLst>
            </a:blip>
            <a:srcRect l="61838" t="31267" r="16323" b="45093"/>
            <a:stretch/>
          </p:blipFill>
          <p:spPr>
            <a:xfrm>
              <a:off x="7355658" y="2676421"/>
              <a:ext cx="2058708" cy="13332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893F4A4-2561-48D3-88BB-FB0CED9E9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991" b="69051" l="6160" r="30799">
                          <a14:foregroundMark x1="7315" y1="49300" x2="7315" y2="49300"/>
                          <a14:foregroundMark x1="6256" y1="50389" x2="6256" y2="50389"/>
                          <a14:foregroundMark x1="12608" y1="67963" x2="12608" y2="67963"/>
                          <a14:foregroundMark x1="14629" y1="57543" x2="20693" y2="55365"/>
                          <a14:foregroundMark x1="29836" y1="48678" x2="29836" y2="48678"/>
                          <a14:foregroundMark x1="30221" y1="47745" x2="30221" y2="47745"/>
                          <a14:foregroundMark x1="27430" y1="43079" x2="28200" y2="44635"/>
                          <a14:foregroundMark x1="30895" y1="48834" x2="30895" y2="48834"/>
                          <a14:foregroundMark x1="29933" y1="49767" x2="29933" y2="49767"/>
                          <a14:foregroundMark x1="18479" y1="54277" x2="18479" y2="55988"/>
                          <a14:foregroundMark x1="6160" y1="55210" x2="6160" y2="63297"/>
                          <a14:foregroundMark x1="6160" y1="63297" x2="16651" y2="68740"/>
                          <a14:foregroundMark x1="16651" y1="68740" x2="16747" y2="68740"/>
                          <a14:foregroundMark x1="15496" y1="69051" x2="19634" y2="65163"/>
                        </a14:backgroundRemoval>
                      </a14:imgEffect>
                    </a14:imgLayer>
                  </a14:imgProps>
                </a:ext>
              </a:extLst>
            </a:blip>
            <a:srcRect l="5415" t="39025" r="68185" b="30657"/>
            <a:stretch/>
          </p:blipFill>
          <p:spPr>
            <a:xfrm>
              <a:off x="1919909" y="2892268"/>
              <a:ext cx="2488666" cy="170984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EBE8066-C7ED-4E68-9B72-A1091B89C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613" b="51011" l="48027" r="59962">
                          <a14:foregroundMark x1="48123" y1="46967" x2="48123" y2="46967"/>
                          <a14:foregroundMark x1="50144" y1="51011" x2="50144" y2="51011"/>
                          <a14:foregroundMark x1="54957" y1="48989" x2="57363" y2="48834"/>
                          <a14:foregroundMark x1="59577" y1="48834" x2="59577" y2="48834"/>
                          <a14:foregroundMark x1="59962" y1="48989" x2="59962" y2="48989"/>
                        </a14:backgroundRemoval>
                      </a14:imgEffect>
                    </a14:imgLayer>
                  </a14:imgProps>
                </a:ext>
              </a:extLst>
            </a:blip>
            <a:srcRect l="47213" t="41809" r="39253" b="47709"/>
            <a:stretch/>
          </p:blipFill>
          <p:spPr>
            <a:xfrm>
              <a:off x="5874996" y="2962915"/>
              <a:ext cx="1275818" cy="686634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949F3AE-E4C4-4BED-89F7-9E53C1F7D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613" b="51011" l="48027" r="59962">
                          <a14:foregroundMark x1="48123" y1="46967" x2="48123" y2="46967"/>
                          <a14:foregroundMark x1="50144" y1="51011" x2="50144" y2="51011"/>
                          <a14:foregroundMark x1="54957" y1="48989" x2="57363" y2="48834"/>
                          <a14:foregroundMark x1="59577" y1="48834" x2="59577" y2="48834"/>
                          <a14:foregroundMark x1="59962" y1="48989" x2="59962" y2="48989"/>
                        </a14:backgroundRemoval>
                      </a14:imgEffect>
                    </a14:imgLayer>
                  </a14:imgProps>
                </a:ext>
              </a:extLst>
            </a:blip>
            <a:srcRect l="47213" t="41809" r="46261" b="47709"/>
            <a:stretch/>
          </p:blipFill>
          <p:spPr>
            <a:xfrm>
              <a:off x="4079750" y="3706573"/>
              <a:ext cx="615161" cy="73936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5C750A7-2962-4FD1-83F5-DBBA17F84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45" b="68130" l="63727" r="72209">
                          <a14:foregroundMark x1="66025" y1="65941" x2="66314" y2="66407"/>
                          <a14:foregroundMark x1="68816" y1="66563" x2="68816" y2="66252"/>
                        </a14:backgroundRemoval>
                      </a14:imgEffect>
                    </a14:imgLayer>
                  </a14:imgProps>
                </a:ext>
              </a:extLst>
            </a:blip>
            <a:srcRect l="62667" t="59709" r="26731" b="30934"/>
            <a:stretch/>
          </p:blipFill>
          <p:spPr>
            <a:xfrm>
              <a:off x="7342172" y="4056606"/>
              <a:ext cx="999443" cy="527732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5D713C8-1B2C-4244-8D9D-024F37740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47" b="89888" l="8176" r="89780">
                          <a14:foregroundMark x1="73113" y1="48315" x2="73113" y2="48315"/>
                          <a14:foregroundMark x1="32862" y1="8347" x2="32862" y2="8347"/>
                          <a14:foregroundMark x1="8176" y1="38202" x2="8176" y2="39165"/>
                          <a14:foregroundMark x1="8962" y1="59872" x2="8962" y2="598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727202" y="2721211"/>
              <a:ext cx="1749821" cy="2030562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149BED1-66AA-49F2-8E32-A05478461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085" b="93597" l="5514" r="89866">
                          <a14:foregroundMark x1="55291" y1="5273" x2="55291" y2="5273"/>
                          <a14:foregroundMark x1="9389" y1="81356" x2="9389" y2="81356"/>
                          <a14:foregroundMark x1="6408" y1="84181" x2="6408" y2="84181"/>
                          <a14:foregroundMark x1="36662" y1="93597" x2="36662" y2="93597"/>
                          <a14:foregroundMark x1="10879" y1="72881" x2="10879" y2="72881"/>
                          <a14:foregroundMark x1="5961" y1="79849" x2="5961" y2="79849"/>
                          <a14:foregroundMark x1="12668" y1="71375" x2="12668" y2="71375"/>
                          <a14:foregroundMark x1="11177" y1="72881" x2="11177" y2="72881"/>
                          <a14:foregroundMark x1="8942" y1="75706" x2="8942" y2="75706"/>
                          <a14:foregroundMark x1="7452" y1="77589" x2="7452" y2="77589"/>
                          <a14:foregroundMark x1="12370" y1="74200" x2="5514" y2="79849"/>
                          <a14:foregroundMark x1="16841" y1="57250" x2="16841" y2="57250"/>
                          <a14:foregroundMark x1="16841" y1="53484" x2="16393" y2="71940"/>
                          <a14:foregroundMark x1="13115" y1="45951" x2="13115" y2="459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1158" y="1431176"/>
              <a:ext cx="1602027" cy="122556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ED1CC3D-E111-4934-BAC8-E70D6C578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8524" y="2637832"/>
              <a:ext cx="1764216" cy="209997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975C019-682B-405D-BAEF-440311905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7543" b="78072" l="42060" r="55919">
                          <a14:foregroundMark x1="50144" y1="69673" x2="52647" y2="73406"/>
                          <a14:foregroundMark x1="48316" y1="69673" x2="52069" y2="73717"/>
                          <a14:foregroundMark x1="46679" y1="69829" x2="46872" y2="69984"/>
                          <a14:foregroundMark x1="47161" y1="70295" x2="52936" y2="76205"/>
                          <a14:foregroundMark x1="52358" y1="72317" x2="54860" y2="75894"/>
                          <a14:foregroundMark x1="53417" y1="72784" x2="54957" y2="75739"/>
                          <a14:foregroundMark x1="46295" y1="69518" x2="54475" y2="77449"/>
                          <a14:foregroundMark x1="48797" y1="58631" x2="46487" y2="62053"/>
                          <a14:foregroundMark x1="50144" y1="58476" x2="50433" y2="58476"/>
                          <a14:foregroundMark x1="50626" y1="58476" x2="50914" y2="59876"/>
                          <a14:foregroundMark x1="49567" y1="57698" x2="49567" y2="57698"/>
                          <a14:foregroundMark x1="45813" y1="60964" x2="45813" y2="60964"/>
                          <a14:foregroundMark x1="51973" y1="78227" x2="51973" y2="78227"/>
                          <a14:foregroundMark x1="55823" y1="75739" x2="55823" y2="75739"/>
                          <a14:foregroundMark x1="55630" y1="74028" x2="55630" y2="74028"/>
                          <a14:foregroundMark x1="55919" y1="73872" x2="55919" y2="73872"/>
                          <a14:foregroundMark x1="48797" y1="72939" x2="49759" y2="75117"/>
                        </a14:backgroundRemoval>
                      </a14:imgEffect>
                    </a14:imgLayer>
                  </a14:imgProps>
                </a:ext>
              </a:extLst>
            </a:blip>
            <a:srcRect l="40434" t="52513" r="42634" b="20311"/>
            <a:stretch/>
          </p:blipFill>
          <p:spPr>
            <a:xfrm>
              <a:off x="5231332" y="3606398"/>
              <a:ext cx="1596171" cy="153259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B11B6EE-08D9-4383-A777-2C2321C36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45" b="68130" l="63727" r="72209">
                          <a14:foregroundMark x1="66025" y1="65941" x2="66314" y2="66407"/>
                          <a14:foregroundMark x1="68816" y1="66563" x2="68816" y2="66252"/>
                        </a14:backgroundRemoval>
                      </a14:imgEffect>
                    </a14:imgLayer>
                  </a14:imgProps>
                </a:ext>
              </a:extLst>
            </a:blip>
            <a:srcRect l="62667" t="59709" r="26731" b="30934"/>
            <a:stretch/>
          </p:blipFill>
          <p:spPr>
            <a:xfrm>
              <a:off x="4154613" y="4391408"/>
              <a:ext cx="999443" cy="527732"/>
            </a:xfrm>
            <a:prstGeom prst="rect">
              <a:avLst/>
            </a:prstGeom>
          </p:spPr>
        </p:pic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09AC46E-BAC9-4D37-AA3A-27E25F06BE66}"/>
              </a:ext>
            </a:extLst>
          </p:cNvPr>
          <p:cNvSpPr/>
          <p:nvPr/>
        </p:nvSpPr>
        <p:spPr>
          <a:xfrm>
            <a:off x="3240828" y="3969608"/>
            <a:ext cx="5660792" cy="677826"/>
          </a:xfrm>
          <a:custGeom>
            <a:avLst/>
            <a:gdLst>
              <a:gd name="connsiteX0" fmla="*/ 0 w 5974080"/>
              <a:gd name="connsiteY0" fmla="*/ 160020 h 777240"/>
              <a:gd name="connsiteX1" fmla="*/ 274320 w 5974080"/>
              <a:gd name="connsiteY1" fmla="*/ 464820 h 777240"/>
              <a:gd name="connsiteX2" fmla="*/ 457200 w 5974080"/>
              <a:gd name="connsiteY2" fmla="*/ 609600 h 777240"/>
              <a:gd name="connsiteX3" fmla="*/ 640080 w 5974080"/>
              <a:gd name="connsiteY3" fmla="*/ 693420 h 777240"/>
              <a:gd name="connsiteX4" fmla="*/ 922020 w 5974080"/>
              <a:gd name="connsiteY4" fmla="*/ 754380 h 777240"/>
              <a:gd name="connsiteX5" fmla="*/ 1158240 w 5974080"/>
              <a:gd name="connsiteY5" fmla="*/ 777240 h 777240"/>
              <a:gd name="connsiteX6" fmla="*/ 1402080 w 5974080"/>
              <a:gd name="connsiteY6" fmla="*/ 746760 h 777240"/>
              <a:gd name="connsiteX7" fmla="*/ 1615440 w 5974080"/>
              <a:gd name="connsiteY7" fmla="*/ 685800 h 777240"/>
              <a:gd name="connsiteX8" fmla="*/ 1889760 w 5974080"/>
              <a:gd name="connsiteY8" fmla="*/ 556260 h 777240"/>
              <a:gd name="connsiteX9" fmla="*/ 2103120 w 5974080"/>
              <a:gd name="connsiteY9" fmla="*/ 419100 h 777240"/>
              <a:gd name="connsiteX10" fmla="*/ 2217420 w 5974080"/>
              <a:gd name="connsiteY10" fmla="*/ 335280 h 777240"/>
              <a:gd name="connsiteX11" fmla="*/ 2423160 w 5974080"/>
              <a:gd name="connsiteY11" fmla="*/ 281940 h 777240"/>
              <a:gd name="connsiteX12" fmla="*/ 2667000 w 5974080"/>
              <a:gd name="connsiteY12" fmla="*/ 228600 h 777240"/>
              <a:gd name="connsiteX13" fmla="*/ 2926080 w 5974080"/>
              <a:gd name="connsiteY13" fmla="*/ 198120 h 777240"/>
              <a:gd name="connsiteX14" fmla="*/ 3147060 w 5974080"/>
              <a:gd name="connsiteY14" fmla="*/ 190500 h 777240"/>
              <a:gd name="connsiteX15" fmla="*/ 3413760 w 5974080"/>
              <a:gd name="connsiteY15" fmla="*/ 281940 h 777240"/>
              <a:gd name="connsiteX16" fmla="*/ 3657600 w 5974080"/>
              <a:gd name="connsiteY16" fmla="*/ 388620 h 777240"/>
              <a:gd name="connsiteX17" fmla="*/ 3977640 w 5974080"/>
              <a:gd name="connsiteY17" fmla="*/ 457200 h 777240"/>
              <a:gd name="connsiteX18" fmla="*/ 4404360 w 5974080"/>
              <a:gd name="connsiteY18" fmla="*/ 502920 h 777240"/>
              <a:gd name="connsiteX19" fmla="*/ 4945380 w 5974080"/>
              <a:gd name="connsiteY19" fmla="*/ 472440 h 777240"/>
              <a:gd name="connsiteX20" fmla="*/ 5303520 w 5974080"/>
              <a:gd name="connsiteY20" fmla="*/ 426720 h 777240"/>
              <a:gd name="connsiteX21" fmla="*/ 5539740 w 5974080"/>
              <a:gd name="connsiteY21" fmla="*/ 373380 h 777240"/>
              <a:gd name="connsiteX22" fmla="*/ 5730240 w 5974080"/>
              <a:gd name="connsiteY22" fmla="*/ 304800 h 777240"/>
              <a:gd name="connsiteX23" fmla="*/ 5974080 w 5974080"/>
              <a:gd name="connsiteY23" fmla="*/ 236220 h 777240"/>
              <a:gd name="connsiteX24" fmla="*/ 5615940 w 5974080"/>
              <a:gd name="connsiteY24" fmla="*/ 182880 h 777240"/>
              <a:gd name="connsiteX25" fmla="*/ 5494020 w 5974080"/>
              <a:gd name="connsiteY25" fmla="*/ 236220 h 777240"/>
              <a:gd name="connsiteX26" fmla="*/ 5273040 w 5974080"/>
              <a:gd name="connsiteY26" fmla="*/ 304800 h 777240"/>
              <a:gd name="connsiteX27" fmla="*/ 5036820 w 5974080"/>
              <a:gd name="connsiteY27" fmla="*/ 335280 h 777240"/>
              <a:gd name="connsiteX28" fmla="*/ 4762500 w 5974080"/>
              <a:gd name="connsiteY28" fmla="*/ 373380 h 777240"/>
              <a:gd name="connsiteX29" fmla="*/ 4556760 w 5974080"/>
              <a:gd name="connsiteY29" fmla="*/ 373380 h 777240"/>
              <a:gd name="connsiteX30" fmla="*/ 4175760 w 5974080"/>
              <a:gd name="connsiteY30" fmla="*/ 342900 h 777240"/>
              <a:gd name="connsiteX31" fmla="*/ 3832860 w 5974080"/>
              <a:gd name="connsiteY31" fmla="*/ 312420 h 777240"/>
              <a:gd name="connsiteX32" fmla="*/ 3528060 w 5974080"/>
              <a:gd name="connsiteY32" fmla="*/ 213360 h 777240"/>
              <a:gd name="connsiteX33" fmla="*/ 3291840 w 5974080"/>
              <a:gd name="connsiteY33" fmla="*/ 121920 h 777240"/>
              <a:gd name="connsiteX34" fmla="*/ 3147060 w 5974080"/>
              <a:gd name="connsiteY34" fmla="*/ 38100 h 777240"/>
              <a:gd name="connsiteX35" fmla="*/ 2796540 w 5974080"/>
              <a:gd name="connsiteY35" fmla="*/ 0 h 777240"/>
              <a:gd name="connsiteX36" fmla="*/ 2461260 w 5974080"/>
              <a:gd name="connsiteY36" fmla="*/ 68580 h 777240"/>
              <a:gd name="connsiteX37" fmla="*/ 2247900 w 5974080"/>
              <a:gd name="connsiteY37" fmla="*/ 160020 h 777240"/>
              <a:gd name="connsiteX38" fmla="*/ 2065020 w 5974080"/>
              <a:gd name="connsiteY38" fmla="*/ 266700 h 777240"/>
              <a:gd name="connsiteX39" fmla="*/ 1729740 w 5974080"/>
              <a:gd name="connsiteY39" fmla="*/ 487680 h 777240"/>
              <a:gd name="connsiteX40" fmla="*/ 1386840 w 5974080"/>
              <a:gd name="connsiteY40" fmla="*/ 640080 h 777240"/>
              <a:gd name="connsiteX41" fmla="*/ 1051560 w 5974080"/>
              <a:gd name="connsiteY41" fmla="*/ 662940 h 777240"/>
              <a:gd name="connsiteX42" fmla="*/ 670560 w 5974080"/>
              <a:gd name="connsiteY42" fmla="*/ 617220 h 777240"/>
              <a:gd name="connsiteX43" fmla="*/ 388620 w 5974080"/>
              <a:gd name="connsiteY43" fmla="*/ 449580 h 777240"/>
              <a:gd name="connsiteX44" fmla="*/ 167640 w 5974080"/>
              <a:gd name="connsiteY44" fmla="*/ 175260 h 777240"/>
              <a:gd name="connsiteX45" fmla="*/ 0 w 5974080"/>
              <a:gd name="connsiteY45" fmla="*/ 16002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74080" h="777240">
                <a:moveTo>
                  <a:pt x="0" y="160020"/>
                </a:moveTo>
                <a:lnTo>
                  <a:pt x="274320" y="464820"/>
                </a:lnTo>
                <a:lnTo>
                  <a:pt x="457200" y="609600"/>
                </a:lnTo>
                <a:lnTo>
                  <a:pt x="640080" y="693420"/>
                </a:lnTo>
                <a:lnTo>
                  <a:pt x="922020" y="754380"/>
                </a:lnTo>
                <a:lnTo>
                  <a:pt x="1158240" y="777240"/>
                </a:lnTo>
                <a:lnTo>
                  <a:pt x="1402080" y="746760"/>
                </a:lnTo>
                <a:lnTo>
                  <a:pt x="1615440" y="685800"/>
                </a:lnTo>
                <a:lnTo>
                  <a:pt x="1889760" y="556260"/>
                </a:lnTo>
                <a:lnTo>
                  <a:pt x="2103120" y="419100"/>
                </a:lnTo>
                <a:lnTo>
                  <a:pt x="2217420" y="335280"/>
                </a:lnTo>
                <a:lnTo>
                  <a:pt x="2423160" y="281940"/>
                </a:lnTo>
                <a:lnTo>
                  <a:pt x="2667000" y="228600"/>
                </a:lnTo>
                <a:lnTo>
                  <a:pt x="2926080" y="198120"/>
                </a:lnTo>
                <a:lnTo>
                  <a:pt x="3147060" y="190500"/>
                </a:lnTo>
                <a:lnTo>
                  <a:pt x="3413760" y="281940"/>
                </a:lnTo>
                <a:lnTo>
                  <a:pt x="3657600" y="388620"/>
                </a:lnTo>
                <a:lnTo>
                  <a:pt x="3977640" y="457200"/>
                </a:lnTo>
                <a:lnTo>
                  <a:pt x="4404360" y="502920"/>
                </a:lnTo>
                <a:lnTo>
                  <a:pt x="4945380" y="472440"/>
                </a:lnTo>
                <a:lnTo>
                  <a:pt x="5303520" y="426720"/>
                </a:lnTo>
                <a:lnTo>
                  <a:pt x="5539740" y="373380"/>
                </a:lnTo>
                <a:lnTo>
                  <a:pt x="5730240" y="304800"/>
                </a:lnTo>
                <a:lnTo>
                  <a:pt x="5974080" y="236220"/>
                </a:lnTo>
                <a:lnTo>
                  <a:pt x="5615940" y="182880"/>
                </a:lnTo>
                <a:lnTo>
                  <a:pt x="5494020" y="236220"/>
                </a:lnTo>
                <a:lnTo>
                  <a:pt x="5273040" y="304800"/>
                </a:lnTo>
                <a:lnTo>
                  <a:pt x="5036820" y="335280"/>
                </a:lnTo>
                <a:lnTo>
                  <a:pt x="4762500" y="373380"/>
                </a:lnTo>
                <a:lnTo>
                  <a:pt x="4556760" y="373380"/>
                </a:lnTo>
                <a:lnTo>
                  <a:pt x="4175760" y="342900"/>
                </a:lnTo>
                <a:lnTo>
                  <a:pt x="3832860" y="312420"/>
                </a:lnTo>
                <a:lnTo>
                  <a:pt x="3528060" y="213360"/>
                </a:lnTo>
                <a:lnTo>
                  <a:pt x="3291840" y="121920"/>
                </a:lnTo>
                <a:lnTo>
                  <a:pt x="3147060" y="38100"/>
                </a:lnTo>
                <a:lnTo>
                  <a:pt x="2796540" y="0"/>
                </a:lnTo>
                <a:lnTo>
                  <a:pt x="2461260" y="68580"/>
                </a:lnTo>
                <a:lnTo>
                  <a:pt x="2247900" y="160020"/>
                </a:lnTo>
                <a:lnTo>
                  <a:pt x="2065020" y="266700"/>
                </a:lnTo>
                <a:lnTo>
                  <a:pt x="1729740" y="487680"/>
                </a:lnTo>
                <a:lnTo>
                  <a:pt x="1386840" y="640080"/>
                </a:lnTo>
                <a:lnTo>
                  <a:pt x="1051560" y="662940"/>
                </a:lnTo>
                <a:lnTo>
                  <a:pt x="670560" y="617220"/>
                </a:lnTo>
                <a:lnTo>
                  <a:pt x="388620" y="449580"/>
                </a:lnTo>
                <a:lnTo>
                  <a:pt x="167640" y="175260"/>
                </a:lnTo>
                <a:lnTo>
                  <a:pt x="0" y="16002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0A7D13D-68CF-4F64-AD84-ABDF2D044800}"/>
              </a:ext>
            </a:extLst>
          </p:cNvPr>
          <p:cNvSpPr/>
          <p:nvPr/>
        </p:nvSpPr>
        <p:spPr>
          <a:xfrm>
            <a:off x="3223600" y="2485642"/>
            <a:ext cx="3617419" cy="1648049"/>
          </a:xfrm>
          <a:custGeom>
            <a:avLst/>
            <a:gdLst>
              <a:gd name="connsiteX0" fmla="*/ 3535680 w 3817620"/>
              <a:gd name="connsiteY0" fmla="*/ 0 h 1889760"/>
              <a:gd name="connsiteX1" fmla="*/ 769620 w 3817620"/>
              <a:gd name="connsiteY1" fmla="*/ 1158240 h 1889760"/>
              <a:gd name="connsiteX2" fmla="*/ 670560 w 3817620"/>
              <a:gd name="connsiteY2" fmla="*/ 1203960 h 1889760"/>
              <a:gd name="connsiteX3" fmla="*/ 144780 w 3817620"/>
              <a:gd name="connsiteY3" fmla="*/ 1737360 h 1889760"/>
              <a:gd name="connsiteX4" fmla="*/ 53340 w 3817620"/>
              <a:gd name="connsiteY4" fmla="*/ 1798320 h 1889760"/>
              <a:gd name="connsiteX5" fmla="*/ 0 w 3817620"/>
              <a:gd name="connsiteY5" fmla="*/ 1851660 h 1889760"/>
              <a:gd name="connsiteX6" fmla="*/ 0 w 3817620"/>
              <a:gd name="connsiteY6" fmla="*/ 1889760 h 1889760"/>
              <a:gd name="connsiteX7" fmla="*/ 228600 w 3817620"/>
              <a:gd name="connsiteY7" fmla="*/ 1813560 h 1889760"/>
              <a:gd name="connsiteX8" fmla="*/ 381000 w 3817620"/>
              <a:gd name="connsiteY8" fmla="*/ 1607820 h 1889760"/>
              <a:gd name="connsiteX9" fmla="*/ 541020 w 3817620"/>
              <a:gd name="connsiteY9" fmla="*/ 1485900 h 1889760"/>
              <a:gd name="connsiteX10" fmla="*/ 693420 w 3817620"/>
              <a:gd name="connsiteY10" fmla="*/ 1341120 h 1889760"/>
              <a:gd name="connsiteX11" fmla="*/ 739140 w 3817620"/>
              <a:gd name="connsiteY11" fmla="*/ 1287780 h 1889760"/>
              <a:gd name="connsiteX12" fmla="*/ 822960 w 3817620"/>
              <a:gd name="connsiteY12" fmla="*/ 1234440 h 1889760"/>
              <a:gd name="connsiteX13" fmla="*/ 1196340 w 3817620"/>
              <a:gd name="connsiteY13" fmla="*/ 1066800 h 1889760"/>
              <a:gd name="connsiteX14" fmla="*/ 1554480 w 3817620"/>
              <a:gd name="connsiteY14" fmla="*/ 922020 h 1889760"/>
              <a:gd name="connsiteX15" fmla="*/ 1958340 w 3817620"/>
              <a:gd name="connsiteY15" fmla="*/ 754380 h 1889760"/>
              <a:gd name="connsiteX16" fmla="*/ 2377440 w 3817620"/>
              <a:gd name="connsiteY16" fmla="*/ 594360 h 1889760"/>
              <a:gd name="connsiteX17" fmla="*/ 2674620 w 3817620"/>
              <a:gd name="connsiteY17" fmla="*/ 472440 h 1889760"/>
              <a:gd name="connsiteX18" fmla="*/ 3017520 w 3817620"/>
              <a:gd name="connsiteY18" fmla="*/ 335280 h 1889760"/>
              <a:gd name="connsiteX19" fmla="*/ 3215640 w 3817620"/>
              <a:gd name="connsiteY19" fmla="*/ 259080 h 1889760"/>
              <a:gd name="connsiteX20" fmla="*/ 3329940 w 3817620"/>
              <a:gd name="connsiteY20" fmla="*/ 198120 h 1889760"/>
              <a:gd name="connsiteX21" fmla="*/ 3566160 w 3817620"/>
              <a:gd name="connsiteY21" fmla="*/ 121920 h 1889760"/>
              <a:gd name="connsiteX22" fmla="*/ 3703320 w 3817620"/>
              <a:gd name="connsiteY22" fmla="*/ 30480 h 1889760"/>
              <a:gd name="connsiteX23" fmla="*/ 3817620 w 3817620"/>
              <a:gd name="connsiteY23" fmla="*/ 22860 h 1889760"/>
              <a:gd name="connsiteX24" fmla="*/ 3535680 w 3817620"/>
              <a:gd name="connsiteY24" fmla="*/ 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7620" h="1889760">
                <a:moveTo>
                  <a:pt x="3535680" y="0"/>
                </a:moveTo>
                <a:lnTo>
                  <a:pt x="769620" y="1158240"/>
                </a:lnTo>
                <a:lnTo>
                  <a:pt x="670560" y="1203960"/>
                </a:lnTo>
                <a:lnTo>
                  <a:pt x="144780" y="1737360"/>
                </a:lnTo>
                <a:lnTo>
                  <a:pt x="53340" y="1798320"/>
                </a:lnTo>
                <a:lnTo>
                  <a:pt x="0" y="1851660"/>
                </a:lnTo>
                <a:lnTo>
                  <a:pt x="0" y="1889760"/>
                </a:lnTo>
                <a:lnTo>
                  <a:pt x="228600" y="1813560"/>
                </a:lnTo>
                <a:lnTo>
                  <a:pt x="381000" y="1607820"/>
                </a:lnTo>
                <a:lnTo>
                  <a:pt x="541020" y="1485900"/>
                </a:lnTo>
                <a:lnTo>
                  <a:pt x="693420" y="1341120"/>
                </a:lnTo>
                <a:lnTo>
                  <a:pt x="739140" y="1287780"/>
                </a:lnTo>
                <a:lnTo>
                  <a:pt x="822960" y="1234440"/>
                </a:lnTo>
                <a:lnTo>
                  <a:pt x="1196340" y="1066800"/>
                </a:lnTo>
                <a:lnTo>
                  <a:pt x="1554480" y="922020"/>
                </a:lnTo>
                <a:lnTo>
                  <a:pt x="1958340" y="754380"/>
                </a:lnTo>
                <a:lnTo>
                  <a:pt x="2377440" y="594360"/>
                </a:lnTo>
                <a:lnTo>
                  <a:pt x="2674620" y="472440"/>
                </a:lnTo>
                <a:lnTo>
                  <a:pt x="3017520" y="335280"/>
                </a:lnTo>
                <a:lnTo>
                  <a:pt x="3215640" y="259080"/>
                </a:lnTo>
                <a:lnTo>
                  <a:pt x="3329940" y="198120"/>
                </a:lnTo>
                <a:lnTo>
                  <a:pt x="3566160" y="121920"/>
                </a:lnTo>
                <a:lnTo>
                  <a:pt x="3703320" y="30480"/>
                </a:lnTo>
                <a:lnTo>
                  <a:pt x="3817620" y="22860"/>
                </a:lnTo>
                <a:lnTo>
                  <a:pt x="35356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F86CB3C-8DAB-4CC5-BDAF-709B36145A3E}"/>
              </a:ext>
            </a:extLst>
          </p:cNvPr>
          <p:cNvSpPr/>
          <p:nvPr/>
        </p:nvSpPr>
        <p:spPr>
          <a:xfrm>
            <a:off x="3247848" y="3393645"/>
            <a:ext cx="5624689" cy="883833"/>
          </a:xfrm>
          <a:custGeom>
            <a:avLst/>
            <a:gdLst>
              <a:gd name="connsiteX0" fmla="*/ 0 w 5935980"/>
              <a:gd name="connsiteY0" fmla="*/ 838200 h 1013460"/>
              <a:gd name="connsiteX1" fmla="*/ 1005840 w 5935980"/>
              <a:gd name="connsiteY1" fmla="*/ 1013460 h 1013460"/>
              <a:gd name="connsiteX2" fmla="*/ 1074420 w 5935980"/>
              <a:gd name="connsiteY2" fmla="*/ 1013460 h 1013460"/>
              <a:gd name="connsiteX3" fmla="*/ 1181100 w 5935980"/>
              <a:gd name="connsiteY3" fmla="*/ 967740 h 1013460"/>
              <a:gd name="connsiteX4" fmla="*/ 1356360 w 5935980"/>
              <a:gd name="connsiteY4" fmla="*/ 906780 h 1013460"/>
              <a:gd name="connsiteX5" fmla="*/ 1531620 w 5935980"/>
              <a:gd name="connsiteY5" fmla="*/ 830580 h 1013460"/>
              <a:gd name="connsiteX6" fmla="*/ 1912620 w 5935980"/>
              <a:gd name="connsiteY6" fmla="*/ 586740 h 1013460"/>
              <a:gd name="connsiteX7" fmla="*/ 2255520 w 5935980"/>
              <a:gd name="connsiteY7" fmla="*/ 396240 h 1013460"/>
              <a:gd name="connsiteX8" fmla="*/ 2476500 w 5935980"/>
              <a:gd name="connsiteY8" fmla="*/ 266700 h 1013460"/>
              <a:gd name="connsiteX9" fmla="*/ 2689860 w 5935980"/>
              <a:gd name="connsiteY9" fmla="*/ 167640 h 1013460"/>
              <a:gd name="connsiteX10" fmla="*/ 2796540 w 5935980"/>
              <a:gd name="connsiteY10" fmla="*/ 106680 h 1013460"/>
              <a:gd name="connsiteX11" fmla="*/ 2880360 w 5935980"/>
              <a:gd name="connsiteY11" fmla="*/ 99060 h 1013460"/>
              <a:gd name="connsiteX12" fmla="*/ 3070860 w 5935980"/>
              <a:gd name="connsiteY12" fmla="*/ 144780 h 1013460"/>
              <a:gd name="connsiteX13" fmla="*/ 3665220 w 5935980"/>
              <a:gd name="connsiteY13" fmla="*/ 281940 h 1013460"/>
              <a:gd name="connsiteX14" fmla="*/ 4358640 w 5935980"/>
              <a:gd name="connsiteY14" fmla="*/ 472440 h 1013460"/>
              <a:gd name="connsiteX15" fmla="*/ 4800600 w 5935980"/>
              <a:gd name="connsiteY15" fmla="*/ 609600 h 1013460"/>
              <a:gd name="connsiteX16" fmla="*/ 5113020 w 5935980"/>
              <a:gd name="connsiteY16" fmla="*/ 716280 h 1013460"/>
              <a:gd name="connsiteX17" fmla="*/ 5615940 w 5935980"/>
              <a:gd name="connsiteY17" fmla="*/ 883920 h 1013460"/>
              <a:gd name="connsiteX18" fmla="*/ 5935980 w 5935980"/>
              <a:gd name="connsiteY18" fmla="*/ 922020 h 1013460"/>
              <a:gd name="connsiteX19" fmla="*/ 5745480 w 5935980"/>
              <a:gd name="connsiteY19" fmla="*/ 800100 h 1013460"/>
              <a:gd name="connsiteX20" fmla="*/ 5547360 w 5935980"/>
              <a:gd name="connsiteY20" fmla="*/ 739140 h 1013460"/>
              <a:gd name="connsiteX21" fmla="*/ 5204460 w 5935980"/>
              <a:gd name="connsiteY21" fmla="*/ 617220 h 1013460"/>
              <a:gd name="connsiteX22" fmla="*/ 4511040 w 5935980"/>
              <a:gd name="connsiteY22" fmla="*/ 419100 h 1013460"/>
              <a:gd name="connsiteX23" fmla="*/ 3756660 w 5935980"/>
              <a:gd name="connsiteY23" fmla="*/ 213360 h 1013460"/>
              <a:gd name="connsiteX24" fmla="*/ 3086100 w 5935980"/>
              <a:gd name="connsiteY24" fmla="*/ 45720 h 1013460"/>
              <a:gd name="connsiteX25" fmla="*/ 2857500 w 5935980"/>
              <a:gd name="connsiteY25" fmla="*/ 0 h 1013460"/>
              <a:gd name="connsiteX26" fmla="*/ 2766060 w 5935980"/>
              <a:gd name="connsiteY26" fmla="*/ 0 h 1013460"/>
              <a:gd name="connsiteX27" fmla="*/ 2537460 w 5935980"/>
              <a:gd name="connsiteY27" fmla="*/ 129540 h 1013460"/>
              <a:gd name="connsiteX28" fmla="*/ 2209800 w 5935980"/>
              <a:gd name="connsiteY28" fmla="*/ 312420 h 1013460"/>
              <a:gd name="connsiteX29" fmla="*/ 1935480 w 5935980"/>
              <a:gd name="connsiteY29" fmla="*/ 464820 h 1013460"/>
              <a:gd name="connsiteX30" fmla="*/ 1653540 w 5935980"/>
              <a:gd name="connsiteY30" fmla="*/ 624840 h 1013460"/>
              <a:gd name="connsiteX31" fmla="*/ 1333500 w 5935980"/>
              <a:gd name="connsiteY31" fmla="*/ 792480 h 1013460"/>
              <a:gd name="connsiteX32" fmla="*/ 1028700 w 5935980"/>
              <a:gd name="connsiteY32" fmla="*/ 906780 h 1013460"/>
              <a:gd name="connsiteX33" fmla="*/ 868680 w 5935980"/>
              <a:gd name="connsiteY33" fmla="*/ 883920 h 1013460"/>
              <a:gd name="connsiteX34" fmla="*/ 358140 w 5935980"/>
              <a:gd name="connsiteY34" fmla="*/ 807720 h 1013460"/>
              <a:gd name="connsiteX35" fmla="*/ 205740 w 5935980"/>
              <a:gd name="connsiteY35" fmla="*/ 769620 h 1013460"/>
              <a:gd name="connsiteX36" fmla="*/ 0 w 5935980"/>
              <a:gd name="connsiteY36" fmla="*/ 8382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35980" h="1013460">
                <a:moveTo>
                  <a:pt x="0" y="838200"/>
                </a:moveTo>
                <a:lnTo>
                  <a:pt x="1005840" y="1013460"/>
                </a:lnTo>
                <a:lnTo>
                  <a:pt x="1074420" y="1013460"/>
                </a:lnTo>
                <a:lnTo>
                  <a:pt x="1181100" y="967740"/>
                </a:lnTo>
                <a:lnTo>
                  <a:pt x="1356360" y="906780"/>
                </a:lnTo>
                <a:lnTo>
                  <a:pt x="1531620" y="830580"/>
                </a:lnTo>
                <a:lnTo>
                  <a:pt x="1912620" y="586740"/>
                </a:lnTo>
                <a:lnTo>
                  <a:pt x="2255520" y="396240"/>
                </a:lnTo>
                <a:lnTo>
                  <a:pt x="2476500" y="266700"/>
                </a:lnTo>
                <a:lnTo>
                  <a:pt x="2689860" y="167640"/>
                </a:lnTo>
                <a:lnTo>
                  <a:pt x="2796540" y="106680"/>
                </a:lnTo>
                <a:lnTo>
                  <a:pt x="2880360" y="99060"/>
                </a:lnTo>
                <a:lnTo>
                  <a:pt x="3070860" y="144780"/>
                </a:lnTo>
                <a:lnTo>
                  <a:pt x="3665220" y="281940"/>
                </a:lnTo>
                <a:lnTo>
                  <a:pt x="4358640" y="472440"/>
                </a:lnTo>
                <a:lnTo>
                  <a:pt x="4800600" y="609600"/>
                </a:lnTo>
                <a:lnTo>
                  <a:pt x="5113020" y="716280"/>
                </a:lnTo>
                <a:lnTo>
                  <a:pt x="5615940" y="883920"/>
                </a:lnTo>
                <a:lnTo>
                  <a:pt x="5935980" y="922020"/>
                </a:lnTo>
                <a:lnTo>
                  <a:pt x="5745480" y="800100"/>
                </a:lnTo>
                <a:lnTo>
                  <a:pt x="5547360" y="739140"/>
                </a:lnTo>
                <a:lnTo>
                  <a:pt x="5204460" y="617220"/>
                </a:lnTo>
                <a:lnTo>
                  <a:pt x="4511040" y="419100"/>
                </a:lnTo>
                <a:lnTo>
                  <a:pt x="3756660" y="213360"/>
                </a:lnTo>
                <a:lnTo>
                  <a:pt x="3086100" y="45720"/>
                </a:lnTo>
                <a:lnTo>
                  <a:pt x="2857500" y="0"/>
                </a:lnTo>
                <a:lnTo>
                  <a:pt x="2766060" y="0"/>
                </a:lnTo>
                <a:lnTo>
                  <a:pt x="2537460" y="129540"/>
                </a:lnTo>
                <a:lnTo>
                  <a:pt x="2209800" y="312420"/>
                </a:lnTo>
                <a:lnTo>
                  <a:pt x="1935480" y="464820"/>
                </a:lnTo>
                <a:lnTo>
                  <a:pt x="1653540" y="624840"/>
                </a:lnTo>
                <a:lnTo>
                  <a:pt x="1333500" y="792480"/>
                </a:lnTo>
                <a:lnTo>
                  <a:pt x="1028700" y="906780"/>
                </a:lnTo>
                <a:lnTo>
                  <a:pt x="868680" y="883920"/>
                </a:lnTo>
                <a:lnTo>
                  <a:pt x="358140" y="807720"/>
                </a:lnTo>
                <a:lnTo>
                  <a:pt x="205740" y="769620"/>
                </a:lnTo>
                <a:lnTo>
                  <a:pt x="0" y="8382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F86E07-06C9-4A42-B529-B8DD1CC59D56}"/>
              </a:ext>
            </a:extLst>
          </p:cNvPr>
          <p:cNvSpPr txBox="1"/>
          <p:nvPr/>
        </p:nvSpPr>
        <p:spPr>
          <a:xfrm rot="20171628">
            <a:off x="4809072" y="2548804"/>
            <a:ext cx="1134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300 m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6BF8B17-E964-448D-AED2-D16D0FFF82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95" b="94636" l="9195" r="89080">
                        <a14:foregroundMark x1="53448" y1="59387" x2="53448" y2="59387"/>
                        <a14:foregroundMark x1="55747" y1="52490" x2="55747" y2="52490"/>
                        <a14:foregroundMark x1="53448" y1="86207" x2="53448" y2="86207"/>
                        <a14:foregroundMark x1="42529" y1="95019" x2="42529" y2="95019"/>
                        <a14:foregroundMark x1="58046" y1="88506" x2="58046" y2="88506"/>
                        <a14:foregroundMark x1="55172" y1="9195" x2="55172" y2="9195"/>
                        <a14:foregroundMark x1="46552" y1="94253" x2="46552" y2="94253"/>
                        <a14:foregroundMark x1="43103" y1="93487" x2="43103" y2="93487"/>
                        <a14:foregroundMark x1="47701" y1="93870" x2="47701" y2="93870"/>
                        <a14:foregroundMark x1="49425" y1="90038" x2="49425" y2="90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7057" y="3650668"/>
            <a:ext cx="573106" cy="85965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836EE47-3F41-4F14-96CB-F70B3E11264E}"/>
              </a:ext>
            </a:extLst>
          </p:cNvPr>
          <p:cNvSpPr txBox="1"/>
          <p:nvPr/>
        </p:nvSpPr>
        <p:spPr>
          <a:xfrm rot="18937580">
            <a:off x="2966969" y="3431483"/>
            <a:ext cx="116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100 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D99351-34BB-4745-967E-A39F796605D9}"/>
              </a:ext>
            </a:extLst>
          </p:cNvPr>
          <p:cNvSpPr txBox="1"/>
          <p:nvPr/>
        </p:nvSpPr>
        <p:spPr>
          <a:xfrm rot="20494733">
            <a:off x="4727744" y="4387082"/>
            <a:ext cx="118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600 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58CA78-4265-4390-84A2-DCD3648806DB}"/>
              </a:ext>
            </a:extLst>
          </p:cNvPr>
          <p:cNvSpPr txBox="1"/>
          <p:nvPr/>
        </p:nvSpPr>
        <p:spPr>
          <a:xfrm rot="902733">
            <a:off x="6973057" y="3405401"/>
            <a:ext cx="1134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300 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1A24884-5993-4B8F-ACC1-CD2A39E2C63B}"/>
              </a:ext>
            </a:extLst>
          </p:cNvPr>
          <p:cNvSpPr txBox="1"/>
          <p:nvPr/>
        </p:nvSpPr>
        <p:spPr>
          <a:xfrm rot="19877754">
            <a:off x="4674578" y="3360166"/>
            <a:ext cx="1134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200 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A4C0F7-E01A-4937-968D-6E07CA23AABE}"/>
              </a:ext>
            </a:extLst>
          </p:cNvPr>
          <p:cNvGrpSpPr/>
          <p:nvPr/>
        </p:nvGrpSpPr>
        <p:grpSpPr>
          <a:xfrm>
            <a:off x="5722965" y="1678758"/>
            <a:ext cx="1261169" cy="890153"/>
            <a:chOff x="6204539" y="1738925"/>
            <a:chExt cx="1318645" cy="97758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887A1B3-1DA4-455A-97FA-3CE428866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5150" b="89700" l="9259" r="89815">
                          <a14:foregroundMark x1="53704" y1="10730" x2="53704" y2="10730"/>
                          <a14:foregroundMark x1="41204" y1="6009" x2="41204" y2="6009"/>
                          <a14:foregroundMark x1="35185" y1="5150" x2="35185" y2="5150"/>
                          <a14:foregroundMark x1="57407" y1="80687" x2="57407" y2="80687"/>
                          <a14:foregroundMark x1="47222" y1="78541" x2="47222" y2="78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924" y="1738925"/>
              <a:ext cx="906260" cy="97758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B7F04F2-5AD1-4BC8-9005-21CD03C63B2F}"/>
                </a:ext>
              </a:extLst>
            </p:cNvPr>
            <p:cNvSpPr txBox="1"/>
            <p:nvPr/>
          </p:nvSpPr>
          <p:spPr>
            <a:xfrm>
              <a:off x="6204539" y="2140863"/>
              <a:ext cx="802863" cy="37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Tùng</a:t>
              </a:r>
              <a:endParaRPr lang="en-US" sz="1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83C7C16-4C06-44DA-BB94-54E88B18C62A}"/>
              </a:ext>
            </a:extLst>
          </p:cNvPr>
          <p:cNvSpPr txBox="1"/>
          <p:nvPr/>
        </p:nvSpPr>
        <p:spPr>
          <a:xfrm>
            <a:off x="8649801" y="4174037"/>
            <a:ext cx="678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Hân</a:t>
            </a:r>
            <a:endParaRPr lang="en-US" sz="16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EADBE8-5A1B-40BA-804B-CEC9C20DE516}"/>
              </a:ext>
            </a:extLst>
          </p:cNvPr>
          <p:cNvSpPr/>
          <p:nvPr/>
        </p:nvSpPr>
        <p:spPr>
          <a:xfrm>
            <a:off x="3230686" y="2485996"/>
            <a:ext cx="3617419" cy="1648049"/>
          </a:xfrm>
          <a:custGeom>
            <a:avLst/>
            <a:gdLst>
              <a:gd name="connsiteX0" fmla="*/ 3535680 w 3817620"/>
              <a:gd name="connsiteY0" fmla="*/ 0 h 1889760"/>
              <a:gd name="connsiteX1" fmla="*/ 769620 w 3817620"/>
              <a:gd name="connsiteY1" fmla="*/ 1158240 h 1889760"/>
              <a:gd name="connsiteX2" fmla="*/ 670560 w 3817620"/>
              <a:gd name="connsiteY2" fmla="*/ 1203960 h 1889760"/>
              <a:gd name="connsiteX3" fmla="*/ 144780 w 3817620"/>
              <a:gd name="connsiteY3" fmla="*/ 1737360 h 1889760"/>
              <a:gd name="connsiteX4" fmla="*/ 53340 w 3817620"/>
              <a:gd name="connsiteY4" fmla="*/ 1798320 h 1889760"/>
              <a:gd name="connsiteX5" fmla="*/ 0 w 3817620"/>
              <a:gd name="connsiteY5" fmla="*/ 1851660 h 1889760"/>
              <a:gd name="connsiteX6" fmla="*/ 0 w 3817620"/>
              <a:gd name="connsiteY6" fmla="*/ 1889760 h 1889760"/>
              <a:gd name="connsiteX7" fmla="*/ 228600 w 3817620"/>
              <a:gd name="connsiteY7" fmla="*/ 1813560 h 1889760"/>
              <a:gd name="connsiteX8" fmla="*/ 381000 w 3817620"/>
              <a:gd name="connsiteY8" fmla="*/ 1607820 h 1889760"/>
              <a:gd name="connsiteX9" fmla="*/ 541020 w 3817620"/>
              <a:gd name="connsiteY9" fmla="*/ 1485900 h 1889760"/>
              <a:gd name="connsiteX10" fmla="*/ 693420 w 3817620"/>
              <a:gd name="connsiteY10" fmla="*/ 1341120 h 1889760"/>
              <a:gd name="connsiteX11" fmla="*/ 739140 w 3817620"/>
              <a:gd name="connsiteY11" fmla="*/ 1287780 h 1889760"/>
              <a:gd name="connsiteX12" fmla="*/ 822960 w 3817620"/>
              <a:gd name="connsiteY12" fmla="*/ 1234440 h 1889760"/>
              <a:gd name="connsiteX13" fmla="*/ 1196340 w 3817620"/>
              <a:gd name="connsiteY13" fmla="*/ 1066800 h 1889760"/>
              <a:gd name="connsiteX14" fmla="*/ 1554480 w 3817620"/>
              <a:gd name="connsiteY14" fmla="*/ 922020 h 1889760"/>
              <a:gd name="connsiteX15" fmla="*/ 1958340 w 3817620"/>
              <a:gd name="connsiteY15" fmla="*/ 754380 h 1889760"/>
              <a:gd name="connsiteX16" fmla="*/ 2377440 w 3817620"/>
              <a:gd name="connsiteY16" fmla="*/ 594360 h 1889760"/>
              <a:gd name="connsiteX17" fmla="*/ 2674620 w 3817620"/>
              <a:gd name="connsiteY17" fmla="*/ 472440 h 1889760"/>
              <a:gd name="connsiteX18" fmla="*/ 3017520 w 3817620"/>
              <a:gd name="connsiteY18" fmla="*/ 335280 h 1889760"/>
              <a:gd name="connsiteX19" fmla="*/ 3215640 w 3817620"/>
              <a:gd name="connsiteY19" fmla="*/ 259080 h 1889760"/>
              <a:gd name="connsiteX20" fmla="*/ 3329940 w 3817620"/>
              <a:gd name="connsiteY20" fmla="*/ 198120 h 1889760"/>
              <a:gd name="connsiteX21" fmla="*/ 3566160 w 3817620"/>
              <a:gd name="connsiteY21" fmla="*/ 121920 h 1889760"/>
              <a:gd name="connsiteX22" fmla="*/ 3703320 w 3817620"/>
              <a:gd name="connsiteY22" fmla="*/ 30480 h 1889760"/>
              <a:gd name="connsiteX23" fmla="*/ 3817620 w 3817620"/>
              <a:gd name="connsiteY23" fmla="*/ 22860 h 1889760"/>
              <a:gd name="connsiteX24" fmla="*/ 3535680 w 3817620"/>
              <a:gd name="connsiteY24" fmla="*/ 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7620" h="1889760">
                <a:moveTo>
                  <a:pt x="3535680" y="0"/>
                </a:moveTo>
                <a:lnTo>
                  <a:pt x="769620" y="1158240"/>
                </a:lnTo>
                <a:lnTo>
                  <a:pt x="670560" y="1203960"/>
                </a:lnTo>
                <a:lnTo>
                  <a:pt x="144780" y="1737360"/>
                </a:lnTo>
                <a:lnTo>
                  <a:pt x="53340" y="1798320"/>
                </a:lnTo>
                <a:lnTo>
                  <a:pt x="0" y="1851660"/>
                </a:lnTo>
                <a:lnTo>
                  <a:pt x="0" y="1889760"/>
                </a:lnTo>
                <a:lnTo>
                  <a:pt x="228600" y="1813560"/>
                </a:lnTo>
                <a:lnTo>
                  <a:pt x="381000" y="1607820"/>
                </a:lnTo>
                <a:lnTo>
                  <a:pt x="541020" y="1485900"/>
                </a:lnTo>
                <a:lnTo>
                  <a:pt x="693420" y="1341120"/>
                </a:lnTo>
                <a:lnTo>
                  <a:pt x="739140" y="1287780"/>
                </a:lnTo>
                <a:lnTo>
                  <a:pt x="822960" y="1234440"/>
                </a:lnTo>
                <a:lnTo>
                  <a:pt x="1196340" y="1066800"/>
                </a:lnTo>
                <a:lnTo>
                  <a:pt x="1554480" y="922020"/>
                </a:lnTo>
                <a:lnTo>
                  <a:pt x="1958340" y="754380"/>
                </a:lnTo>
                <a:lnTo>
                  <a:pt x="2377440" y="594360"/>
                </a:lnTo>
                <a:lnTo>
                  <a:pt x="2674620" y="472440"/>
                </a:lnTo>
                <a:lnTo>
                  <a:pt x="3017520" y="335280"/>
                </a:lnTo>
                <a:lnTo>
                  <a:pt x="3215640" y="259080"/>
                </a:lnTo>
                <a:lnTo>
                  <a:pt x="3329940" y="198120"/>
                </a:lnTo>
                <a:lnTo>
                  <a:pt x="3566160" y="121920"/>
                </a:lnTo>
                <a:lnTo>
                  <a:pt x="3703320" y="30480"/>
                </a:lnTo>
                <a:lnTo>
                  <a:pt x="3817620" y="22860"/>
                </a:lnTo>
                <a:lnTo>
                  <a:pt x="3535680" y="0"/>
                </a:lnTo>
                <a:close/>
              </a:path>
            </a:pathLst>
          </a:cu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E66312A-0402-4815-AF77-7A5CBFAA4B6C}"/>
              </a:ext>
            </a:extLst>
          </p:cNvPr>
          <p:cNvSpPr/>
          <p:nvPr/>
        </p:nvSpPr>
        <p:spPr>
          <a:xfrm>
            <a:off x="3230686" y="3383925"/>
            <a:ext cx="5624689" cy="883833"/>
          </a:xfrm>
          <a:custGeom>
            <a:avLst/>
            <a:gdLst>
              <a:gd name="connsiteX0" fmla="*/ 0 w 5935980"/>
              <a:gd name="connsiteY0" fmla="*/ 838200 h 1013460"/>
              <a:gd name="connsiteX1" fmla="*/ 1005840 w 5935980"/>
              <a:gd name="connsiteY1" fmla="*/ 1013460 h 1013460"/>
              <a:gd name="connsiteX2" fmla="*/ 1074420 w 5935980"/>
              <a:gd name="connsiteY2" fmla="*/ 1013460 h 1013460"/>
              <a:gd name="connsiteX3" fmla="*/ 1181100 w 5935980"/>
              <a:gd name="connsiteY3" fmla="*/ 967740 h 1013460"/>
              <a:gd name="connsiteX4" fmla="*/ 1356360 w 5935980"/>
              <a:gd name="connsiteY4" fmla="*/ 906780 h 1013460"/>
              <a:gd name="connsiteX5" fmla="*/ 1531620 w 5935980"/>
              <a:gd name="connsiteY5" fmla="*/ 830580 h 1013460"/>
              <a:gd name="connsiteX6" fmla="*/ 1912620 w 5935980"/>
              <a:gd name="connsiteY6" fmla="*/ 586740 h 1013460"/>
              <a:gd name="connsiteX7" fmla="*/ 2255520 w 5935980"/>
              <a:gd name="connsiteY7" fmla="*/ 396240 h 1013460"/>
              <a:gd name="connsiteX8" fmla="*/ 2476500 w 5935980"/>
              <a:gd name="connsiteY8" fmla="*/ 266700 h 1013460"/>
              <a:gd name="connsiteX9" fmla="*/ 2689860 w 5935980"/>
              <a:gd name="connsiteY9" fmla="*/ 167640 h 1013460"/>
              <a:gd name="connsiteX10" fmla="*/ 2796540 w 5935980"/>
              <a:gd name="connsiteY10" fmla="*/ 106680 h 1013460"/>
              <a:gd name="connsiteX11" fmla="*/ 2880360 w 5935980"/>
              <a:gd name="connsiteY11" fmla="*/ 99060 h 1013460"/>
              <a:gd name="connsiteX12" fmla="*/ 3070860 w 5935980"/>
              <a:gd name="connsiteY12" fmla="*/ 144780 h 1013460"/>
              <a:gd name="connsiteX13" fmla="*/ 3665220 w 5935980"/>
              <a:gd name="connsiteY13" fmla="*/ 281940 h 1013460"/>
              <a:gd name="connsiteX14" fmla="*/ 4358640 w 5935980"/>
              <a:gd name="connsiteY14" fmla="*/ 472440 h 1013460"/>
              <a:gd name="connsiteX15" fmla="*/ 4800600 w 5935980"/>
              <a:gd name="connsiteY15" fmla="*/ 609600 h 1013460"/>
              <a:gd name="connsiteX16" fmla="*/ 5113020 w 5935980"/>
              <a:gd name="connsiteY16" fmla="*/ 716280 h 1013460"/>
              <a:gd name="connsiteX17" fmla="*/ 5615940 w 5935980"/>
              <a:gd name="connsiteY17" fmla="*/ 883920 h 1013460"/>
              <a:gd name="connsiteX18" fmla="*/ 5935980 w 5935980"/>
              <a:gd name="connsiteY18" fmla="*/ 922020 h 1013460"/>
              <a:gd name="connsiteX19" fmla="*/ 5745480 w 5935980"/>
              <a:gd name="connsiteY19" fmla="*/ 800100 h 1013460"/>
              <a:gd name="connsiteX20" fmla="*/ 5547360 w 5935980"/>
              <a:gd name="connsiteY20" fmla="*/ 739140 h 1013460"/>
              <a:gd name="connsiteX21" fmla="*/ 5204460 w 5935980"/>
              <a:gd name="connsiteY21" fmla="*/ 617220 h 1013460"/>
              <a:gd name="connsiteX22" fmla="*/ 4511040 w 5935980"/>
              <a:gd name="connsiteY22" fmla="*/ 419100 h 1013460"/>
              <a:gd name="connsiteX23" fmla="*/ 3756660 w 5935980"/>
              <a:gd name="connsiteY23" fmla="*/ 213360 h 1013460"/>
              <a:gd name="connsiteX24" fmla="*/ 3086100 w 5935980"/>
              <a:gd name="connsiteY24" fmla="*/ 45720 h 1013460"/>
              <a:gd name="connsiteX25" fmla="*/ 2857500 w 5935980"/>
              <a:gd name="connsiteY25" fmla="*/ 0 h 1013460"/>
              <a:gd name="connsiteX26" fmla="*/ 2766060 w 5935980"/>
              <a:gd name="connsiteY26" fmla="*/ 0 h 1013460"/>
              <a:gd name="connsiteX27" fmla="*/ 2537460 w 5935980"/>
              <a:gd name="connsiteY27" fmla="*/ 129540 h 1013460"/>
              <a:gd name="connsiteX28" fmla="*/ 2209800 w 5935980"/>
              <a:gd name="connsiteY28" fmla="*/ 312420 h 1013460"/>
              <a:gd name="connsiteX29" fmla="*/ 1935480 w 5935980"/>
              <a:gd name="connsiteY29" fmla="*/ 464820 h 1013460"/>
              <a:gd name="connsiteX30" fmla="*/ 1653540 w 5935980"/>
              <a:gd name="connsiteY30" fmla="*/ 624840 h 1013460"/>
              <a:gd name="connsiteX31" fmla="*/ 1333500 w 5935980"/>
              <a:gd name="connsiteY31" fmla="*/ 792480 h 1013460"/>
              <a:gd name="connsiteX32" fmla="*/ 1028700 w 5935980"/>
              <a:gd name="connsiteY32" fmla="*/ 906780 h 1013460"/>
              <a:gd name="connsiteX33" fmla="*/ 868680 w 5935980"/>
              <a:gd name="connsiteY33" fmla="*/ 883920 h 1013460"/>
              <a:gd name="connsiteX34" fmla="*/ 358140 w 5935980"/>
              <a:gd name="connsiteY34" fmla="*/ 807720 h 1013460"/>
              <a:gd name="connsiteX35" fmla="*/ 205740 w 5935980"/>
              <a:gd name="connsiteY35" fmla="*/ 769620 h 1013460"/>
              <a:gd name="connsiteX36" fmla="*/ 0 w 5935980"/>
              <a:gd name="connsiteY36" fmla="*/ 8382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35980" h="1013460">
                <a:moveTo>
                  <a:pt x="0" y="838200"/>
                </a:moveTo>
                <a:lnTo>
                  <a:pt x="1005840" y="1013460"/>
                </a:lnTo>
                <a:lnTo>
                  <a:pt x="1074420" y="1013460"/>
                </a:lnTo>
                <a:lnTo>
                  <a:pt x="1181100" y="967740"/>
                </a:lnTo>
                <a:lnTo>
                  <a:pt x="1356360" y="906780"/>
                </a:lnTo>
                <a:lnTo>
                  <a:pt x="1531620" y="830580"/>
                </a:lnTo>
                <a:lnTo>
                  <a:pt x="1912620" y="586740"/>
                </a:lnTo>
                <a:lnTo>
                  <a:pt x="2255520" y="396240"/>
                </a:lnTo>
                <a:lnTo>
                  <a:pt x="2476500" y="266700"/>
                </a:lnTo>
                <a:lnTo>
                  <a:pt x="2689860" y="167640"/>
                </a:lnTo>
                <a:lnTo>
                  <a:pt x="2796540" y="106680"/>
                </a:lnTo>
                <a:lnTo>
                  <a:pt x="2880360" y="99060"/>
                </a:lnTo>
                <a:lnTo>
                  <a:pt x="3070860" y="144780"/>
                </a:lnTo>
                <a:lnTo>
                  <a:pt x="3665220" y="281940"/>
                </a:lnTo>
                <a:lnTo>
                  <a:pt x="4358640" y="472440"/>
                </a:lnTo>
                <a:lnTo>
                  <a:pt x="4800600" y="609600"/>
                </a:lnTo>
                <a:lnTo>
                  <a:pt x="5113020" y="716280"/>
                </a:lnTo>
                <a:lnTo>
                  <a:pt x="5615940" y="883920"/>
                </a:lnTo>
                <a:lnTo>
                  <a:pt x="5935980" y="922020"/>
                </a:lnTo>
                <a:lnTo>
                  <a:pt x="5745480" y="800100"/>
                </a:lnTo>
                <a:lnTo>
                  <a:pt x="5547360" y="739140"/>
                </a:lnTo>
                <a:lnTo>
                  <a:pt x="5204460" y="617220"/>
                </a:lnTo>
                <a:lnTo>
                  <a:pt x="4511040" y="419100"/>
                </a:lnTo>
                <a:lnTo>
                  <a:pt x="3756660" y="213360"/>
                </a:lnTo>
                <a:lnTo>
                  <a:pt x="3086100" y="45720"/>
                </a:lnTo>
                <a:lnTo>
                  <a:pt x="2857500" y="0"/>
                </a:lnTo>
                <a:lnTo>
                  <a:pt x="2766060" y="0"/>
                </a:lnTo>
                <a:lnTo>
                  <a:pt x="2537460" y="129540"/>
                </a:lnTo>
                <a:lnTo>
                  <a:pt x="2209800" y="312420"/>
                </a:lnTo>
                <a:lnTo>
                  <a:pt x="1935480" y="464820"/>
                </a:lnTo>
                <a:lnTo>
                  <a:pt x="1653540" y="624840"/>
                </a:lnTo>
                <a:lnTo>
                  <a:pt x="1333500" y="792480"/>
                </a:lnTo>
                <a:lnTo>
                  <a:pt x="1028700" y="906780"/>
                </a:lnTo>
                <a:lnTo>
                  <a:pt x="868680" y="883920"/>
                </a:lnTo>
                <a:lnTo>
                  <a:pt x="358140" y="807720"/>
                </a:lnTo>
                <a:lnTo>
                  <a:pt x="205740" y="769620"/>
                </a:lnTo>
                <a:lnTo>
                  <a:pt x="0" y="838200"/>
                </a:lnTo>
                <a:close/>
              </a:path>
            </a:pathLst>
          </a:cu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D18FD5-EBCC-4B55-B7E0-E707CE0687D9}"/>
              </a:ext>
            </a:extLst>
          </p:cNvPr>
          <p:cNvSpPr txBox="1"/>
          <p:nvPr/>
        </p:nvSpPr>
        <p:spPr>
          <a:xfrm>
            <a:off x="3588141" y="3823622"/>
            <a:ext cx="116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100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0F3A57-FF62-44B7-8DCA-FA842DEED95E}"/>
              </a:ext>
            </a:extLst>
          </p:cNvPr>
          <p:cNvSpPr txBox="1"/>
          <p:nvPr/>
        </p:nvSpPr>
        <p:spPr>
          <a:xfrm>
            <a:off x="2444542" y="4927787"/>
            <a:ext cx="686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300 + 100 + 100 + 200 + 300 =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DE87109-5965-4C48-8593-90C6CB97E326}"/>
              </a:ext>
            </a:extLst>
          </p:cNvPr>
          <p:cNvSpPr txBox="1"/>
          <p:nvPr/>
        </p:nvSpPr>
        <p:spPr>
          <a:xfrm>
            <a:off x="7240733" y="4938036"/>
            <a:ext cx="186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1000 (m)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8DD265B0-8251-4C29-8B67-5441F7BD94B4}"/>
              </a:ext>
            </a:extLst>
          </p:cNvPr>
          <p:cNvSpPr/>
          <p:nvPr/>
        </p:nvSpPr>
        <p:spPr>
          <a:xfrm>
            <a:off x="3231102" y="3983382"/>
            <a:ext cx="5660792" cy="677826"/>
          </a:xfrm>
          <a:custGeom>
            <a:avLst/>
            <a:gdLst>
              <a:gd name="connsiteX0" fmla="*/ 0 w 5974080"/>
              <a:gd name="connsiteY0" fmla="*/ 160020 h 777240"/>
              <a:gd name="connsiteX1" fmla="*/ 274320 w 5974080"/>
              <a:gd name="connsiteY1" fmla="*/ 464820 h 777240"/>
              <a:gd name="connsiteX2" fmla="*/ 457200 w 5974080"/>
              <a:gd name="connsiteY2" fmla="*/ 609600 h 777240"/>
              <a:gd name="connsiteX3" fmla="*/ 640080 w 5974080"/>
              <a:gd name="connsiteY3" fmla="*/ 693420 h 777240"/>
              <a:gd name="connsiteX4" fmla="*/ 922020 w 5974080"/>
              <a:gd name="connsiteY4" fmla="*/ 754380 h 777240"/>
              <a:gd name="connsiteX5" fmla="*/ 1158240 w 5974080"/>
              <a:gd name="connsiteY5" fmla="*/ 777240 h 777240"/>
              <a:gd name="connsiteX6" fmla="*/ 1402080 w 5974080"/>
              <a:gd name="connsiteY6" fmla="*/ 746760 h 777240"/>
              <a:gd name="connsiteX7" fmla="*/ 1615440 w 5974080"/>
              <a:gd name="connsiteY7" fmla="*/ 685800 h 777240"/>
              <a:gd name="connsiteX8" fmla="*/ 1889760 w 5974080"/>
              <a:gd name="connsiteY8" fmla="*/ 556260 h 777240"/>
              <a:gd name="connsiteX9" fmla="*/ 2103120 w 5974080"/>
              <a:gd name="connsiteY9" fmla="*/ 419100 h 777240"/>
              <a:gd name="connsiteX10" fmla="*/ 2217420 w 5974080"/>
              <a:gd name="connsiteY10" fmla="*/ 335280 h 777240"/>
              <a:gd name="connsiteX11" fmla="*/ 2423160 w 5974080"/>
              <a:gd name="connsiteY11" fmla="*/ 281940 h 777240"/>
              <a:gd name="connsiteX12" fmla="*/ 2667000 w 5974080"/>
              <a:gd name="connsiteY12" fmla="*/ 228600 h 777240"/>
              <a:gd name="connsiteX13" fmla="*/ 2926080 w 5974080"/>
              <a:gd name="connsiteY13" fmla="*/ 198120 h 777240"/>
              <a:gd name="connsiteX14" fmla="*/ 3147060 w 5974080"/>
              <a:gd name="connsiteY14" fmla="*/ 190500 h 777240"/>
              <a:gd name="connsiteX15" fmla="*/ 3413760 w 5974080"/>
              <a:gd name="connsiteY15" fmla="*/ 281940 h 777240"/>
              <a:gd name="connsiteX16" fmla="*/ 3657600 w 5974080"/>
              <a:gd name="connsiteY16" fmla="*/ 388620 h 777240"/>
              <a:gd name="connsiteX17" fmla="*/ 3977640 w 5974080"/>
              <a:gd name="connsiteY17" fmla="*/ 457200 h 777240"/>
              <a:gd name="connsiteX18" fmla="*/ 4404360 w 5974080"/>
              <a:gd name="connsiteY18" fmla="*/ 502920 h 777240"/>
              <a:gd name="connsiteX19" fmla="*/ 4945380 w 5974080"/>
              <a:gd name="connsiteY19" fmla="*/ 472440 h 777240"/>
              <a:gd name="connsiteX20" fmla="*/ 5303520 w 5974080"/>
              <a:gd name="connsiteY20" fmla="*/ 426720 h 777240"/>
              <a:gd name="connsiteX21" fmla="*/ 5539740 w 5974080"/>
              <a:gd name="connsiteY21" fmla="*/ 373380 h 777240"/>
              <a:gd name="connsiteX22" fmla="*/ 5730240 w 5974080"/>
              <a:gd name="connsiteY22" fmla="*/ 304800 h 777240"/>
              <a:gd name="connsiteX23" fmla="*/ 5974080 w 5974080"/>
              <a:gd name="connsiteY23" fmla="*/ 236220 h 777240"/>
              <a:gd name="connsiteX24" fmla="*/ 5615940 w 5974080"/>
              <a:gd name="connsiteY24" fmla="*/ 182880 h 777240"/>
              <a:gd name="connsiteX25" fmla="*/ 5494020 w 5974080"/>
              <a:gd name="connsiteY25" fmla="*/ 236220 h 777240"/>
              <a:gd name="connsiteX26" fmla="*/ 5273040 w 5974080"/>
              <a:gd name="connsiteY26" fmla="*/ 304800 h 777240"/>
              <a:gd name="connsiteX27" fmla="*/ 5036820 w 5974080"/>
              <a:gd name="connsiteY27" fmla="*/ 335280 h 777240"/>
              <a:gd name="connsiteX28" fmla="*/ 4762500 w 5974080"/>
              <a:gd name="connsiteY28" fmla="*/ 373380 h 777240"/>
              <a:gd name="connsiteX29" fmla="*/ 4556760 w 5974080"/>
              <a:gd name="connsiteY29" fmla="*/ 373380 h 777240"/>
              <a:gd name="connsiteX30" fmla="*/ 4175760 w 5974080"/>
              <a:gd name="connsiteY30" fmla="*/ 342900 h 777240"/>
              <a:gd name="connsiteX31" fmla="*/ 3832860 w 5974080"/>
              <a:gd name="connsiteY31" fmla="*/ 312420 h 777240"/>
              <a:gd name="connsiteX32" fmla="*/ 3528060 w 5974080"/>
              <a:gd name="connsiteY32" fmla="*/ 213360 h 777240"/>
              <a:gd name="connsiteX33" fmla="*/ 3291840 w 5974080"/>
              <a:gd name="connsiteY33" fmla="*/ 121920 h 777240"/>
              <a:gd name="connsiteX34" fmla="*/ 3147060 w 5974080"/>
              <a:gd name="connsiteY34" fmla="*/ 38100 h 777240"/>
              <a:gd name="connsiteX35" fmla="*/ 2796540 w 5974080"/>
              <a:gd name="connsiteY35" fmla="*/ 0 h 777240"/>
              <a:gd name="connsiteX36" fmla="*/ 2461260 w 5974080"/>
              <a:gd name="connsiteY36" fmla="*/ 68580 h 777240"/>
              <a:gd name="connsiteX37" fmla="*/ 2247900 w 5974080"/>
              <a:gd name="connsiteY37" fmla="*/ 160020 h 777240"/>
              <a:gd name="connsiteX38" fmla="*/ 2065020 w 5974080"/>
              <a:gd name="connsiteY38" fmla="*/ 266700 h 777240"/>
              <a:gd name="connsiteX39" fmla="*/ 1729740 w 5974080"/>
              <a:gd name="connsiteY39" fmla="*/ 487680 h 777240"/>
              <a:gd name="connsiteX40" fmla="*/ 1386840 w 5974080"/>
              <a:gd name="connsiteY40" fmla="*/ 640080 h 777240"/>
              <a:gd name="connsiteX41" fmla="*/ 1051560 w 5974080"/>
              <a:gd name="connsiteY41" fmla="*/ 662940 h 777240"/>
              <a:gd name="connsiteX42" fmla="*/ 670560 w 5974080"/>
              <a:gd name="connsiteY42" fmla="*/ 617220 h 777240"/>
              <a:gd name="connsiteX43" fmla="*/ 388620 w 5974080"/>
              <a:gd name="connsiteY43" fmla="*/ 449580 h 777240"/>
              <a:gd name="connsiteX44" fmla="*/ 167640 w 5974080"/>
              <a:gd name="connsiteY44" fmla="*/ 175260 h 777240"/>
              <a:gd name="connsiteX45" fmla="*/ 0 w 5974080"/>
              <a:gd name="connsiteY45" fmla="*/ 16002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74080" h="777240">
                <a:moveTo>
                  <a:pt x="0" y="160020"/>
                </a:moveTo>
                <a:lnTo>
                  <a:pt x="274320" y="464820"/>
                </a:lnTo>
                <a:lnTo>
                  <a:pt x="457200" y="609600"/>
                </a:lnTo>
                <a:lnTo>
                  <a:pt x="640080" y="693420"/>
                </a:lnTo>
                <a:lnTo>
                  <a:pt x="922020" y="754380"/>
                </a:lnTo>
                <a:lnTo>
                  <a:pt x="1158240" y="777240"/>
                </a:lnTo>
                <a:lnTo>
                  <a:pt x="1402080" y="746760"/>
                </a:lnTo>
                <a:lnTo>
                  <a:pt x="1615440" y="685800"/>
                </a:lnTo>
                <a:lnTo>
                  <a:pt x="1889760" y="556260"/>
                </a:lnTo>
                <a:lnTo>
                  <a:pt x="2103120" y="419100"/>
                </a:lnTo>
                <a:lnTo>
                  <a:pt x="2217420" y="335280"/>
                </a:lnTo>
                <a:lnTo>
                  <a:pt x="2423160" y="281940"/>
                </a:lnTo>
                <a:lnTo>
                  <a:pt x="2667000" y="228600"/>
                </a:lnTo>
                <a:lnTo>
                  <a:pt x="2926080" y="198120"/>
                </a:lnTo>
                <a:lnTo>
                  <a:pt x="3147060" y="190500"/>
                </a:lnTo>
                <a:lnTo>
                  <a:pt x="3413760" y="281940"/>
                </a:lnTo>
                <a:lnTo>
                  <a:pt x="3657600" y="388620"/>
                </a:lnTo>
                <a:lnTo>
                  <a:pt x="3977640" y="457200"/>
                </a:lnTo>
                <a:lnTo>
                  <a:pt x="4404360" y="502920"/>
                </a:lnTo>
                <a:lnTo>
                  <a:pt x="4945380" y="472440"/>
                </a:lnTo>
                <a:lnTo>
                  <a:pt x="5303520" y="426720"/>
                </a:lnTo>
                <a:lnTo>
                  <a:pt x="5539740" y="373380"/>
                </a:lnTo>
                <a:lnTo>
                  <a:pt x="5730240" y="304800"/>
                </a:lnTo>
                <a:lnTo>
                  <a:pt x="5974080" y="236220"/>
                </a:lnTo>
                <a:lnTo>
                  <a:pt x="5615940" y="182880"/>
                </a:lnTo>
                <a:lnTo>
                  <a:pt x="5494020" y="236220"/>
                </a:lnTo>
                <a:lnTo>
                  <a:pt x="5273040" y="304800"/>
                </a:lnTo>
                <a:lnTo>
                  <a:pt x="5036820" y="335280"/>
                </a:lnTo>
                <a:lnTo>
                  <a:pt x="4762500" y="373380"/>
                </a:lnTo>
                <a:lnTo>
                  <a:pt x="4556760" y="373380"/>
                </a:lnTo>
                <a:lnTo>
                  <a:pt x="4175760" y="342900"/>
                </a:lnTo>
                <a:lnTo>
                  <a:pt x="3832860" y="312420"/>
                </a:lnTo>
                <a:lnTo>
                  <a:pt x="3528060" y="213360"/>
                </a:lnTo>
                <a:lnTo>
                  <a:pt x="3291840" y="121920"/>
                </a:lnTo>
                <a:lnTo>
                  <a:pt x="3147060" y="38100"/>
                </a:lnTo>
                <a:lnTo>
                  <a:pt x="2796540" y="0"/>
                </a:lnTo>
                <a:lnTo>
                  <a:pt x="2461260" y="68580"/>
                </a:lnTo>
                <a:lnTo>
                  <a:pt x="2247900" y="160020"/>
                </a:lnTo>
                <a:lnTo>
                  <a:pt x="2065020" y="266700"/>
                </a:lnTo>
                <a:lnTo>
                  <a:pt x="1729740" y="487680"/>
                </a:lnTo>
                <a:lnTo>
                  <a:pt x="1386840" y="640080"/>
                </a:lnTo>
                <a:lnTo>
                  <a:pt x="1051560" y="662940"/>
                </a:lnTo>
                <a:lnTo>
                  <a:pt x="670560" y="617220"/>
                </a:lnTo>
                <a:lnTo>
                  <a:pt x="388620" y="449580"/>
                </a:lnTo>
                <a:lnTo>
                  <a:pt x="167640" y="175260"/>
                </a:lnTo>
                <a:lnTo>
                  <a:pt x="0" y="160020"/>
                </a:lnTo>
                <a:close/>
              </a:path>
            </a:pathLst>
          </a:cu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ECD37AC-5416-480E-A1A2-0589E7A1CB2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675" b="70918" l="42926" r="54957">
                        <a14:foregroundMark x1="43600" y1="65319" x2="43600" y2="65319"/>
                        <a14:foregroundMark x1="43019" y1="69207" x2="42926" y2="69829"/>
                        <a14:foregroundMark x1="43089" y1="68740" x2="43019" y2="69207"/>
                        <a14:foregroundMark x1="43391" y1="66719" x2="43089" y2="68740"/>
                        <a14:foregroundMark x1="43438" y1="66407" x2="43391" y2="66719"/>
                        <a14:foregroundMark x1="43507" y1="65941" x2="43438" y2="66407"/>
                        <a14:foregroundMark x1="43600" y1="65319" x2="43507" y2="65941"/>
                        <a14:foregroundMark x1="47307" y1="69012" x2="47856" y2="68864"/>
                        <a14:foregroundMark x1="46583" y1="69207" x2="46984" y2="69099"/>
                        <a14:foregroundMark x1="50626" y1="67963" x2="51973" y2="67652"/>
                        <a14:foregroundMark x1="51973" y1="67652" x2="53128" y2="67652"/>
                        <a14:foregroundMark x1="53128" y1="67652" x2="54187" y2="67652"/>
                        <a14:foregroundMark x1="54533" y1="65008" x2="54379" y2="65630"/>
                        <a14:foregroundMark x1="54957" y1="63297" x2="54533" y2="65008"/>
                        <a14:foregroundMark x1="54860" y1="65163" x2="54860" y2="67807"/>
                        <a14:foregroundMark x1="44273" y1="67341" x2="45043" y2="66874"/>
                        <a14:foregroundMark x1="46964" y1="66393" x2="48123" y2="65941"/>
                        <a14:foregroundMark x1="50547" y1="65696" x2="50848" y2="65666"/>
                        <a14:foregroundMark x1="48534" y1="65900" x2="49044" y2="65848"/>
                        <a14:foregroundMark x1="44755" y1="66252" x2="44755" y2="66252"/>
                        <a14:foregroundMark x1="50326" y1="66257" x2="50529" y2="66252"/>
                        <a14:foregroundMark x1="48372" y1="66310" x2="48867" y2="66297"/>
                        <a14:foregroundMark x1="46980" y1="66347" x2="48080" y2="66318"/>
                        <a14:foregroundMark x1="44755" y1="66407" x2="45322" y2="66392"/>
                        <a14:foregroundMark x1="52454" y1="63764" x2="52454" y2="63764"/>
                        <a14:backgroundMark x1="44370" y1="69207" x2="44370" y2="69207"/>
                        <a14:backgroundMark x1="44851" y1="68740" x2="44851" y2="68740"/>
                        <a14:backgroundMark x1="44658" y1="68740" x2="45332" y2="67963"/>
                        <a14:backgroundMark x1="44851" y1="68118" x2="46583" y2="67496"/>
                        <a14:backgroundMark x1="47738" y1="67185" x2="48027" y2="67185"/>
                        <a14:backgroundMark x1="48604" y1="66874" x2="48604" y2="66874"/>
                        <a14:backgroundMark x1="48604" y1="66874" x2="48604" y2="66874"/>
                        <a14:backgroundMark x1="48989" y1="67030" x2="48989" y2="67030"/>
                        <a14:backgroundMark x1="49471" y1="67030" x2="49471" y2="67030"/>
                        <a14:backgroundMark x1="48701" y1="66719" x2="50144" y2="66719"/>
                        <a14:backgroundMark x1="50433" y1="66719" x2="51203" y2="66719"/>
                        <a14:backgroundMark x1="50241" y1="66252" x2="50241" y2="66252"/>
                        <a14:backgroundMark x1="50433" y1="66407" x2="50433" y2="66407"/>
                        <a14:backgroundMark x1="51299" y1="66407" x2="51299" y2="66407"/>
                        <a14:backgroundMark x1="51973" y1="66563" x2="51973" y2="66563"/>
                        <a14:backgroundMark x1="52069" y1="66407" x2="52069" y2="66407"/>
                        <a14:backgroundMark x1="52551" y1="66407" x2="52551" y2="66407"/>
                        <a14:backgroundMark x1="52743" y1="66563" x2="52743" y2="66563"/>
                        <a14:backgroundMark x1="44370" y1="66719" x2="44370" y2="66719"/>
                        <a14:backgroundMark x1="44658" y1="66719" x2="44658" y2="66719"/>
                        <a14:backgroundMark x1="45140" y1="66407" x2="45140" y2="66407"/>
                        <a14:backgroundMark x1="44851" y1="66407" x2="44851" y2="66407"/>
                        <a14:backgroundMark x1="45525" y1="65941" x2="45525" y2="65941"/>
                        <a14:backgroundMark x1="45910" y1="65941" x2="45910" y2="65941"/>
                        <a14:backgroundMark x1="46295" y1="65941" x2="46295" y2="65941"/>
                        <a14:backgroundMark x1="46583" y1="65785" x2="46583" y2="65785"/>
                        <a14:backgroundMark x1="46872" y1="65630" x2="46872" y2="65630"/>
                        <a14:backgroundMark x1="47257" y1="65785" x2="47257" y2="65785"/>
                        <a14:backgroundMark x1="47834" y1="65785" x2="47834" y2="65785"/>
                        <a14:backgroundMark x1="48316" y1="65319" x2="48316" y2="65319"/>
                        <a14:backgroundMark x1="48604" y1="65008" x2="48604" y2="65008"/>
                        <a14:backgroundMark x1="49182" y1="64852" x2="49182" y2="64852"/>
                        <a14:backgroundMark x1="49856" y1="64852" x2="49856" y2="64852"/>
                        <a14:backgroundMark x1="50144" y1="65163" x2="50144" y2="65163"/>
                        <a14:backgroundMark x1="50529" y1="65163" x2="50529" y2="65163"/>
                        <a14:backgroundMark x1="51011" y1="65008" x2="51011" y2="65008"/>
                        <a14:backgroundMark x1="51396" y1="65008" x2="51396" y2="65008"/>
                        <a14:backgroundMark x1="52454" y1="65008" x2="52454" y2="65008"/>
                        <a14:backgroundMark x1="53321" y1="64852" x2="53321" y2="64852"/>
                      </a14:backgroundRemoval>
                    </a14:imgEffect>
                  </a14:imgLayer>
                </a14:imgProps>
              </a:ext>
            </a:extLst>
          </a:blip>
          <a:srcRect l="43125" t="61659" r="44590" b="27859"/>
          <a:stretch/>
        </p:blipFill>
        <p:spPr>
          <a:xfrm>
            <a:off x="5298954" y="3901177"/>
            <a:ext cx="1107562" cy="56537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133F397-81CA-4D35-AE50-3283C1FDF4A8}"/>
              </a:ext>
            </a:extLst>
          </p:cNvPr>
          <p:cNvSpPr txBox="1"/>
          <p:nvPr/>
        </p:nvSpPr>
        <p:spPr>
          <a:xfrm>
            <a:off x="2450611" y="5346496"/>
            <a:ext cx="686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300 + 100 + 600 =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FA6EA0-9FE6-4896-AFA0-242DC852AF50}"/>
              </a:ext>
            </a:extLst>
          </p:cNvPr>
          <p:cNvSpPr txBox="1"/>
          <p:nvPr/>
        </p:nvSpPr>
        <p:spPr>
          <a:xfrm>
            <a:off x="5314832" y="5355986"/>
            <a:ext cx="186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1000 (m)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C27FBB1-A437-43CD-B54A-64E88FDE8578}"/>
              </a:ext>
            </a:extLst>
          </p:cNvPr>
          <p:cNvSpPr txBox="1"/>
          <p:nvPr/>
        </p:nvSpPr>
        <p:spPr>
          <a:xfrm>
            <a:off x="8902049" y="4932229"/>
            <a:ext cx="186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1 km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0E74115-2597-4634-9802-ABF4A2C88378}"/>
              </a:ext>
            </a:extLst>
          </p:cNvPr>
          <p:cNvSpPr txBox="1"/>
          <p:nvPr/>
        </p:nvSpPr>
        <p:spPr>
          <a:xfrm>
            <a:off x="6945033" y="5367454"/>
            <a:ext cx="186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1 km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8901D5-14C3-4806-8DC3-432932D072D0}"/>
              </a:ext>
            </a:extLst>
          </p:cNvPr>
          <p:cNvSpPr txBox="1"/>
          <p:nvPr/>
        </p:nvSpPr>
        <p:spPr>
          <a:xfrm>
            <a:off x="717981" y="5817413"/>
            <a:ext cx="10491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Tùng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rằng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“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Quãng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Hân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km.”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49666-4B99-4C08-85D7-5A68E8CDC1E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4" b="30189"/>
          <a:stretch/>
        </p:blipFill>
        <p:spPr>
          <a:xfrm>
            <a:off x="10681706" y="5388766"/>
            <a:ext cx="900080" cy="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0" grpId="2"/>
      <p:bldP spid="63" grpId="0"/>
      <p:bldP spid="63" grpId="1"/>
      <p:bldP spid="63" grpId="2"/>
      <p:bldP spid="64" grpId="0"/>
      <p:bldP spid="66" grpId="0"/>
      <p:bldP spid="66" grpId="1"/>
      <p:bldP spid="67" grpId="0"/>
      <p:bldP spid="67" grpId="1"/>
      <p:bldP spid="84" grpId="0" animBg="1"/>
      <p:bldP spid="84" grpId="1" animBg="1"/>
      <p:bldP spid="84" grpId="2" animBg="1"/>
      <p:bldP spid="85" grpId="0" animBg="1"/>
      <p:bldP spid="85" grpId="1" animBg="1"/>
      <p:bldP spid="65" grpId="0"/>
      <p:bldP spid="65" grpId="1"/>
      <p:bldP spid="26" grpId="0"/>
      <p:bldP spid="86" grpId="0"/>
      <p:bldP spid="87" grpId="0" animBg="1"/>
      <p:bldP spid="88" grpId="0"/>
      <p:bldP spid="89" grpId="0"/>
      <p:bldP spid="90" grpId="0"/>
      <p:bldP spid="9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A08641E-77E6-44F7-899E-97BC7C42F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0"/>
            <a:ext cx="12186980" cy="64373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6A2831A-458E-4E6F-8AEB-CAC8440F9491}"/>
              </a:ext>
            </a:extLst>
          </p:cNvPr>
          <p:cNvGrpSpPr/>
          <p:nvPr/>
        </p:nvGrpSpPr>
        <p:grpSpPr>
          <a:xfrm>
            <a:off x="1392493" y="319336"/>
            <a:ext cx="9093925" cy="1071719"/>
            <a:chOff x="-3493785" y="258911"/>
            <a:chExt cx="8932953" cy="13072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A65A30E-476F-44BA-8533-7B69D4E67992}"/>
                </a:ext>
              </a:extLst>
            </p:cNvPr>
            <p:cNvSpPr/>
            <p:nvPr/>
          </p:nvSpPr>
          <p:spPr>
            <a:xfrm>
              <a:off x="-3276018" y="258911"/>
              <a:ext cx="8715186" cy="1307288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ước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20CC1D-A6BB-4C1C-84C4-FC340547A665}"/>
                </a:ext>
              </a:extLst>
            </p:cNvPr>
            <p:cNvSpPr/>
            <p:nvPr/>
          </p:nvSpPr>
          <p:spPr>
            <a:xfrm>
              <a:off x="-3493785" y="530731"/>
              <a:ext cx="615094" cy="7636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E09A2D3-F9F0-48EB-88FC-0A25D4EDAC38}"/>
              </a:ext>
            </a:extLst>
          </p:cNvPr>
          <p:cNvGrpSpPr/>
          <p:nvPr/>
        </p:nvGrpSpPr>
        <p:grpSpPr>
          <a:xfrm>
            <a:off x="593387" y="1403480"/>
            <a:ext cx="11001983" cy="4812494"/>
            <a:chOff x="593387" y="1403480"/>
            <a:chExt cx="11001983" cy="481249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9DA94F-60C4-494C-857F-21F3FDC0A348}"/>
                </a:ext>
              </a:extLst>
            </p:cNvPr>
            <p:cNvSpPr/>
            <p:nvPr/>
          </p:nvSpPr>
          <p:spPr>
            <a:xfrm>
              <a:off x="593387" y="1731523"/>
              <a:ext cx="11001983" cy="4484451"/>
            </a:xfrm>
            <a:custGeom>
              <a:avLst/>
              <a:gdLst>
                <a:gd name="connsiteX0" fmla="*/ 447473 w 11001983"/>
                <a:gd name="connsiteY0" fmla="*/ 1206230 h 4484451"/>
                <a:gd name="connsiteX1" fmla="*/ 797668 w 11001983"/>
                <a:gd name="connsiteY1" fmla="*/ 982494 h 4484451"/>
                <a:gd name="connsiteX2" fmla="*/ 1420239 w 11001983"/>
                <a:gd name="connsiteY2" fmla="*/ 972766 h 4484451"/>
                <a:gd name="connsiteX3" fmla="*/ 1770434 w 11001983"/>
                <a:gd name="connsiteY3" fmla="*/ 719847 h 4484451"/>
                <a:gd name="connsiteX4" fmla="*/ 2101175 w 11001983"/>
                <a:gd name="connsiteY4" fmla="*/ 525294 h 4484451"/>
                <a:gd name="connsiteX5" fmla="*/ 2412460 w 11001983"/>
                <a:gd name="connsiteY5" fmla="*/ 476656 h 4484451"/>
                <a:gd name="connsiteX6" fmla="*/ 2500009 w 11001983"/>
                <a:gd name="connsiteY6" fmla="*/ 466928 h 4484451"/>
                <a:gd name="connsiteX7" fmla="*/ 2704290 w 11001983"/>
                <a:gd name="connsiteY7" fmla="*/ 447473 h 4484451"/>
                <a:gd name="connsiteX8" fmla="*/ 3103124 w 11001983"/>
                <a:gd name="connsiteY8" fmla="*/ 535022 h 4484451"/>
                <a:gd name="connsiteX9" fmla="*/ 3472775 w 11001983"/>
                <a:gd name="connsiteY9" fmla="*/ 622571 h 4484451"/>
                <a:gd name="connsiteX10" fmla="*/ 3628417 w 11001983"/>
                <a:gd name="connsiteY10" fmla="*/ 710120 h 4484451"/>
                <a:gd name="connsiteX11" fmla="*/ 3891064 w 11001983"/>
                <a:gd name="connsiteY11" fmla="*/ 768486 h 4484451"/>
                <a:gd name="connsiteX12" fmla="*/ 4085617 w 11001983"/>
                <a:gd name="connsiteY12" fmla="*/ 846307 h 4484451"/>
                <a:gd name="connsiteX13" fmla="*/ 4426085 w 11001983"/>
                <a:gd name="connsiteY13" fmla="*/ 894945 h 4484451"/>
                <a:gd name="connsiteX14" fmla="*/ 4552545 w 11001983"/>
                <a:gd name="connsiteY14" fmla="*/ 894945 h 4484451"/>
                <a:gd name="connsiteX15" fmla="*/ 4893013 w 11001983"/>
                <a:gd name="connsiteY15" fmla="*/ 943583 h 4484451"/>
                <a:gd name="connsiteX16" fmla="*/ 5165387 w 11001983"/>
                <a:gd name="connsiteY16" fmla="*/ 924128 h 4484451"/>
                <a:gd name="connsiteX17" fmla="*/ 5223753 w 11001983"/>
                <a:gd name="connsiteY17" fmla="*/ 894945 h 4484451"/>
                <a:gd name="connsiteX18" fmla="*/ 5418307 w 11001983"/>
                <a:gd name="connsiteY18" fmla="*/ 836579 h 4484451"/>
                <a:gd name="connsiteX19" fmla="*/ 5661498 w 11001983"/>
                <a:gd name="connsiteY19" fmla="*/ 710120 h 4484451"/>
                <a:gd name="connsiteX20" fmla="*/ 5875507 w 11001983"/>
                <a:gd name="connsiteY20" fmla="*/ 457200 h 4484451"/>
                <a:gd name="connsiteX21" fmla="*/ 5963056 w 11001983"/>
                <a:gd name="connsiteY21" fmla="*/ 379379 h 4484451"/>
                <a:gd name="connsiteX22" fmla="*/ 6079787 w 11001983"/>
                <a:gd name="connsiteY22" fmla="*/ 301558 h 4484451"/>
                <a:gd name="connsiteX23" fmla="*/ 6167336 w 11001983"/>
                <a:gd name="connsiteY23" fmla="*/ 252920 h 4484451"/>
                <a:gd name="connsiteX24" fmla="*/ 6585626 w 11001983"/>
                <a:gd name="connsiteY24" fmla="*/ 58366 h 4484451"/>
                <a:gd name="connsiteX25" fmla="*/ 6673175 w 11001983"/>
                <a:gd name="connsiteY25" fmla="*/ 29183 h 4484451"/>
                <a:gd name="connsiteX26" fmla="*/ 6877456 w 11001983"/>
                <a:gd name="connsiteY26" fmla="*/ 0 h 4484451"/>
                <a:gd name="connsiteX27" fmla="*/ 6994187 w 11001983"/>
                <a:gd name="connsiteY27" fmla="*/ 0 h 4484451"/>
                <a:gd name="connsiteX28" fmla="*/ 7373566 w 11001983"/>
                <a:gd name="connsiteY28" fmla="*/ 0 h 4484451"/>
                <a:gd name="connsiteX29" fmla="*/ 7558392 w 11001983"/>
                <a:gd name="connsiteY29" fmla="*/ 19456 h 4484451"/>
                <a:gd name="connsiteX30" fmla="*/ 7898860 w 11001983"/>
                <a:gd name="connsiteY30" fmla="*/ 48639 h 4484451"/>
                <a:gd name="connsiteX31" fmla="*/ 8044775 w 11001983"/>
                <a:gd name="connsiteY31" fmla="*/ 97277 h 4484451"/>
                <a:gd name="connsiteX32" fmla="*/ 8122596 w 11001983"/>
                <a:gd name="connsiteY32" fmla="*/ 126460 h 4484451"/>
                <a:gd name="connsiteX33" fmla="*/ 8297694 w 11001983"/>
                <a:gd name="connsiteY33" fmla="*/ 165371 h 4484451"/>
                <a:gd name="connsiteX34" fmla="*/ 8433881 w 11001983"/>
                <a:gd name="connsiteY34" fmla="*/ 223737 h 4484451"/>
                <a:gd name="connsiteX35" fmla="*/ 8540885 w 11001983"/>
                <a:gd name="connsiteY35" fmla="*/ 262647 h 4484451"/>
                <a:gd name="connsiteX36" fmla="*/ 8754894 w 11001983"/>
                <a:gd name="connsiteY36" fmla="*/ 291830 h 4484451"/>
                <a:gd name="connsiteX37" fmla="*/ 8959175 w 11001983"/>
                <a:gd name="connsiteY37" fmla="*/ 359924 h 4484451"/>
                <a:gd name="connsiteX38" fmla="*/ 9221822 w 11001983"/>
                <a:gd name="connsiteY38" fmla="*/ 418290 h 4484451"/>
                <a:gd name="connsiteX39" fmla="*/ 9445558 w 11001983"/>
                <a:gd name="connsiteY39" fmla="*/ 525294 h 4484451"/>
                <a:gd name="connsiteX40" fmla="*/ 9756843 w 11001983"/>
                <a:gd name="connsiteY40" fmla="*/ 612843 h 4484451"/>
                <a:gd name="connsiteX41" fmla="*/ 9902758 w 11001983"/>
                <a:gd name="connsiteY41" fmla="*/ 719847 h 4484451"/>
                <a:gd name="connsiteX42" fmla="*/ 9951396 w 11001983"/>
                <a:gd name="connsiteY42" fmla="*/ 758758 h 4484451"/>
                <a:gd name="connsiteX43" fmla="*/ 10126494 w 11001983"/>
                <a:gd name="connsiteY43" fmla="*/ 924128 h 4484451"/>
                <a:gd name="connsiteX44" fmla="*/ 10262681 w 11001983"/>
                <a:gd name="connsiteY44" fmla="*/ 1108954 h 4484451"/>
                <a:gd name="connsiteX45" fmla="*/ 10311319 w 11001983"/>
                <a:gd name="connsiteY45" fmla="*/ 1167320 h 4484451"/>
                <a:gd name="connsiteX46" fmla="*/ 10330775 w 11001983"/>
                <a:gd name="connsiteY46" fmla="*/ 1186775 h 4484451"/>
                <a:gd name="connsiteX47" fmla="*/ 10437779 w 11001983"/>
                <a:gd name="connsiteY47" fmla="*/ 1235413 h 4484451"/>
                <a:gd name="connsiteX48" fmla="*/ 10525328 w 11001983"/>
                <a:gd name="connsiteY48" fmla="*/ 1342417 h 4484451"/>
                <a:gd name="connsiteX49" fmla="*/ 10544783 w 11001983"/>
                <a:gd name="connsiteY49" fmla="*/ 1391056 h 4484451"/>
                <a:gd name="connsiteX50" fmla="*/ 10564239 w 11001983"/>
                <a:gd name="connsiteY50" fmla="*/ 1400783 h 4484451"/>
                <a:gd name="connsiteX51" fmla="*/ 10680970 w 11001983"/>
                <a:gd name="connsiteY51" fmla="*/ 1517515 h 4484451"/>
                <a:gd name="connsiteX52" fmla="*/ 10729609 w 11001983"/>
                <a:gd name="connsiteY52" fmla="*/ 1566154 h 4484451"/>
                <a:gd name="connsiteX53" fmla="*/ 10826885 w 11001983"/>
                <a:gd name="connsiteY53" fmla="*/ 1643975 h 4484451"/>
                <a:gd name="connsiteX54" fmla="*/ 10865796 w 11001983"/>
                <a:gd name="connsiteY54" fmla="*/ 1702341 h 4484451"/>
                <a:gd name="connsiteX55" fmla="*/ 10885251 w 11001983"/>
                <a:gd name="connsiteY55" fmla="*/ 1721796 h 4484451"/>
                <a:gd name="connsiteX56" fmla="*/ 10933890 w 11001983"/>
                <a:gd name="connsiteY56" fmla="*/ 1828800 h 4484451"/>
                <a:gd name="connsiteX57" fmla="*/ 10953345 w 11001983"/>
                <a:gd name="connsiteY57" fmla="*/ 1906622 h 4484451"/>
                <a:gd name="connsiteX58" fmla="*/ 10943617 w 11001983"/>
                <a:gd name="connsiteY58" fmla="*/ 2655651 h 4484451"/>
                <a:gd name="connsiteX59" fmla="*/ 10933890 w 11001983"/>
                <a:gd name="connsiteY59" fmla="*/ 3229583 h 4484451"/>
                <a:gd name="connsiteX60" fmla="*/ 10865796 w 11001983"/>
                <a:gd name="connsiteY60" fmla="*/ 3774332 h 4484451"/>
                <a:gd name="connsiteX61" fmla="*/ 11001983 w 11001983"/>
                <a:gd name="connsiteY61" fmla="*/ 4046707 h 4484451"/>
                <a:gd name="connsiteX62" fmla="*/ 10583694 w 11001983"/>
                <a:gd name="connsiteY62" fmla="*/ 4484451 h 4484451"/>
                <a:gd name="connsiteX63" fmla="*/ 8608979 w 11001983"/>
                <a:gd name="connsiteY63" fmla="*/ 4309354 h 4484451"/>
                <a:gd name="connsiteX64" fmla="*/ 7752945 w 11001983"/>
                <a:gd name="connsiteY64" fmla="*/ 4406630 h 4484451"/>
                <a:gd name="connsiteX65" fmla="*/ 6381345 w 11001983"/>
                <a:gd name="connsiteY65" fmla="*/ 4406630 h 4484451"/>
                <a:gd name="connsiteX66" fmla="*/ 4786009 w 11001983"/>
                <a:gd name="connsiteY66" fmla="*/ 4328809 h 4484451"/>
                <a:gd name="connsiteX67" fmla="*/ 4046707 w 11001983"/>
                <a:gd name="connsiteY67" fmla="*/ 4367720 h 4484451"/>
                <a:gd name="connsiteX68" fmla="*/ 3142034 w 11001983"/>
                <a:gd name="connsiteY68" fmla="*/ 4367720 h 4484451"/>
                <a:gd name="connsiteX69" fmla="*/ 2120630 w 11001983"/>
                <a:gd name="connsiteY69" fmla="*/ 4328809 h 4484451"/>
                <a:gd name="connsiteX70" fmla="*/ 1147864 w 11001983"/>
                <a:gd name="connsiteY70" fmla="*/ 4328809 h 4484451"/>
                <a:gd name="connsiteX71" fmla="*/ 992222 w 11001983"/>
                <a:gd name="connsiteY71" fmla="*/ 4328809 h 4484451"/>
                <a:gd name="connsiteX72" fmla="*/ 369651 w 11001983"/>
                <a:gd name="connsiteY72" fmla="*/ 4280171 h 4484451"/>
                <a:gd name="connsiteX73" fmla="*/ 262647 w 11001983"/>
                <a:gd name="connsiteY73" fmla="*/ 4270443 h 4484451"/>
                <a:gd name="connsiteX74" fmla="*/ 0 w 11001983"/>
                <a:gd name="connsiteY74" fmla="*/ 4173166 h 4484451"/>
                <a:gd name="connsiteX75" fmla="*/ 0 w 11001983"/>
                <a:gd name="connsiteY75" fmla="*/ 4046707 h 4484451"/>
                <a:gd name="connsiteX76" fmla="*/ 97277 w 11001983"/>
                <a:gd name="connsiteY76" fmla="*/ 3920247 h 4484451"/>
                <a:gd name="connsiteX77" fmla="*/ 145915 w 11001983"/>
                <a:gd name="connsiteY77" fmla="*/ 3813243 h 4484451"/>
                <a:gd name="connsiteX78" fmla="*/ 194553 w 11001983"/>
                <a:gd name="connsiteY78" fmla="*/ 3686783 h 4484451"/>
                <a:gd name="connsiteX79" fmla="*/ 204281 w 11001983"/>
                <a:gd name="connsiteY79" fmla="*/ 3492230 h 4484451"/>
                <a:gd name="connsiteX80" fmla="*/ 204281 w 11001983"/>
                <a:gd name="connsiteY80" fmla="*/ 3394954 h 4484451"/>
                <a:gd name="connsiteX81" fmla="*/ 107004 w 11001983"/>
                <a:gd name="connsiteY81" fmla="*/ 3200400 h 4484451"/>
                <a:gd name="connsiteX82" fmla="*/ 68094 w 11001983"/>
                <a:gd name="connsiteY82" fmla="*/ 2791839 h 4484451"/>
                <a:gd name="connsiteX83" fmla="*/ 107004 w 11001983"/>
                <a:gd name="connsiteY83" fmla="*/ 2704290 h 4484451"/>
                <a:gd name="connsiteX84" fmla="*/ 194553 w 11001983"/>
                <a:gd name="connsiteY84" fmla="*/ 2616741 h 4484451"/>
                <a:gd name="connsiteX85" fmla="*/ 311285 w 11001983"/>
                <a:gd name="connsiteY85" fmla="*/ 2402732 h 4484451"/>
                <a:gd name="connsiteX86" fmla="*/ 350196 w 11001983"/>
                <a:gd name="connsiteY86" fmla="*/ 2227634 h 4484451"/>
                <a:gd name="connsiteX87" fmla="*/ 350196 w 11001983"/>
                <a:gd name="connsiteY87" fmla="*/ 2120630 h 4484451"/>
                <a:gd name="connsiteX88" fmla="*/ 340468 w 11001983"/>
                <a:gd name="connsiteY88" fmla="*/ 2052537 h 4484451"/>
                <a:gd name="connsiteX89" fmla="*/ 311285 w 11001983"/>
                <a:gd name="connsiteY89" fmla="*/ 1857983 h 4484451"/>
                <a:gd name="connsiteX90" fmla="*/ 282102 w 11001983"/>
                <a:gd name="connsiteY90" fmla="*/ 1478605 h 4484451"/>
                <a:gd name="connsiteX91" fmla="*/ 311285 w 11001983"/>
                <a:gd name="connsiteY91" fmla="*/ 1322962 h 4484451"/>
                <a:gd name="connsiteX92" fmla="*/ 447473 w 11001983"/>
                <a:gd name="connsiteY92" fmla="*/ 1206230 h 448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1001983" h="4484451">
                  <a:moveTo>
                    <a:pt x="447473" y="1206230"/>
                  </a:moveTo>
                  <a:lnTo>
                    <a:pt x="797668" y="982494"/>
                  </a:lnTo>
                  <a:lnTo>
                    <a:pt x="1420239" y="972766"/>
                  </a:lnTo>
                  <a:lnTo>
                    <a:pt x="1770434" y="719847"/>
                  </a:lnTo>
                  <a:lnTo>
                    <a:pt x="2101175" y="525294"/>
                  </a:lnTo>
                  <a:lnTo>
                    <a:pt x="2412460" y="476656"/>
                  </a:lnTo>
                  <a:lnTo>
                    <a:pt x="2500009" y="466928"/>
                  </a:lnTo>
                  <a:lnTo>
                    <a:pt x="2704290" y="447473"/>
                  </a:lnTo>
                  <a:lnTo>
                    <a:pt x="3103124" y="535022"/>
                  </a:lnTo>
                  <a:lnTo>
                    <a:pt x="3472775" y="622571"/>
                  </a:lnTo>
                  <a:cubicBezTo>
                    <a:pt x="3615257" y="703989"/>
                    <a:pt x="3562198" y="677009"/>
                    <a:pt x="3628417" y="710120"/>
                  </a:cubicBezTo>
                  <a:lnTo>
                    <a:pt x="3891064" y="768486"/>
                  </a:lnTo>
                  <a:lnTo>
                    <a:pt x="4085617" y="846307"/>
                  </a:lnTo>
                  <a:lnTo>
                    <a:pt x="4426085" y="894945"/>
                  </a:lnTo>
                  <a:lnTo>
                    <a:pt x="4552545" y="894945"/>
                  </a:lnTo>
                  <a:lnTo>
                    <a:pt x="4893013" y="943583"/>
                  </a:lnTo>
                  <a:lnTo>
                    <a:pt x="5165387" y="924128"/>
                  </a:lnTo>
                  <a:lnTo>
                    <a:pt x="5223753" y="894945"/>
                  </a:lnTo>
                  <a:lnTo>
                    <a:pt x="5418307" y="836579"/>
                  </a:lnTo>
                  <a:lnTo>
                    <a:pt x="5661498" y="710120"/>
                  </a:lnTo>
                  <a:lnTo>
                    <a:pt x="5875507" y="457200"/>
                  </a:lnTo>
                  <a:lnTo>
                    <a:pt x="5963056" y="379379"/>
                  </a:lnTo>
                  <a:lnTo>
                    <a:pt x="6079787" y="301558"/>
                  </a:lnTo>
                  <a:lnTo>
                    <a:pt x="6167336" y="252920"/>
                  </a:lnTo>
                  <a:lnTo>
                    <a:pt x="6585626" y="58366"/>
                  </a:lnTo>
                  <a:cubicBezTo>
                    <a:pt x="6666483" y="28044"/>
                    <a:pt x="6635743" y="29183"/>
                    <a:pt x="6673175" y="29183"/>
                  </a:cubicBezTo>
                  <a:lnTo>
                    <a:pt x="6877456" y="0"/>
                  </a:lnTo>
                  <a:lnTo>
                    <a:pt x="6994187" y="0"/>
                  </a:lnTo>
                  <a:lnTo>
                    <a:pt x="7373566" y="0"/>
                  </a:lnTo>
                  <a:cubicBezTo>
                    <a:pt x="7545377" y="20214"/>
                    <a:pt x="7483432" y="19456"/>
                    <a:pt x="7558392" y="19456"/>
                  </a:cubicBezTo>
                  <a:lnTo>
                    <a:pt x="7898860" y="48639"/>
                  </a:lnTo>
                  <a:lnTo>
                    <a:pt x="8044775" y="97277"/>
                  </a:lnTo>
                  <a:cubicBezTo>
                    <a:pt x="8070942" y="106378"/>
                    <a:pt x="8122596" y="126460"/>
                    <a:pt x="8122596" y="126460"/>
                  </a:cubicBezTo>
                  <a:lnTo>
                    <a:pt x="8297694" y="165371"/>
                  </a:lnTo>
                  <a:lnTo>
                    <a:pt x="8433881" y="223737"/>
                  </a:lnTo>
                  <a:cubicBezTo>
                    <a:pt x="8520403" y="266997"/>
                    <a:pt x="8482700" y="262647"/>
                    <a:pt x="8540885" y="262647"/>
                  </a:cubicBezTo>
                  <a:lnTo>
                    <a:pt x="8754894" y="291830"/>
                  </a:lnTo>
                  <a:cubicBezTo>
                    <a:pt x="8919122" y="357521"/>
                    <a:pt x="8849137" y="341584"/>
                    <a:pt x="8959175" y="359924"/>
                  </a:cubicBezTo>
                  <a:lnTo>
                    <a:pt x="9221822" y="418290"/>
                  </a:lnTo>
                  <a:cubicBezTo>
                    <a:pt x="9392181" y="509148"/>
                    <a:pt x="9316123" y="476756"/>
                    <a:pt x="9445558" y="525294"/>
                  </a:cubicBezTo>
                  <a:lnTo>
                    <a:pt x="9756843" y="612843"/>
                  </a:lnTo>
                  <a:cubicBezTo>
                    <a:pt x="9951084" y="785501"/>
                    <a:pt x="9759089" y="628420"/>
                    <a:pt x="9902758" y="719847"/>
                  </a:cubicBezTo>
                  <a:cubicBezTo>
                    <a:pt x="9920274" y="730994"/>
                    <a:pt x="9951396" y="758758"/>
                    <a:pt x="9951396" y="758758"/>
                  </a:cubicBezTo>
                  <a:lnTo>
                    <a:pt x="10126494" y="924128"/>
                  </a:lnTo>
                  <a:cubicBezTo>
                    <a:pt x="10290599" y="1088233"/>
                    <a:pt x="10150857" y="930034"/>
                    <a:pt x="10262681" y="1108954"/>
                  </a:cubicBezTo>
                  <a:cubicBezTo>
                    <a:pt x="10276103" y="1130430"/>
                    <a:pt x="10294642" y="1148261"/>
                    <a:pt x="10311319" y="1167320"/>
                  </a:cubicBezTo>
                  <a:cubicBezTo>
                    <a:pt x="10317358" y="1174222"/>
                    <a:pt x="10330775" y="1186775"/>
                    <a:pt x="10330775" y="1186775"/>
                  </a:cubicBezTo>
                  <a:lnTo>
                    <a:pt x="10437779" y="1235413"/>
                  </a:lnTo>
                  <a:cubicBezTo>
                    <a:pt x="10466962" y="1271081"/>
                    <a:pt x="10499219" y="1304441"/>
                    <a:pt x="10525328" y="1342417"/>
                  </a:cubicBezTo>
                  <a:cubicBezTo>
                    <a:pt x="10535221" y="1356806"/>
                    <a:pt x="10544783" y="1391056"/>
                    <a:pt x="10544783" y="1391056"/>
                  </a:cubicBezTo>
                  <a:lnTo>
                    <a:pt x="10564239" y="1400783"/>
                  </a:lnTo>
                  <a:lnTo>
                    <a:pt x="10680970" y="1517515"/>
                  </a:lnTo>
                  <a:lnTo>
                    <a:pt x="10729609" y="1566154"/>
                  </a:lnTo>
                  <a:cubicBezTo>
                    <a:pt x="10762034" y="1592094"/>
                    <a:pt x="10798629" y="1613546"/>
                    <a:pt x="10826885" y="1643975"/>
                  </a:cubicBezTo>
                  <a:cubicBezTo>
                    <a:pt x="10883775" y="1705241"/>
                    <a:pt x="10830402" y="1702341"/>
                    <a:pt x="10865796" y="1702341"/>
                  </a:cubicBezTo>
                  <a:lnTo>
                    <a:pt x="10885251" y="1721796"/>
                  </a:lnTo>
                  <a:cubicBezTo>
                    <a:pt x="10935340" y="1821973"/>
                    <a:pt x="10933890" y="1782820"/>
                    <a:pt x="10933890" y="1828800"/>
                  </a:cubicBezTo>
                  <a:lnTo>
                    <a:pt x="10953345" y="1906622"/>
                  </a:lnTo>
                  <a:lnTo>
                    <a:pt x="10943617" y="2655651"/>
                  </a:lnTo>
                  <a:lnTo>
                    <a:pt x="10933890" y="3229583"/>
                  </a:lnTo>
                  <a:lnTo>
                    <a:pt x="10865796" y="3774332"/>
                  </a:lnTo>
                  <a:lnTo>
                    <a:pt x="11001983" y="4046707"/>
                  </a:lnTo>
                  <a:lnTo>
                    <a:pt x="10583694" y="4484451"/>
                  </a:lnTo>
                  <a:lnTo>
                    <a:pt x="8608979" y="4309354"/>
                  </a:lnTo>
                  <a:lnTo>
                    <a:pt x="7752945" y="4406630"/>
                  </a:lnTo>
                  <a:lnTo>
                    <a:pt x="6381345" y="4406630"/>
                  </a:lnTo>
                  <a:lnTo>
                    <a:pt x="4786009" y="4328809"/>
                  </a:lnTo>
                  <a:lnTo>
                    <a:pt x="4046707" y="4367720"/>
                  </a:lnTo>
                  <a:lnTo>
                    <a:pt x="3142034" y="4367720"/>
                  </a:lnTo>
                  <a:lnTo>
                    <a:pt x="2120630" y="4328809"/>
                  </a:lnTo>
                  <a:lnTo>
                    <a:pt x="1147864" y="4328809"/>
                  </a:lnTo>
                  <a:lnTo>
                    <a:pt x="992222" y="4328809"/>
                  </a:lnTo>
                  <a:lnTo>
                    <a:pt x="369651" y="4280171"/>
                  </a:lnTo>
                  <a:cubicBezTo>
                    <a:pt x="275657" y="4269727"/>
                    <a:pt x="311465" y="4270443"/>
                    <a:pt x="262647" y="4270443"/>
                  </a:cubicBezTo>
                  <a:lnTo>
                    <a:pt x="0" y="4173166"/>
                  </a:lnTo>
                  <a:lnTo>
                    <a:pt x="0" y="4046707"/>
                  </a:lnTo>
                  <a:lnTo>
                    <a:pt x="97277" y="3920247"/>
                  </a:lnTo>
                  <a:lnTo>
                    <a:pt x="145915" y="3813243"/>
                  </a:lnTo>
                  <a:cubicBezTo>
                    <a:pt x="181229" y="3719072"/>
                    <a:pt x="164809" y="3761145"/>
                    <a:pt x="194553" y="3686783"/>
                  </a:cubicBezTo>
                  <a:lnTo>
                    <a:pt x="204281" y="3492230"/>
                  </a:lnTo>
                  <a:lnTo>
                    <a:pt x="204281" y="3394954"/>
                  </a:lnTo>
                  <a:lnTo>
                    <a:pt x="107004" y="3200400"/>
                  </a:lnTo>
                  <a:lnTo>
                    <a:pt x="68094" y="2791839"/>
                  </a:lnTo>
                  <a:cubicBezTo>
                    <a:pt x="81064" y="2762656"/>
                    <a:pt x="87274" y="2729401"/>
                    <a:pt x="107004" y="2704290"/>
                  </a:cubicBezTo>
                  <a:cubicBezTo>
                    <a:pt x="248246" y="2524526"/>
                    <a:pt x="130731" y="2744385"/>
                    <a:pt x="194553" y="2616741"/>
                  </a:cubicBezTo>
                  <a:lnTo>
                    <a:pt x="311285" y="2402732"/>
                  </a:lnTo>
                  <a:lnTo>
                    <a:pt x="350196" y="2227634"/>
                  </a:lnTo>
                  <a:lnTo>
                    <a:pt x="350196" y="2120630"/>
                  </a:lnTo>
                  <a:lnTo>
                    <a:pt x="340468" y="2052537"/>
                  </a:lnTo>
                  <a:cubicBezTo>
                    <a:pt x="317527" y="1903415"/>
                    <a:pt x="327045" y="1968298"/>
                    <a:pt x="311285" y="1857983"/>
                  </a:cubicBezTo>
                  <a:lnTo>
                    <a:pt x="282102" y="1478605"/>
                  </a:lnTo>
                  <a:lnTo>
                    <a:pt x="311285" y="1322962"/>
                  </a:lnTo>
                  <a:cubicBezTo>
                    <a:pt x="410855" y="1223393"/>
                    <a:pt x="408562" y="1271543"/>
                    <a:pt x="447473" y="120623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59C7B9-CBBF-46BA-9782-6F72843F5464}"/>
                </a:ext>
              </a:extLst>
            </p:cNvPr>
            <p:cNvGrpSpPr/>
            <p:nvPr/>
          </p:nvGrpSpPr>
          <p:grpSpPr>
            <a:xfrm>
              <a:off x="797669" y="1403480"/>
              <a:ext cx="10789803" cy="4592353"/>
              <a:chOff x="797669" y="1403480"/>
              <a:chExt cx="10789803" cy="459235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40EA597-288A-4FBE-8ACE-44B11F1CC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5504" y="1614701"/>
                <a:ext cx="1279823" cy="152339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9B24FF2-959D-4AB6-B7FD-AB91E2DE87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73" t="2476" r="-418" b="47799"/>
              <a:stretch/>
            </p:blipFill>
            <p:spPr>
              <a:xfrm rot="21284633">
                <a:off x="6663678" y="1779979"/>
                <a:ext cx="1701668" cy="133842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62F78-1C9B-46C7-BD20-E68A56C54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528" y="1796244"/>
                <a:ext cx="2595958" cy="1461688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69B3AF-4110-41C6-AF52-D5431AEC3E8D}"/>
                  </a:ext>
                </a:extLst>
              </p:cNvPr>
              <p:cNvSpPr/>
              <p:nvPr/>
            </p:nvSpPr>
            <p:spPr>
              <a:xfrm>
                <a:off x="1177047" y="3099882"/>
                <a:ext cx="5447489" cy="38403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CF1270-9FEB-45B1-9A16-4DD65C213002}"/>
                  </a:ext>
                </a:extLst>
              </p:cNvPr>
              <p:cNvSpPr/>
              <p:nvPr/>
            </p:nvSpPr>
            <p:spPr>
              <a:xfrm>
                <a:off x="6096000" y="3362529"/>
                <a:ext cx="528536" cy="231274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1A315C3-1CDC-44C4-BE2A-0F4A1DECEAE8}"/>
                  </a:ext>
                </a:extLst>
              </p:cNvPr>
              <p:cNvSpPr/>
              <p:nvPr/>
            </p:nvSpPr>
            <p:spPr>
              <a:xfrm>
                <a:off x="797669" y="5457217"/>
                <a:ext cx="10690698" cy="51515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606336B-00D3-48D4-A6E8-48C8E95C8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750" b="94464" l="4902" r="98203">
                            <a14:foregroundMark x1="48366" y1="3750" x2="5065" y2="40714"/>
                            <a14:foregroundMark x1="89379" y1="35536" x2="98203" y2="41429"/>
                            <a14:foregroundMark x1="15359" y1="94107" x2="75490" y2="94107"/>
                            <a14:foregroundMark x1="78268" y1="92500" x2="94444" y2="91429"/>
                            <a14:foregroundMark x1="62418" y1="71429" x2="88235" y2="70000"/>
                            <a14:foregroundMark x1="25327" y1="88571" x2="50490" y2="88929"/>
                            <a14:foregroundMark x1="7190" y1="94464" x2="7190" y2="94464"/>
                            <a14:foregroundMark x1="12582" y1="92321" x2="7843" y2="9232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4119" y="4421608"/>
                <a:ext cx="1156357" cy="1058104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2EB9B9B-6CE1-4A96-B588-DAC3A5BA6DB4}"/>
                  </a:ext>
                </a:extLst>
              </p:cNvPr>
              <p:cNvSpPr/>
              <p:nvPr/>
            </p:nvSpPr>
            <p:spPr>
              <a:xfrm>
                <a:off x="6624535" y="2670126"/>
                <a:ext cx="4141939" cy="758874"/>
              </a:xfrm>
              <a:custGeom>
                <a:avLst/>
                <a:gdLst>
                  <a:gd name="connsiteX0" fmla="*/ 0 w 4083573"/>
                  <a:gd name="connsiteY0" fmla="*/ 0 h 321130"/>
                  <a:gd name="connsiteX1" fmla="*/ 4083573 w 4083573"/>
                  <a:gd name="connsiteY1" fmla="*/ 0 h 321130"/>
                  <a:gd name="connsiteX2" fmla="*/ 4083573 w 4083573"/>
                  <a:gd name="connsiteY2" fmla="*/ 321130 h 321130"/>
                  <a:gd name="connsiteX3" fmla="*/ 0 w 4083573"/>
                  <a:gd name="connsiteY3" fmla="*/ 321130 h 321130"/>
                  <a:gd name="connsiteX4" fmla="*/ 0 w 4083573"/>
                  <a:gd name="connsiteY4" fmla="*/ 0 h 321130"/>
                  <a:gd name="connsiteX0" fmla="*/ 0 w 4132211"/>
                  <a:gd name="connsiteY0" fmla="*/ 437744 h 758874"/>
                  <a:gd name="connsiteX1" fmla="*/ 4132211 w 4132211"/>
                  <a:gd name="connsiteY1" fmla="*/ 0 h 758874"/>
                  <a:gd name="connsiteX2" fmla="*/ 4083573 w 4132211"/>
                  <a:gd name="connsiteY2" fmla="*/ 758874 h 758874"/>
                  <a:gd name="connsiteX3" fmla="*/ 0 w 4132211"/>
                  <a:gd name="connsiteY3" fmla="*/ 758874 h 758874"/>
                  <a:gd name="connsiteX4" fmla="*/ 0 w 4132211"/>
                  <a:gd name="connsiteY4" fmla="*/ 437744 h 758874"/>
                  <a:gd name="connsiteX0" fmla="*/ 0 w 4171122"/>
                  <a:gd name="connsiteY0" fmla="*/ 437744 h 758874"/>
                  <a:gd name="connsiteX1" fmla="*/ 4132211 w 4171122"/>
                  <a:gd name="connsiteY1" fmla="*/ 0 h 758874"/>
                  <a:gd name="connsiteX2" fmla="*/ 4171122 w 4171122"/>
                  <a:gd name="connsiteY2" fmla="*/ 369767 h 758874"/>
                  <a:gd name="connsiteX3" fmla="*/ 0 w 4171122"/>
                  <a:gd name="connsiteY3" fmla="*/ 758874 h 758874"/>
                  <a:gd name="connsiteX4" fmla="*/ 0 w 4171122"/>
                  <a:gd name="connsiteY4" fmla="*/ 437744 h 758874"/>
                  <a:gd name="connsiteX0" fmla="*/ 0 w 4141939"/>
                  <a:gd name="connsiteY0" fmla="*/ 437744 h 758874"/>
                  <a:gd name="connsiteX1" fmla="*/ 4132211 w 4141939"/>
                  <a:gd name="connsiteY1" fmla="*/ 0 h 758874"/>
                  <a:gd name="connsiteX2" fmla="*/ 4141939 w 4141939"/>
                  <a:gd name="connsiteY2" fmla="*/ 291946 h 758874"/>
                  <a:gd name="connsiteX3" fmla="*/ 0 w 4141939"/>
                  <a:gd name="connsiteY3" fmla="*/ 758874 h 758874"/>
                  <a:gd name="connsiteX4" fmla="*/ 0 w 4141939"/>
                  <a:gd name="connsiteY4" fmla="*/ 437744 h 75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1939" h="758874">
                    <a:moveTo>
                      <a:pt x="0" y="437744"/>
                    </a:moveTo>
                    <a:lnTo>
                      <a:pt x="4132211" y="0"/>
                    </a:lnTo>
                    <a:lnTo>
                      <a:pt x="4141939" y="291946"/>
                    </a:lnTo>
                    <a:lnTo>
                      <a:pt x="0" y="758874"/>
                    </a:lnTo>
                    <a:lnTo>
                      <a:pt x="0" y="437744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074584C-A462-4DEA-B04F-F216DF74A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1010" y="1403480"/>
                <a:ext cx="2196462" cy="235107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20C6D64-2082-4D7A-9866-265D2392E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2967" y="3710176"/>
                <a:ext cx="1764216" cy="209997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62514D4-F961-4883-8070-8144E543F2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887" b="90276" l="6628" r="93140">
                            <a14:foregroundMark x1="19535" y1="69530" x2="21977" y2="81686"/>
                            <a14:foregroundMark x1="6628" y1="89465" x2="27093" y2="90276"/>
                            <a14:foregroundMark x1="47093" y1="18476" x2="43605" y2="62399"/>
                            <a14:foregroundMark x1="93140" y1="63695" x2="89651" y2="8606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2909" y="3362529"/>
                <a:ext cx="3166619" cy="2223369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8E36866-D7EC-4886-B168-88AE67E76B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435" r="51129"/>
              <a:stretch/>
            </p:blipFill>
            <p:spPr>
              <a:xfrm>
                <a:off x="1209836" y="4344273"/>
                <a:ext cx="1642086" cy="125335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23CFC93-53B1-4752-A3A6-A08AF0CDB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46" y="3766983"/>
                <a:ext cx="2047875" cy="2228850"/>
              </a:xfrm>
              <a:prstGeom prst="rect">
                <a:avLst/>
              </a:prstGeom>
            </p:spPr>
          </p:pic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4395076-72A0-4AE7-BE9B-5CFA4EA94ABC}"/>
                  </a:ext>
                </a:extLst>
              </p:cNvPr>
              <p:cNvSpPr/>
              <p:nvPr/>
            </p:nvSpPr>
            <p:spPr>
              <a:xfrm>
                <a:off x="1186774" y="2908570"/>
                <a:ext cx="8453337" cy="389107"/>
              </a:xfrm>
              <a:custGeom>
                <a:avLst/>
                <a:gdLst>
                  <a:gd name="connsiteX0" fmla="*/ 0 w 8453337"/>
                  <a:gd name="connsiteY0" fmla="*/ 359924 h 389107"/>
                  <a:gd name="connsiteX1" fmla="*/ 5087566 w 8453337"/>
                  <a:gd name="connsiteY1" fmla="*/ 389107 h 389107"/>
                  <a:gd name="connsiteX2" fmla="*/ 8433881 w 8453337"/>
                  <a:gd name="connsiteY2" fmla="*/ 0 h 389107"/>
                  <a:gd name="connsiteX3" fmla="*/ 8453337 w 8453337"/>
                  <a:gd name="connsiteY3" fmla="*/ 0 h 38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53337" h="389107">
                    <a:moveTo>
                      <a:pt x="0" y="359924"/>
                    </a:moveTo>
                    <a:lnTo>
                      <a:pt x="5087566" y="389107"/>
                    </a:lnTo>
                    <a:lnTo>
                      <a:pt x="8433881" y="0"/>
                    </a:lnTo>
                    <a:lnTo>
                      <a:pt x="8453337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6A00BFB-77B8-421A-AA72-21341DEB6A7C}"/>
                  </a:ext>
                </a:extLst>
              </p:cNvPr>
              <p:cNvCxnSpPr/>
              <p:nvPr/>
            </p:nvCxnSpPr>
            <p:spPr>
              <a:xfrm>
                <a:off x="6360268" y="3330913"/>
                <a:ext cx="0" cy="2337185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72CC133-B86B-4BC9-AEBF-2A98B12F4B76}"/>
                  </a:ext>
                </a:extLst>
              </p:cNvPr>
              <p:cNvCxnSpPr>
                <a:cxnSpLocks/>
                <a:stCxn id="30" idx="1"/>
                <a:endCxn id="30" idx="3"/>
              </p:cNvCxnSpPr>
              <p:nvPr/>
            </p:nvCxnSpPr>
            <p:spPr>
              <a:xfrm>
                <a:off x="797669" y="5714797"/>
                <a:ext cx="10690698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136BB17-7C35-4F3D-9F97-079290FD5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5038" y="1810177"/>
                <a:ext cx="1300788" cy="154835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6ADEE57-2EFE-4682-813F-8B8B3D2975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7" t="6743" r="49432" b="46692"/>
              <a:stretch/>
            </p:blipFill>
            <p:spPr>
              <a:xfrm>
                <a:off x="6624535" y="4366089"/>
                <a:ext cx="1642086" cy="125335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7579416-E358-4E8D-9929-406B71F75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5804" y="1800757"/>
                <a:ext cx="1389231" cy="138923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6ED3A98-4D03-4525-8636-68226F8D8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316" y="1763008"/>
                <a:ext cx="1389231" cy="138923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DA022D0-FD79-47CC-9228-287B1FBB8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3067" y="4150595"/>
                <a:ext cx="1389231" cy="1389231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E973475-EBC4-40E4-A7A9-10A1A7902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5543" y="4118289"/>
                <a:ext cx="1389231" cy="13892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935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90766" y="3487724"/>
            <a:ext cx="730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41768" y="3429000"/>
            <a:ext cx="730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2570835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877215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182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30 Bài 83: Ki-lô-mét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583</cp:revision>
  <dcterms:created xsi:type="dcterms:W3CDTF">2021-07-12T03:44:38Z</dcterms:created>
  <dcterms:modified xsi:type="dcterms:W3CDTF">2024-05-02T05:29:36Z</dcterms:modified>
</cp:coreProperties>
</file>