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  <p:sldMasterId id="2147483689" r:id="rId3"/>
    <p:sldMasterId id="2147483743" r:id="rId4"/>
    <p:sldMasterId id="2147483756" r:id="rId5"/>
  </p:sldMasterIdLst>
  <p:notesMasterIdLst>
    <p:notesMasterId r:id="rId13"/>
  </p:notesMasterIdLst>
  <p:sldIdLst>
    <p:sldId id="329" r:id="rId6"/>
    <p:sldId id="318" r:id="rId7"/>
    <p:sldId id="265" r:id="rId8"/>
    <p:sldId id="330" r:id="rId9"/>
    <p:sldId id="281" r:id="rId10"/>
    <p:sldId id="290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66BF6-8CE6-466D-BDDB-804BF36C85F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0A97-7CA9-42D0-9830-C6E03D4E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3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04AFD-CBB6-49B9-97BF-B7ECE65EE1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5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27651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75242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4832491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28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5283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182760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1131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8535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1831516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161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611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14044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30272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694064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1913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054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635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2347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0536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920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844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79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064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679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1848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84899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87503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17583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7537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262512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1967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3038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55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8366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7935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12299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03440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21572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4537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6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10279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1926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5044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2024/5/2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11000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24130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6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9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B48B6-9552-4C80-A013-F237408909B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D6DDD-9ED7-4898-A94F-2D1104140EA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9号-创粗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0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83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152320" y="3265664"/>
            <a:ext cx="12766766" cy="35923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33EB1C-42D4-4C8F-BEC6-B5218F37D94D}"/>
              </a:ext>
            </a:extLst>
          </p:cNvPr>
          <p:cNvSpPr txBox="1"/>
          <p:nvPr/>
        </p:nvSpPr>
        <p:spPr>
          <a:xfrm>
            <a:off x="814476" y="926730"/>
            <a:ext cx="10833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mừng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em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đến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với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học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môn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Tự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nhiên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Xã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字魂27号-布丁体" panose="00000505000000000000" pitchFamily="2" charset="-122"/>
                <a:cs typeface="Arial" panose="020B0604020202020204" pitchFamily="34" charset="0"/>
              </a:rPr>
              <a:t>hội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27号-布丁体" panose="00000505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976107" y="3429005"/>
            <a:ext cx="2857501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7D638D6-E414-44E3-8186-BBC0F233FD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5"/>
          <a:stretch/>
        </p:blipFill>
        <p:spPr>
          <a:xfrm>
            <a:off x="0" y="2057400"/>
            <a:ext cx="12192000" cy="5924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90922A1-1F67-4266-8DE4-9BFF84645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5"/>
          <a:stretch/>
        </p:blipFill>
        <p:spPr>
          <a:xfrm>
            <a:off x="2609850" y="3443751"/>
            <a:ext cx="6286500" cy="3824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41AE46-AAEB-4BC8-98B1-312448681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0"/>
          <a:stretch/>
        </p:blipFill>
        <p:spPr>
          <a:xfrm>
            <a:off x="0" y="3981450"/>
            <a:ext cx="12192000" cy="29958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8FA454-52A6-4A85-BF9C-0469E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0107605" y="1730580"/>
            <a:ext cx="1523316" cy="16984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7C0D5C7-F04B-4276-B6F8-C34D38D561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9722" r="19580" b="81359"/>
          <a:stretch/>
        </p:blipFill>
        <p:spPr>
          <a:xfrm>
            <a:off x="9262719" y="344009"/>
            <a:ext cx="844886" cy="8226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C8095ED-0FE2-4030-BCBB-D547552150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15351" r="79586" b="75833"/>
          <a:stretch/>
        </p:blipFill>
        <p:spPr>
          <a:xfrm>
            <a:off x="1162050" y="427850"/>
            <a:ext cx="914400" cy="967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414669F-1572-41C6-BC83-BA5B6A68E9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43255" r="64459" b="41870"/>
          <a:stretch/>
        </p:blipFill>
        <p:spPr>
          <a:xfrm>
            <a:off x="-15801" y="2349272"/>
            <a:ext cx="2537384" cy="16321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DD53806-F7AF-443F-947F-63294EAB8B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 t="36666" b="50329"/>
          <a:stretch/>
        </p:blipFill>
        <p:spPr>
          <a:xfrm>
            <a:off x="11586827" y="2349272"/>
            <a:ext cx="649268" cy="7239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0136727-4A49-47D8-BAE4-B3705E81C90B}"/>
              </a:ext>
            </a:extLst>
          </p:cNvPr>
          <p:cNvCxnSpPr/>
          <p:nvPr/>
        </p:nvCxnSpPr>
        <p:spPr>
          <a:xfrm flipV="1">
            <a:off x="6118852" y="615480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7E79E72-B5B4-4D5D-83BD-EC358ECA57D1}"/>
              </a:ext>
            </a:extLst>
          </p:cNvPr>
          <p:cNvCxnSpPr/>
          <p:nvPr/>
        </p:nvCxnSpPr>
        <p:spPr>
          <a:xfrm flipV="1">
            <a:off x="3102406" y="2146883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109AD72-CE32-42D5-8C6D-485C598ED2B2}"/>
              </a:ext>
            </a:extLst>
          </p:cNvPr>
          <p:cNvCxnSpPr/>
          <p:nvPr/>
        </p:nvCxnSpPr>
        <p:spPr>
          <a:xfrm flipV="1">
            <a:off x="2950201" y="2640093"/>
            <a:ext cx="614597" cy="550537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304256D6-AAD0-4C6E-BB6D-93863CDB9C99}"/>
              </a:ext>
            </a:extLst>
          </p:cNvPr>
          <p:cNvCxnSpPr>
            <a:cxnSpLocks/>
          </p:cNvCxnSpPr>
          <p:nvPr/>
        </p:nvCxnSpPr>
        <p:spPr>
          <a:xfrm flipV="1">
            <a:off x="6765763" y="545496"/>
            <a:ext cx="414180" cy="350283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79270E5-353B-4086-B941-60EAE52F2949}"/>
              </a:ext>
            </a:extLst>
          </p:cNvPr>
          <p:cNvCxnSpPr>
            <a:cxnSpLocks/>
          </p:cNvCxnSpPr>
          <p:nvPr/>
        </p:nvCxnSpPr>
        <p:spPr>
          <a:xfrm flipV="1">
            <a:off x="8517489" y="2464813"/>
            <a:ext cx="291300" cy="260939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5D1CB99-375F-45B3-B519-D63C95C1B9AF}"/>
              </a:ext>
            </a:extLst>
          </p:cNvPr>
          <p:cNvCxnSpPr>
            <a:cxnSpLocks/>
          </p:cNvCxnSpPr>
          <p:nvPr/>
        </p:nvCxnSpPr>
        <p:spPr>
          <a:xfrm flipV="1">
            <a:off x="8848539" y="2268018"/>
            <a:ext cx="414180" cy="350283"/>
          </a:xfrm>
          <a:prstGeom prst="line">
            <a:avLst/>
          </a:prstGeom>
          <a:ln>
            <a:solidFill>
              <a:srgbClr val="2B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890BC04-DAB3-4878-A27D-ECD3E69D03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0201" y="1258639"/>
            <a:ext cx="6834208" cy="28775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00F334-17E9-491E-A9F4-F32F1A7AFC26}"/>
              </a:ext>
            </a:extLst>
          </p:cNvPr>
          <p:cNvSpPr txBox="1"/>
          <p:nvPr/>
        </p:nvSpPr>
        <p:spPr>
          <a:xfrm>
            <a:off x="3655583" y="6120137"/>
            <a:ext cx="905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8564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D567BF7-A602-4C51-9B66-F80B1690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19" y="-185389"/>
            <a:ext cx="12192000" cy="6858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76C82DF-BC8D-48AF-9823-065BD7559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400635" y="288816"/>
            <a:ext cx="1896259" cy="310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279F1D-AD08-4B45-B1EB-44BB66A162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83">
            <a:off x="28732" y="4290461"/>
            <a:ext cx="2640061" cy="264006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063398-5BD6-46EC-B6DE-F01069B1C1D5}"/>
              </a:ext>
            </a:extLst>
          </p:cNvPr>
          <p:cNvGrpSpPr/>
          <p:nvPr/>
        </p:nvGrpSpPr>
        <p:grpSpPr>
          <a:xfrm flipH="1">
            <a:off x="6609463" y="3864085"/>
            <a:ext cx="428938" cy="581283"/>
            <a:chOff x="925824" y="1554141"/>
            <a:chExt cx="428938" cy="581283"/>
          </a:xfrm>
          <a:solidFill>
            <a:srgbClr val="FFC000"/>
          </a:solidFill>
          <a:effectLst>
            <a:outerShdw blurRad="50800" dist="38100" dir="8100000" algn="tr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4" name="流程图: 合并 13">
              <a:extLst>
                <a:ext uri="{FF2B5EF4-FFF2-40B4-BE49-F238E27FC236}">
                  <a16:creationId xmlns:a16="http://schemas.microsoft.com/office/drawing/2014/main" id="{52DAC12D-262D-49C2-B454-377E16788656}"/>
                </a:ext>
              </a:extLst>
            </p:cNvPr>
            <p:cNvSpPr/>
            <p:nvPr/>
          </p:nvSpPr>
          <p:spPr>
            <a:xfrm rot="14192251">
              <a:off x="1055928" y="1424037"/>
              <a:ext cx="168730" cy="42893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流程图: 合并 14">
              <a:extLst>
                <a:ext uri="{FF2B5EF4-FFF2-40B4-BE49-F238E27FC236}">
                  <a16:creationId xmlns:a16="http://schemas.microsoft.com/office/drawing/2014/main" id="{E9CCE040-4F3E-47C2-B3D7-311F2536A62F}"/>
                </a:ext>
              </a:extLst>
            </p:cNvPr>
            <p:cNvSpPr/>
            <p:nvPr/>
          </p:nvSpPr>
          <p:spPr>
            <a:xfrm rot="12037197">
              <a:off x="1145952" y="1726496"/>
              <a:ext cx="199771" cy="408928"/>
            </a:xfrm>
            <a:prstGeom prst="flowChartMerg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05FA9F27-87EC-4097-BA4A-322F1C0B1B34}"/>
              </a:ext>
            </a:extLst>
          </p:cNvPr>
          <p:cNvSpPr/>
          <p:nvPr/>
        </p:nvSpPr>
        <p:spPr>
          <a:xfrm>
            <a:off x="399570" y="312327"/>
            <a:ext cx="11392860" cy="6233346"/>
          </a:xfrm>
          <a:prstGeom prst="rect">
            <a:avLst/>
          </a:prstGeom>
          <a:noFill/>
          <a:ln w="57150">
            <a:solidFill>
              <a:srgbClr val="9FDEE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41004-1BE4-41E7-A146-256FDCD04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70" y="2041813"/>
            <a:ext cx="8474174" cy="1682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589C7-DD1A-4525-BAD1-9FB4BE936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191" y="3578987"/>
            <a:ext cx="3017782" cy="128636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4D869F-C518-4B69-80FF-3B2D3F77D7DF}"/>
              </a:ext>
            </a:extLst>
          </p:cNvPr>
          <p:cNvSpPr/>
          <p:nvPr/>
        </p:nvSpPr>
        <p:spPr>
          <a:xfrm>
            <a:off x="3440197" y="419100"/>
            <a:ext cx="3543300" cy="628650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7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05" y="1232777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2953" y="560997"/>
            <a:ext cx="11658601" cy="6073137"/>
            <a:chOff x="3667539" y="1445328"/>
            <a:chExt cx="7873133" cy="4700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3667539" y="1445328"/>
              <a:ext cx="7873133" cy="4700600"/>
              <a:chOff x="3975495" y="1516645"/>
              <a:chExt cx="7615972" cy="4202924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3975495" y="1516645"/>
                <a:ext cx="7578774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3975496" y="1551563"/>
                <a:ext cx="7615971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67539" y="1629298"/>
              <a:ext cx="7715646" cy="67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8734" y="2060229"/>
            <a:ext cx="10607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lại những kiến thức đã học về các cơ quan vận động, hô hấp và bài tiết nước tiểu. 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đánh giá được việc làm của bản thân trong việc thực hiện: phòng tránh cong vẹo cột sống; bảo vệ cơ quan hô hấp; phòng tránh bệnh sỏi thận. 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nhắc nhở các bạn đep cặp đúng cách và không nhịn tiểu.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05" y="1232777"/>
            <a:ext cx="4167745" cy="5625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399" y="1464131"/>
            <a:ext cx="7873133" cy="2279750"/>
            <a:chOff x="3667539" y="1406276"/>
            <a:chExt cx="7873133" cy="4700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3667539" y="1406276"/>
              <a:ext cx="7873133" cy="4700600"/>
              <a:chOff x="3975495" y="1481728"/>
              <a:chExt cx="7615972" cy="4202924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3975495" y="1481728"/>
                <a:ext cx="7578774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3975496" y="1551563"/>
                <a:ext cx="7615971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67539" y="2188488"/>
              <a:ext cx="7715646" cy="300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Hỏi - đáp v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ề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các cơ quan vận động, hô hấp và bài tiết nước tiểu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1049" y="128113"/>
            <a:ext cx="9155702" cy="1360651"/>
            <a:chOff x="4144021" y="1484380"/>
            <a:chExt cx="7574796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6" cy="4840220"/>
              <a:chOff x="4436413" y="1551563"/>
              <a:chExt cx="7327379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0"/>
                <a:ext cx="7191791" cy="420292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3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85126" y="2092597"/>
              <a:ext cx="6767991" cy="198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 các bộ phận chính, chức năng của các cơ quan: vận động, hô hấp, bài tiết nước tiểu.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944" y="2594502"/>
            <a:ext cx="3218967" cy="2548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B20E74-E735-4DCF-B5AC-724F48DD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19" y="1576784"/>
            <a:ext cx="6829425" cy="47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61" y="1849608"/>
            <a:ext cx="9943438" cy="2139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2531"/>
          <a:stretch/>
        </p:blipFill>
        <p:spPr>
          <a:xfrm>
            <a:off x="31988" y="4728754"/>
            <a:ext cx="12266215" cy="2098131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829" y="-95096"/>
            <a:ext cx="2095074" cy="2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103</Words>
  <Application>Microsoft Office PowerPoint</Application>
  <PresentationFormat>Widescreen</PresentationFormat>
  <Paragraphs>15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微软雅黑</vt:lpstr>
      <vt:lpstr>Arial</vt:lpstr>
      <vt:lpstr>Calibri</vt:lpstr>
      <vt:lpstr>等线</vt:lpstr>
      <vt:lpstr>等线 Light</vt:lpstr>
      <vt:lpstr>黑体</vt:lpstr>
      <vt:lpstr>Times New Roman</vt:lpstr>
      <vt:lpstr>字魂27号-布丁体</vt:lpstr>
      <vt:lpstr>字魂59号-创粗黑</vt:lpstr>
      <vt:lpstr>思源黑体 CN Medium</vt:lpstr>
      <vt:lpstr>2_Office 主题​​</vt:lpstr>
      <vt:lpstr>1_Office 主题</vt:lpstr>
      <vt:lpstr>1_Office 主题​​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10</cp:revision>
  <dcterms:created xsi:type="dcterms:W3CDTF">2022-01-01T15:26:35Z</dcterms:created>
  <dcterms:modified xsi:type="dcterms:W3CDTF">2024-05-02T04:55:35Z</dcterms:modified>
</cp:coreProperties>
</file>