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3" r:id="rId1"/>
    <p:sldMasterId id="2147483803" r:id="rId2"/>
  </p:sldMasterIdLst>
  <p:notesMasterIdLst>
    <p:notesMasterId r:id="rId9"/>
  </p:notesMasterIdLst>
  <p:sldIdLst>
    <p:sldId id="256" r:id="rId3"/>
    <p:sldId id="399" r:id="rId4"/>
    <p:sldId id="402" r:id="rId5"/>
    <p:sldId id="422" r:id="rId6"/>
    <p:sldId id="385" r:id="rId7"/>
    <p:sldId id="408" r:id="rId8"/>
  </p:sldIdLst>
  <p:sldSz cx="12192000" cy="6858000"/>
  <p:notesSz cx="6858000" cy="9144000"/>
  <p:custDataLst>
    <p:tags r:id="rId10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0" roundtripDataSignature="AMtx7miAYYJ+CqvYrdf855CZJbdxdgcPU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9AE9D"/>
    <a:srgbClr val="0000FF"/>
    <a:srgbClr val="FF0066"/>
    <a:srgbClr val="1A2629"/>
    <a:srgbClr val="B2B4BB"/>
    <a:srgbClr val="D3CDCD"/>
    <a:srgbClr val="A66C42"/>
    <a:srgbClr val="F8CBAD"/>
    <a:srgbClr val="FBDBE4"/>
    <a:srgbClr val="FF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285" autoAdjust="0"/>
    <p:restoredTop sz="94660"/>
  </p:normalViewPr>
  <p:slideViewPr>
    <p:cSldViewPr snapToGrid="0">
      <p:cViewPr varScale="1">
        <p:scale>
          <a:sx n="73" d="100"/>
          <a:sy n="73" d="100"/>
        </p:scale>
        <p:origin x="77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tags" Target="tags/tag1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30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" name="Google Shape;28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269732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1AB2BB-CD7E-4A1A-BD13-12382E4007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02EF34-4694-4A7B-B147-1144E5B5BF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083CCB-43E4-4DB3-BCBB-A25BE0F653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02/05/2024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F138EB-9EA2-4606-8C3D-7063E4E76A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B6C379-1BA0-453A-9500-C5B8293BCA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68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1AB2BB-CD7E-4A1A-BD13-12382E4007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02EF34-4694-4A7B-B147-1144E5B5BF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083CCB-43E4-4DB3-BCBB-A25BE0F653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02/05/2024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F138EB-9EA2-4606-8C3D-7063E4E76A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B6C379-1BA0-453A-9500-C5B8293BCA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042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1AB2BB-CD7E-4A1A-BD13-12382E4007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02EF34-4694-4A7B-B147-1144E5B5BF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083CCB-43E4-4DB3-BCBB-A25BE0F653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02/05/2024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F138EB-9EA2-4606-8C3D-7063E4E76A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B6C379-1BA0-453A-9500-C5B8293BCA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1716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1AB2BB-CD7E-4A1A-BD13-12382E4007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02EF34-4694-4A7B-B147-1144E5B5BF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083CCB-43E4-4DB3-BCBB-A25BE0F653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02/05/2024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F138EB-9EA2-4606-8C3D-7063E4E76A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B6C379-1BA0-453A-9500-C5B8293BCA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24105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1AB2BB-CD7E-4A1A-BD13-12382E4007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02EF34-4694-4A7B-B147-1144E5B5BF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083CCB-43E4-4DB3-BCBB-A25BE0F653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02/05/2024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F138EB-9EA2-4606-8C3D-7063E4E76A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B6C379-1BA0-453A-9500-C5B8293BCA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1902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1AB2BB-CD7E-4A1A-BD13-12382E4007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02EF34-4694-4A7B-B147-1144E5B5BF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083CCB-43E4-4DB3-BCBB-A25BE0F653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02/05/2024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F138EB-9EA2-4606-8C3D-7063E4E76A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B6C379-1BA0-453A-9500-C5B8293BCA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3287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1AB2BB-CD7E-4A1A-BD13-12382E4007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02EF34-4694-4A7B-B147-1144E5B5BF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083CCB-43E4-4DB3-BCBB-A25BE0F653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02/05/2024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F138EB-9EA2-4606-8C3D-7063E4E76A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B6C379-1BA0-453A-9500-C5B8293BCA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6397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1AB2BB-CD7E-4A1A-BD13-12382E4007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02EF34-4694-4A7B-B147-1144E5B5BF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083CCB-43E4-4DB3-BCBB-A25BE0F653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02/05/2024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F138EB-9EA2-4606-8C3D-7063E4E76A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B6C379-1BA0-453A-9500-C5B8293BCA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9581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1AB2BB-CD7E-4A1A-BD13-12382E4007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02EF34-4694-4A7B-B147-1144E5B5BF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083CCB-43E4-4DB3-BCBB-A25BE0F653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02/05/2024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F138EB-9EA2-4606-8C3D-7063E4E76A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B6C379-1BA0-453A-9500-C5B8293BCA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2154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1AB2BB-CD7E-4A1A-BD13-12382E4007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02EF34-4694-4A7B-B147-1144E5B5BF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083CCB-43E4-4DB3-BCBB-A25BE0F653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02/05/2024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F138EB-9EA2-4606-8C3D-7063E4E76A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B6C379-1BA0-453A-9500-C5B8293BCA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3570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9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9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1BFFDB1B-9FA3-4266-9C50-3659B6BB70C5}"/>
              </a:ext>
            </a:extLst>
          </p:cNvPr>
          <p:cNvSpPr/>
          <p:nvPr userDrawn="1"/>
        </p:nvSpPr>
        <p:spPr>
          <a:xfrm>
            <a:off x="11058498" y="78334"/>
            <a:ext cx="1158441" cy="1431985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53704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6BB1B3-8FF1-4B8D-BD7D-8180458824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BB53A4-780B-46C0-9A2A-FE9D9A3D64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2D669A-B178-41B8-9E1C-F7A16F8776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02/05/2024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B3C672-4661-400F-B040-A755F97257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B08A7F-88DC-4A94-B382-1445A27AFF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284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B9F1F6-290B-4DDB-B798-324E44B3F6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604EA6-41EE-40BD-9CFA-63FEF83A041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27B91E3-AF17-426F-B818-F33A900F17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E86350A-9F99-46EA-B02E-7216215D0C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02/05/2024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58C0129-3A45-4B83-AF95-1058C64536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AA4BDDC-6414-444B-B759-897CA3A50E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9232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40B6F8-5ED1-4042-BBCD-C7AE2FBA14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303519-DF4C-4C30-B796-617EFEFC40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DD2190-56CD-45BB-A126-0A20D069EB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7F99A4B-9A16-4222-B38A-DE1640D6013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EBC315E-7426-4DFF-90ED-EDD515E9FB6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54BA8BE-FC1B-47DD-A387-EEC9346B22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02/05/2024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7AFFE2A-322A-43E6-92C9-5D9B04737B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2473ECC-646F-4873-9BC6-7E593B56A3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62146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CFF1D1-8462-44CA-9600-430F59E693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30E059D-B9CA-4516-AC1E-F61F98112C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02/05/2024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F0B80AF-4106-430B-90EB-B2649857EC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EEF651-EB61-4734-8B6D-95CC005066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10513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02/05/2024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9617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02/05/2024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20766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02/05/2024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14083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02/05/2024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08539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02/05/2024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78215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02/05/2024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8182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 preserve="1">
  <p:cSld name="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02/05/2024</a:t>
            </a:fld>
            <a:endParaRPr lang="en-US" dirty="0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UTM Avo" panose="02040603050506020204" pitchFamily="18" charset="0"/>
              <a:ea typeface="Arial"/>
              <a:cs typeface="Arial"/>
              <a:sym typeface="Arial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1146B2CB-5A67-4AB8-9A1B-7AE29B183FB4}"/>
              </a:ext>
            </a:extLst>
          </p:cNvPr>
          <p:cNvSpPr/>
          <p:nvPr userDrawn="1"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UTM Avo" panose="02040603050506020204" pitchFamily="18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27822692-4B90-4792-A69F-BD90DEDA2304}"/>
              </a:ext>
            </a:extLst>
          </p:cNvPr>
          <p:cNvSpPr/>
          <p:nvPr userDrawn="1"/>
        </p:nvSpPr>
        <p:spPr>
          <a:xfrm>
            <a:off x="11085749" y="21566"/>
            <a:ext cx="1207698" cy="1431985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latin typeface="UTM Avo" panose="02040603050506020204" pitchFamily="18" charset="0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CDC440A5-CA6C-4852-B0D4-A8E5C8346D0B}"/>
              </a:ext>
            </a:extLst>
          </p:cNvPr>
          <p:cNvSpPr/>
          <p:nvPr userDrawn="1"/>
        </p:nvSpPr>
        <p:spPr>
          <a:xfrm>
            <a:off x="11359342" y="0"/>
            <a:ext cx="1158441" cy="1431985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91829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02/05/2024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56677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02/05/2024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92599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02/05/2024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15314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02/05/2024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78080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02/05/2024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31739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02/05/2024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59261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02/05/2024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72140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02/05/2024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85233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02/05/2024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71691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02/05/2024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6507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0" y="20643"/>
            <a:ext cx="12184879" cy="681671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02/05/2024</a:t>
            </a:fld>
            <a:endParaRPr lang="en-US" dirty="0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235501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02/05/2024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93827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02/05/2024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45080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02/05/2024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64901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02/05/2024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20719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02/05/2024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10037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02/05/2024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12299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02/05/2024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13824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02/05/2024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0391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02/05/2024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6861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02/05/2024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5012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1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3197707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02/05/2024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82358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02/05/2024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37750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02/05/2024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46490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02/05/2024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19961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02/05/2024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34198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02/05/2024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84578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02/05/2024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73437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02/05/2024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78587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02/05/2024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21436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02/05/2024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4303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02/05/2024</a:t>
            </a:fld>
            <a:endParaRPr lang="en-US" dirty="0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273117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02/05/2024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52328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02/05/2024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15805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02/05/2024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66300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02/05/2024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41208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02/05/2024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14109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02/05/2024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14690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02/05/2024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11745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02/05/2024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22070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02/05/2024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0983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02/05/2024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5445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preserve="1" userDrawn="1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82DF05B7-5AD4-4011-8F07-E3E118C02D90}"/>
              </a:ext>
            </a:extLst>
          </p:cNvPr>
          <p:cNvGrpSpPr/>
          <p:nvPr userDrawn="1"/>
        </p:nvGrpSpPr>
        <p:grpSpPr>
          <a:xfrm>
            <a:off x="-127000" y="-127000"/>
            <a:ext cx="12433300" cy="6985000"/>
            <a:chOff x="-127000" y="-127000"/>
            <a:chExt cx="12433300" cy="6985000"/>
          </a:xfrm>
        </p:grpSpPr>
        <p:pic>
          <p:nvPicPr>
            <p:cNvPr id="49" name="Google Shape;49;p11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-127000" y="-127000"/>
              <a:ext cx="12433300" cy="6985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27822692-4B90-4792-A69F-BD90DEDA2304}"/>
                </a:ext>
              </a:extLst>
            </p:cNvPr>
            <p:cNvSpPr/>
            <p:nvPr userDrawn="1"/>
          </p:nvSpPr>
          <p:spPr>
            <a:xfrm>
              <a:off x="10984302" y="103338"/>
              <a:ext cx="1207698" cy="1431985"/>
            </a:xfrm>
            <a:prstGeom prst="ellipse">
              <a:avLst/>
            </a:prstGeom>
            <a:solidFill>
              <a:srgbClr val="29AE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>
                <a:latin typeface="UTM Avo" panose="0204060305050602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6301111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02/05/2024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89825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02/05/2024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77728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02/05/2024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71805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02/05/2024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97374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02/05/2024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0488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02/05/2024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5407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02/05/2024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72889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02/05/2024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729388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02/05/2024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286423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E05549-18E4-4FF4-8A4A-464CF835DD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79EF31-7AE1-4B15-86B7-1B716958A8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E28D484-EEB1-4CD1-9CA4-8E5E390545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AB7A07-75ED-4447-BE96-6A1C606196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02/05/2024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869ADA-CFAF-4C06-97FC-0F5ACBBB78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0E88DF-B673-4429-BE0F-AC1E54DC52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0653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387F1B-B08B-4C93-AE5F-58786A2D1D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DA3B26E-AD21-45B1-BD50-E272932696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CD2A28-F062-4A80-85AC-784AD7A45A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02/05/2024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2430E4-5445-423A-973F-7BD98BBB92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32D6DA-6083-476B-AF20-69F8494F4E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283063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C6D192-60EA-48AE-9A61-F535DD566C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7B5C7E7-339C-4C5D-81E4-0D145D55403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542A9F-8C34-4E20-9AF4-77C4F5C126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1BCBD7-AD87-488C-AF74-C9D88CFA22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02/05/2024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524D998-BDFD-4742-926B-FDDE314939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C24027-222E-4F59-87E7-76A5F6EA7F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5268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FDFC62-57BD-480A-8DC7-FF6D642196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DCD36E7-B084-4D62-BA1A-AAEFB4F52E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6DA692-0A8D-4147-B96A-B4F40CAD5D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02/05/2024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E32237-B96D-44AF-A747-723472F8E5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D042C2-3EEF-4F9F-B201-27B8183A7B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60231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2F855B9-0274-4205-B8E9-7336EFD566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99C6417-A5EF-4B13-839B-1901AFC958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71C464-0ACE-43F8-AB3D-C5F12A6D50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02/05/2024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2ED502-4B1D-4ED1-919D-120AF44A19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665CBE-0112-4F92-B978-3FFB5B1367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3303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14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02/05/2024</a:t>
            </a:fld>
            <a:endParaRPr lang="en-US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535804"/>
      </p:ext>
    </p:extLst>
  </p:cSld>
  <p:clrMapOvr>
    <a:masterClrMapping/>
  </p:clrMapOvr>
  <p:transition spd="slow">
    <p:wipe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2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pPr/>
              <a:t>02/05/2024</a:t>
            </a:fld>
            <a:endParaRPr lang="en-US" dirty="0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UTM Avo" panose="02040603050506020204" pitchFamily="18" charset="0"/>
              <a:ea typeface="Cambria Math" panose="02040503050406030204" pitchFamily="18" charset="0"/>
              <a:cs typeface="Arial"/>
              <a:sym typeface="Arial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27822692-4B90-4792-A69F-BD90DEDA2304}"/>
              </a:ext>
            </a:extLst>
          </p:cNvPr>
          <p:cNvSpPr/>
          <p:nvPr userDrawn="1"/>
        </p:nvSpPr>
        <p:spPr>
          <a:xfrm>
            <a:off x="11133827" y="0"/>
            <a:ext cx="1207698" cy="1431985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77155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1AB2BB-CD7E-4A1A-BD13-12382E4007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02EF34-4694-4A7B-B147-1144E5B5BF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083CCB-43E4-4DB3-BCBB-A25BE0F653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02/05/2024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F138EB-9EA2-4606-8C3D-7063E4E76A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B6C379-1BA0-453A-9500-C5B8293BCA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6654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8.xml"/><Relationship Id="rId21" Type="http://schemas.openxmlformats.org/officeDocument/2006/relationships/slideLayout" Target="../slideLayouts/slideLayout23.xml"/><Relationship Id="rId42" Type="http://schemas.openxmlformats.org/officeDocument/2006/relationships/slideLayout" Target="../slideLayouts/slideLayout44.xml"/><Relationship Id="rId47" Type="http://schemas.openxmlformats.org/officeDocument/2006/relationships/slideLayout" Target="../slideLayouts/slideLayout49.xml"/><Relationship Id="rId63" Type="http://schemas.openxmlformats.org/officeDocument/2006/relationships/slideLayout" Target="../slideLayouts/slideLayout65.xml"/><Relationship Id="rId68" Type="http://schemas.openxmlformats.org/officeDocument/2006/relationships/slideLayout" Target="../slideLayouts/slideLayout70.xml"/><Relationship Id="rId1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13.xml"/><Relationship Id="rId32" Type="http://schemas.openxmlformats.org/officeDocument/2006/relationships/slideLayout" Target="../slideLayouts/slideLayout34.xml"/><Relationship Id="rId37" Type="http://schemas.openxmlformats.org/officeDocument/2006/relationships/slideLayout" Target="../slideLayouts/slideLayout39.xml"/><Relationship Id="rId53" Type="http://schemas.openxmlformats.org/officeDocument/2006/relationships/slideLayout" Target="../slideLayouts/slideLayout55.xml"/><Relationship Id="rId58" Type="http://schemas.openxmlformats.org/officeDocument/2006/relationships/slideLayout" Target="../slideLayouts/slideLayout60.xml"/><Relationship Id="rId74" Type="http://schemas.openxmlformats.org/officeDocument/2006/relationships/slideLayout" Target="../slideLayouts/slideLayout76.xml"/><Relationship Id="rId79" Type="http://schemas.openxmlformats.org/officeDocument/2006/relationships/slideLayout" Target="../slideLayouts/slideLayout81.xml"/><Relationship Id="rId5" Type="http://schemas.openxmlformats.org/officeDocument/2006/relationships/slideLayout" Target="../slideLayouts/slideLayout7.xml"/><Relationship Id="rId61" Type="http://schemas.openxmlformats.org/officeDocument/2006/relationships/slideLayout" Target="../slideLayouts/slideLayout63.xml"/><Relationship Id="rId82" Type="http://schemas.openxmlformats.org/officeDocument/2006/relationships/slideLayout" Target="../slideLayouts/slideLayout84.xml"/><Relationship Id="rId1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16.xml"/><Relationship Id="rId22" Type="http://schemas.openxmlformats.org/officeDocument/2006/relationships/slideLayout" Target="../slideLayouts/slideLayout24.xml"/><Relationship Id="rId27" Type="http://schemas.openxmlformats.org/officeDocument/2006/relationships/slideLayout" Target="../slideLayouts/slideLayout29.xml"/><Relationship Id="rId30" Type="http://schemas.openxmlformats.org/officeDocument/2006/relationships/slideLayout" Target="../slideLayouts/slideLayout32.xml"/><Relationship Id="rId35" Type="http://schemas.openxmlformats.org/officeDocument/2006/relationships/slideLayout" Target="../slideLayouts/slideLayout37.xml"/><Relationship Id="rId43" Type="http://schemas.openxmlformats.org/officeDocument/2006/relationships/slideLayout" Target="../slideLayouts/slideLayout45.xml"/><Relationship Id="rId48" Type="http://schemas.openxmlformats.org/officeDocument/2006/relationships/slideLayout" Target="../slideLayouts/slideLayout50.xml"/><Relationship Id="rId56" Type="http://schemas.openxmlformats.org/officeDocument/2006/relationships/slideLayout" Target="../slideLayouts/slideLayout58.xml"/><Relationship Id="rId64" Type="http://schemas.openxmlformats.org/officeDocument/2006/relationships/slideLayout" Target="../slideLayouts/slideLayout66.xml"/><Relationship Id="rId69" Type="http://schemas.openxmlformats.org/officeDocument/2006/relationships/slideLayout" Target="../slideLayouts/slideLayout71.xml"/><Relationship Id="rId77" Type="http://schemas.openxmlformats.org/officeDocument/2006/relationships/slideLayout" Target="../slideLayouts/slideLayout79.xml"/><Relationship Id="rId8" Type="http://schemas.openxmlformats.org/officeDocument/2006/relationships/slideLayout" Target="../slideLayouts/slideLayout10.xml"/><Relationship Id="rId51" Type="http://schemas.openxmlformats.org/officeDocument/2006/relationships/slideLayout" Target="../slideLayouts/slideLayout53.xml"/><Relationship Id="rId72" Type="http://schemas.openxmlformats.org/officeDocument/2006/relationships/slideLayout" Target="../slideLayouts/slideLayout74.xml"/><Relationship Id="rId80" Type="http://schemas.openxmlformats.org/officeDocument/2006/relationships/slideLayout" Target="../slideLayouts/slideLayout82.xml"/><Relationship Id="rId3" Type="http://schemas.openxmlformats.org/officeDocument/2006/relationships/slideLayout" Target="../slideLayouts/slideLayout5.xml"/><Relationship Id="rId12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9.xml"/><Relationship Id="rId25" Type="http://schemas.openxmlformats.org/officeDocument/2006/relationships/slideLayout" Target="../slideLayouts/slideLayout27.xml"/><Relationship Id="rId33" Type="http://schemas.openxmlformats.org/officeDocument/2006/relationships/slideLayout" Target="../slideLayouts/slideLayout35.xml"/><Relationship Id="rId38" Type="http://schemas.openxmlformats.org/officeDocument/2006/relationships/slideLayout" Target="../slideLayouts/slideLayout40.xml"/><Relationship Id="rId46" Type="http://schemas.openxmlformats.org/officeDocument/2006/relationships/slideLayout" Target="../slideLayouts/slideLayout48.xml"/><Relationship Id="rId59" Type="http://schemas.openxmlformats.org/officeDocument/2006/relationships/slideLayout" Target="../slideLayouts/slideLayout61.xml"/><Relationship Id="rId67" Type="http://schemas.openxmlformats.org/officeDocument/2006/relationships/slideLayout" Target="../slideLayouts/slideLayout69.xml"/><Relationship Id="rId20" Type="http://schemas.openxmlformats.org/officeDocument/2006/relationships/slideLayout" Target="../slideLayouts/slideLayout22.xml"/><Relationship Id="rId41" Type="http://schemas.openxmlformats.org/officeDocument/2006/relationships/slideLayout" Target="../slideLayouts/slideLayout43.xml"/><Relationship Id="rId54" Type="http://schemas.openxmlformats.org/officeDocument/2006/relationships/slideLayout" Target="../slideLayouts/slideLayout56.xml"/><Relationship Id="rId62" Type="http://schemas.openxmlformats.org/officeDocument/2006/relationships/slideLayout" Target="../slideLayouts/slideLayout64.xml"/><Relationship Id="rId70" Type="http://schemas.openxmlformats.org/officeDocument/2006/relationships/slideLayout" Target="../slideLayouts/slideLayout72.xml"/><Relationship Id="rId75" Type="http://schemas.openxmlformats.org/officeDocument/2006/relationships/slideLayout" Target="../slideLayouts/slideLayout77.xml"/><Relationship Id="rId83" Type="http://schemas.openxmlformats.org/officeDocument/2006/relationships/theme" Target="../theme/theme2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7.xml"/><Relationship Id="rId23" Type="http://schemas.openxmlformats.org/officeDocument/2006/relationships/slideLayout" Target="../slideLayouts/slideLayout25.xml"/><Relationship Id="rId28" Type="http://schemas.openxmlformats.org/officeDocument/2006/relationships/slideLayout" Target="../slideLayouts/slideLayout30.xml"/><Relationship Id="rId36" Type="http://schemas.openxmlformats.org/officeDocument/2006/relationships/slideLayout" Target="../slideLayouts/slideLayout38.xml"/><Relationship Id="rId49" Type="http://schemas.openxmlformats.org/officeDocument/2006/relationships/slideLayout" Target="../slideLayouts/slideLayout51.xml"/><Relationship Id="rId57" Type="http://schemas.openxmlformats.org/officeDocument/2006/relationships/slideLayout" Target="../slideLayouts/slideLayout59.xml"/><Relationship Id="rId10" Type="http://schemas.openxmlformats.org/officeDocument/2006/relationships/slideLayout" Target="../slideLayouts/slideLayout12.xml"/><Relationship Id="rId31" Type="http://schemas.openxmlformats.org/officeDocument/2006/relationships/slideLayout" Target="../slideLayouts/slideLayout33.xml"/><Relationship Id="rId44" Type="http://schemas.openxmlformats.org/officeDocument/2006/relationships/slideLayout" Target="../slideLayouts/slideLayout46.xml"/><Relationship Id="rId52" Type="http://schemas.openxmlformats.org/officeDocument/2006/relationships/slideLayout" Target="../slideLayouts/slideLayout54.xml"/><Relationship Id="rId60" Type="http://schemas.openxmlformats.org/officeDocument/2006/relationships/slideLayout" Target="../slideLayouts/slideLayout62.xml"/><Relationship Id="rId65" Type="http://schemas.openxmlformats.org/officeDocument/2006/relationships/slideLayout" Target="../slideLayouts/slideLayout67.xml"/><Relationship Id="rId73" Type="http://schemas.openxmlformats.org/officeDocument/2006/relationships/slideLayout" Target="../slideLayouts/slideLayout75.xml"/><Relationship Id="rId78" Type="http://schemas.openxmlformats.org/officeDocument/2006/relationships/slideLayout" Target="../slideLayouts/slideLayout80.xml"/><Relationship Id="rId81" Type="http://schemas.openxmlformats.org/officeDocument/2006/relationships/slideLayout" Target="../slideLayouts/slideLayout83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20.xml"/><Relationship Id="rId39" Type="http://schemas.openxmlformats.org/officeDocument/2006/relationships/slideLayout" Target="../slideLayouts/slideLayout41.xml"/><Relationship Id="rId34" Type="http://schemas.openxmlformats.org/officeDocument/2006/relationships/slideLayout" Target="../slideLayouts/slideLayout36.xml"/><Relationship Id="rId50" Type="http://schemas.openxmlformats.org/officeDocument/2006/relationships/slideLayout" Target="../slideLayouts/slideLayout52.xml"/><Relationship Id="rId55" Type="http://schemas.openxmlformats.org/officeDocument/2006/relationships/slideLayout" Target="../slideLayouts/slideLayout57.xml"/><Relationship Id="rId76" Type="http://schemas.openxmlformats.org/officeDocument/2006/relationships/slideLayout" Target="../slideLayouts/slideLayout78.xml"/><Relationship Id="rId7" Type="http://schemas.openxmlformats.org/officeDocument/2006/relationships/slideLayout" Target="../slideLayouts/slideLayout9.xml"/><Relationship Id="rId71" Type="http://schemas.openxmlformats.org/officeDocument/2006/relationships/slideLayout" Target="../slideLayouts/slideLayout73.xml"/><Relationship Id="rId2" Type="http://schemas.openxmlformats.org/officeDocument/2006/relationships/slideLayout" Target="../slideLayouts/slideLayout4.xml"/><Relationship Id="rId29" Type="http://schemas.openxmlformats.org/officeDocument/2006/relationships/slideLayout" Target="../slideLayouts/slideLayout31.xml"/><Relationship Id="rId24" Type="http://schemas.openxmlformats.org/officeDocument/2006/relationships/slideLayout" Target="../slideLayouts/slideLayout26.xml"/><Relationship Id="rId40" Type="http://schemas.openxmlformats.org/officeDocument/2006/relationships/slideLayout" Target="../slideLayouts/slideLayout42.xml"/><Relationship Id="rId45" Type="http://schemas.openxmlformats.org/officeDocument/2006/relationships/slideLayout" Target="../slideLayouts/slideLayout47.xml"/><Relationship Id="rId66" Type="http://schemas.openxmlformats.org/officeDocument/2006/relationships/slideLayout" Target="../slideLayouts/slideLayout6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0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865"/>
              <a:buFont typeface="Calibri"/>
              <a:buNone/>
              <a:defRPr sz="58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91" name="Google Shape;91;p20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99427" algn="l" rtl="0">
              <a:spcBef>
                <a:spcPts val="853"/>
              </a:spcBef>
              <a:spcAft>
                <a:spcPts val="0"/>
              </a:spcAft>
              <a:buClr>
                <a:schemeClr val="dk1"/>
              </a:buClr>
              <a:buSzPts val="4265"/>
              <a:buFont typeface="Arial"/>
              <a:buChar char="•"/>
              <a:defRPr sz="42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65772" algn="l" rtl="0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5"/>
              <a:buFont typeface="Arial"/>
              <a:buChar char="–"/>
              <a:defRPr sz="373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9782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–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9782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»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9782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•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9782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•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9782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•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9782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•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2" name="Google Shape;92;p20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3" name="Google Shape;93;p20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4" name="Google Shape;94;p20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5" r:id="rId1"/>
    <p:sldLayoutId id="2147483802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E7EED9B-E93C-464A-9491-98D9F55AF9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35113E-767D-4B6C-A536-D7BEAB93EC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DF9656-87A1-4099-9730-CA7CA4F623B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862825-F999-48A1-A8CC-DBC54813CE2D}" type="datetimeFigureOut">
              <a:rPr lang="en-US" smtClean="0"/>
              <a:t>02/05/2024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EFA484-0020-43C0-B906-C5A595C7EA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E28AE9-B291-483D-8954-A030AE8F63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81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4" r:id="rId1"/>
    <p:sldLayoutId id="2147483805" r:id="rId2"/>
    <p:sldLayoutId id="2147483806" r:id="rId3"/>
    <p:sldLayoutId id="2147483807" r:id="rId4"/>
    <p:sldLayoutId id="2147483808" r:id="rId5"/>
    <p:sldLayoutId id="2147483809" r:id="rId6"/>
    <p:sldLayoutId id="2147483810" r:id="rId7"/>
    <p:sldLayoutId id="2147483811" r:id="rId8"/>
    <p:sldLayoutId id="2147483812" r:id="rId9"/>
    <p:sldLayoutId id="2147483813" r:id="rId10"/>
    <p:sldLayoutId id="2147483814" r:id="rId11"/>
    <p:sldLayoutId id="2147483815" r:id="rId12"/>
    <p:sldLayoutId id="2147483816" r:id="rId13"/>
    <p:sldLayoutId id="2147483817" r:id="rId14"/>
    <p:sldLayoutId id="2147483818" r:id="rId15"/>
    <p:sldLayoutId id="2147483819" r:id="rId16"/>
    <p:sldLayoutId id="2147483820" r:id="rId17"/>
    <p:sldLayoutId id="2147483821" r:id="rId18"/>
    <p:sldLayoutId id="2147483822" r:id="rId19"/>
    <p:sldLayoutId id="2147483823" r:id="rId20"/>
    <p:sldLayoutId id="2147483824" r:id="rId21"/>
    <p:sldLayoutId id="2147483825" r:id="rId22"/>
    <p:sldLayoutId id="2147483826" r:id="rId23"/>
    <p:sldLayoutId id="2147483827" r:id="rId24"/>
    <p:sldLayoutId id="2147483828" r:id="rId25"/>
    <p:sldLayoutId id="2147483829" r:id="rId26"/>
    <p:sldLayoutId id="2147483830" r:id="rId27"/>
    <p:sldLayoutId id="2147483831" r:id="rId28"/>
    <p:sldLayoutId id="2147483832" r:id="rId29"/>
    <p:sldLayoutId id="2147483833" r:id="rId30"/>
    <p:sldLayoutId id="2147483834" r:id="rId31"/>
    <p:sldLayoutId id="2147483835" r:id="rId32"/>
    <p:sldLayoutId id="2147483836" r:id="rId33"/>
    <p:sldLayoutId id="2147483837" r:id="rId34"/>
    <p:sldLayoutId id="2147483838" r:id="rId35"/>
    <p:sldLayoutId id="2147483839" r:id="rId36"/>
    <p:sldLayoutId id="2147483840" r:id="rId37"/>
    <p:sldLayoutId id="2147483841" r:id="rId38"/>
    <p:sldLayoutId id="2147483842" r:id="rId39"/>
    <p:sldLayoutId id="2147483843" r:id="rId40"/>
    <p:sldLayoutId id="2147483844" r:id="rId41"/>
    <p:sldLayoutId id="2147483845" r:id="rId42"/>
    <p:sldLayoutId id="2147483846" r:id="rId43"/>
    <p:sldLayoutId id="2147483847" r:id="rId44"/>
    <p:sldLayoutId id="2147483848" r:id="rId45"/>
    <p:sldLayoutId id="2147483849" r:id="rId46"/>
    <p:sldLayoutId id="2147483850" r:id="rId47"/>
    <p:sldLayoutId id="2147483851" r:id="rId48"/>
    <p:sldLayoutId id="2147483852" r:id="rId49"/>
    <p:sldLayoutId id="2147483853" r:id="rId50"/>
    <p:sldLayoutId id="2147483854" r:id="rId51"/>
    <p:sldLayoutId id="2147483855" r:id="rId52"/>
    <p:sldLayoutId id="2147483856" r:id="rId53"/>
    <p:sldLayoutId id="2147483857" r:id="rId54"/>
    <p:sldLayoutId id="2147483858" r:id="rId55"/>
    <p:sldLayoutId id="2147483859" r:id="rId56"/>
    <p:sldLayoutId id="2147483860" r:id="rId57"/>
    <p:sldLayoutId id="2147483861" r:id="rId58"/>
    <p:sldLayoutId id="2147483862" r:id="rId59"/>
    <p:sldLayoutId id="2147483863" r:id="rId60"/>
    <p:sldLayoutId id="2147483864" r:id="rId61"/>
    <p:sldLayoutId id="2147483865" r:id="rId62"/>
    <p:sldLayoutId id="2147483866" r:id="rId63"/>
    <p:sldLayoutId id="2147483867" r:id="rId64"/>
    <p:sldLayoutId id="2147483868" r:id="rId65"/>
    <p:sldLayoutId id="2147483869" r:id="rId66"/>
    <p:sldLayoutId id="2147483870" r:id="rId67"/>
    <p:sldLayoutId id="2147483871" r:id="rId68"/>
    <p:sldLayoutId id="2147483872" r:id="rId69"/>
    <p:sldLayoutId id="2147483873" r:id="rId70"/>
    <p:sldLayoutId id="2147483874" r:id="rId71"/>
    <p:sldLayoutId id="2147483875" r:id="rId72"/>
    <p:sldLayoutId id="2147483876" r:id="rId73"/>
    <p:sldLayoutId id="2147483877" r:id="rId74"/>
    <p:sldLayoutId id="2147483878" r:id="rId75"/>
    <p:sldLayoutId id="2147483879" r:id="rId76"/>
    <p:sldLayoutId id="2147483880" r:id="rId77"/>
    <p:sldLayoutId id="2147483881" r:id="rId78"/>
    <p:sldLayoutId id="2147483882" r:id="rId79"/>
    <p:sldLayoutId id="2147483883" r:id="rId80"/>
    <p:sldLayoutId id="2147483884" r:id="rId81"/>
    <p:sldLayoutId id="2147483885" r:id="rId8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3.sv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290;p7">
            <a:extLst>
              <a:ext uri="{FF2B5EF4-FFF2-40B4-BE49-F238E27FC236}">
                <a16:creationId xmlns:a16="http://schemas.microsoft.com/office/drawing/2014/main" id="{8FC17031-0AAC-4AFB-B421-F39ED0A3A5D1}"/>
              </a:ext>
            </a:extLst>
          </p:cNvPr>
          <p:cNvSpPr txBox="1"/>
          <p:nvPr/>
        </p:nvSpPr>
        <p:spPr>
          <a:xfrm>
            <a:off x="192156" y="1839586"/>
            <a:ext cx="11807687" cy="28007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F0000"/>
              </a:buClr>
              <a:buSzPts val="4400"/>
              <a:buFont typeface="Times New Roman"/>
              <a:buNone/>
            </a:pPr>
            <a:r>
              <a:rPr lang="en-US" sz="5200" b="1" i="0" u="none" strike="noStrike" dirty="0" err="1">
                <a:ln w="22225">
                  <a:noFill/>
                  <a:prstDash val="solid"/>
                </a:ln>
                <a:solidFill>
                  <a:srgbClr val="002060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Tuần</a:t>
            </a:r>
            <a:r>
              <a:rPr lang="en-US" sz="5200" b="1" i="0" u="none" strike="noStrike" dirty="0">
                <a:ln w="22225">
                  <a:noFill/>
                  <a:prstDash val="solid"/>
                </a:ln>
                <a:solidFill>
                  <a:srgbClr val="002060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 34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F0000"/>
              </a:buClr>
              <a:buSzPts val="4400"/>
              <a:buFont typeface="Times New Roman"/>
              <a:buNone/>
            </a:pPr>
            <a:r>
              <a:rPr lang="en-US" sz="5200" b="1" i="0" u="none" strike="noStrike" dirty="0" err="1">
                <a:ln w="22225">
                  <a:noFill/>
                  <a:prstDash val="solid"/>
                </a:ln>
                <a:solidFill>
                  <a:srgbClr val="FF0000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Bài</a:t>
            </a:r>
            <a:r>
              <a:rPr lang="en-US" sz="5200" b="1" i="0" u="none" strike="noStrike" dirty="0">
                <a:ln w="22225">
                  <a:noFill/>
                  <a:prstDash val="solid"/>
                </a:ln>
                <a:solidFill>
                  <a:srgbClr val="FF0000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5200" b="1" dirty="0">
                <a:ln w="22225">
                  <a:noFill/>
                  <a:prstDash val="solid"/>
                </a:ln>
                <a:solidFill>
                  <a:srgbClr val="FF0000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95: </a:t>
            </a:r>
            <a:r>
              <a:rPr lang="en-US" sz="5200" b="1" dirty="0" err="1">
                <a:ln w="22225">
                  <a:noFill/>
                  <a:prstDash val="solid"/>
                </a:ln>
                <a:solidFill>
                  <a:srgbClr val="FF0000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Ôn</a:t>
            </a:r>
            <a:r>
              <a:rPr lang="en-US" sz="5200" b="1" dirty="0">
                <a:ln w="22225">
                  <a:noFill/>
                  <a:prstDash val="solid"/>
                </a:ln>
                <a:solidFill>
                  <a:srgbClr val="FF0000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5200" b="1" dirty="0" err="1">
                <a:ln w="22225">
                  <a:noFill/>
                  <a:prstDash val="solid"/>
                </a:ln>
                <a:solidFill>
                  <a:srgbClr val="FF0000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tập</a:t>
            </a:r>
            <a:r>
              <a:rPr lang="en-US" sz="5200" b="1" dirty="0">
                <a:ln w="22225">
                  <a:noFill/>
                  <a:prstDash val="solid"/>
                </a:ln>
                <a:solidFill>
                  <a:srgbClr val="FF0000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5200" b="1" dirty="0" err="1">
                <a:ln w="22225">
                  <a:noFill/>
                  <a:prstDash val="solid"/>
                </a:ln>
                <a:solidFill>
                  <a:srgbClr val="FF0000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về</a:t>
            </a:r>
            <a:r>
              <a:rPr lang="en-US" sz="5200" b="1" dirty="0">
                <a:ln w="22225">
                  <a:noFill/>
                  <a:prstDash val="solid"/>
                </a:ln>
                <a:solidFill>
                  <a:srgbClr val="FF0000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5200" b="1" dirty="0" err="1">
                <a:ln w="22225">
                  <a:noFill/>
                  <a:prstDash val="solid"/>
                </a:ln>
                <a:solidFill>
                  <a:srgbClr val="FF0000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số</a:t>
            </a:r>
            <a:r>
              <a:rPr lang="vi-VN" sz="5200" b="1" dirty="0">
                <a:ln w="22225">
                  <a:noFill/>
                  <a:prstDash val="solid"/>
                </a:ln>
                <a:solidFill>
                  <a:srgbClr val="FF0000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5200" b="1" dirty="0" err="1">
                <a:ln w="22225">
                  <a:noFill/>
                  <a:prstDash val="solid"/>
                </a:ln>
                <a:solidFill>
                  <a:srgbClr val="FF0000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và</a:t>
            </a:r>
            <a:r>
              <a:rPr lang="en-US" sz="5200" b="1" dirty="0">
                <a:ln w="22225">
                  <a:noFill/>
                  <a:prstDash val="solid"/>
                </a:ln>
                <a:solidFill>
                  <a:srgbClr val="FF0000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5200" b="1" dirty="0" err="1">
                <a:ln w="22225">
                  <a:noFill/>
                  <a:prstDash val="solid"/>
                </a:ln>
                <a:solidFill>
                  <a:srgbClr val="FF0000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phép</a:t>
            </a:r>
            <a:r>
              <a:rPr lang="en-US" sz="5200" b="1" dirty="0">
                <a:ln w="22225">
                  <a:noFill/>
                  <a:prstDash val="solid"/>
                </a:ln>
                <a:solidFill>
                  <a:srgbClr val="FF0000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5200" b="1" dirty="0" err="1">
                <a:ln w="22225">
                  <a:noFill/>
                  <a:prstDash val="solid"/>
                </a:ln>
                <a:solidFill>
                  <a:srgbClr val="FF0000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tính</a:t>
            </a:r>
            <a:r>
              <a:rPr lang="en-US" sz="5200" b="1" dirty="0">
                <a:ln w="22225">
                  <a:noFill/>
                  <a:prstDash val="solid"/>
                </a:ln>
                <a:solidFill>
                  <a:srgbClr val="FF0000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5200" b="1" dirty="0" err="1">
                <a:ln w="22225">
                  <a:noFill/>
                  <a:prstDash val="solid"/>
                </a:ln>
                <a:solidFill>
                  <a:srgbClr val="FF0000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trong</a:t>
            </a:r>
            <a:r>
              <a:rPr lang="en-US" sz="5200" b="1" dirty="0">
                <a:ln w="22225">
                  <a:noFill/>
                  <a:prstDash val="solid"/>
                </a:ln>
                <a:solidFill>
                  <a:srgbClr val="FF0000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5200" b="1" dirty="0" err="1">
                <a:ln w="22225">
                  <a:noFill/>
                  <a:prstDash val="solid"/>
                </a:ln>
                <a:solidFill>
                  <a:srgbClr val="FF0000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phạm</a:t>
            </a:r>
            <a:r>
              <a:rPr lang="en-US" sz="5200" b="1" dirty="0">
                <a:ln w="22225">
                  <a:noFill/>
                  <a:prstDash val="solid"/>
                </a:ln>
                <a:solidFill>
                  <a:srgbClr val="FF0000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 vi 1000</a:t>
            </a:r>
            <a:r>
              <a:rPr lang="vi-VN" sz="5200" b="1" dirty="0">
                <a:ln w="22225">
                  <a:noFill/>
                  <a:prstDash val="solid"/>
                </a:ln>
                <a:solidFill>
                  <a:srgbClr val="FF0000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 – Tiết 1</a:t>
            </a:r>
            <a:endParaRPr lang="en-US" sz="5200" spc="100" dirty="0">
              <a:ln w="22225">
                <a:noFill/>
                <a:prstDash val="solid"/>
              </a:ln>
              <a:solidFill>
                <a:srgbClr val="FF0000"/>
              </a:solidFill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C97CC3D-B7A9-4121-8E86-9641B174A6C2}"/>
              </a:ext>
            </a:extLst>
          </p:cNvPr>
          <p:cNvSpPr/>
          <p:nvPr/>
        </p:nvSpPr>
        <p:spPr>
          <a:xfrm>
            <a:off x="9677389" y="158228"/>
            <a:ext cx="147989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TOÁN</a:t>
            </a: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2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6508FB3-1109-4AC6-BA34-2DF3389E4CF3}"/>
              </a:ext>
            </a:extLst>
          </p:cNvPr>
          <p:cNvSpPr/>
          <p:nvPr/>
        </p:nvSpPr>
        <p:spPr>
          <a:xfrm>
            <a:off x="10291156" y="656239"/>
            <a:ext cx="85632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Tập</a:t>
            </a: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2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F744F2D-753F-48E8-82BC-D1A266E7AEF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0"/>
            <a:ext cx="12192000" cy="6426200"/>
          </a:xfrm>
          <a:prstGeom prst="rect">
            <a:avLst/>
          </a:prstGeom>
        </p:spPr>
      </p:pic>
      <p:sp>
        <p:nvSpPr>
          <p:cNvPr id="4" name="Google Shape;290;p7">
            <a:extLst>
              <a:ext uri="{FF2B5EF4-FFF2-40B4-BE49-F238E27FC236}">
                <a16:creationId xmlns:a16="http://schemas.microsoft.com/office/drawing/2014/main" id="{B1E27847-3D19-425D-B7BF-90AA02E639D1}"/>
              </a:ext>
            </a:extLst>
          </p:cNvPr>
          <p:cNvSpPr txBox="1"/>
          <p:nvPr/>
        </p:nvSpPr>
        <p:spPr>
          <a:xfrm>
            <a:off x="2978338" y="2343824"/>
            <a:ext cx="8855721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/>
              <a:buNone/>
            </a:pPr>
            <a:r>
              <a:rPr lang="en-US" sz="4800" b="1" dirty="0">
                <a:ln w="22225">
                  <a:noFill/>
                  <a:prstDash val="solid"/>
                </a:ln>
                <a:solidFill>
                  <a:srgbClr val="FFFF00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LUYỆN TẬP THỰC HÀNH</a:t>
            </a:r>
            <a:endParaRPr lang="en-US" sz="4400" b="1" dirty="0">
              <a:ln w="22225">
                <a:noFill/>
                <a:prstDash val="solid"/>
              </a:ln>
              <a:solidFill>
                <a:srgbClr val="FFFF00"/>
              </a:solidFill>
              <a:latin typeface="UTM Avo" panose="02040603050506020204" pitchFamily="18" charset="0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839156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Free download Childrens Ministry [1502x1127] for your Desktop, Mobile &amp;  Tablet | Explore 49+ Free Kids Wallpapers | Free Kids Wallpaper for Kindle,  Free Kids Wallpaper and Screensavers, Wallpaper for Kids">
            <a:extLst>
              <a:ext uri="{FF2B5EF4-FFF2-40B4-BE49-F238E27FC236}">
                <a16:creationId xmlns:a16="http://schemas.microsoft.com/office/drawing/2014/main" id="{4E41C0A3-9318-4D5C-AB77-8278B0E8A6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414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1" name="Rectangle: Rounded Corners 110">
            <a:extLst>
              <a:ext uri="{FF2B5EF4-FFF2-40B4-BE49-F238E27FC236}">
                <a16:creationId xmlns:a16="http://schemas.microsoft.com/office/drawing/2014/main" id="{EC71AC72-0C4E-49A8-82C9-0E09270507CE}"/>
              </a:ext>
            </a:extLst>
          </p:cNvPr>
          <p:cNvSpPr/>
          <p:nvPr/>
        </p:nvSpPr>
        <p:spPr>
          <a:xfrm>
            <a:off x="6531850" y="926047"/>
            <a:ext cx="4615137" cy="5078965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CA6151DE-7081-427D-A078-22815C59156B}"/>
              </a:ext>
            </a:extLst>
          </p:cNvPr>
          <p:cNvSpPr/>
          <p:nvPr/>
        </p:nvSpPr>
        <p:spPr>
          <a:xfrm>
            <a:off x="818516" y="926048"/>
            <a:ext cx="4615137" cy="5078965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2BBF1A05-7857-4B13-A889-93F547F2E4A8}"/>
              </a:ext>
            </a:extLst>
          </p:cNvPr>
          <p:cNvGrpSpPr/>
          <p:nvPr/>
        </p:nvGrpSpPr>
        <p:grpSpPr>
          <a:xfrm>
            <a:off x="3479287" y="127947"/>
            <a:ext cx="5415629" cy="648195"/>
            <a:chOff x="-3369817" y="395037"/>
            <a:chExt cx="5319767" cy="682669"/>
          </a:xfrm>
        </p:grpSpPr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A741D734-4E1C-4315-AC7C-E0E885A6794F}"/>
                </a:ext>
              </a:extLst>
            </p:cNvPr>
            <p:cNvSpPr/>
            <p:nvPr/>
          </p:nvSpPr>
          <p:spPr>
            <a:xfrm>
              <a:off x="-3369817" y="395037"/>
              <a:ext cx="5319767" cy="682669"/>
            </a:xfrm>
            <a:prstGeom prst="roundRect">
              <a:avLst>
                <a:gd name="adj" fmla="val 49773"/>
              </a:avLst>
            </a:prstGeom>
            <a:solidFill>
              <a:srgbClr val="002060"/>
            </a:solidFill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    </a:t>
              </a:r>
              <a:r>
                <a:rPr lang="en-US" sz="28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Ghép</a:t>
              </a:r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các</a:t>
              </a:r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thẻ</a:t>
              </a:r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thích</a:t>
              </a:r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hợp</a:t>
              </a:r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:</a:t>
              </a: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A3377098-46BA-4732-A93C-1C8C3F06A8C3}"/>
                </a:ext>
              </a:extLst>
            </p:cNvPr>
            <p:cNvSpPr/>
            <p:nvPr/>
          </p:nvSpPr>
          <p:spPr>
            <a:xfrm>
              <a:off x="-3369817" y="435376"/>
              <a:ext cx="616296" cy="629900"/>
            </a:xfrm>
            <a:prstGeom prst="ellipse">
              <a:avLst/>
            </a:prstGeom>
            <a:solidFill>
              <a:srgbClr val="FFC000"/>
            </a:solidFill>
            <a:ln w="38100">
              <a:solidFill>
                <a:srgbClr val="0070C0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rgbClr val="C00000"/>
                  </a:solidFill>
                  <a:latin typeface="UTM Avo" panose="02040603050506020204" pitchFamily="18" charset="0"/>
                </a:rPr>
                <a:t>1</a:t>
              </a: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BDB2E538-847A-46ED-AC0D-DC87B20B6B7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156" t="18200" r="67296" b="50000"/>
          <a:stretch/>
        </p:blipFill>
        <p:spPr>
          <a:xfrm>
            <a:off x="1659835" y="1138881"/>
            <a:ext cx="2540429" cy="1419651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7FB0C542-8E43-4337-9C12-06F789BE7E3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9847" t="59261" r="5605" b="8939"/>
          <a:stretch/>
        </p:blipFill>
        <p:spPr>
          <a:xfrm>
            <a:off x="8615886" y="4380660"/>
            <a:ext cx="2376792" cy="1328207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ED3DDBBC-6EB9-435D-AF39-54D0D7F74BBE}"/>
              </a:ext>
            </a:extLst>
          </p:cNvPr>
          <p:cNvSpPr/>
          <p:nvPr/>
        </p:nvSpPr>
        <p:spPr>
          <a:xfrm>
            <a:off x="4663108" y="1499013"/>
            <a:ext cx="3328630" cy="50255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Một</a:t>
            </a:r>
            <a:r>
              <a:rPr lang="en-US" sz="20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trăm</a:t>
            </a:r>
            <a:r>
              <a:rPr lang="en-US" sz="20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năm</a:t>
            </a:r>
            <a:r>
              <a:rPr lang="en-US" sz="20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mươi</a:t>
            </a:r>
            <a:r>
              <a:rPr lang="en-US" sz="20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ba</a:t>
            </a:r>
            <a:endParaRPr lang="en-US" sz="2000" b="1" dirty="0">
              <a:solidFill>
                <a:srgbClr val="002060"/>
              </a:solidFill>
              <a:latin typeface="UTM Avo" panose="02040603050506020204" pitchFamily="18" charset="0"/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A6D904B0-778F-4946-9995-C3FB49B60C42}"/>
              </a:ext>
            </a:extLst>
          </p:cNvPr>
          <p:cNvSpPr/>
          <p:nvPr/>
        </p:nvSpPr>
        <p:spPr>
          <a:xfrm>
            <a:off x="8427076" y="1455898"/>
            <a:ext cx="2177975" cy="64819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002060"/>
                </a:solidFill>
                <a:latin typeface="UTM Avo" panose="02040603050506020204" pitchFamily="18" charset="0"/>
              </a:rPr>
              <a:t>1 </a:t>
            </a:r>
            <a:r>
              <a:rPr lang="en-US" sz="20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trăm</a:t>
            </a:r>
            <a:r>
              <a:rPr lang="en-US" sz="2000" b="1" dirty="0">
                <a:solidFill>
                  <a:srgbClr val="002060"/>
                </a:solidFill>
                <a:latin typeface="UTM Avo" panose="02040603050506020204" pitchFamily="18" charset="0"/>
              </a:rPr>
              <a:t> 5 </a:t>
            </a:r>
            <a:r>
              <a:rPr lang="en-US" sz="20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chục</a:t>
            </a:r>
            <a:r>
              <a:rPr lang="en-US" sz="2000" b="1" dirty="0">
                <a:solidFill>
                  <a:srgbClr val="002060"/>
                </a:solidFill>
                <a:latin typeface="UTM Avo" panose="02040603050506020204" pitchFamily="18" charset="0"/>
              </a:rPr>
              <a:t> 3 </a:t>
            </a:r>
            <a:r>
              <a:rPr lang="en-US" sz="20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đơn</a:t>
            </a:r>
            <a:r>
              <a:rPr lang="en-US" sz="20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vị</a:t>
            </a:r>
            <a:endParaRPr lang="en-US" sz="2000" b="1" dirty="0">
              <a:solidFill>
                <a:srgbClr val="002060"/>
              </a:solidFill>
              <a:latin typeface="UTM Avo" panose="02040603050506020204" pitchFamily="18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A9263D5-06A1-4170-B68D-63006B3F578C}"/>
              </a:ext>
            </a:extLst>
          </p:cNvPr>
          <p:cNvGrpSpPr/>
          <p:nvPr/>
        </p:nvGrpSpPr>
        <p:grpSpPr>
          <a:xfrm>
            <a:off x="5239490" y="2955856"/>
            <a:ext cx="1132625" cy="885980"/>
            <a:chOff x="3589508" y="4805464"/>
            <a:chExt cx="1021403" cy="904501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14CC15DE-0070-48F0-86CA-77422A5CB466}"/>
                </a:ext>
              </a:extLst>
            </p:cNvPr>
            <p:cNvSpPr/>
            <p:nvPr/>
          </p:nvSpPr>
          <p:spPr>
            <a:xfrm>
              <a:off x="3589508" y="4805464"/>
              <a:ext cx="1021403" cy="573932"/>
            </a:xfrm>
            <a:prstGeom prst="ellips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2060"/>
                </a:solidFill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8F5060F7-D2A9-4704-B71B-B10F790CB14B}"/>
                </a:ext>
              </a:extLst>
            </p:cNvPr>
            <p:cNvSpPr txBox="1"/>
            <p:nvPr/>
          </p:nvSpPr>
          <p:spPr>
            <a:xfrm>
              <a:off x="3706789" y="4861597"/>
              <a:ext cx="836579" cy="8483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002060"/>
                  </a:solidFill>
                  <a:latin typeface="UTM Avo" panose="02040603050506020204" pitchFamily="18" charset="0"/>
                </a:rPr>
                <a:t>153</a:t>
              </a:r>
            </a:p>
          </p:txBody>
        </p:sp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B75160E9-A37D-47BB-92A2-33D076622CB5}"/>
              </a:ext>
            </a:extLst>
          </p:cNvPr>
          <p:cNvGrpSpPr/>
          <p:nvPr/>
        </p:nvGrpSpPr>
        <p:grpSpPr>
          <a:xfrm>
            <a:off x="9763430" y="2712050"/>
            <a:ext cx="1229248" cy="911535"/>
            <a:chOff x="3589508" y="4805464"/>
            <a:chExt cx="1021403" cy="930590"/>
          </a:xfrm>
        </p:grpSpPr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3B16F548-8205-4979-8723-6A968B0718AB}"/>
                </a:ext>
              </a:extLst>
            </p:cNvPr>
            <p:cNvSpPr/>
            <p:nvPr/>
          </p:nvSpPr>
          <p:spPr>
            <a:xfrm>
              <a:off x="3589508" y="4805464"/>
              <a:ext cx="1021403" cy="573932"/>
            </a:xfrm>
            <a:prstGeom prst="ellips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2060"/>
                </a:solidFill>
              </a:endParaRPr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11700B05-69BA-411B-83A3-D91BC843B6CA}"/>
                </a:ext>
              </a:extLst>
            </p:cNvPr>
            <p:cNvSpPr txBox="1"/>
            <p:nvPr/>
          </p:nvSpPr>
          <p:spPr>
            <a:xfrm>
              <a:off x="3706789" y="4887686"/>
              <a:ext cx="836579" cy="8483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002060"/>
                  </a:solidFill>
                  <a:latin typeface="UTM Avo" panose="02040603050506020204" pitchFamily="18" charset="0"/>
                </a:rPr>
                <a:t>135</a:t>
              </a:r>
            </a:p>
          </p:txBody>
        </p: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FCC59C98-CF91-45CA-AE6A-E67FD2E3A29A}"/>
              </a:ext>
            </a:extLst>
          </p:cNvPr>
          <p:cNvGrpSpPr/>
          <p:nvPr/>
        </p:nvGrpSpPr>
        <p:grpSpPr>
          <a:xfrm>
            <a:off x="6327423" y="3398846"/>
            <a:ext cx="2567493" cy="897682"/>
            <a:chOff x="3589508" y="4805464"/>
            <a:chExt cx="1021403" cy="958310"/>
          </a:xfrm>
        </p:grpSpPr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F1768CD6-9AB0-429D-8597-BC8C64BD83B4}"/>
                </a:ext>
              </a:extLst>
            </p:cNvPr>
            <p:cNvSpPr/>
            <p:nvPr/>
          </p:nvSpPr>
          <p:spPr>
            <a:xfrm>
              <a:off x="3589508" y="4805464"/>
              <a:ext cx="1021403" cy="573932"/>
            </a:xfrm>
            <a:prstGeom prst="ellips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2060"/>
                </a:solidFill>
              </a:endParaRPr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149CCE9D-0100-41FA-B952-CA1FA77E3153}"/>
                </a:ext>
              </a:extLst>
            </p:cNvPr>
            <p:cNvSpPr txBox="1"/>
            <p:nvPr/>
          </p:nvSpPr>
          <p:spPr>
            <a:xfrm>
              <a:off x="3680408" y="4876653"/>
              <a:ext cx="930503" cy="8871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002060"/>
                  </a:solidFill>
                  <a:latin typeface="UTM Avo" panose="02040603050506020204" pitchFamily="18" charset="0"/>
                </a:rPr>
                <a:t>100 + 30 + 5</a:t>
              </a:r>
            </a:p>
          </p:txBody>
        </p:sp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2DFD0EAE-F73D-4FFB-A460-7D8744868196}"/>
              </a:ext>
            </a:extLst>
          </p:cNvPr>
          <p:cNvGrpSpPr/>
          <p:nvPr/>
        </p:nvGrpSpPr>
        <p:grpSpPr>
          <a:xfrm>
            <a:off x="1923800" y="4928938"/>
            <a:ext cx="2376791" cy="888048"/>
            <a:chOff x="3589508" y="4805464"/>
            <a:chExt cx="1021403" cy="948025"/>
          </a:xfrm>
        </p:grpSpPr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1477001B-EAD4-4917-A1D0-6E050C9BBB5F}"/>
                </a:ext>
              </a:extLst>
            </p:cNvPr>
            <p:cNvSpPr/>
            <p:nvPr/>
          </p:nvSpPr>
          <p:spPr>
            <a:xfrm>
              <a:off x="3589508" y="4805464"/>
              <a:ext cx="1021403" cy="573932"/>
            </a:xfrm>
            <a:prstGeom prst="ellips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2060"/>
                </a:solidFill>
              </a:endParaRPr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F0AD0EA3-096D-4B83-A500-F305D25A34A5}"/>
                </a:ext>
              </a:extLst>
            </p:cNvPr>
            <p:cNvSpPr txBox="1"/>
            <p:nvPr/>
          </p:nvSpPr>
          <p:spPr>
            <a:xfrm>
              <a:off x="3648148" y="4866368"/>
              <a:ext cx="904122" cy="8871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002060"/>
                  </a:solidFill>
                  <a:latin typeface="UTM Avo" panose="02040603050506020204" pitchFamily="18" charset="0"/>
                </a:rPr>
                <a:t>100 + 50 + 3</a:t>
              </a:r>
            </a:p>
          </p:txBody>
        </p:sp>
      </p:grpSp>
      <p:sp>
        <p:nvSpPr>
          <p:cNvPr id="76" name="Rectangle 75">
            <a:extLst>
              <a:ext uri="{FF2B5EF4-FFF2-40B4-BE49-F238E27FC236}">
                <a16:creationId xmlns:a16="http://schemas.microsoft.com/office/drawing/2014/main" id="{4374AE2B-DEA2-4A72-A024-9E85D93B8242}"/>
              </a:ext>
            </a:extLst>
          </p:cNvPr>
          <p:cNvSpPr/>
          <p:nvPr/>
        </p:nvSpPr>
        <p:spPr>
          <a:xfrm>
            <a:off x="4749296" y="4605155"/>
            <a:ext cx="3156253" cy="50255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Một</a:t>
            </a:r>
            <a:r>
              <a:rPr lang="en-US" sz="20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trăm</a:t>
            </a:r>
            <a:r>
              <a:rPr lang="en-US" sz="20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ba</a:t>
            </a:r>
            <a:r>
              <a:rPr lang="en-US" sz="20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mươi</a:t>
            </a:r>
            <a:r>
              <a:rPr lang="en-US" sz="20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lăm</a:t>
            </a:r>
            <a:endParaRPr lang="en-US" sz="2000" b="1" dirty="0">
              <a:solidFill>
                <a:srgbClr val="002060"/>
              </a:solidFill>
              <a:latin typeface="UTM Avo" panose="02040603050506020204" pitchFamily="18" charset="0"/>
            </a:endParaRP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D3E0C080-6A76-4B01-84D6-AB90172E648C}"/>
              </a:ext>
            </a:extLst>
          </p:cNvPr>
          <p:cNvSpPr/>
          <p:nvPr/>
        </p:nvSpPr>
        <p:spPr>
          <a:xfrm>
            <a:off x="2860101" y="3212688"/>
            <a:ext cx="1967091" cy="63391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002060"/>
                </a:solidFill>
                <a:latin typeface="UTM Avo" panose="02040603050506020204" pitchFamily="18" charset="0"/>
              </a:rPr>
              <a:t>1 </a:t>
            </a:r>
            <a:r>
              <a:rPr lang="en-US" sz="20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trăm</a:t>
            </a:r>
            <a:r>
              <a:rPr lang="en-US" sz="2000" b="1" dirty="0">
                <a:solidFill>
                  <a:srgbClr val="002060"/>
                </a:solidFill>
                <a:latin typeface="UTM Avo" panose="02040603050506020204" pitchFamily="18" charset="0"/>
              </a:rPr>
              <a:t> 3 </a:t>
            </a:r>
            <a:r>
              <a:rPr lang="en-US" sz="20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chục</a:t>
            </a:r>
            <a:r>
              <a:rPr lang="en-US" sz="2000" b="1" dirty="0">
                <a:solidFill>
                  <a:srgbClr val="002060"/>
                </a:solidFill>
                <a:latin typeface="UTM Avo" panose="02040603050506020204" pitchFamily="18" charset="0"/>
              </a:rPr>
              <a:t> 5 </a:t>
            </a:r>
            <a:r>
              <a:rPr lang="en-US" sz="20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đơn</a:t>
            </a:r>
            <a:r>
              <a:rPr lang="en-US" sz="20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vị</a:t>
            </a:r>
            <a:endParaRPr lang="en-US" sz="2000" b="1" dirty="0">
              <a:solidFill>
                <a:srgbClr val="002060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26855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7.40741E-7 L -0.53998 0.18657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005" y="93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3.33333E-6 L 0.22032 -0.15486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16" y="-77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63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2032 -0.15486 L 0.43086 -0.08148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521" y="36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2.59259E-6 L -0.27305 0.3051 " pathEditMode="relative" rAng="0" ptsTypes="AA">
                                      <p:cBhvr>
                                        <p:cTn id="8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659" y="15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1.85185E-6 L -0.23528 0.19375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71" y="96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3.33333E-6 L -0.0082 0.03403 " pathEditMode="relative" rAng="0" ptsTypes="AA">
                                      <p:cBhvr>
                                        <p:cTn id="91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7" y="16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4.44444E-6 L -0.08581 0.20972 " pathEditMode="relative" rAng="0" ptsTypes="AA">
                                      <p:cBhvr>
                                        <p:cTn id="96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97" y="10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3.7037E-7 L 0.13685 0.23634 " pathEditMode="relative" rAng="0" ptsTypes="AA">
                                      <p:cBhvr>
                                        <p:cTn id="101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836" y="118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33333E-6 L -0.07383 -0.46736 " pathEditMode="relative" rAng="0" ptsTypes="AA">
                                      <p:cBhvr>
                                        <p:cTn id="106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98" y="-233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1.85185E-6 L 0.23086 -0.1618 " pathEditMode="relative" rAng="0" ptsTypes="AA">
                                      <p:cBhvr>
                                        <p:cTn id="111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536" y="-81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</p:childTnLst>
        </p:cTn>
      </p:par>
    </p:tnLst>
    <p:bldLst>
      <p:bldP spid="111" grpId="0" animBg="1"/>
      <p:bldP spid="45" grpId="0" animBg="1"/>
      <p:bldP spid="9" grpId="0" animBg="1"/>
      <p:bldP spid="9" grpId="1" animBg="1"/>
      <p:bldP spid="66" grpId="0" animBg="1"/>
      <p:bldP spid="66" grpId="1" animBg="1"/>
      <p:bldP spid="76" grpId="0" animBg="1"/>
      <p:bldP spid="76" grpId="1" animBg="1"/>
      <p:bldP spid="77" grpId="0" animBg="1"/>
      <p:bldP spid="77" grpId="1" animBg="1"/>
      <p:bldP spid="77" grpId="2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6" descr="Free download Childrens Ministry [1502x1127] for your Desktop, Mobile &amp;  Tablet | Explore 49+ Free Kids Wallpapers | Free Kids Wallpaper for Kindle,  Free Kids Wallpaper and Screensavers, Wallpaper for Kids">
            <a:extLst>
              <a:ext uri="{FF2B5EF4-FFF2-40B4-BE49-F238E27FC236}">
                <a16:creationId xmlns:a16="http://schemas.microsoft.com/office/drawing/2014/main" id="{F5BB45DE-688B-43CF-B076-417EC72BA6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414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2BBF1A05-7857-4B13-A889-93F547F2E4A8}"/>
              </a:ext>
            </a:extLst>
          </p:cNvPr>
          <p:cNvGrpSpPr/>
          <p:nvPr/>
        </p:nvGrpSpPr>
        <p:grpSpPr>
          <a:xfrm>
            <a:off x="5016707" y="274806"/>
            <a:ext cx="2016391" cy="648195"/>
            <a:chOff x="-3369817" y="382607"/>
            <a:chExt cx="1980699" cy="682669"/>
          </a:xfrm>
        </p:grpSpPr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A741D734-4E1C-4315-AC7C-E0E885A6794F}"/>
                </a:ext>
              </a:extLst>
            </p:cNvPr>
            <p:cNvSpPr/>
            <p:nvPr/>
          </p:nvSpPr>
          <p:spPr>
            <a:xfrm>
              <a:off x="-3369817" y="382607"/>
              <a:ext cx="1980699" cy="682669"/>
            </a:xfrm>
            <a:prstGeom prst="roundRect">
              <a:avLst>
                <a:gd name="adj" fmla="val 49773"/>
              </a:avLst>
            </a:prstGeom>
            <a:solidFill>
              <a:srgbClr val="002060"/>
            </a:solidFill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    </a:t>
              </a:r>
              <a:r>
                <a:rPr lang="en-US" sz="28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Số</a:t>
              </a:r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A3377098-46BA-4732-A93C-1C8C3F06A8C3}"/>
                </a:ext>
              </a:extLst>
            </p:cNvPr>
            <p:cNvSpPr/>
            <p:nvPr/>
          </p:nvSpPr>
          <p:spPr>
            <a:xfrm>
              <a:off x="-3369817" y="435376"/>
              <a:ext cx="616296" cy="629900"/>
            </a:xfrm>
            <a:prstGeom prst="ellipse">
              <a:avLst/>
            </a:prstGeom>
            <a:solidFill>
              <a:srgbClr val="FFC000"/>
            </a:solidFill>
            <a:ln w="38100">
              <a:solidFill>
                <a:srgbClr val="0070C0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rgbClr val="C00000"/>
                  </a:solidFill>
                  <a:latin typeface="UTM Avo" panose="02040603050506020204" pitchFamily="18" charset="0"/>
                </a:rPr>
                <a:t>2</a:t>
              </a: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F876A644-BF86-4A23-84E2-77F007C84B5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308" t="40786" r="2243"/>
          <a:stretch/>
        </p:blipFill>
        <p:spPr>
          <a:xfrm>
            <a:off x="806908" y="2423462"/>
            <a:ext cx="10684739" cy="2011075"/>
          </a:xfrm>
          <a:prstGeom prst="rect">
            <a:avLst/>
          </a:prstGeom>
        </p:spPr>
      </p:pic>
      <p:grpSp>
        <p:nvGrpSpPr>
          <p:cNvPr id="34" name="Group 33">
            <a:extLst>
              <a:ext uri="{FF2B5EF4-FFF2-40B4-BE49-F238E27FC236}">
                <a16:creationId xmlns:a16="http://schemas.microsoft.com/office/drawing/2014/main" id="{30822972-47E3-4547-A6F9-98B9A6781E81}"/>
              </a:ext>
            </a:extLst>
          </p:cNvPr>
          <p:cNvGrpSpPr/>
          <p:nvPr/>
        </p:nvGrpSpPr>
        <p:grpSpPr>
          <a:xfrm>
            <a:off x="3183611" y="1502886"/>
            <a:ext cx="852992" cy="683400"/>
            <a:chOff x="3674510" y="4805464"/>
            <a:chExt cx="716798" cy="573932"/>
          </a:xfrm>
        </p:grpSpPr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70877AF2-C40A-4F0B-AB1C-F741E1C356BD}"/>
                </a:ext>
              </a:extLst>
            </p:cNvPr>
            <p:cNvSpPr/>
            <p:nvPr/>
          </p:nvSpPr>
          <p:spPr>
            <a:xfrm>
              <a:off x="3680600" y="4805464"/>
              <a:ext cx="638976" cy="573932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2060"/>
                </a:solidFill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AD9625DE-71D4-4277-BD4D-E4C7863C90ED}"/>
                </a:ext>
              </a:extLst>
            </p:cNvPr>
            <p:cNvSpPr txBox="1"/>
            <p:nvPr/>
          </p:nvSpPr>
          <p:spPr>
            <a:xfrm>
              <a:off x="3674510" y="4855016"/>
              <a:ext cx="716798" cy="428961"/>
            </a:xfrm>
            <a:prstGeom prst="round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002060"/>
                  </a:solidFill>
                  <a:latin typeface="UTM Avo" panose="02040603050506020204" pitchFamily="18" charset="0"/>
                </a:rPr>
                <a:t>930</a:t>
              </a: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7C7B3CD4-AB23-4BAF-B71B-F79E2BD7A115}"/>
              </a:ext>
            </a:extLst>
          </p:cNvPr>
          <p:cNvGrpSpPr/>
          <p:nvPr/>
        </p:nvGrpSpPr>
        <p:grpSpPr>
          <a:xfrm>
            <a:off x="4453197" y="1502889"/>
            <a:ext cx="852992" cy="683400"/>
            <a:chOff x="3676581" y="4805464"/>
            <a:chExt cx="716798" cy="573932"/>
          </a:xfrm>
        </p:grpSpPr>
        <p:sp>
          <p:nvSpPr>
            <p:cNvPr id="38" name="Oval 34">
              <a:extLst>
                <a:ext uri="{FF2B5EF4-FFF2-40B4-BE49-F238E27FC236}">
                  <a16:creationId xmlns:a16="http://schemas.microsoft.com/office/drawing/2014/main" id="{358B3A98-197E-44CF-9838-B070A684143F}"/>
                </a:ext>
              </a:extLst>
            </p:cNvPr>
            <p:cNvSpPr/>
            <p:nvPr/>
          </p:nvSpPr>
          <p:spPr>
            <a:xfrm>
              <a:off x="3680600" y="4805464"/>
              <a:ext cx="638976" cy="573932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2060"/>
                </a:solidFill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48C4087A-2AC0-4D08-A067-32A22F0C95A8}"/>
                </a:ext>
              </a:extLst>
            </p:cNvPr>
            <p:cNvSpPr txBox="1"/>
            <p:nvPr/>
          </p:nvSpPr>
          <p:spPr>
            <a:xfrm>
              <a:off x="3676581" y="4867270"/>
              <a:ext cx="716798" cy="428961"/>
            </a:xfrm>
            <a:prstGeom prst="round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002060"/>
                  </a:solidFill>
                  <a:latin typeface="UTM Avo" panose="02040603050506020204" pitchFamily="18" charset="0"/>
                </a:rPr>
                <a:t>6</a:t>
              </a:r>
              <a:r>
                <a:rPr lang="vi-VN" sz="2400" b="1" dirty="0">
                  <a:solidFill>
                    <a:srgbClr val="002060"/>
                  </a:solidFill>
                  <a:latin typeface="UTM Avo" panose="02040603050506020204" pitchFamily="18" charset="0"/>
                </a:rPr>
                <a:t>8</a:t>
              </a:r>
              <a:r>
                <a:rPr lang="en-US" sz="2400" b="1" dirty="0">
                  <a:solidFill>
                    <a:srgbClr val="002060"/>
                  </a:solidFill>
                  <a:latin typeface="UTM Avo" panose="02040603050506020204" pitchFamily="18" charset="0"/>
                </a:rPr>
                <a:t>0</a:t>
              </a: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F7527AAA-AB60-4935-9580-8758EAA8993C}"/>
              </a:ext>
            </a:extLst>
          </p:cNvPr>
          <p:cNvGrpSpPr/>
          <p:nvPr/>
        </p:nvGrpSpPr>
        <p:grpSpPr>
          <a:xfrm>
            <a:off x="5722783" y="1502886"/>
            <a:ext cx="852991" cy="694496"/>
            <a:chOff x="3661418" y="4805462"/>
            <a:chExt cx="716798" cy="583251"/>
          </a:xfrm>
        </p:grpSpPr>
        <p:sp>
          <p:nvSpPr>
            <p:cNvPr id="41" name="Oval 34">
              <a:extLst>
                <a:ext uri="{FF2B5EF4-FFF2-40B4-BE49-F238E27FC236}">
                  <a16:creationId xmlns:a16="http://schemas.microsoft.com/office/drawing/2014/main" id="{66E82988-B6E3-45EE-A112-7B953B8C92C3}"/>
                </a:ext>
              </a:extLst>
            </p:cNvPr>
            <p:cNvSpPr/>
            <p:nvPr/>
          </p:nvSpPr>
          <p:spPr>
            <a:xfrm>
              <a:off x="3680602" y="4805462"/>
              <a:ext cx="638976" cy="573932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2060"/>
                </a:solidFill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97995385-9B71-47FD-B336-954C41CE22A9}"/>
                </a:ext>
              </a:extLst>
            </p:cNvPr>
            <p:cNvSpPr txBox="1"/>
            <p:nvPr/>
          </p:nvSpPr>
          <p:spPr>
            <a:xfrm>
              <a:off x="3661418" y="4867258"/>
              <a:ext cx="716798" cy="521455"/>
            </a:xfrm>
            <a:prstGeom prst="round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002060"/>
                  </a:solidFill>
                  <a:latin typeface="UTM Avo" panose="02040603050506020204" pitchFamily="18" charset="0"/>
                </a:rPr>
                <a:t>850</a:t>
              </a: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62A82043-7150-4350-9DC9-071D3BAAF787}"/>
              </a:ext>
            </a:extLst>
          </p:cNvPr>
          <p:cNvGrpSpPr/>
          <p:nvPr/>
        </p:nvGrpSpPr>
        <p:grpSpPr>
          <a:xfrm>
            <a:off x="6992368" y="1502886"/>
            <a:ext cx="852992" cy="714383"/>
            <a:chOff x="3641688" y="4805464"/>
            <a:chExt cx="716798" cy="599952"/>
          </a:xfrm>
        </p:grpSpPr>
        <p:sp>
          <p:nvSpPr>
            <p:cNvPr id="44" name="Oval 34">
              <a:extLst>
                <a:ext uri="{FF2B5EF4-FFF2-40B4-BE49-F238E27FC236}">
                  <a16:creationId xmlns:a16="http://schemas.microsoft.com/office/drawing/2014/main" id="{C9172948-47BD-4719-AE35-4EFAC88B382C}"/>
                </a:ext>
              </a:extLst>
            </p:cNvPr>
            <p:cNvSpPr/>
            <p:nvPr/>
          </p:nvSpPr>
          <p:spPr>
            <a:xfrm>
              <a:off x="3680600" y="4805464"/>
              <a:ext cx="638976" cy="573932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2060"/>
                </a:solidFill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4BAA7D0D-FABD-4AE4-B7C5-4FCBBCC21D12}"/>
                </a:ext>
              </a:extLst>
            </p:cNvPr>
            <p:cNvSpPr txBox="1"/>
            <p:nvPr/>
          </p:nvSpPr>
          <p:spPr>
            <a:xfrm>
              <a:off x="3641688" y="4883961"/>
              <a:ext cx="716798" cy="521455"/>
            </a:xfrm>
            <a:prstGeom prst="round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002060"/>
                  </a:solidFill>
                  <a:latin typeface="UTM Avo" panose="02040603050506020204" pitchFamily="18" charset="0"/>
                </a:rPr>
                <a:t>999</a:t>
              </a: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53D6ACB5-BA9E-4986-835A-5E56336B6F6D}"/>
              </a:ext>
            </a:extLst>
          </p:cNvPr>
          <p:cNvGrpSpPr/>
          <p:nvPr/>
        </p:nvGrpSpPr>
        <p:grpSpPr>
          <a:xfrm>
            <a:off x="8261953" y="1502882"/>
            <a:ext cx="852992" cy="683399"/>
            <a:chOff x="3650425" y="4805464"/>
            <a:chExt cx="716798" cy="573932"/>
          </a:xfrm>
        </p:grpSpPr>
        <p:sp>
          <p:nvSpPr>
            <p:cNvPr id="47" name="Oval 34">
              <a:extLst>
                <a:ext uri="{FF2B5EF4-FFF2-40B4-BE49-F238E27FC236}">
                  <a16:creationId xmlns:a16="http://schemas.microsoft.com/office/drawing/2014/main" id="{CC3E4EAE-5D0E-4E7D-82F1-AD28BCE67EF8}"/>
                </a:ext>
              </a:extLst>
            </p:cNvPr>
            <p:cNvSpPr/>
            <p:nvPr/>
          </p:nvSpPr>
          <p:spPr>
            <a:xfrm>
              <a:off x="3680600" y="4805464"/>
              <a:ext cx="638976" cy="573932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2060"/>
                </a:solidFill>
              </a:endParaRP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B37352B1-721F-4A10-93F9-05460B31F1D3}"/>
                </a:ext>
              </a:extLst>
            </p:cNvPr>
            <p:cNvSpPr txBox="1"/>
            <p:nvPr/>
          </p:nvSpPr>
          <p:spPr>
            <a:xfrm>
              <a:off x="3650425" y="4882979"/>
              <a:ext cx="716798" cy="428961"/>
            </a:xfrm>
            <a:prstGeom prst="round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002060"/>
                  </a:solidFill>
                  <a:latin typeface="UTM Avo" panose="02040603050506020204" pitchFamily="18" charset="0"/>
                </a:rPr>
                <a:t>79</a:t>
              </a:r>
              <a:r>
                <a:rPr lang="vi-VN" sz="2400" b="1" dirty="0">
                  <a:solidFill>
                    <a:srgbClr val="002060"/>
                  </a:solidFill>
                  <a:latin typeface="UTM Avo" panose="02040603050506020204" pitchFamily="18" charset="0"/>
                </a:rPr>
                <a:t>0</a:t>
              </a:r>
              <a:endParaRPr lang="en-US" sz="2400" b="1" dirty="0">
                <a:solidFill>
                  <a:srgbClr val="002060"/>
                </a:solidFill>
                <a:latin typeface="UTM Avo" panose="0204060305050602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564323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13 -1.48148E-6 L 0.4293 0.25486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302" y="127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1.48148E-6 L -0.14831 0.25579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422" y="12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34 4.07407E-6 L 0.06771 0.25578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68" y="12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13 3.7037E-6 L 0.24115 0.25416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901" y="127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34 -1.48148E-6 L -0.25586 0.2544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917" y="127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241AB84-3D51-466B-976F-EA9CB9CC96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748412" y="735347"/>
            <a:ext cx="9031823" cy="5595884"/>
          </a:xfrm>
          <a:prstGeom prst="rect">
            <a:avLst/>
          </a:prstGeom>
        </p:spPr>
      </p:pic>
      <p:sp>
        <p:nvSpPr>
          <p:cNvPr id="4" name="Google Shape;290;p7">
            <a:extLst>
              <a:ext uri="{FF2B5EF4-FFF2-40B4-BE49-F238E27FC236}">
                <a16:creationId xmlns:a16="http://schemas.microsoft.com/office/drawing/2014/main" id="{1E6FD1A2-5ADF-4FBD-8A61-83C985E8B6BB}"/>
              </a:ext>
            </a:extLst>
          </p:cNvPr>
          <p:cNvSpPr txBox="1"/>
          <p:nvPr/>
        </p:nvSpPr>
        <p:spPr>
          <a:xfrm>
            <a:off x="3536494" y="2060224"/>
            <a:ext cx="5455657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/>
              <a:buNone/>
            </a:pPr>
            <a:r>
              <a:rPr lang="en-US" sz="7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DẶN DÒ</a:t>
            </a:r>
            <a:endParaRPr lang="en-US" sz="66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UTM Avo" panose="02040603050506020204" pitchFamily="18" charset="0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8249719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4374642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276734170"/>
</p:tagLst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4781</TotalTime>
  <Words>85</Words>
  <Application>Microsoft Office PowerPoint</Application>
  <PresentationFormat>Widescreen</PresentationFormat>
  <Paragraphs>23</Paragraphs>
  <Slides>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4" baseType="lpstr">
      <vt:lpstr>Arial</vt:lpstr>
      <vt:lpstr>Calibri</vt:lpstr>
      <vt:lpstr>Calibri Light</vt:lpstr>
      <vt:lpstr>Cambria Math</vt:lpstr>
      <vt:lpstr>Times New Roman</vt:lpstr>
      <vt:lpstr>UTM Avo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BENR-</dc:creator>
  <cp:lastModifiedBy>Admin</cp:lastModifiedBy>
  <cp:revision>754</cp:revision>
  <dcterms:created xsi:type="dcterms:W3CDTF">2021-02-20T02:56:00Z</dcterms:created>
  <dcterms:modified xsi:type="dcterms:W3CDTF">2024-05-02T11:01:04Z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1033-11.2.0.10132</vt:lpwstr>
  </property>
</Properties>
</file>