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803" r:id="rId2"/>
  </p:sldMasterIdLst>
  <p:notesMasterIdLst>
    <p:notesMasterId r:id="rId9"/>
  </p:notesMasterIdLst>
  <p:sldIdLst>
    <p:sldId id="256" r:id="rId3"/>
    <p:sldId id="402" r:id="rId4"/>
    <p:sldId id="422" r:id="rId5"/>
    <p:sldId id="423" r:id="rId6"/>
    <p:sldId id="385" r:id="rId7"/>
    <p:sldId id="408" r:id="rId8"/>
  </p:sldIdLst>
  <p:sldSz cx="12192000" cy="6858000"/>
  <p:notesSz cx="6858000" cy="9144000"/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FF"/>
    <a:srgbClr val="FF0066"/>
    <a:srgbClr val="1A2629"/>
    <a:srgbClr val="B2B4BB"/>
    <a:srgbClr val="D3CDCD"/>
    <a:srgbClr val="A66C42"/>
    <a:srgbClr val="F8CBAD"/>
    <a:srgbClr val="FBDBE4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6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1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10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9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2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3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58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15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FFDB1B-9FA3-4266-9C50-3659B6BB70C5}"/>
              </a:ext>
            </a:extLst>
          </p:cNvPr>
          <p:cNvSpPr/>
          <p:nvPr userDrawn="1"/>
        </p:nvSpPr>
        <p:spPr>
          <a:xfrm>
            <a:off x="11058498" y="78334"/>
            <a:ext cx="1158441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3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2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21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5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6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40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85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82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1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C440A5-CA6C-4852-B0D4-A8E5C8346D0B}"/>
              </a:ext>
            </a:extLst>
          </p:cNvPr>
          <p:cNvSpPr/>
          <p:nvPr userDrawn="1"/>
        </p:nvSpPr>
        <p:spPr>
          <a:xfrm>
            <a:off x="11359342" y="0"/>
            <a:ext cx="1158441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18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6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5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53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80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7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92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1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52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16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5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55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38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50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49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7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00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22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38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3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8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0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9770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23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77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4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99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41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45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4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85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14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311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232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8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63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12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410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46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7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20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9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4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011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982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77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180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37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48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40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88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93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64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6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30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26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23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3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5804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1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6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3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63" Type="http://schemas.openxmlformats.org/officeDocument/2006/relationships/slideLayout" Target="../slideLayouts/slideLayout65.xml"/><Relationship Id="rId68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3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53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60.xml"/><Relationship Id="rId74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.xml"/><Relationship Id="rId61" Type="http://schemas.openxmlformats.org/officeDocument/2006/relationships/slideLayout" Target="../slideLayouts/slideLayout63.xml"/><Relationship Id="rId82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56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66.xml"/><Relationship Id="rId69" Type="http://schemas.openxmlformats.org/officeDocument/2006/relationships/slideLayout" Target="../slideLayouts/slideLayout71.xml"/><Relationship Id="rId7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72" Type="http://schemas.openxmlformats.org/officeDocument/2006/relationships/slideLayout" Target="../slideLayouts/slideLayout74.xml"/><Relationship Id="rId80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59" Type="http://schemas.openxmlformats.org/officeDocument/2006/relationships/slideLayout" Target="../slideLayouts/slideLayout61.xml"/><Relationship Id="rId67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54" Type="http://schemas.openxmlformats.org/officeDocument/2006/relationships/slideLayout" Target="../slideLayouts/slideLayout56.xml"/><Relationship Id="rId62" Type="http://schemas.openxmlformats.org/officeDocument/2006/relationships/slideLayout" Target="../slideLayouts/slideLayout64.xml"/><Relationship Id="rId70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7.xml"/><Relationship Id="rId83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57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12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54.xml"/><Relationship Id="rId60" Type="http://schemas.openxmlformats.org/officeDocument/2006/relationships/slideLayout" Target="../slideLayouts/slideLayout62.xml"/><Relationship Id="rId65" Type="http://schemas.openxmlformats.org/officeDocument/2006/relationships/slideLayout" Target="../slideLayouts/slideLayout67.xml"/><Relationship Id="rId73" Type="http://schemas.openxmlformats.org/officeDocument/2006/relationships/slideLayout" Target="../slideLayouts/slideLayout75.xml"/><Relationship Id="rId78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9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36.xml"/><Relationship Id="rId50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7.xml"/><Relationship Id="rId7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9.xml"/><Relationship Id="rId7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4.xml"/><Relationship Id="rId29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66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8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  <p:sldLayoutId id="2147483835" r:id="rId32"/>
    <p:sldLayoutId id="2147483836" r:id="rId33"/>
    <p:sldLayoutId id="2147483837" r:id="rId34"/>
    <p:sldLayoutId id="2147483838" r:id="rId35"/>
    <p:sldLayoutId id="2147483839" r:id="rId36"/>
    <p:sldLayoutId id="2147483840" r:id="rId37"/>
    <p:sldLayoutId id="2147483841" r:id="rId38"/>
    <p:sldLayoutId id="2147483842" r:id="rId39"/>
    <p:sldLayoutId id="2147483843" r:id="rId40"/>
    <p:sldLayoutId id="2147483844" r:id="rId41"/>
    <p:sldLayoutId id="2147483845" r:id="rId42"/>
    <p:sldLayoutId id="2147483846" r:id="rId43"/>
    <p:sldLayoutId id="2147483847" r:id="rId44"/>
    <p:sldLayoutId id="2147483848" r:id="rId45"/>
    <p:sldLayoutId id="2147483849" r:id="rId46"/>
    <p:sldLayoutId id="2147483850" r:id="rId47"/>
    <p:sldLayoutId id="2147483851" r:id="rId48"/>
    <p:sldLayoutId id="2147483852" r:id="rId49"/>
    <p:sldLayoutId id="2147483853" r:id="rId50"/>
    <p:sldLayoutId id="2147483854" r:id="rId51"/>
    <p:sldLayoutId id="2147483855" r:id="rId52"/>
    <p:sldLayoutId id="2147483856" r:id="rId53"/>
    <p:sldLayoutId id="2147483857" r:id="rId54"/>
    <p:sldLayoutId id="2147483858" r:id="rId55"/>
    <p:sldLayoutId id="2147483859" r:id="rId56"/>
    <p:sldLayoutId id="2147483860" r:id="rId57"/>
    <p:sldLayoutId id="2147483861" r:id="rId58"/>
    <p:sldLayoutId id="2147483862" r:id="rId59"/>
    <p:sldLayoutId id="2147483863" r:id="rId60"/>
    <p:sldLayoutId id="2147483864" r:id="rId61"/>
    <p:sldLayoutId id="2147483865" r:id="rId62"/>
    <p:sldLayoutId id="2147483866" r:id="rId63"/>
    <p:sldLayoutId id="2147483867" r:id="rId64"/>
    <p:sldLayoutId id="2147483868" r:id="rId65"/>
    <p:sldLayoutId id="2147483869" r:id="rId66"/>
    <p:sldLayoutId id="2147483870" r:id="rId67"/>
    <p:sldLayoutId id="2147483871" r:id="rId68"/>
    <p:sldLayoutId id="2147483872" r:id="rId69"/>
    <p:sldLayoutId id="2147483873" r:id="rId70"/>
    <p:sldLayoutId id="2147483874" r:id="rId71"/>
    <p:sldLayoutId id="2147483875" r:id="rId72"/>
    <p:sldLayoutId id="2147483876" r:id="rId73"/>
    <p:sldLayoutId id="2147483877" r:id="rId74"/>
    <p:sldLayoutId id="2147483878" r:id="rId75"/>
    <p:sldLayoutId id="2147483879" r:id="rId76"/>
    <p:sldLayoutId id="2147483880" r:id="rId77"/>
    <p:sldLayoutId id="2147483881" r:id="rId78"/>
    <p:sldLayoutId id="2147483882" r:id="rId79"/>
    <p:sldLayoutId id="2147483883" r:id="rId80"/>
    <p:sldLayoutId id="2147483884" r:id="rId81"/>
    <p:sldLayoutId id="2147483885" r:id="rId8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FC17031-0AAC-4AFB-B421-F39ED0A3A5D1}"/>
              </a:ext>
            </a:extLst>
          </p:cNvPr>
          <p:cNvSpPr txBox="1"/>
          <p:nvPr/>
        </p:nvSpPr>
        <p:spPr>
          <a:xfrm>
            <a:off x="192156" y="1839586"/>
            <a:ext cx="11807687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200" b="1" i="0" u="none" strike="noStrike" dirty="0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Tuần</a:t>
            </a:r>
            <a:r>
              <a:rPr lang="en-US" sz="5200" b="1" i="0" u="none" strike="noStrike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34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200" b="1" i="0" u="none" strike="noStrike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5200" b="1" i="0" u="none" strike="noStrike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95: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Ôn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số</a:t>
            </a:r>
            <a:r>
              <a:rPr lang="vi-VN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vi 1000</a:t>
            </a:r>
            <a:r>
              <a:rPr lang="vi-VN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Tiết 1</a:t>
            </a:r>
            <a:endParaRPr lang="en-US" sz="5200" spc="100" dirty="0">
              <a:ln w="22225">
                <a:noFill/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97CC3D-B7A9-4121-8E86-9641B174A6C2}"/>
              </a:ext>
            </a:extLst>
          </p:cNvPr>
          <p:cNvSpPr/>
          <p:nvPr/>
        </p:nvSpPr>
        <p:spPr>
          <a:xfrm>
            <a:off x="9677389" y="158228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08FB3-1109-4AC6-BA34-2DF3389E4CF3}"/>
              </a:ext>
            </a:extLst>
          </p:cNvPr>
          <p:cNvSpPr/>
          <p:nvPr/>
        </p:nvSpPr>
        <p:spPr>
          <a:xfrm>
            <a:off x="10291156" y="656239"/>
            <a:ext cx="85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ee download Childrens Ministry [1502x1127] for your Desktop, Mobile &amp;  Tablet | Explore 49+ Free Kids Wallpapers | Free Kids Wallpaper for Kindle,  Free Kids Wallpaper and Screensavers, Wallpaper for Kids">
            <a:extLst>
              <a:ext uri="{FF2B5EF4-FFF2-40B4-BE49-F238E27FC236}">
                <a16:creationId xmlns:a16="http://schemas.microsoft.com/office/drawing/2014/main" id="{4E41C0A3-9318-4D5C-AB77-8278B0E8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C71AC72-0C4E-49A8-82C9-0E09270507CE}"/>
              </a:ext>
            </a:extLst>
          </p:cNvPr>
          <p:cNvSpPr/>
          <p:nvPr/>
        </p:nvSpPr>
        <p:spPr>
          <a:xfrm>
            <a:off x="6531850" y="926047"/>
            <a:ext cx="4615137" cy="50789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A6151DE-7081-427D-A078-22815C59156B}"/>
              </a:ext>
            </a:extLst>
          </p:cNvPr>
          <p:cNvSpPr/>
          <p:nvPr/>
        </p:nvSpPr>
        <p:spPr>
          <a:xfrm>
            <a:off x="818516" y="926048"/>
            <a:ext cx="4615137" cy="50789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479287" y="127947"/>
            <a:ext cx="5415629" cy="648195"/>
            <a:chOff x="-3369817" y="395037"/>
            <a:chExt cx="5319767" cy="6826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95037"/>
              <a:ext cx="5319767" cy="68266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69817" y="435376"/>
              <a:ext cx="616296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DB2E538-847A-46ED-AC0D-DC87B20B6B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56" t="18200" r="67296" b="50000"/>
          <a:stretch/>
        </p:blipFill>
        <p:spPr>
          <a:xfrm>
            <a:off x="1659835" y="1138881"/>
            <a:ext cx="2540429" cy="14196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FB0C542-8E43-4337-9C12-06F789BE7E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47" t="59261" r="5605" b="8939"/>
          <a:stretch/>
        </p:blipFill>
        <p:spPr>
          <a:xfrm>
            <a:off x="8615886" y="4380660"/>
            <a:ext cx="2376792" cy="1328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3DDBBC-6EB9-435D-AF39-54D0D7F74BBE}"/>
              </a:ext>
            </a:extLst>
          </p:cNvPr>
          <p:cNvSpPr/>
          <p:nvPr/>
        </p:nvSpPr>
        <p:spPr>
          <a:xfrm>
            <a:off x="4663108" y="1499013"/>
            <a:ext cx="3328630" cy="5025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mươi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6D904B0-778F-4946-9995-C3FB49B60C42}"/>
              </a:ext>
            </a:extLst>
          </p:cNvPr>
          <p:cNvSpPr/>
          <p:nvPr/>
        </p:nvSpPr>
        <p:spPr>
          <a:xfrm>
            <a:off x="8427076" y="1455898"/>
            <a:ext cx="2177975" cy="648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1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5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chục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3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đơn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vị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9263D5-06A1-4170-B68D-63006B3F578C}"/>
              </a:ext>
            </a:extLst>
          </p:cNvPr>
          <p:cNvGrpSpPr/>
          <p:nvPr/>
        </p:nvGrpSpPr>
        <p:grpSpPr>
          <a:xfrm>
            <a:off x="5239490" y="2955856"/>
            <a:ext cx="1132625" cy="885980"/>
            <a:chOff x="3589508" y="4805464"/>
            <a:chExt cx="1021403" cy="9045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CC15DE-0070-48F0-86CA-77422A5CB466}"/>
                </a:ext>
              </a:extLst>
            </p:cNvPr>
            <p:cNvSpPr/>
            <p:nvPr/>
          </p:nvSpPr>
          <p:spPr>
            <a:xfrm>
              <a:off x="3589508" y="4805464"/>
              <a:ext cx="1021403" cy="573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5060F7-D2A9-4704-B71B-B10F790CB14B}"/>
                </a:ext>
              </a:extLst>
            </p:cNvPr>
            <p:cNvSpPr txBox="1"/>
            <p:nvPr/>
          </p:nvSpPr>
          <p:spPr>
            <a:xfrm>
              <a:off x="3706789" y="4861597"/>
              <a:ext cx="836579" cy="84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153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75160E9-A37D-47BB-92A2-33D076622CB5}"/>
              </a:ext>
            </a:extLst>
          </p:cNvPr>
          <p:cNvGrpSpPr/>
          <p:nvPr/>
        </p:nvGrpSpPr>
        <p:grpSpPr>
          <a:xfrm>
            <a:off x="9763430" y="2712050"/>
            <a:ext cx="1229248" cy="911535"/>
            <a:chOff x="3589508" y="4805464"/>
            <a:chExt cx="1021403" cy="93059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B16F548-8205-4979-8723-6A968B0718AB}"/>
                </a:ext>
              </a:extLst>
            </p:cNvPr>
            <p:cNvSpPr/>
            <p:nvPr/>
          </p:nvSpPr>
          <p:spPr>
            <a:xfrm>
              <a:off x="3589508" y="4805464"/>
              <a:ext cx="1021403" cy="573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700B05-69BA-411B-83A3-D91BC843B6CA}"/>
                </a:ext>
              </a:extLst>
            </p:cNvPr>
            <p:cNvSpPr txBox="1"/>
            <p:nvPr/>
          </p:nvSpPr>
          <p:spPr>
            <a:xfrm>
              <a:off x="3706789" y="4887686"/>
              <a:ext cx="836579" cy="84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135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C59C98-CF91-45CA-AE6A-E67FD2E3A29A}"/>
              </a:ext>
            </a:extLst>
          </p:cNvPr>
          <p:cNvGrpSpPr/>
          <p:nvPr/>
        </p:nvGrpSpPr>
        <p:grpSpPr>
          <a:xfrm>
            <a:off x="6327423" y="3398846"/>
            <a:ext cx="2567493" cy="897682"/>
            <a:chOff x="3589508" y="4805464"/>
            <a:chExt cx="1021403" cy="95831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1768CD6-9AB0-429D-8597-BC8C64BD83B4}"/>
                </a:ext>
              </a:extLst>
            </p:cNvPr>
            <p:cNvSpPr/>
            <p:nvPr/>
          </p:nvSpPr>
          <p:spPr>
            <a:xfrm>
              <a:off x="3589508" y="4805464"/>
              <a:ext cx="1021403" cy="573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49CCE9D-0100-41FA-B952-CA1FA77E3153}"/>
                </a:ext>
              </a:extLst>
            </p:cNvPr>
            <p:cNvSpPr txBox="1"/>
            <p:nvPr/>
          </p:nvSpPr>
          <p:spPr>
            <a:xfrm>
              <a:off x="3680408" y="4876653"/>
              <a:ext cx="930503" cy="88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100 + 30 + 5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DFD0EAE-F73D-4FFB-A460-7D8744868196}"/>
              </a:ext>
            </a:extLst>
          </p:cNvPr>
          <p:cNvGrpSpPr/>
          <p:nvPr/>
        </p:nvGrpSpPr>
        <p:grpSpPr>
          <a:xfrm>
            <a:off x="1923800" y="4928938"/>
            <a:ext cx="2376791" cy="888048"/>
            <a:chOff x="3589508" y="4805464"/>
            <a:chExt cx="1021403" cy="94802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477001B-EAD4-4917-A1D0-6E050C9BBB5F}"/>
                </a:ext>
              </a:extLst>
            </p:cNvPr>
            <p:cNvSpPr/>
            <p:nvPr/>
          </p:nvSpPr>
          <p:spPr>
            <a:xfrm>
              <a:off x="3589508" y="4805464"/>
              <a:ext cx="1021403" cy="573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0AD0EA3-096D-4B83-A500-F305D25A34A5}"/>
                </a:ext>
              </a:extLst>
            </p:cNvPr>
            <p:cNvSpPr txBox="1"/>
            <p:nvPr/>
          </p:nvSpPr>
          <p:spPr>
            <a:xfrm>
              <a:off x="3648148" y="4866368"/>
              <a:ext cx="904122" cy="88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100 + 50 + 3</a:t>
              </a: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374AE2B-DEA2-4A72-A024-9E85D93B8242}"/>
              </a:ext>
            </a:extLst>
          </p:cNvPr>
          <p:cNvSpPr/>
          <p:nvPr/>
        </p:nvSpPr>
        <p:spPr>
          <a:xfrm>
            <a:off x="4749296" y="4605155"/>
            <a:ext cx="3156253" cy="5025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mươi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lăm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E0C080-6A76-4B01-84D6-AB90172E648C}"/>
              </a:ext>
            </a:extLst>
          </p:cNvPr>
          <p:cNvSpPr/>
          <p:nvPr/>
        </p:nvSpPr>
        <p:spPr>
          <a:xfrm>
            <a:off x="2860101" y="3212688"/>
            <a:ext cx="1967091" cy="6339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1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3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chục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5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đơn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vị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53998 0.1865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5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22032 -0.1548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32 -0.15486 L 0.43086 -0.0814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27305 0.305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23528 0.193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082 0.0340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08581 0.2097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13685 0.2363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7383 -0.4673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23086 -0.161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111" grpId="0" animBg="1"/>
      <p:bldP spid="45" grpId="0" animBg="1"/>
      <p:bldP spid="9" grpId="0" animBg="1"/>
      <p:bldP spid="9" grpId="1" animBg="1"/>
      <p:bldP spid="66" grpId="0" animBg="1"/>
      <p:bldP spid="66" grpId="1" animBg="1"/>
      <p:bldP spid="76" grpId="0" animBg="1"/>
      <p:bldP spid="76" grpId="1" animBg="1"/>
      <p:bldP spid="77" grpId="0" animBg="1"/>
      <p:bldP spid="77" grpId="1" animBg="1"/>
      <p:bldP spid="7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Free download Childrens Ministry [1502x1127] for your Desktop, Mobile &amp;  Tablet | Explore 49+ Free Kids Wallpapers | Free Kids Wallpaper for Kindle,  Free Kids Wallpaper and Screensavers, Wallpaper for Kids">
            <a:extLst>
              <a:ext uri="{FF2B5EF4-FFF2-40B4-BE49-F238E27FC236}">
                <a16:creationId xmlns:a16="http://schemas.microsoft.com/office/drawing/2014/main" id="{F5BB45DE-688B-43CF-B076-417EC72B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5016707" y="274806"/>
            <a:ext cx="2016391" cy="648195"/>
            <a:chOff x="-3369817" y="382607"/>
            <a:chExt cx="1980699" cy="6826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1980699" cy="68266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69817" y="435376"/>
              <a:ext cx="616296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876A644-BF86-4A23-84E2-77F007C84B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8" t="40786" r="2243"/>
          <a:stretch/>
        </p:blipFill>
        <p:spPr>
          <a:xfrm>
            <a:off x="806908" y="2423462"/>
            <a:ext cx="10684739" cy="201107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0822972-47E3-4547-A6F9-98B9A6781E81}"/>
              </a:ext>
            </a:extLst>
          </p:cNvPr>
          <p:cNvGrpSpPr/>
          <p:nvPr/>
        </p:nvGrpSpPr>
        <p:grpSpPr>
          <a:xfrm>
            <a:off x="3183611" y="1502886"/>
            <a:ext cx="852992" cy="683400"/>
            <a:chOff x="3674510" y="4805464"/>
            <a:chExt cx="716798" cy="57393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0877AF2-C40A-4F0B-AB1C-F741E1C356BD}"/>
                </a:ext>
              </a:extLst>
            </p:cNvPr>
            <p:cNvSpPr/>
            <p:nvPr/>
          </p:nvSpPr>
          <p:spPr>
            <a:xfrm>
              <a:off x="3680600" y="4805464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9625DE-71D4-4277-BD4D-E4C7863C90ED}"/>
                </a:ext>
              </a:extLst>
            </p:cNvPr>
            <p:cNvSpPr txBox="1"/>
            <p:nvPr/>
          </p:nvSpPr>
          <p:spPr>
            <a:xfrm>
              <a:off x="3674510" y="4855016"/>
              <a:ext cx="716798" cy="4289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930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7B3CD4-AB23-4BAF-B71B-F79E2BD7A115}"/>
              </a:ext>
            </a:extLst>
          </p:cNvPr>
          <p:cNvGrpSpPr/>
          <p:nvPr/>
        </p:nvGrpSpPr>
        <p:grpSpPr>
          <a:xfrm>
            <a:off x="4453197" y="1502889"/>
            <a:ext cx="852992" cy="683400"/>
            <a:chOff x="3676581" y="4805464"/>
            <a:chExt cx="716798" cy="573932"/>
          </a:xfrm>
        </p:grpSpPr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358B3A98-197E-44CF-9838-B070A684143F}"/>
                </a:ext>
              </a:extLst>
            </p:cNvPr>
            <p:cNvSpPr/>
            <p:nvPr/>
          </p:nvSpPr>
          <p:spPr>
            <a:xfrm>
              <a:off x="3680600" y="4805464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C4087A-2AC0-4D08-A067-32A22F0C95A8}"/>
                </a:ext>
              </a:extLst>
            </p:cNvPr>
            <p:cNvSpPr txBox="1"/>
            <p:nvPr/>
          </p:nvSpPr>
          <p:spPr>
            <a:xfrm>
              <a:off x="3676581" y="4867270"/>
              <a:ext cx="716798" cy="4289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6</a:t>
              </a:r>
              <a:r>
                <a:rPr lang="vi-VN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8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527AAA-AB60-4935-9580-8758EAA8993C}"/>
              </a:ext>
            </a:extLst>
          </p:cNvPr>
          <p:cNvGrpSpPr/>
          <p:nvPr/>
        </p:nvGrpSpPr>
        <p:grpSpPr>
          <a:xfrm>
            <a:off x="5722783" y="1502886"/>
            <a:ext cx="852991" cy="694496"/>
            <a:chOff x="3661418" y="4805462"/>
            <a:chExt cx="716798" cy="583251"/>
          </a:xfrm>
        </p:grpSpPr>
        <p:sp>
          <p:nvSpPr>
            <p:cNvPr id="41" name="Oval 34">
              <a:extLst>
                <a:ext uri="{FF2B5EF4-FFF2-40B4-BE49-F238E27FC236}">
                  <a16:creationId xmlns:a16="http://schemas.microsoft.com/office/drawing/2014/main" id="{66E82988-B6E3-45EE-A112-7B953B8C92C3}"/>
                </a:ext>
              </a:extLst>
            </p:cNvPr>
            <p:cNvSpPr/>
            <p:nvPr/>
          </p:nvSpPr>
          <p:spPr>
            <a:xfrm>
              <a:off x="3680602" y="4805462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995385-9B71-47FD-B336-954C41CE22A9}"/>
                </a:ext>
              </a:extLst>
            </p:cNvPr>
            <p:cNvSpPr txBox="1"/>
            <p:nvPr/>
          </p:nvSpPr>
          <p:spPr>
            <a:xfrm>
              <a:off x="3661418" y="4867258"/>
              <a:ext cx="716798" cy="52145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850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2A82043-7150-4350-9DC9-071D3BAAF787}"/>
              </a:ext>
            </a:extLst>
          </p:cNvPr>
          <p:cNvGrpSpPr/>
          <p:nvPr/>
        </p:nvGrpSpPr>
        <p:grpSpPr>
          <a:xfrm>
            <a:off x="6992368" y="1502886"/>
            <a:ext cx="852992" cy="714383"/>
            <a:chOff x="3641688" y="4805464"/>
            <a:chExt cx="716798" cy="599952"/>
          </a:xfrm>
        </p:grpSpPr>
        <p:sp>
          <p:nvSpPr>
            <p:cNvPr id="44" name="Oval 34">
              <a:extLst>
                <a:ext uri="{FF2B5EF4-FFF2-40B4-BE49-F238E27FC236}">
                  <a16:creationId xmlns:a16="http://schemas.microsoft.com/office/drawing/2014/main" id="{C9172948-47BD-4719-AE35-4EFAC88B382C}"/>
                </a:ext>
              </a:extLst>
            </p:cNvPr>
            <p:cNvSpPr/>
            <p:nvPr/>
          </p:nvSpPr>
          <p:spPr>
            <a:xfrm>
              <a:off x="3680600" y="4805464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BAA7D0D-FABD-4AE4-B7C5-4FCBBCC21D12}"/>
                </a:ext>
              </a:extLst>
            </p:cNvPr>
            <p:cNvSpPr txBox="1"/>
            <p:nvPr/>
          </p:nvSpPr>
          <p:spPr>
            <a:xfrm>
              <a:off x="3641688" y="4883961"/>
              <a:ext cx="716798" cy="52145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999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3D6ACB5-BA9E-4986-835A-5E56336B6F6D}"/>
              </a:ext>
            </a:extLst>
          </p:cNvPr>
          <p:cNvGrpSpPr/>
          <p:nvPr/>
        </p:nvGrpSpPr>
        <p:grpSpPr>
          <a:xfrm>
            <a:off x="8261953" y="1502882"/>
            <a:ext cx="852992" cy="683399"/>
            <a:chOff x="3650425" y="4805464"/>
            <a:chExt cx="716798" cy="573932"/>
          </a:xfrm>
        </p:grpSpPr>
        <p:sp>
          <p:nvSpPr>
            <p:cNvPr id="47" name="Oval 34">
              <a:extLst>
                <a:ext uri="{FF2B5EF4-FFF2-40B4-BE49-F238E27FC236}">
                  <a16:creationId xmlns:a16="http://schemas.microsoft.com/office/drawing/2014/main" id="{CC3E4EAE-5D0E-4E7D-82F1-AD28BCE67EF8}"/>
                </a:ext>
              </a:extLst>
            </p:cNvPr>
            <p:cNvSpPr/>
            <p:nvPr/>
          </p:nvSpPr>
          <p:spPr>
            <a:xfrm>
              <a:off x="3680600" y="4805464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7352B1-721F-4A10-93F9-05460B31F1D3}"/>
                </a:ext>
              </a:extLst>
            </p:cNvPr>
            <p:cNvSpPr txBox="1"/>
            <p:nvPr/>
          </p:nvSpPr>
          <p:spPr>
            <a:xfrm>
              <a:off x="3650425" y="4882979"/>
              <a:ext cx="716798" cy="4289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79</a:t>
              </a:r>
              <a:r>
                <a:rPr lang="vi-VN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0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43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1.48148E-6 L 0.4293 0.25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14831 0.255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4.07407E-6 L 0.06771 0.2557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037E-6 L 0.24115 0.254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1.48148E-6 L -0.25586 0.25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ree download Childrens Ministry [1502x1127] for your Desktop, Mobile &amp;  Tablet | Explore 49+ Free Kids Wallpapers | Free Kids Wallpaper for Kindle,  Free Kids Wallpaper and Screensavers, Wallpaper for Kids">
            <a:extLst>
              <a:ext uri="{FF2B5EF4-FFF2-40B4-BE49-F238E27FC236}">
                <a16:creationId xmlns:a16="http://schemas.microsoft.com/office/drawing/2014/main" id="{98ADCD6B-AD11-4575-94E7-4B488953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2764167" y="83702"/>
            <a:ext cx="6663664" cy="648195"/>
            <a:chOff x="-3369817" y="382607"/>
            <a:chExt cx="6545711" cy="6826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6545711" cy="68266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69817" y="405743"/>
              <a:ext cx="616296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F422343-2434-477C-8531-858A0D5E33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66" t="11544" r="1350" b="16216"/>
          <a:stretch/>
        </p:blipFill>
        <p:spPr>
          <a:xfrm>
            <a:off x="2983996" y="914777"/>
            <a:ext cx="6224006" cy="376482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F7B988-983E-45B7-9DC8-8B5F8FD9D500}"/>
              </a:ext>
            </a:extLst>
          </p:cNvPr>
          <p:cNvSpPr txBox="1"/>
          <p:nvPr/>
        </p:nvSpPr>
        <p:spPr>
          <a:xfrm>
            <a:off x="1432350" y="4833175"/>
            <a:ext cx="9018814" cy="9694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Con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sấu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ngựa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vằn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ki-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lô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-gam?</a:t>
            </a:r>
          </a:p>
        </p:txBody>
      </p:sp>
    </p:spTree>
    <p:extLst>
      <p:ext uri="{BB962C8B-B14F-4D97-AF65-F5344CB8AC3E}">
        <p14:creationId xmlns:p14="http://schemas.microsoft.com/office/powerpoint/2010/main" val="259122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536494" y="2060224"/>
            <a:ext cx="545565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46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673417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4781</TotalTime>
  <Words>112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754</cp:revision>
  <dcterms:created xsi:type="dcterms:W3CDTF">2021-02-20T02:56:00Z</dcterms:created>
  <dcterms:modified xsi:type="dcterms:W3CDTF">2024-05-02T10:49:23Z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