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583" r:id="rId2"/>
    <p:sldId id="2007577179" r:id="rId3"/>
    <p:sldId id="425" r:id="rId4"/>
    <p:sldId id="422" r:id="rId5"/>
    <p:sldId id="426" r:id="rId6"/>
    <p:sldId id="2007577182" r:id="rId7"/>
    <p:sldId id="2007577183" r:id="rId8"/>
    <p:sldId id="2007577184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FF33"/>
    <a:srgbClr val="FF99FF"/>
    <a:srgbClr val="F8CBAD"/>
    <a:srgbClr val="FCD5B5"/>
    <a:srgbClr val="FF0066"/>
    <a:srgbClr val="1A2629"/>
    <a:srgbClr val="B2B4BB"/>
    <a:srgbClr val="D3CDCD"/>
    <a:srgbClr val="A66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6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1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3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96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4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69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93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7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41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27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5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6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500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71279955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89388568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2141453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0278099"/>
      </p:ext>
    </p:extLst>
  </p:cSld>
  <p:clrMapOvr>
    <a:masterClrMapping/>
  </p:clrMapOvr>
  <p:transition spd="slow" advTm="1000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6671976"/>
      </p:ext>
    </p:extLst>
  </p:cSld>
  <p:clrMapOvr>
    <a:masterClrMapping/>
  </p:clrMapOvr>
  <p:transition spd="slow" advTm="1000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1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5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0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17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5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5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3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20" r:id="rId6"/>
    <p:sldLayoutId id="2147483794" r:id="rId7"/>
    <p:sldLayoutId id="2147483793" r:id="rId8"/>
    <p:sldLayoutId id="2147483792" r:id="rId9"/>
    <p:sldLayoutId id="2147483788" r:id="rId10"/>
    <p:sldLayoutId id="2147483653" r:id="rId11"/>
    <p:sldLayoutId id="2147483654" r:id="rId12"/>
    <p:sldLayoutId id="2147483655" r:id="rId13"/>
    <p:sldLayoutId id="2147483842" r:id="rId14"/>
    <p:sldLayoutId id="2147483841" r:id="rId15"/>
    <p:sldLayoutId id="2147483840" r:id="rId16"/>
    <p:sldLayoutId id="2147483839" r:id="rId17"/>
    <p:sldLayoutId id="2147483838" r:id="rId18"/>
    <p:sldLayoutId id="2147483837" r:id="rId19"/>
    <p:sldLayoutId id="2147483836" r:id="rId20"/>
    <p:sldLayoutId id="2147483835" r:id="rId21"/>
    <p:sldLayoutId id="2147483834" r:id="rId22"/>
    <p:sldLayoutId id="2147483833" r:id="rId23"/>
    <p:sldLayoutId id="2147483832" r:id="rId24"/>
    <p:sldLayoutId id="2147483657" r:id="rId25"/>
    <p:sldLayoutId id="2147483658" r:id="rId26"/>
    <p:sldLayoutId id="2147483659" r:id="rId27"/>
    <p:sldLayoutId id="2147483660" r:id="rId28"/>
    <p:sldLayoutId id="2147483661" r:id="rId29"/>
    <p:sldLayoutId id="2147483814" r:id="rId30"/>
    <p:sldLayoutId id="2147483813" r:id="rId31"/>
    <p:sldLayoutId id="2147483812" r:id="rId32"/>
    <p:sldLayoutId id="2147483811" r:id="rId33"/>
    <p:sldLayoutId id="2147483810" r:id="rId34"/>
    <p:sldLayoutId id="2147483809" r:id="rId35"/>
    <p:sldLayoutId id="2147483807" r:id="rId36"/>
    <p:sldLayoutId id="2147483806" r:id="rId37"/>
    <p:sldLayoutId id="2147483805" r:id="rId38"/>
    <p:sldLayoutId id="2147483808" r:id="rId39"/>
    <p:sldLayoutId id="2147483804" r:id="rId40"/>
    <p:sldLayoutId id="214748384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ontrol" Target="../activeX/activeX2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99: Ôn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CE72198-4C23-4F4F-91A8-FDE3123741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49E2D9A-017D-47D4-92C1-4334ED161181}"/>
              </a:ext>
            </a:extLst>
          </p:cNvPr>
          <p:cNvSpPr/>
          <p:nvPr/>
        </p:nvSpPr>
        <p:spPr>
          <a:xfrm>
            <a:off x="1355451" y="460501"/>
            <a:ext cx="625889" cy="60954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AD44D0-2037-4504-A7EA-16B31AAE2D89}"/>
              </a:ext>
            </a:extLst>
          </p:cNvPr>
          <p:cNvSpPr txBox="1"/>
          <p:nvPr/>
        </p:nvSpPr>
        <p:spPr>
          <a:xfrm>
            <a:off x="2402968" y="546823"/>
            <a:ext cx="653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ounded Rectangle 9">
            <a:extLst>
              <a:ext uri="{FF2B5EF4-FFF2-40B4-BE49-F238E27FC236}">
                <a16:creationId xmlns:a16="http://schemas.microsoft.com/office/drawing/2014/main" id="{D92065B9-7CE4-450A-A058-AC1A1AB5FD41}"/>
              </a:ext>
            </a:extLst>
          </p:cNvPr>
          <p:cNvSpPr/>
          <p:nvPr/>
        </p:nvSpPr>
        <p:spPr>
          <a:xfrm>
            <a:off x="8622637" y="1397619"/>
            <a:ext cx="1407705" cy="483302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979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2C5EDCD-53DB-4D3A-8322-C8C51A74FD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685914" y="1297647"/>
            <a:ext cx="632740" cy="595367"/>
          </a:xfrm>
          <a:prstGeom prst="rect">
            <a:avLst/>
          </a:prstGeom>
        </p:spPr>
      </p:pic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D7A6AB37-094A-46AC-AAC0-580185B0CF63}"/>
              </a:ext>
            </a:extLst>
          </p:cNvPr>
          <p:cNvSpPr/>
          <p:nvPr/>
        </p:nvSpPr>
        <p:spPr>
          <a:xfrm>
            <a:off x="1845288" y="1343674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879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1BB1A72-86D9-4590-ADAF-43F0DF9830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979346" y="1313647"/>
            <a:ext cx="592114" cy="583274"/>
          </a:xfrm>
          <a:prstGeom prst="rect">
            <a:avLst/>
          </a:prstGeom>
        </p:spPr>
      </p:pic>
      <p:sp>
        <p:nvSpPr>
          <p:cNvPr id="59" name="Rounded Rectangle 8">
            <a:extLst>
              <a:ext uri="{FF2B5EF4-FFF2-40B4-BE49-F238E27FC236}">
                <a16:creationId xmlns:a16="http://schemas.microsoft.com/office/drawing/2014/main" id="{5483A99E-DC73-43A6-AE92-6D6A79E6BB56}"/>
              </a:ext>
            </a:extLst>
          </p:cNvPr>
          <p:cNvSpPr/>
          <p:nvPr/>
        </p:nvSpPr>
        <p:spPr>
          <a:xfrm>
            <a:off x="4166490" y="1343674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978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73EC485-5891-484F-BA40-3A671F089C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5302128" y="1297647"/>
            <a:ext cx="592114" cy="583274"/>
          </a:xfrm>
          <a:prstGeom prst="rect">
            <a:avLst/>
          </a:prstGeom>
        </p:spPr>
      </p:pic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3C1C9F66-1AF3-4656-83EF-A7A927AF13AF}"/>
              </a:ext>
            </a:extLst>
          </p:cNvPr>
          <p:cNvSpPr/>
          <p:nvPr/>
        </p:nvSpPr>
        <p:spPr>
          <a:xfrm>
            <a:off x="6439909" y="1357700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789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2CC7C1E-570C-477D-8123-7E0F48897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7556762" y="1297647"/>
            <a:ext cx="592114" cy="58327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B6A6BAF-BA01-45FC-9F65-5D2133786756}"/>
              </a:ext>
            </a:extLst>
          </p:cNvPr>
          <p:cNvSpPr txBox="1"/>
          <p:nvPr/>
        </p:nvSpPr>
        <p:spPr>
          <a:xfrm>
            <a:off x="2539020" y="2290914"/>
            <a:ext cx="653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AE7B8E95-7FF1-47F5-8C73-2FC068CBCA02}"/>
              </a:ext>
            </a:extLst>
          </p:cNvPr>
          <p:cNvSpPr/>
          <p:nvPr/>
        </p:nvSpPr>
        <p:spPr>
          <a:xfrm>
            <a:off x="4166490" y="3097087"/>
            <a:ext cx="1407705" cy="483302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456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2EF86AB-7C35-4449-842F-4159FB5B5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229767" y="2997115"/>
            <a:ext cx="632740" cy="595367"/>
          </a:xfrm>
          <a:prstGeom prst="rect">
            <a:avLst/>
          </a:prstGeom>
        </p:spPr>
      </p:pic>
      <p:sp>
        <p:nvSpPr>
          <p:cNvPr id="66" name="Rounded Rectangle 8">
            <a:extLst>
              <a:ext uri="{FF2B5EF4-FFF2-40B4-BE49-F238E27FC236}">
                <a16:creationId xmlns:a16="http://schemas.microsoft.com/office/drawing/2014/main" id="{4658BA16-024A-4187-8D37-1B157777E80D}"/>
              </a:ext>
            </a:extLst>
          </p:cNvPr>
          <p:cNvSpPr/>
          <p:nvPr/>
        </p:nvSpPr>
        <p:spPr>
          <a:xfrm>
            <a:off x="1981340" y="3087765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465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DCCB9B1-543C-49F8-81F2-252E30FDF2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115398" y="3057738"/>
            <a:ext cx="592114" cy="583274"/>
          </a:xfrm>
          <a:prstGeom prst="rect">
            <a:avLst/>
          </a:prstGeom>
        </p:spPr>
      </p:pic>
      <p:sp>
        <p:nvSpPr>
          <p:cNvPr id="68" name="Rounded Rectangle 8">
            <a:extLst>
              <a:ext uri="{FF2B5EF4-FFF2-40B4-BE49-F238E27FC236}">
                <a16:creationId xmlns:a16="http://schemas.microsoft.com/office/drawing/2014/main" id="{D19455A4-AE0E-415C-AB61-FF5C3FDF14CC}"/>
              </a:ext>
            </a:extLst>
          </p:cNvPr>
          <p:cNvSpPr/>
          <p:nvPr/>
        </p:nvSpPr>
        <p:spPr>
          <a:xfrm>
            <a:off x="8622637" y="3087765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546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AB27411-327C-4751-A20E-ECA96ECC52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758275" y="3041738"/>
            <a:ext cx="592114" cy="583274"/>
          </a:xfrm>
          <a:prstGeom prst="rect">
            <a:avLst/>
          </a:prstGeom>
        </p:spPr>
      </p:pic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90A3549C-ED8A-47DA-9C94-306FBE27BDEF}"/>
              </a:ext>
            </a:extLst>
          </p:cNvPr>
          <p:cNvSpPr/>
          <p:nvPr/>
        </p:nvSpPr>
        <p:spPr>
          <a:xfrm>
            <a:off x="6575961" y="3101791"/>
            <a:ext cx="1448648" cy="523221"/>
          </a:xfrm>
          <a:prstGeom prst="round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645</a:t>
            </a:r>
            <a:endParaRPr lang="vi-VN" altLang="en-GB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EA66C28-AFC6-48EF-9646-6797F2F8E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7692814" y="3041738"/>
            <a:ext cx="592114" cy="58327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D93D4174-68DA-4B2D-98D7-A989111DB870}"/>
              </a:ext>
            </a:extLst>
          </p:cNvPr>
          <p:cNvSpPr txBox="1"/>
          <p:nvPr/>
        </p:nvSpPr>
        <p:spPr>
          <a:xfrm>
            <a:off x="2539020" y="3875435"/>
            <a:ext cx="917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AFC6EC-1396-44C1-BECC-2A082ED2D835}"/>
              </a:ext>
            </a:extLst>
          </p:cNvPr>
          <p:cNvSpPr/>
          <p:nvPr/>
        </p:nvSpPr>
        <p:spPr>
          <a:xfrm>
            <a:off x="2413684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599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68BE35A-8B25-4C52-B4EB-7D12112C8EF5}"/>
              </a:ext>
            </a:extLst>
          </p:cNvPr>
          <p:cNvSpPr/>
          <p:nvPr/>
        </p:nvSpPr>
        <p:spPr>
          <a:xfrm>
            <a:off x="4248852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1000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4A8D88A-9B30-41E2-9FA0-5CF17B117883}"/>
              </a:ext>
            </a:extLst>
          </p:cNvPr>
          <p:cNvSpPr/>
          <p:nvPr/>
        </p:nvSpPr>
        <p:spPr>
          <a:xfrm>
            <a:off x="6084020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769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991B88E-1719-4961-AC28-827CA825A59F}"/>
              </a:ext>
            </a:extLst>
          </p:cNvPr>
          <p:cNvSpPr/>
          <p:nvPr/>
        </p:nvSpPr>
        <p:spPr>
          <a:xfrm>
            <a:off x="7919188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687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6E66C3E0-9173-46E5-B362-68775EE427B3}"/>
              </a:ext>
            </a:extLst>
          </p:cNvPr>
          <p:cNvSpPr/>
          <p:nvPr/>
        </p:nvSpPr>
        <p:spPr>
          <a:xfrm>
            <a:off x="2413684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599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7C6F142-9B6D-4F5A-89B8-0118DFBEF15D}"/>
              </a:ext>
            </a:extLst>
          </p:cNvPr>
          <p:cNvSpPr/>
          <p:nvPr/>
        </p:nvSpPr>
        <p:spPr>
          <a:xfrm>
            <a:off x="4248852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1000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83A0D2-49DF-495C-A679-4C3FBEBF4A5E}"/>
              </a:ext>
            </a:extLst>
          </p:cNvPr>
          <p:cNvSpPr/>
          <p:nvPr/>
        </p:nvSpPr>
        <p:spPr>
          <a:xfrm>
            <a:off x="6084020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769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DD01104-D757-4D17-A385-0737F1FD75B2}"/>
              </a:ext>
            </a:extLst>
          </p:cNvPr>
          <p:cNvSpPr/>
          <p:nvPr/>
        </p:nvSpPr>
        <p:spPr>
          <a:xfrm>
            <a:off x="7919188" y="4663104"/>
            <a:ext cx="1168400" cy="523220"/>
          </a:xfrm>
          <a:prstGeom prst="round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687</a:t>
            </a:r>
          </a:p>
        </p:txBody>
      </p:sp>
    </p:spTree>
    <p:extLst>
      <p:ext uri="{BB962C8B-B14F-4D97-AF65-F5344CB8AC3E}">
        <p14:creationId xmlns:p14="http://schemas.microsoft.com/office/powerpoint/2010/main" val="223762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143 0.1134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67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0118 0.10625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301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0091 0.10925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46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0066 0.11203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560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5" grpId="0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/>
      <p:bldP spid="4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E39F737-9A6B-4134-8162-2C1AC167FB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3B17B-D056-4EB5-BA3E-B6DA708E26C6}"/>
              </a:ext>
            </a:extLst>
          </p:cNvPr>
          <p:cNvGrpSpPr/>
          <p:nvPr/>
        </p:nvGrpSpPr>
        <p:grpSpPr>
          <a:xfrm>
            <a:off x="4373310" y="299843"/>
            <a:ext cx="2559885" cy="587289"/>
            <a:chOff x="-2676201" y="382608"/>
            <a:chExt cx="2514573" cy="7064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4D54C7-D9B5-46B1-8F08-3900846E13EA}"/>
                </a:ext>
              </a:extLst>
            </p:cNvPr>
            <p:cNvSpPr/>
            <p:nvPr/>
          </p:nvSpPr>
          <p:spPr>
            <a:xfrm>
              <a:off x="-2676198" y="382608"/>
              <a:ext cx="2514570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429D8-32D2-4F2D-8E22-6118455E913E}"/>
                </a:ext>
              </a:extLst>
            </p:cNvPr>
            <p:cNvSpPr/>
            <p:nvPr/>
          </p:nvSpPr>
          <p:spPr>
            <a:xfrm>
              <a:off x="-2676201" y="435377"/>
              <a:ext cx="542977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5942CC-8BC7-4D1E-93DB-CA5148001FD4}"/>
              </a:ext>
            </a:extLst>
          </p:cNvPr>
          <p:cNvSpPr txBox="1"/>
          <p:nvPr/>
        </p:nvSpPr>
        <p:spPr>
          <a:xfrm>
            <a:off x="2651622" y="1243662"/>
            <a:ext cx="21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762 + 197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8761AE-C3AE-4C6A-BFE8-CB1D6A69FBB8}"/>
              </a:ext>
            </a:extLst>
          </p:cNvPr>
          <p:cNvSpPr txBox="1"/>
          <p:nvPr/>
        </p:nvSpPr>
        <p:spPr>
          <a:xfrm>
            <a:off x="7382630" y="1175658"/>
            <a:ext cx="21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543 - 127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646DB-7A73-47FB-81F3-727A00E0D6C9}"/>
              </a:ext>
            </a:extLst>
          </p:cNvPr>
          <p:cNvSpPr txBox="1"/>
          <p:nvPr/>
        </p:nvSpPr>
        <p:spPr>
          <a:xfrm>
            <a:off x="2926121" y="4316144"/>
            <a:ext cx="124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 x 8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7887A9-ACDF-4C67-BDB1-473F8AB8F4A1}"/>
              </a:ext>
            </a:extLst>
          </p:cNvPr>
          <p:cNvSpPr txBox="1"/>
          <p:nvPr/>
        </p:nvSpPr>
        <p:spPr>
          <a:xfrm>
            <a:off x="7756595" y="4258066"/>
            <a:ext cx="124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40 : 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76CF40-F4A8-4B97-8A49-61E10460297C}"/>
              </a:ext>
            </a:extLst>
          </p:cNvPr>
          <p:cNvGrpSpPr/>
          <p:nvPr/>
        </p:nvGrpSpPr>
        <p:grpSpPr>
          <a:xfrm>
            <a:off x="2095518" y="1871597"/>
            <a:ext cx="2365620" cy="2144992"/>
            <a:chOff x="1349865" y="1867216"/>
            <a:chExt cx="2365620" cy="214499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2C14021-842D-4071-BECF-62D26932AF0D}"/>
                </a:ext>
              </a:extLst>
            </p:cNvPr>
            <p:cNvSpPr/>
            <p:nvPr/>
          </p:nvSpPr>
          <p:spPr>
            <a:xfrm>
              <a:off x="1642136" y="1867216"/>
              <a:ext cx="2073349" cy="20530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FAB8D77-96C1-4FE5-BC1D-34F87496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9865" y="3127177"/>
              <a:ext cx="719247" cy="885031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120A41E-6A48-46E7-BD98-99BE11E74213}"/>
              </a:ext>
            </a:extLst>
          </p:cNvPr>
          <p:cNvSpPr txBox="1"/>
          <p:nvPr/>
        </p:nvSpPr>
        <p:spPr>
          <a:xfrm>
            <a:off x="3060836" y="2016594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762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197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AE1ADC-0618-44FD-90A8-400B6259142B}"/>
              </a:ext>
            </a:extLst>
          </p:cNvPr>
          <p:cNvCxnSpPr>
            <a:cxnSpLocks/>
          </p:cNvCxnSpPr>
          <p:nvPr/>
        </p:nvCxnSpPr>
        <p:spPr>
          <a:xfrm>
            <a:off x="2814765" y="3102819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E07EA86-B803-49F0-9FEC-AF475B950BEE}"/>
              </a:ext>
            </a:extLst>
          </p:cNvPr>
          <p:cNvSpPr txBox="1"/>
          <p:nvPr/>
        </p:nvSpPr>
        <p:spPr>
          <a:xfrm>
            <a:off x="2788131" y="227820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A13161-275E-407E-BAE2-207F8325CE61}"/>
              </a:ext>
            </a:extLst>
          </p:cNvPr>
          <p:cNvGrpSpPr/>
          <p:nvPr/>
        </p:nvGrpSpPr>
        <p:grpSpPr>
          <a:xfrm>
            <a:off x="6923015" y="1766882"/>
            <a:ext cx="2365620" cy="2144992"/>
            <a:chOff x="1349865" y="1867216"/>
            <a:chExt cx="2365620" cy="214499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8ACC681-698D-4D24-AC75-31E0CABCF787}"/>
                </a:ext>
              </a:extLst>
            </p:cNvPr>
            <p:cNvSpPr/>
            <p:nvPr/>
          </p:nvSpPr>
          <p:spPr>
            <a:xfrm>
              <a:off x="1642136" y="1867216"/>
              <a:ext cx="2073349" cy="20530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E128921-5D99-4BF4-8983-C9EBC955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9865" y="3127177"/>
              <a:ext cx="719247" cy="885031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C8AFE124-F163-40F4-8893-D909807C8825}"/>
              </a:ext>
            </a:extLst>
          </p:cNvPr>
          <p:cNvSpPr txBox="1"/>
          <p:nvPr/>
        </p:nvSpPr>
        <p:spPr>
          <a:xfrm>
            <a:off x="7888333" y="1911879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543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127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43B38B7-4D79-4C1D-9486-EA695E4E3517}"/>
              </a:ext>
            </a:extLst>
          </p:cNvPr>
          <p:cNvCxnSpPr>
            <a:cxnSpLocks/>
          </p:cNvCxnSpPr>
          <p:nvPr/>
        </p:nvCxnSpPr>
        <p:spPr>
          <a:xfrm>
            <a:off x="7642262" y="2998104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1AB7DA4-E71D-48C8-A774-09286314DE29}"/>
              </a:ext>
            </a:extLst>
          </p:cNvPr>
          <p:cNvSpPr txBox="1"/>
          <p:nvPr/>
        </p:nvSpPr>
        <p:spPr>
          <a:xfrm>
            <a:off x="7615628" y="217348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800A99-228B-421B-82AA-D3B7CCAEF507}"/>
              </a:ext>
            </a:extLst>
          </p:cNvPr>
          <p:cNvSpPr txBox="1"/>
          <p:nvPr/>
        </p:nvSpPr>
        <p:spPr>
          <a:xfrm>
            <a:off x="2348458" y="5045663"/>
            <a:ext cx="21586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 x 8 = 16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923D93-63B1-4EF9-A236-5CF56676BD5C}"/>
              </a:ext>
            </a:extLst>
          </p:cNvPr>
          <p:cNvSpPr txBox="1"/>
          <p:nvPr/>
        </p:nvSpPr>
        <p:spPr>
          <a:xfrm>
            <a:off x="7270933" y="5012837"/>
            <a:ext cx="21586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 : 5 = 8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38" name="TextBox1" r:id="rId2" imgW="866880" imgH="495360"/>
        </mc:Choice>
        <mc:Fallback>
          <p:control name="TextBox1" r:id="rId2" imgW="866880" imgH="495360">
            <p:pic>
              <p:nvPicPr>
                <p:cNvPr id="80" name="TextBox1">
                  <a:extLst>
                    <a:ext uri="{FF2B5EF4-FFF2-40B4-BE49-F238E27FC236}">
                      <a16:creationId xmlns:a16="http://schemas.microsoft.com/office/drawing/2014/main" id="{02166F90-A526-488B-8A40-1D9614B1AA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3080" y="319397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39" name="TextBox2" r:id="rId3" imgW="866880" imgH="495360"/>
        </mc:Choice>
        <mc:Fallback>
          <p:control name="TextBox2" r:id="rId3" imgW="866880" imgH="495360">
            <p:pic>
              <p:nvPicPr>
                <p:cNvPr id="87" name="TextBox2">
                  <a:extLst>
                    <a:ext uri="{FF2B5EF4-FFF2-40B4-BE49-F238E27FC236}">
                      <a16:creationId xmlns:a16="http://schemas.microsoft.com/office/drawing/2014/main" id="{20B42BA5-8B02-4B62-8D80-42384AAB84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70577" y="308925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84" grpId="0"/>
      <p:bldP spid="86" grpId="0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08C1A0C-0C50-4419-8958-384654FF4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0" y="14068"/>
            <a:ext cx="12192000" cy="64711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3B17B-D056-4EB5-BA3E-B6DA708E26C6}"/>
              </a:ext>
            </a:extLst>
          </p:cNvPr>
          <p:cNvGrpSpPr/>
          <p:nvPr/>
        </p:nvGrpSpPr>
        <p:grpSpPr>
          <a:xfrm>
            <a:off x="609108" y="324559"/>
            <a:ext cx="10897582" cy="587289"/>
            <a:chOff x="-2751053" y="382608"/>
            <a:chExt cx="10704686" cy="7064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4D54C7-D9B5-46B1-8F08-3900846E13EA}"/>
                </a:ext>
              </a:extLst>
            </p:cNvPr>
            <p:cNvSpPr/>
            <p:nvPr/>
          </p:nvSpPr>
          <p:spPr>
            <a:xfrm>
              <a:off x="-2676199" y="382608"/>
              <a:ext cx="10629832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429D8-32D2-4F2D-8E22-6118455E913E}"/>
                </a:ext>
              </a:extLst>
            </p:cNvPr>
            <p:cNvSpPr/>
            <p:nvPr/>
          </p:nvSpPr>
          <p:spPr>
            <a:xfrm>
              <a:off x="-2751053" y="435377"/>
              <a:ext cx="542977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0FE8CF1-4026-4D02-9982-29BD1978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69" y="1190818"/>
            <a:ext cx="4616812" cy="2244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1A294-03EC-4FF2-8442-4962CA80E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069" y="3602977"/>
            <a:ext cx="4712506" cy="23772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8CF944-1209-441B-BB6A-D6D7342F8246}"/>
              </a:ext>
            </a:extLst>
          </p:cNvPr>
          <p:cNvSpPr/>
          <p:nvPr/>
        </p:nvSpPr>
        <p:spPr>
          <a:xfrm>
            <a:off x="6528507" y="1877950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6605BB1-06F0-4EEB-9AC6-3C51FA372678}"/>
              </a:ext>
            </a:extLst>
          </p:cNvPr>
          <p:cNvSpPr/>
          <p:nvPr/>
        </p:nvSpPr>
        <p:spPr>
          <a:xfrm>
            <a:off x="8377249" y="1873938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4155C9F-039F-4D76-87A3-8C20A1D8C71C}"/>
              </a:ext>
            </a:extLst>
          </p:cNvPr>
          <p:cNvSpPr/>
          <p:nvPr/>
        </p:nvSpPr>
        <p:spPr>
          <a:xfrm>
            <a:off x="9841774" y="1873938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21428-6AD5-47E2-BF0C-BB899741C658}"/>
              </a:ext>
            </a:extLst>
          </p:cNvPr>
          <p:cNvSpPr/>
          <p:nvPr/>
        </p:nvSpPr>
        <p:spPr>
          <a:xfrm>
            <a:off x="7490092" y="1905835"/>
            <a:ext cx="712381" cy="68048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4E776-E408-4D28-B8E5-356FBE4AF2B7}"/>
              </a:ext>
            </a:extLst>
          </p:cNvPr>
          <p:cNvSpPr txBox="1"/>
          <p:nvPr/>
        </p:nvSpPr>
        <p:spPr>
          <a:xfrm>
            <a:off x="9271625" y="1953689"/>
            <a:ext cx="57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F6C77DE-1752-4D98-899A-47A93483BFBD}"/>
              </a:ext>
            </a:extLst>
          </p:cNvPr>
          <p:cNvSpPr/>
          <p:nvPr/>
        </p:nvSpPr>
        <p:spPr>
          <a:xfrm>
            <a:off x="6528507" y="1877950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F91CC7C-9449-4B8E-9F64-EEDE35FB7CA5}"/>
              </a:ext>
            </a:extLst>
          </p:cNvPr>
          <p:cNvSpPr/>
          <p:nvPr/>
        </p:nvSpPr>
        <p:spPr>
          <a:xfrm>
            <a:off x="7495383" y="1898083"/>
            <a:ext cx="712381" cy="6804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488B59B-0A6D-4AAD-9BCE-2A7547B41934}"/>
              </a:ext>
            </a:extLst>
          </p:cNvPr>
          <p:cNvSpPr/>
          <p:nvPr/>
        </p:nvSpPr>
        <p:spPr>
          <a:xfrm>
            <a:off x="8377249" y="1868620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AAD8B7B-BDEA-48CF-8911-552A6C58EB62}"/>
              </a:ext>
            </a:extLst>
          </p:cNvPr>
          <p:cNvSpPr/>
          <p:nvPr/>
        </p:nvSpPr>
        <p:spPr>
          <a:xfrm>
            <a:off x="9841774" y="1873938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25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7EDEBF0-219C-4998-9D77-D38B549DF39F}"/>
              </a:ext>
            </a:extLst>
          </p:cNvPr>
          <p:cNvSpPr/>
          <p:nvPr/>
        </p:nvSpPr>
        <p:spPr>
          <a:xfrm>
            <a:off x="6528507" y="4243799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EB3A249-8CD0-4780-9B01-C9138F7A87BC}"/>
              </a:ext>
            </a:extLst>
          </p:cNvPr>
          <p:cNvSpPr/>
          <p:nvPr/>
        </p:nvSpPr>
        <p:spPr>
          <a:xfrm>
            <a:off x="8377249" y="4239787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AC96CAC8-1EF9-42D8-989D-2C4745CB82AC}"/>
              </a:ext>
            </a:extLst>
          </p:cNvPr>
          <p:cNvSpPr/>
          <p:nvPr/>
        </p:nvSpPr>
        <p:spPr>
          <a:xfrm>
            <a:off x="9841774" y="4239787"/>
            <a:ext cx="786809" cy="75491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622F4D3-4100-4690-B52E-5466EEAFC2DB}"/>
              </a:ext>
            </a:extLst>
          </p:cNvPr>
          <p:cNvSpPr/>
          <p:nvPr/>
        </p:nvSpPr>
        <p:spPr>
          <a:xfrm>
            <a:off x="7490092" y="4271684"/>
            <a:ext cx="712381" cy="68048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6BD6E3-7535-44C1-84DF-3D111228DE32}"/>
              </a:ext>
            </a:extLst>
          </p:cNvPr>
          <p:cNvSpPr txBox="1"/>
          <p:nvPr/>
        </p:nvSpPr>
        <p:spPr>
          <a:xfrm>
            <a:off x="9271625" y="4319538"/>
            <a:ext cx="570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9BBB1E2C-C162-451F-82F7-E328E3755D4F}"/>
              </a:ext>
            </a:extLst>
          </p:cNvPr>
          <p:cNvSpPr/>
          <p:nvPr/>
        </p:nvSpPr>
        <p:spPr>
          <a:xfrm>
            <a:off x="6528507" y="4243799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AFB3F7F-D3A2-46CA-8425-A162ECF18D88}"/>
              </a:ext>
            </a:extLst>
          </p:cNvPr>
          <p:cNvSpPr/>
          <p:nvPr/>
        </p:nvSpPr>
        <p:spPr>
          <a:xfrm>
            <a:off x="7495383" y="4263932"/>
            <a:ext cx="712381" cy="68048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324EBC14-D69B-469E-B99F-E84504353A57}"/>
              </a:ext>
            </a:extLst>
          </p:cNvPr>
          <p:cNvSpPr/>
          <p:nvPr/>
        </p:nvSpPr>
        <p:spPr>
          <a:xfrm>
            <a:off x="8377249" y="4234469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282FBE2-4F23-46A6-BAC3-81E09BEBF003}"/>
              </a:ext>
            </a:extLst>
          </p:cNvPr>
          <p:cNvSpPr/>
          <p:nvPr/>
        </p:nvSpPr>
        <p:spPr>
          <a:xfrm>
            <a:off x="9841774" y="4239787"/>
            <a:ext cx="786809" cy="754912"/>
          </a:xfrm>
          <a:prstGeom prst="roundRect">
            <a:avLst/>
          </a:prstGeom>
          <a:solidFill>
            <a:srgbClr val="99FF33"/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447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6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68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3396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33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9299467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149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1_Office Theme</vt:lpstr>
      <vt:lpstr>Tuần 35 Bài 99: Ôn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783</cp:revision>
  <dcterms:created xsi:type="dcterms:W3CDTF">2021-02-20T02:56:00Z</dcterms:created>
  <dcterms:modified xsi:type="dcterms:W3CDTF">2024-05-02T11:21:34Z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