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583" r:id="rId2"/>
    <p:sldId id="2007577179" r:id="rId3"/>
    <p:sldId id="427" r:id="rId4"/>
    <p:sldId id="386" r:id="rId5"/>
    <p:sldId id="387" r:id="rId6"/>
    <p:sldId id="389" r:id="rId7"/>
    <p:sldId id="390" r:id="rId8"/>
    <p:sldId id="2007577155" r:id="rId9"/>
    <p:sldId id="2007577181" r:id="rId10"/>
    <p:sldId id="423" r:id="rId11"/>
    <p:sldId id="424" r:id="rId12"/>
    <p:sldId id="426" r:id="rId13"/>
    <p:sldId id="281" r:id="rId14"/>
    <p:sldId id="2007577182" r:id="rId15"/>
    <p:sldId id="579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8000"/>
    <a:srgbClr val="0000FF"/>
    <a:srgbClr val="FF00FF"/>
    <a:srgbClr val="00CC00"/>
    <a:srgbClr val="1A2629"/>
    <a:srgbClr val="99FF66"/>
    <a:srgbClr val="66FF99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41" autoAdjust="0"/>
  </p:normalViewPr>
  <p:slideViewPr>
    <p:cSldViewPr snapToGrid="0">
      <p:cViewPr varScale="1">
        <p:scale>
          <a:sx n="69" d="100"/>
          <a:sy n="69" d="100"/>
        </p:scale>
        <p:origin x="636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text “Ong </a:t>
            </a:r>
            <a:r>
              <a:rPr lang="en-US" dirty="0" err="1"/>
              <a:t>vàng</a:t>
            </a:r>
            <a:r>
              <a:rPr lang="en-US" dirty="0"/>
              <a:t>”, “</a:t>
            </a:r>
            <a:r>
              <a:rPr lang="en-US" dirty="0" err="1"/>
              <a:t>Bướm</a:t>
            </a:r>
            <a:r>
              <a:rPr lang="en-US" dirty="0"/>
              <a:t>” </a:t>
            </a:r>
            <a:r>
              <a:rPr lang="en-US" dirty="0" err="1"/>
              <a:t>hoặc</a:t>
            </a:r>
            <a:r>
              <a:rPr lang="en-US" dirty="0"/>
              <a:t> “</a:t>
            </a:r>
            <a:r>
              <a:rPr lang="en-US" dirty="0" err="1"/>
              <a:t>Cánh</a:t>
            </a:r>
            <a:r>
              <a:rPr lang="en-US" dirty="0"/>
              <a:t> cam”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bay </a:t>
            </a:r>
            <a:r>
              <a:rPr lang="en-US" dirty="0" err="1"/>
              <a:t>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3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88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10/05/2023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3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8717982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11337492"/>
      </p:ext>
    </p:extLst>
  </p:cSld>
  <p:clrMapOvr>
    <a:masterClrMapping/>
  </p:clrMapOvr>
  <p:transition spd="slow" advTm="1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9158453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01726236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4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3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10/05/2023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9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10/05/2023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9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10/05/2023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51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10/05/2023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9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52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0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656" r:id="rId6"/>
    <p:sldLayoutId id="2147483841" r:id="rId7"/>
    <p:sldLayoutId id="2147483657" r:id="rId8"/>
    <p:sldLayoutId id="2147483659" r:id="rId9"/>
    <p:sldLayoutId id="2147483661" r:id="rId10"/>
    <p:sldLayoutId id="2147483813" r:id="rId11"/>
    <p:sldLayoutId id="2147483811" r:id="rId12"/>
    <p:sldLayoutId id="2147483809" r:id="rId13"/>
    <p:sldLayoutId id="2147483806" r:id="rId14"/>
    <p:sldLayoutId id="2147483808" r:id="rId15"/>
    <p:sldLayoutId id="2147483849" r:id="rId16"/>
    <p:sldLayoutId id="2147483847" r:id="rId17"/>
    <p:sldLayoutId id="214748385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microsoft.com/office/2007/relationships/hdphoto" Target="../media/hdphoto2.wdp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3" Type="http://schemas.openxmlformats.org/officeDocument/2006/relationships/image" Target="../media/image7.png"/><Relationship Id="rId21" Type="http://schemas.openxmlformats.org/officeDocument/2006/relationships/image" Target="../media/image28.png"/><Relationship Id="rId7" Type="http://schemas.openxmlformats.org/officeDocument/2006/relationships/image" Target="../media/image23.png"/><Relationship Id="rId12" Type="http://schemas.openxmlformats.org/officeDocument/2006/relationships/slide" Target="slide6.xml"/><Relationship Id="rId1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10" Type="http://schemas.openxmlformats.org/officeDocument/2006/relationships/image" Target="../media/image25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96424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97: Ôn tập về hình học 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và đo l</a:t>
            </a:r>
            <a:r>
              <a:rPr lang="vi-VN" sz="5200" b="1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ờng – Tiết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60F0CB-8F8C-48C8-BB7D-67F63A711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8412330-1460-40F1-9D5F-593843CBA5A9}"/>
              </a:ext>
            </a:extLst>
          </p:cNvPr>
          <p:cNvGrpSpPr/>
          <p:nvPr/>
        </p:nvGrpSpPr>
        <p:grpSpPr>
          <a:xfrm>
            <a:off x="1968400" y="362303"/>
            <a:ext cx="8297079" cy="711119"/>
            <a:chOff x="-3369818" y="382607"/>
            <a:chExt cx="8150214" cy="74893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56D8292-1E66-4257-A866-68409F7895DA}"/>
                </a:ext>
              </a:extLst>
            </p:cNvPr>
            <p:cNvSpPr/>
            <p:nvPr/>
          </p:nvSpPr>
          <p:spPr>
            <a:xfrm>
              <a:off x="-3369818" y="382607"/>
              <a:ext cx="8150214" cy="74893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Nam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nhảy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dây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giờ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giờ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55BB6FF-D1AF-40DA-9173-05A558766A1B}"/>
                </a:ext>
              </a:extLst>
            </p:cNvPr>
            <p:cNvSpPr/>
            <p:nvPr/>
          </p:nvSpPr>
          <p:spPr>
            <a:xfrm>
              <a:off x="-3289673" y="443655"/>
              <a:ext cx="607070" cy="61657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449CC6-198B-4A5C-85F9-1A5051DAB6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10" t="18089" r="3040" b="6913"/>
          <a:stretch/>
        </p:blipFill>
        <p:spPr>
          <a:xfrm>
            <a:off x="2007218" y="1424844"/>
            <a:ext cx="8219441" cy="337204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5D736F-5EB7-4145-91D6-2E91E3BCC13D}"/>
              </a:ext>
            </a:extLst>
          </p:cNvPr>
          <p:cNvSpPr/>
          <p:nvPr/>
        </p:nvSpPr>
        <p:spPr>
          <a:xfrm>
            <a:off x="2135473" y="4247974"/>
            <a:ext cx="2354580" cy="548918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8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CA3A9E2-28F6-4F42-92CB-B19DCD8FB633}"/>
              </a:ext>
            </a:extLst>
          </p:cNvPr>
          <p:cNvSpPr/>
          <p:nvPr/>
        </p:nvSpPr>
        <p:spPr>
          <a:xfrm>
            <a:off x="7910899" y="4146374"/>
            <a:ext cx="2354580" cy="548918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8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392579-1EA0-4447-8B40-8BC1828F5BCD}"/>
              </a:ext>
            </a:extLst>
          </p:cNvPr>
          <p:cNvSpPr/>
          <p:nvPr/>
        </p:nvSpPr>
        <p:spPr>
          <a:xfrm>
            <a:off x="2384889" y="5156926"/>
            <a:ext cx="7422225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Nam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nhảy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dây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8 </a:t>
            </a:r>
            <a:r>
              <a:rPr lang="en-US" sz="2400" b="1" dirty="0" err="1" smtClean="0">
                <a:solidFill>
                  <a:srgbClr val="000099"/>
                </a:solidFill>
                <a:latin typeface="UTM Avo" panose="02040603050506020204" pitchFamily="18" charset="0"/>
              </a:rPr>
              <a:t>giờ</a:t>
            </a:r>
            <a:r>
              <a:rPr lang="en-US" sz="2400" b="1" dirty="0" smtClean="0">
                <a:solidFill>
                  <a:srgbClr val="000099"/>
                </a:solidFill>
                <a:latin typeface="UTM Avo" panose="02040603050506020204" pitchFamily="18" charset="0"/>
              </a:rPr>
              <a:t> 15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phút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đến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8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giờ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30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phút</a:t>
            </a:r>
            <a:r>
              <a:rPr lang="vi-VN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2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368EAB-2B2C-47D7-87B7-00782A08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3"/>
            <a:ext cx="12192000" cy="64389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AC5843C-F738-416B-8701-8E756C301AC4}"/>
              </a:ext>
            </a:extLst>
          </p:cNvPr>
          <p:cNvGrpSpPr/>
          <p:nvPr/>
        </p:nvGrpSpPr>
        <p:grpSpPr>
          <a:xfrm>
            <a:off x="887509" y="249990"/>
            <a:ext cx="10416981" cy="1282722"/>
            <a:chOff x="-3369818" y="382608"/>
            <a:chExt cx="10232592" cy="13509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7E569E0-7617-4EAA-A814-4D7FA3B1A8D1}"/>
                </a:ext>
              </a:extLst>
            </p:cNvPr>
            <p:cNvSpPr/>
            <p:nvPr/>
          </p:nvSpPr>
          <p:spPr>
            <a:xfrm>
              <a:off x="-3369818" y="382608"/>
              <a:ext cx="10232592" cy="135094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thang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máy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chở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tối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đa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600 kg.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tại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thang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máy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đó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đã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chở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570 kg.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Lan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cân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nặng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35 kg. Theo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Lan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thể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tiếp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thang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máy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đó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không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441381-4CE1-4829-A4B7-3FC565EED136}"/>
                </a:ext>
              </a:extLst>
            </p:cNvPr>
            <p:cNvSpPr/>
            <p:nvPr/>
          </p:nvSpPr>
          <p:spPr>
            <a:xfrm>
              <a:off x="-3310295" y="720987"/>
              <a:ext cx="607070" cy="58858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D3A9797-F6E2-42ED-AE0F-B32F535788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68" t="30663" r="7643" b="4770"/>
          <a:stretch/>
        </p:blipFill>
        <p:spPr>
          <a:xfrm>
            <a:off x="2890520" y="1631614"/>
            <a:ext cx="6641138" cy="257048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F1740FF-03D5-446D-A4D0-0E2463EA02B8}"/>
              </a:ext>
            </a:extLst>
          </p:cNvPr>
          <p:cNvSpPr/>
          <p:nvPr/>
        </p:nvSpPr>
        <p:spPr>
          <a:xfrm>
            <a:off x="693005" y="4300996"/>
            <a:ext cx="11317522" cy="1751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Nếu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Lan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tiếp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thang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máy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thì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lúc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đó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thang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máy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chở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cân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nặng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570 + 35 = 605 (kg)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Vì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605 &gt; 600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Vậy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Lan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không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thể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tiếp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thang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máy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19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54EA0B-D885-4169-BF82-AF3D83488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63"/>
            <a:ext cx="12192000" cy="64389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960B338-3DC1-436F-B474-97D4685F0C85}"/>
              </a:ext>
            </a:extLst>
          </p:cNvPr>
          <p:cNvGrpSpPr/>
          <p:nvPr/>
        </p:nvGrpSpPr>
        <p:grpSpPr>
          <a:xfrm>
            <a:off x="2358068" y="389199"/>
            <a:ext cx="7407031" cy="627862"/>
            <a:chOff x="-5089599" y="382608"/>
            <a:chExt cx="6037457" cy="59533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A495439-D16A-419E-A79B-B8D6D8D4C2A9}"/>
                </a:ext>
              </a:extLst>
            </p:cNvPr>
            <p:cNvSpPr/>
            <p:nvPr/>
          </p:nvSpPr>
          <p:spPr>
            <a:xfrm>
              <a:off x="-5089599" y="382608"/>
              <a:ext cx="6037457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chiều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cao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cột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cờ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0B14AEB-7256-4D61-9357-BBCD1804F6BC}"/>
                </a:ext>
              </a:extLst>
            </p:cNvPr>
            <p:cNvSpPr/>
            <p:nvPr/>
          </p:nvSpPr>
          <p:spPr>
            <a:xfrm>
              <a:off x="-5033493" y="441484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7459AC5-08D3-472D-B3AA-F23653EC84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11" t="11983" r="3929" b="3137"/>
          <a:stretch/>
        </p:blipFill>
        <p:spPr>
          <a:xfrm>
            <a:off x="3109532" y="1368551"/>
            <a:ext cx="5553613" cy="3609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FD6AC0-5D74-4157-A4C5-90E6C1198640}"/>
              </a:ext>
            </a:extLst>
          </p:cNvPr>
          <p:cNvSpPr txBox="1"/>
          <p:nvPr/>
        </p:nvSpPr>
        <p:spPr>
          <a:xfrm>
            <a:off x="2096872" y="5216585"/>
            <a:ext cx="7335520" cy="477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Chiều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cao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cột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cờ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trường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em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khoảng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: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5" name="TextBox10" r:id="rId2" imgW="1228680" imgH="514440"/>
        </mc:Choice>
        <mc:Fallback>
          <p:control name="TextBox10" r:id="rId2" imgW="1228680" imgH="514440">
            <p:pic>
              <p:nvPicPr>
                <p:cNvPr id="21" name="TextBox10">
                  <a:extLst>
                    <a:ext uri="{FF2B5EF4-FFF2-40B4-BE49-F238E27FC236}">
                      <a16:creationId xmlns:a16="http://schemas.microsoft.com/office/drawing/2014/main" id="{2DF330D8-A7E9-42F5-B5D2-F113836F7F2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84600" y="5251782"/>
                  <a:ext cx="1226760" cy="51053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7635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0911-9285-47A8-A7D3-922D8CA1BAD8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368171" y="2339624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744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6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440690"/>
            <a:ext cx="12192000" cy="641731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44" y="2600395"/>
            <a:ext cx="2233466" cy="141061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36" y="2115738"/>
            <a:ext cx="652329" cy="8839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32" y="3740721"/>
            <a:ext cx="701101" cy="76206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950">
            <a:off x="8906110" y="2374017"/>
            <a:ext cx="1792379" cy="180457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08" y="4243779"/>
            <a:ext cx="1371516" cy="121436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0846">
            <a:off x="9461050" y="5001415"/>
            <a:ext cx="1016616" cy="82111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58" y="5402644"/>
            <a:ext cx="1542422" cy="13168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0112">
            <a:off x="6095625" y="5037792"/>
            <a:ext cx="1194920" cy="127417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429">
            <a:off x="4298720" y="5587955"/>
            <a:ext cx="1371719" cy="123759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02">
            <a:off x="2933217" y="4172342"/>
            <a:ext cx="2060627" cy="165215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38" y="5458142"/>
            <a:ext cx="1091279" cy="1091279"/>
          </a:xfrm>
          <a:prstGeom prst="rect">
            <a:avLst/>
          </a:prstGeom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4" y="417985"/>
            <a:ext cx="6521437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224455" y="1076480"/>
            <a:ext cx="519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THOÁT KHỎI LƯỚI NHỆN</a:t>
            </a:r>
          </a:p>
        </p:txBody>
      </p:sp>
      <p:pic>
        <p:nvPicPr>
          <p:cNvPr id="38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13" y="433901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0690"/>
            <a:ext cx="12192000" cy="641731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sp>
        <p:nvSpPr>
          <p:cNvPr id="87" name="Google Shape;182;p27"/>
          <p:cNvSpPr/>
          <p:nvPr/>
        </p:nvSpPr>
        <p:spPr>
          <a:xfrm>
            <a:off x="9100197" y="2896473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lt1"/>
                </a:solidFill>
                <a:latin typeface="UTM Avo" panose="02040603050506020204" pitchFamily="18" charset="0"/>
                <a:ea typeface="Calibri" panose="020F0502020204030204"/>
                <a:cs typeface="Calibri" panose="020F0502020204030204"/>
                <a:sym typeface="Calibri" panose="020F0502020204030204"/>
              </a:rPr>
              <a:t>|</a:t>
            </a: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8" name="Google Shape;182;p27"/>
          <p:cNvSpPr/>
          <p:nvPr/>
        </p:nvSpPr>
        <p:spPr>
          <a:xfrm>
            <a:off x="9331747" y="3115362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9" name="Google Shape;182;p27"/>
          <p:cNvSpPr/>
          <p:nvPr/>
        </p:nvSpPr>
        <p:spPr>
          <a:xfrm>
            <a:off x="9502173" y="2986634"/>
            <a:ext cx="420472" cy="4835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5" name="Google Shape;182;p27"/>
          <p:cNvSpPr/>
          <p:nvPr/>
        </p:nvSpPr>
        <p:spPr>
          <a:xfrm>
            <a:off x="6489985" y="4853033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182;p27"/>
          <p:cNvSpPr/>
          <p:nvPr/>
        </p:nvSpPr>
        <p:spPr>
          <a:xfrm>
            <a:off x="6705466" y="4812362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" name="Google Shape;182;p27"/>
          <p:cNvSpPr/>
          <p:nvPr/>
        </p:nvSpPr>
        <p:spPr>
          <a:xfrm>
            <a:off x="4025740" y="925430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1" name="Google Shape;182;p27"/>
          <p:cNvSpPr/>
          <p:nvPr/>
        </p:nvSpPr>
        <p:spPr>
          <a:xfrm>
            <a:off x="4146589" y="662965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48" y="2669331"/>
            <a:ext cx="2536068" cy="16017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01">
            <a:off x="3701194" y="615569"/>
            <a:ext cx="1116712" cy="809414"/>
          </a:xfrm>
          <a:prstGeom prst="rect">
            <a:avLst/>
          </a:prstGeom>
        </p:spPr>
      </p:pic>
      <p:sp>
        <p:nvSpPr>
          <p:cNvPr id="48" name="Rounded Rectangle 47">
            <a:hlinkClick r:id="rId8" action="ppaction://hlinksldjump"/>
          </p:cNvPr>
          <p:cNvSpPr/>
          <p:nvPr/>
        </p:nvSpPr>
        <p:spPr>
          <a:xfrm>
            <a:off x="1704120" y="1896467"/>
            <a:ext cx="2994496" cy="76079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Ong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150" y="210026"/>
            <a:ext cx="1405841" cy="174702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888" y1="42490" x2="18051" y2="46838"/>
                        <a14:foregroundMark x1="18530" y1="39921" x2="39457" y2="39921"/>
                        <a14:foregroundMark x1="88658" y1="9486" x2="71406" y2="59486"/>
                        <a14:foregroundMark x1="86102" y1="24901" x2="83067" y2="37352"/>
                        <a14:foregroundMark x1="77476" y1="12253" x2="74601" y2="1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66" y="2602668"/>
            <a:ext cx="1268559" cy="1025385"/>
          </a:xfrm>
          <a:prstGeom prst="rect">
            <a:avLst/>
          </a:prstGeom>
        </p:spPr>
      </p:pic>
      <p:sp>
        <p:nvSpPr>
          <p:cNvPr id="60" name="Rounded Rectangle 59">
            <a:hlinkClick r:id="rId12" action="ppaction://hlinksldjump"/>
          </p:cNvPr>
          <p:cNvSpPr/>
          <p:nvPr/>
        </p:nvSpPr>
        <p:spPr>
          <a:xfrm>
            <a:off x="8883993" y="3796385"/>
            <a:ext cx="1801131" cy="613055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Bướm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94" y="2471378"/>
            <a:ext cx="1497330" cy="12096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181">
            <a:off x="6483391" y="4702944"/>
            <a:ext cx="796924" cy="794952"/>
          </a:xfrm>
          <a:prstGeom prst="rect">
            <a:avLst/>
          </a:prstGeom>
        </p:spPr>
      </p:pic>
      <p:sp>
        <p:nvSpPr>
          <p:cNvPr id="75" name="Rounded Rectangle 74">
            <a:hlinkClick r:id="rId15" action="ppaction://hlinksldjump"/>
          </p:cNvPr>
          <p:cNvSpPr/>
          <p:nvPr/>
        </p:nvSpPr>
        <p:spPr>
          <a:xfrm>
            <a:off x="5701145" y="5618990"/>
            <a:ext cx="2536067" cy="753841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54" y="4226510"/>
            <a:ext cx="1771650" cy="1771650"/>
          </a:xfrm>
          <a:prstGeom prst="rect">
            <a:avLst/>
          </a:prstGeom>
        </p:spPr>
      </p:pic>
      <p:sp>
        <p:nvSpPr>
          <p:cNvPr id="26" name="Rounded Rectangle 74">
            <a:hlinkClick r:id="rId17" action="ppaction://hlinksldjump"/>
            <a:extLst>
              <a:ext uri="{FF2B5EF4-FFF2-40B4-BE49-F238E27FC236}">
                <a16:creationId xmlns:a16="http://schemas.microsoft.com/office/drawing/2014/main" id="{81D83F55-848B-4752-881E-A9A74AB82B7D}"/>
              </a:ext>
            </a:extLst>
          </p:cNvPr>
          <p:cNvSpPr/>
          <p:nvPr/>
        </p:nvSpPr>
        <p:spPr>
          <a:xfrm>
            <a:off x="733225" y="4918716"/>
            <a:ext cx="2536067" cy="753841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Bọ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182;p27">
            <a:extLst>
              <a:ext uri="{FF2B5EF4-FFF2-40B4-BE49-F238E27FC236}">
                <a16:creationId xmlns:a16="http://schemas.microsoft.com/office/drawing/2014/main" id="{7E86163A-1BAD-4126-8285-F247BD861044}"/>
              </a:ext>
            </a:extLst>
          </p:cNvPr>
          <p:cNvSpPr/>
          <p:nvPr/>
        </p:nvSpPr>
        <p:spPr>
          <a:xfrm>
            <a:off x="2098929" y="4190551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Google Shape;182;p27">
            <a:extLst>
              <a:ext uri="{FF2B5EF4-FFF2-40B4-BE49-F238E27FC236}">
                <a16:creationId xmlns:a16="http://schemas.microsoft.com/office/drawing/2014/main" id="{A37DDABC-D5DD-4E3B-B6D7-CDA2EAB691A1}"/>
              </a:ext>
            </a:extLst>
          </p:cNvPr>
          <p:cNvSpPr/>
          <p:nvPr/>
        </p:nvSpPr>
        <p:spPr>
          <a:xfrm>
            <a:off x="1796347" y="4349799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70FB2-20FD-46F8-A9CD-C52A9035B85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2927" y="3773105"/>
            <a:ext cx="1322193" cy="10799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0EC680-3220-443B-AD21-05EE7DEA3A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66" y="3030453"/>
            <a:ext cx="2536067" cy="2165179"/>
          </a:xfrm>
          <a:prstGeom prst="rect">
            <a:avLst/>
          </a:prstGeom>
        </p:spPr>
      </p:pic>
      <p:pic>
        <p:nvPicPr>
          <p:cNvPr id="8" name="Picture 7">
            <a:hlinkClick r:id="rId20" action="ppaction://hlinksldjump"/>
            <a:extLst>
              <a:ext uri="{FF2B5EF4-FFF2-40B4-BE49-F238E27FC236}">
                <a16:creationId xmlns:a16="http://schemas.microsoft.com/office/drawing/2014/main" id="{DF91336A-29B1-4E02-A6F5-75AC458434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40" y="5618990"/>
            <a:ext cx="1016197" cy="99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7188 -0.47778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1.0069 -0.4546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2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98646 0.2277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8" grpId="0" bldLvl="0" animBg="1"/>
      <p:bldP spid="60" grpId="0" bldLvl="0" animBg="1"/>
      <p:bldP spid="75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3" descr="C:\Users\ADMIN\Desktop\Tai nguyen thiet ke tro choi\Bảng gỗ\49f1b87228eb6bdb68e300357ebeb9ca (2).jpg">
            <a:extLst>
              <a:ext uri="{FF2B5EF4-FFF2-40B4-BE49-F238E27FC236}">
                <a16:creationId xmlns:a16="http://schemas.microsoft.com/office/drawing/2014/main" id="{2DBAEE32-B1E9-4FDB-B7EB-C1B582A6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260" y="4265224"/>
            <a:ext cx="1667309" cy="228075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4084149" y="4265224"/>
            <a:ext cx="5037549" cy="1537526"/>
          </a:xfrm>
          <a:prstGeom prst="cloud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   4 </a:t>
            </a:r>
            <a:r>
              <a:rPr kumimoji="0" lang="en-US" altLang="zh-CN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giờ</a:t>
            </a:r>
            <a:r>
              <a:rPr kumimoji="0" lang="en-US" altLang="zh-CN" sz="3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 30 </a:t>
            </a:r>
            <a:r>
              <a:rPr kumimoji="0" lang="en-US" altLang="zh-CN" sz="36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phút</a:t>
            </a:r>
            <a:endParaRPr kumimoji="0" lang="vi-VN" altLang="zh-CN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10DC4B-2E30-44D9-B856-117517C27729}"/>
              </a:ext>
            </a:extLst>
          </p:cNvPr>
          <p:cNvGrpSpPr/>
          <p:nvPr/>
        </p:nvGrpSpPr>
        <p:grpSpPr>
          <a:xfrm>
            <a:off x="6867988" y="555697"/>
            <a:ext cx="3190411" cy="2968198"/>
            <a:chOff x="3736695" y="1262294"/>
            <a:chExt cx="3019605" cy="27728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30A6E5-2C03-4517-A03F-3B06686D9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955" b="95946" l="1961" r="97148">
                          <a14:foregroundMark x1="13012" y1="5180" x2="13012" y2="5180"/>
                          <a14:foregroundMark x1="18360" y1="9910" x2="18360" y2="9910"/>
                          <a14:foregroundMark x1="12656" y1="47297" x2="12656" y2="47297"/>
                          <a14:foregroundMark x1="8734" y1="48198" x2="8734" y2="48198"/>
                          <a14:foregroundMark x1="13725" y1="47748" x2="13725" y2="47748"/>
                          <a14:foregroundMark x1="86809" y1="11261" x2="86809" y2="11261"/>
                          <a14:foregroundMark x1="86809" y1="9459" x2="89305" y2="25225"/>
                          <a14:foregroundMark x1="93048" y1="10586" x2="93226" y2="16216"/>
                          <a14:foregroundMark x1="97148" y1="19595" x2="97148" y2="19595"/>
                          <a14:foregroundMark x1="85205" y1="42342" x2="85205" y2="42342"/>
                          <a14:foregroundMark x1="88770" y1="59459" x2="92692" y2="83784"/>
                          <a14:foregroundMark x1="96078" y1="86712" x2="96435" y2="89189"/>
                          <a14:foregroundMark x1="88057" y1="93018" x2="88414" y2="95946"/>
                          <a14:foregroundMark x1="86453" y1="72748" x2="86453" y2="72748"/>
                          <a14:foregroundMark x1="86096" y1="71622" x2="86096" y2="71622"/>
                          <a14:backgroundMark x1="13904" y1="25225" x2="13904" y2="25225"/>
                          <a14:backgroundMark x1="13904" y1="22072" x2="13904" y2="22072"/>
                          <a14:backgroundMark x1="84135" y1="27703" x2="84135" y2="27703"/>
                          <a14:backgroundMark x1="78966" y1="15766" x2="80392" y2="28604"/>
                          <a14:backgroundMark x1="80392" y1="28604" x2="80392" y2="28604"/>
                          <a14:backgroundMark x1="80927" y1="24550" x2="80570" y2="35586"/>
                          <a14:backgroundMark x1="82353" y1="37162" x2="82353" y2="37162"/>
                          <a14:backgroundMark x1="81818" y1="37387" x2="80392" y2="39865"/>
                          <a14:backgroundMark x1="79144" y1="13739" x2="79144" y2="13739"/>
                          <a14:backgroundMark x1="80570" y1="35586" x2="78966" y2="42793"/>
                          <a14:backgroundMark x1="82175" y1="39865" x2="82175" y2="39865"/>
                          <a14:backgroundMark x1="79679" y1="62387" x2="79679" y2="62387"/>
                          <a14:backgroundMark x1="83957" y1="69595" x2="83957" y2="69595"/>
                          <a14:backgroundMark x1="83969" y1="72748" x2="84314" y2="79279"/>
                          <a14:backgroundMark x1="83910" y1="71622" x2="83969" y2="72748"/>
                          <a14:backgroundMark x1="83779" y1="69144" x2="83910" y2="71622"/>
                          <a14:backgroundMark x1="80392" y1="68018" x2="80749" y2="82207"/>
                          <a14:backgroundMark x1="81283" y1="76577" x2="81996" y2="88063"/>
                          <a14:backgroundMark x1="81818" y1="87838" x2="81640" y2="90315"/>
                          <a14:backgroundMark x1="80749" y1="83784" x2="80392" y2="90315"/>
                          <a14:backgroundMark x1="80392" y1="82207" x2="80392" y2="84685"/>
                          <a14:backgroundMark x1="80392" y1="70721" x2="81105" y2="83333"/>
                          <a14:backgroundMark x1="80392" y1="65991" x2="80927" y2="70946"/>
                          <a14:backgroundMark x1="79679" y1="61937" x2="79679" y2="747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45" t="51535" r="960" b="2468"/>
            <a:stretch/>
          </p:blipFill>
          <p:spPr>
            <a:xfrm>
              <a:off x="5274385" y="1262294"/>
              <a:ext cx="1481915" cy="277285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76904C-A0D4-4B90-B57E-EDA9B19B836B}"/>
                </a:ext>
              </a:extLst>
            </p:cNvPr>
            <p:cNvGrpSpPr/>
            <p:nvPr/>
          </p:nvGrpSpPr>
          <p:grpSpPr>
            <a:xfrm>
              <a:off x="3736695" y="1831367"/>
              <a:ext cx="2055600" cy="1993213"/>
              <a:chOff x="3736695" y="1831367"/>
              <a:chExt cx="2055600" cy="199321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DCE88F0-3B7C-4CF7-8FCB-96E6AE7C3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6695" y="1831367"/>
                <a:ext cx="2055600" cy="1993213"/>
              </a:xfrm>
              <a:prstGeom prst="rect">
                <a:avLst/>
              </a:prstGeom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711F79B-546E-477E-A699-4F5C1CED56AF}"/>
                  </a:ext>
                </a:extLst>
              </p:cNvPr>
              <p:cNvGrpSpPr/>
              <p:nvPr/>
            </p:nvGrpSpPr>
            <p:grpSpPr>
              <a:xfrm rot="16200000">
                <a:off x="3987977" y="1941170"/>
                <a:ext cx="1622307" cy="1759753"/>
                <a:chOff x="-1349047" y="-172358"/>
                <a:chExt cx="5829300" cy="5829300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D4E061D-EF43-44A7-8348-91782A8385CC}"/>
                    </a:ext>
                  </a:extLst>
                </p:cNvPr>
                <p:cNvSpPr/>
                <p:nvPr/>
              </p:nvSpPr>
              <p:spPr>
                <a:xfrm rot="13475249">
                  <a:off x="711909" y="2439215"/>
                  <a:ext cx="471217" cy="1654037"/>
                </a:xfrm>
                <a:custGeom>
                  <a:avLst/>
                  <a:gdLst>
                    <a:gd name="connsiteX0" fmla="*/ 235609 w 471218"/>
                    <a:gd name="connsiteY0" fmla="*/ 0 h 1303317"/>
                    <a:gd name="connsiteX1" fmla="*/ 471218 w 471218"/>
                    <a:gd name="connsiteY1" fmla="*/ 235609 h 1303317"/>
                    <a:gd name="connsiteX2" fmla="*/ 345381 w 471218"/>
                    <a:gd name="connsiteY2" fmla="*/ 361446 h 1303317"/>
                    <a:gd name="connsiteX3" fmla="*/ 432006 w 471218"/>
                    <a:gd name="connsiteY3" fmla="*/ 1303317 h 1303317"/>
                    <a:gd name="connsiteX4" fmla="*/ 39212 w 471218"/>
                    <a:gd name="connsiteY4" fmla="*/ 1303317 h 1303317"/>
                    <a:gd name="connsiteX5" fmla="*/ 125838 w 471218"/>
                    <a:gd name="connsiteY5" fmla="*/ 361447 h 1303317"/>
                    <a:gd name="connsiteX6" fmla="*/ 0 w 471218"/>
                    <a:gd name="connsiteY6" fmla="*/ 235609 h 1303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1218" h="1303317">
                      <a:moveTo>
                        <a:pt x="235609" y="0"/>
                      </a:moveTo>
                      <a:lnTo>
                        <a:pt x="471218" y="235609"/>
                      </a:lnTo>
                      <a:lnTo>
                        <a:pt x="345381" y="361446"/>
                      </a:lnTo>
                      <a:lnTo>
                        <a:pt x="432006" y="1303317"/>
                      </a:lnTo>
                      <a:lnTo>
                        <a:pt x="39212" y="1303317"/>
                      </a:lnTo>
                      <a:lnTo>
                        <a:pt x="125838" y="361447"/>
                      </a:lnTo>
                      <a:lnTo>
                        <a:pt x="0" y="23560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5AFA099-46BC-415C-897E-2948FD4FFC7F}"/>
                    </a:ext>
                  </a:extLst>
                </p:cNvPr>
                <p:cNvSpPr/>
                <p:nvPr/>
              </p:nvSpPr>
              <p:spPr>
                <a:xfrm>
                  <a:off x="-1349047" y="-172358"/>
                  <a:ext cx="5829300" cy="5829300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0257887-FB3D-47F1-BCE3-8878C06F32DD}"/>
                  </a:ext>
                </a:extLst>
              </p:cNvPr>
              <p:cNvGrpSpPr/>
              <p:nvPr/>
            </p:nvGrpSpPr>
            <p:grpSpPr>
              <a:xfrm>
                <a:off x="3919254" y="2009893"/>
                <a:ext cx="1759753" cy="1622307"/>
                <a:chOff x="-640557" y="171451"/>
                <a:chExt cx="5829300" cy="5829300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25D6DE1-83EE-437B-B2A7-4E63FB2437E8}"/>
                    </a:ext>
                  </a:extLst>
                </p:cNvPr>
                <p:cNvSpPr/>
                <p:nvPr/>
              </p:nvSpPr>
              <p:spPr>
                <a:xfrm rot="10800000">
                  <a:off x="2012074" y="3110989"/>
                  <a:ext cx="269279" cy="2231060"/>
                </a:xfrm>
                <a:custGeom>
                  <a:avLst/>
                  <a:gdLst>
                    <a:gd name="connsiteX0" fmla="*/ 138114 w 276228"/>
                    <a:gd name="connsiteY0" fmla="*/ 0 h 1900961"/>
                    <a:gd name="connsiteX1" fmla="*/ 276227 w 276228"/>
                    <a:gd name="connsiteY1" fmla="*/ 167411 h 1900961"/>
                    <a:gd name="connsiteX2" fmla="*/ 210352 w 276228"/>
                    <a:gd name="connsiteY2" fmla="*/ 247260 h 1900961"/>
                    <a:gd name="connsiteX3" fmla="*/ 276228 w 276228"/>
                    <a:gd name="connsiteY3" fmla="*/ 1900961 h 1900961"/>
                    <a:gd name="connsiteX4" fmla="*/ 1 w 276228"/>
                    <a:gd name="connsiteY4" fmla="*/ 1900961 h 1900961"/>
                    <a:gd name="connsiteX5" fmla="*/ 65877 w 276228"/>
                    <a:gd name="connsiteY5" fmla="*/ 247262 h 1900961"/>
                    <a:gd name="connsiteX6" fmla="*/ 0 w 276228"/>
                    <a:gd name="connsiteY6" fmla="*/ 167411 h 190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6228" h="1900961">
                      <a:moveTo>
                        <a:pt x="138114" y="0"/>
                      </a:moveTo>
                      <a:lnTo>
                        <a:pt x="276227" y="167411"/>
                      </a:lnTo>
                      <a:lnTo>
                        <a:pt x="210352" y="247260"/>
                      </a:lnTo>
                      <a:lnTo>
                        <a:pt x="276228" y="1900961"/>
                      </a:lnTo>
                      <a:lnTo>
                        <a:pt x="1" y="1900961"/>
                      </a:lnTo>
                      <a:lnTo>
                        <a:pt x="65877" y="247262"/>
                      </a:lnTo>
                      <a:lnTo>
                        <a:pt x="0" y="1674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740319F-F54D-47E4-83EC-6DE86231221B}"/>
                    </a:ext>
                  </a:extLst>
                </p:cNvPr>
                <p:cNvSpPr/>
                <p:nvPr/>
              </p:nvSpPr>
              <p:spPr>
                <a:xfrm>
                  <a:off x="-640557" y="171451"/>
                  <a:ext cx="5829300" cy="5829300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C03439-4B47-4B14-A3F8-3D2C0383D728}"/>
                  </a:ext>
                </a:extLst>
              </p:cNvPr>
              <p:cNvGrpSpPr/>
              <p:nvPr/>
            </p:nvGrpSpPr>
            <p:grpSpPr>
              <a:xfrm>
                <a:off x="3919254" y="2009893"/>
                <a:ext cx="1759753" cy="1622307"/>
                <a:chOff x="-2509156" y="632153"/>
                <a:chExt cx="5829300" cy="582930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701C38C-49C5-4FF9-821D-DF63A67502D1}"/>
                    </a:ext>
                  </a:extLst>
                </p:cNvPr>
                <p:cNvGrpSpPr/>
                <p:nvPr/>
              </p:nvGrpSpPr>
              <p:grpSpPr>
                <a:xfrm>
                  <a:off x="-42181" y="3099128"/>
                  <a:ext cx="658175" cy="778909"/>
                  <a:chOff x="7747136" y="2981324"/>
                  <a:chExt cx="658175" cy="778909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29408585-DCF1-4202-93CD-F356D81954B3}"/>
                      </a:ext>
                    </a:extLst>
                  </p:cNvPr>
                  <p:cNvSpPr/>
                  <p:nvPr/>
                </p:nvSpPr>
                <p:spPr>
                  <a:xfrm>
                    <a:off x="7747136" y="2981324"/>
                    <a:ext cx="658175" cy="778909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6977691C-60CF-4336-A308-9E201779227F}"/>
                      </a:ext>
                    </a:extLst>
                  </p:cNvPr>
                  <p:cNvSpPr/>
                  <p:nvPr/>
                </p:nvSpPr>
                <p:spPr>
                  <a:xfrm>
                    <a:off x="7888421" y="3129846"/>
                    <a:ext cx="429309" cy="47121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69771DB-A280-40AF-A2B0-93DE714A842A}"/>
                    </a:ext>
                  </a:extLst>
                </p:cNvPr>
                <p:cNvSpPr/>
                <p:nvPr/>
              </p:nvSpPr>
              <p:spPr>
                <a:xfrm>
                  <a:off x="-2509156" y="632153"/>
                  <a:ext cx="5829300" cy="5829300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3" name="Text Box 2">
            <a:extLst>
              <a:ext uri="{FF2B5EF4-FFF2-40B4-BE49-F238E27FC236}">
                <a16:creationId xmlns:a16="http://schemas.microsoft.com/office/drawing/2014/main" id="{98FCE1A9-F8A0-4CB6-8540-5E183D88A6DA}"/>
              </a:ext>
            </a:extLst>
          </p:cNvPr>
          <p:cNvSpPr txBox="1"/>
          <p:nvPr/>
        </p:nvSpPr>
        <p:spPr>
          <a:xfrm>
            <a:off x="3221502" y="1661218"/>
            <a:ext cx="3581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4000" b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giờ?</a:t>
            </a:r>
            <a:endParaRPr lang="vi-VN" alt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299632" y="1699132"/>
            <a:ext cx="3641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vi-VN" alt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403259" y="4190969"/>
            <a:ext cx="5795645" cy="1785620"/>
          </a:xfrm>
          <a:prstGeom prst="cloud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8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giờ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15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phút</a:t>
            </a:r>
            <a:endParaRPr kumimoji="0" lang="vi-VN" altLang="zh-CN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1" name="Picture 6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0" y="4413250"/>
            <a:ext cx="2164080" cy="17487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2E6B73-94AE-4845-8D29-6ADFE5F3AC5A}"/>
              </a:ext>
            </a:extLst>
          </p:cNvPr>
          <p:cNvGrpSpPr/>
          <p:nvPr/>
        </p:nvGrpSpPr>
        <p:grpSpPr>
          <a:xfrm>
            <a:off x="6941404" y="529717"/>
            <a:ext cx="3070146" cy="2965292"/>
            <a:chOff x="7709324" y="2686474"/>
            <a:chExt cx="3070146" cy="29652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1A25EA-A12F-46E3-92D4-BAAEFCAF6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955" b="47973" l="1961" r="97148">
                          <a14:foregroundMark x1="13012" y1="5180" x2="13012" y2="5180"/>
                          <a14:foregroundMark x1="18360" y1="9910" x2="18360" y2="9910"/>
                          <a14:foregroundMark x1="12656" y1="47297" x2="12656" y2="47297"/>
                          <a14:foregroundMark x1="8734" y1="48198" x2="8734" y2="48198"/>
                          <a14:foregroundMark x1="13725" y1="47748" x2="13725" y2="47748"/>
                          <a14:foregroundMark x1="86809" y1="11261" x2="86809" y2="11261"/>
                          <a14:foregroundMark x1="86809" y1="9459" x2="89305" y2="25225"/>
                          <a14:foregroundMark x1="93048" y1="10586" x2="93226" y2="16216"/>
                          <a14:foregroundMark x1="97148" y1="19595" x2="97148" y2="19595"/>
                          <a14:foregroundMark x1="85205" y1="42342" x2="85205" y2="42342"/>
                          <a14:backgroundMark x1="13904" y1="25225" x2="13904" y2="25225"/>
                          <a14:backgroundMark x1="13904" y1="22072" x2="13904" y2="22072"/>
                          <a14:backgroundMark x1="84135" y1="27703" x2="84135" y2="27703"/>
                          <a14:backgroundMark x1="78966" y1="15766" x2="80392" y2="28604"/>
                          <a14:backgroundMark x1="80392" y1="28604" x2="80392" y2="28604"/>
                          <a14:backgroundMark x1="80927" y1="24550" x2="80570" y2="35586"/>
                          <a14:backgroundMark x1="82353" y1="37162" x2="82353" y2="37162"/>
                          <a14:backgroundMark x1="81818" y1="37387" x2="80392" y2="39865"/>
                          <a14:backgroundMark x1="79144" y1="13739" x2="79144" y2="13739"/>
                          <a14:backgroundMark x1="80570" y1="35586" x2="78966" y2="42793"/>
                          <a14:backgroundMark x1="82175" y1="39865" x2="82175" y2="398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5" t="-1267" r="466" b="50746"/>
            <a:stretch/>
          </p:blipFill>
          <p:spPr>
            <a:xfrm>
              <a:off x="9197267" y="2686474"/>
              <a:ext cx="1582203" cy="29652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221253-3B41-493A-A55F-FE90B2418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324" y="3545614"/>
              <a:ext cx="2055600" cy="199321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13DE68D-39AA-4AE8-87DB-24C05DB45EA2}"/>
                </a:ext>
              </a:extLst>
            </p:cNvPr>
            <p:cNvGrpSpPr/>
            <p:nvPr/>
          </p:nvGrpSpPr>
          <p:grpSpPr>
            <a:xfrm rot="16200000">
              <a:off x="7960606" y="3655417"/>
              <a:ext cx="1622307" cy="1759753"/>
              <a:chOff x="-1349047" y="-172358"/>
              <a:chExt cx="5829300" cy="582930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1D5F6B4-85BA-4767-B64D-13AA5CC039DA}"/>
                  </a:ext>
                </a:extLst>
              </p:cNvPr>
              <p:cNvSpPr/>
              <p:nvPr/>
            </p:nvSpPr>
            <p:spPr>
              <a:xfrm rot="20199584">
                <a:off x="959104" y="961472"/>
                <a:ext cx="471218" cy="1654038"/>
              </a:xfrm>
              <a:custGeom>
                <a:avLst/>
                <a:gdLst>
                  <a:gd name="connsiteX0" fmla="*/ 235609 w 471218"/>
                  <a:gd name="connsiteY0" fmla="*/ 0 h 1303317"/>
                  <a:gd name="connsiteX1" fmla="*/ 471218 w 471218"/>
                  <a:gd name="connsiteY1" fmla="*/ 235609 h 1303317"/>
                  <a:gd name="connsiteX2" fmla="*/ 345381 w 471218"/>
                  <a:gd name="connsiteY2" fmla="*/ 361446 h 1303317"/>
                  <a:gd name="connsiteX3" fmla="*/ 432006 w 471218"/>
                  <a:gd name="connsiteY3" fmla="*/ 1303317 h 1303317"/>
                  <a:gd name="connsiteX4" fmla="*/ 39212 w 471218"/>
                  <a:gd name="connsiteY4" fmla="*/ 1303317 h 1303317"/>
                  <a:gd name="connsiteX5" fmla="*/ 125838 w 471218"/>
                  <a:gd name="connsiteY5" fmla="*/ 361447 h 1303317"/>
                  <a:gd name="connsiteX6" fmla="*/ 0 w 471218"/>
                  <a:gd name="connsiteY6" fmla="*/ 235609 h 130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218" h="1303317">
                    <a:moveTo>
                      <a:pt x="235609" y="0"/>
                    </a:moveTo>
                    <a:lnTo>
                      <a:pt x="471218" y="235609"/>
                    </a:lnTo>
                    <a:lnTo>
                      <a:pt x="345381" y="361446"/>
                    </a:lnTo>
                    <a:lnTo>
                      <a:pt x="432006" y="1303317"/>
                    </a:lnTo>
                    <a:lnTo>
                      <a:pt x="39212" y="1303317"/>
                    </a:lnTo>
                    <a:lnTo>
                      <a:pt x="125838" y="361447"/>
                    </a:lnTo>
                    <a:lnTo>
                      <a:pt x="0" y="23560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82A8DD2-77AE-454D-843D-36D2BA1FDD51}"/>
                  </a:ext>
                </a:extLst>
              </p:cNvPr>
              <p:cNvSpPr/>
              <p:nvPr/>
            </p:nvSpPr>
            <p:spPr>
              <a:xfrm>
                <a:off x="-1349047" y="-172358"/>
                <a:ext cx="5829300" cy="58293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5EC48C-DE73-4828-B150-9DF49E82129A}"/>
                </a:ext>
              </a:extLst>
            </p:cNvPr>
            <p:cNvGrpSpPr/>
            <p:nvPr/>
          </p:nvGrpSpPr>
          <p:grpSpPr>
            <a:xfrm>
              <a:off x="7891883" y="3724140"/>
              <a:ext cx="1759753" cy="1622307"/>
              <a:chOff x="-640557" y="171451"/>
              <a:chExt cx="5829300" cy="582930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02852F2-CCE0-4554-AACD-27231D4CEF80}"/>
                  </a:ext>
                </a:extLst>
              </p:cNvPr>
              <p:cNvSpPr/>
              <p:nvPr/>
            </p:nvSpPr>
            <p:spPr>
              <a:xfrm rot="5400000">
                <a:off x="3068128" y="2038440"/>
                <a:ext cx="292093" cy="2056803"/>
              </a:xfrm>
              <a:custGeom>
                <a:avLst/>
                <a:gdLst>
                  <a:gd name="connsiteX0" fmla="*/ 138114 w 276228"/>
                  <a:gd name="connsiteY0" fmla="*/ 0 h 1900961"/>
                  <a:gd name="connsiteX1" fmla="*/ 276227 w 276228"/>
                  <a:gd name="connsiteY1" fmla="*/ 167411 h 1900961"/>
                  <a:gd name="connsiteX2" fmla="*/ 210352 w 276228"/>
                  <a:gd name="connsiteY2" fmla="*/ 247260 h 1900961"/>
                  <a:gd name="connsiteX3" fmla="*/ 276228 w 276228"/>
                  <a:gd name="connsiteY3" fmla="*/ 1900961 h 1900961"/>
                  <a:gd name="connsiteX4" fmla="*/ 1 w 276228"/>
                  <a:gd name="connsiteY4" fmla="*/ 1900961 h 1900961"/>
                  <a:gd name="connsiteX5" fmla="*/ 65877 w 276228"/>
                  <a:gd name="connsiteY5" fmla="*/ 247262 h 1900961"/>
                  <a:gd name="connsiteX6" fmla="*/ 0 w 276228"/>
                  <a:gd name="connsiteY6" fmla="*/ 167411 h 190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8" h="1900961">
                    <a:moveTo>
                      <a:pt x="138114" y="0"/>
                    </a:moveTo>
                    <a:lnTo>
                      <a:pt x="276227" y="167411"/>
                    </a:lnTo>
                    <a:lnTo>
                      <a:pt x="210352" y="247260"/>
                    </a:lnTo>
                    <a:lnTo>
                      <a:pt x="276228" y="1900961"/>
                    </a:lnTo>
                    <a:lnTo>
                      <a:pt x="1" y="1900961"/>
                    </a:lnTo>
                    <a:lnTo>
                      <a:pt x="65877" y="247262"/>
                    </a:lnTo>
                    <a:lnTo>
                      <a:pt x="0" y="167411"/>
                    </a:lnTo>
                    <a:close/>
                  </a:path>
                </a:pathLst>
              </a:cu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7D46072-59E1-439A-8EAE-4B1018647A44}"/>
                  </a:ext>
                </a:extLst>
              </p:cNvPr>
              <p:cNvSpPr/>
              <p:nvPr/>
            </p:nvSpPr>
            <p:spPr>
              <a:xfrm>
                <a:off x="-640557" y="171451"/>
                <a:ext cx="5829300" cy="58293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FECC68-FE99-4FB0-A898-C7B5F39A06F9}"/>
                </a:ext>
              </a:extLst>
            </p:cNvPr>
            <p:cNvGrpSpPr/>
            <p:nvPr/>
          </p:nvGrpSpPr>
          <p:grpSpPr>
            <a:xfrm>
              <a:off x="7891883" y="3724140"/>
              <a:ext cx="1759753" cy="1622307"/>
              <a:chOff x="-2509156" y="632153"/>
              <a:chExt cx="5829300" cy="58293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26CE4C2-4B90-445E-984D-F53E92BAA81C}"/>
                  </a:ext>
                </a:extLst>
              </p:cNvPr>
              <p:cNvGrpSpPr/>
              <p:nvPr/>
            </p:nvGrpSpPr>
            <p:grpSpPr>
              <a:xfrm>
                <a:off x="-42181" y="3099128"/>
                <a:ext cx="658175" cy="778909"/>
                <a:chOff x="7747136" y="2981324"/>
                <a:chExt cx="658175" cy="778909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8D62A3C-2995-4E07-AD23-29AEBEA43FA1}"/>
                    </a:ext>
                  </a:extLst>
                </p:cNvPr>
                <p:cNvSpPr/>
                <p:nvPr/>
              </p:nvSpPr>
              <p:spPr>
                <a:xfrm>
                  <a:off x="7747136" y="2981324"/>
                  <a:ext cx="658175" cy="77890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9F237A2-12A9-43A1-949A-36962C1DC6AD}"/>
                    </a:ext>
                  </a:extLst>
                </p:cNvPr>
                <p:cNvSpPr/>
                <p:nvPr/>
              </p:nvSpPr>
              <p:spPr>
                <a:xfrm>
                  <a:off x="7888421" y="3129846"/>
                  <a:ext cx="429309" cy="4712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</p:grp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C7F9767-7E5E-4B9B-A596-28CA1C43AEEE}"/>
                  </a:ext>
                </a:extLst>
              </p:cNvPr>
              <p:cNvSpPr/>
              <p:nvPr/>
            </p:nvSpPr>
            <p:spPr>
              <a:xfrm>
                <a:off x="-2509156" y="632153"/>
                <a:ext cx="5829300" cy="58293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5" y="584372"/>
            <a:ext cx="9472930" cy="245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2377440" y="1306625"/>
            <a:ext cx="717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khoảng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….?</a:t>
            </a:r>
            <a:endParaRPr lang="vi-VN" alt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990" y="4580255"/>
            <a:ext cx="2277745" cy="2277745"/>
          </a:xfrm>
          <a:prstGeom prst="rect">
            <a:avLst/>
          </a:prstGeom>
        </p:spPr>
      </p:pic>
      <p:sp>
        <p:nvSpPr>
          <p:cNvPr id="8" name="A">
            <a:extLst>
              <a:ext uri="{FF2B5EF4-FFF2-40B4-BE49-F238E27FC236}">
                <a16:creationId xmlns:a16="http://schemas.microsoft.com/office/drawing/2014/main" id="{0AB4F672-FD33-4DEC-9590-33746C6A3139}"/>
              </a:ext>
            </a:extLst>
          </p:cNvPr>
          <p:cNvSpPr/>
          <p:nvPr/>
        </p:nvSpPr>
        <p:spPr>
          <a:xfrm>
            <a:off x="6207519" y="3994051"/>
            <a:ext cx="344684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b="1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3 m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5B52AB22-CA6A-428D-B0DD-AD2C88AEDC0F}"/>
              </a:ext>
            </a:extLst>
          </p:cNvPr>
          <p:cNvSpPr/>
          <p:nvPr/>
        </p:nvSpPr>
        <p:spPr>
          <a:xfrm>
            <a:off x="2083823" y="4024206"/>
            <a:ext cx="3360183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 3 cm</a:t>
            </a: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09C4068C-4CC7-49CB-BCC7-E60258361380}"/>
              </a:ext>
            </a:extLst>
          </p:cNvPr>
          <p:cNvSpPr/>
          <p:nvPr/>
        </p:nvSpPr>
        <p:spPr>
          <a:xfrm>
            <a:off x="2083823" y="5007393"/>
            <a:ext cx="3360183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B.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3 dm </a:t>
            </a:r>
          </a:p>
        </p:txBody>
      </p:sp>
      <p:sp>
        <p:nvSpPr>
          <p:cNvPr id="11" name="D">
            <a:extLst>
              <a:ext uri="{FF2B5EF4-FFF2-40B4-BE49-F238E27FC236}">
                <a16:creationId xmlns:a16="http://schemas.microsoft.com/office/drawing/2014/main" id="{3C2AC93F-535B-4DE7-9AD8-7018172C7824}"/>
              </a:ext>
            </a:extLst>
          </p:cNvPr>
          <p:cNvSpPr/>
          <p:nvPr/>
        </p:nvSpPr>
        <p:spPr>
          <a:xfrm>
            <a:off x="6207519" y="5007393"/>
            <a:ext cx="344684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D. 3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304800"/>
            <a:ext cx="10197620" cy="39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2377213" y="2666565"/>
            <a:ext cx="817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ki-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lô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-gam?</a:t>
            </a:r>
            <a:endParaRPr lang="vi-VN" alt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9563" y="4422193"/>
            <a:ext cx="2753614" cy="2215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571F3-F835-42C5-88F0-BE07C368B6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755096"/>
            <a:ext cx="4484976" cy="1804291"/>
          </a:xfrm>
          <a:prstGeom prst="rect">
            <a:avLst/>
          </a:prstGeom>
        </p:spPr>
      </p:pic>
      <p:sp>
        <p:nvSpPr>
          <p:cNvPr id="10" name="A">
            <a:extLst>
              <a:ext uri="{FF2B5EF4-FFF2-40B4-BE49-F238E27FC236}">
                <a16:creationId xmlns:a16="http://schemas.microsoft.com/office/drawing/2014/main" id="{D6ABE245-28DE-464A-8697-EA91C2ED4D2B}"/>
              </a:ext>
            </a:extLst>
          </p:cNvPr>
          <p:cNvSpPr/>
          <p:nvPr/>
        </p:nvSpPr>
        <p:spPr>
          <a:xfrm>
            <a:off x="1561615" y="5564418"/>
            <a:ext cx="344684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4 kg</a:t>
            </a: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3422F86C-13AB-4628-8F2B-AF58AAB50B4E}"/>
              </a:ext>
            </a:extLst>
          </p:cNvPr>
          <p:cNvSpPr/>
          <p:nvPr/>
        </p:nvSpPr>
        <p:spPr>
          <a:xfrm>
            <a:off x="5901192" y="4322746"/>
            <a:ext cx="3360183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 13 kg</a:t>
            </a:r>
          </a:p>
        </p:txBody>
      </p:sp>
      <p:sp>
        <p:nvSpPr>
          <p:cNvPr id="12" name="B">
            <a:extLst>
              <a:ext uri="{FF2B5EF4-FFF2-40B4-BE49-F238E27FC236}">
                <a16:creationId xmlns:a16="http://schemas.microsoft.com/office/drawing/2014/main" id="{A40E42CB-C7D8-4B32-B70D-61B0274D4C63}"/>
              </a:ext>
            </a:extLst>
          </p:cNvPr>
          <p:cNvSpPr/>
          <p:nvPr/>
        </p:nvSpPr>
        <p:spPr>
          <a:xfrm>
            <a:off x="1604946" y="4419759"/>
            <a:ext cx="3360183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A.  9 kg</a:t>
            </a: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43C47133-2619-4648-9B34-B0346DF7D633}"/>
              </a:ext>
            </a:extLst>
          </p:cNvPr>
          <p:cNvSpPr/>
          <p:nvPr/>
        </p:nvSpPr>
        <p:spPr>
          <a:xfrm>
            <a:off x="5902719" y="5458219"/>
            <a:ext cx="344684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D. 5 kg</a:t>
            </a:r>
          </a:p>
        </p:txBody>
      </p:sp>
    </p:spTree>
    <p:extLst>
      <p:ext uri="{BB962C8B-B14F-4D97-AF65-F5344CB8AC3E}">
        <p14:creationId xmlns:p14="http://schemas.microsoft.com/office/powerpoint/2010/main" val="3179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– </a:t>
            </a:r>
            <a:endParaRPr lang="en-US" sz="4800" b="1" dirty="0" smtClean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smtClean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677916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5015</TotalTime>
  <Words>314</Words>
  <Application>Microsoft Office PowerPoint</Application>
  <PresentationFormat>Widescreen</PresentationFormat>
  <Paragraphs>50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Microsoft YaHei</vt:lpstr>
      <vt:lpstr>SimSun</vt:lpstr>
      <vt:lpstr>Arial</vt:lpstr>
      <vt:lpstr>Calibri</vt:lpstr>
      <vt:lpstr>Cambria Math</vt:lpstr>
      <vt:lpstr>Segoe UI Symbol</vt:lpstr>
      <vt:lpstr>Times New Roman</vt:lpstr>
      <vt:lpstr>UTM Avo</vt:lpstr>
      <vt:lpstr>1_Office Theme</vt:lpstr>
      <vt:lpstr>Tuần 35 Bài 97: Ôn tập về hình học  và đo lường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</cp:lastModifiedBy>
  <cp:revision>819</cp:revision>
  <dcterms:created xsi:type="dcterms:W3CDTF">2021-02-20T02:56:00Z</dcterms:created>
  <dcterms:modified xsi:type="dcterms:W3CDTF">2023-05-10T07:09:39Z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