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ags/tag63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8.xml" ContentType="application/vnd.openxmlformats-officedocument.presentationml.tags+xml"/>
  <Override PartName="/ppt/notesSlides/notesSlide13.xml" ContentType="application/vnd.openxmlformats-officedocument.presentationml.notesSlide+xml"/>
  <Override PartName="/ppt/tags/tag6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32" r:id="rId4"/>
    <p:sldMasterId id="2147483743" r:id="rId5"/>
  </p:sldMasterIdLst>
  <p:notesMasterIdLst>
    <p:notesMasterId r:id="rId20"/>
  </p:notesMasterIdLst>
  <p:sldIdLst>
    <p:sldId id="257" r:id="rId6"/>
    <p:sldId id="298" r:id="rId7"/>
    <p:sldId id="259" r:id="rId8"/>
    <p:sldId id="300" r:id="rId9"/>
    <p:sldId id="260" r:id="rId10"/>
    <p:sldId id="280" r:id="rId11"/>
    <p:sldId id="282" r:id="rId12"/>
    <p:sldId id="283" r:id="rId13"/>
    <p:sldId id="284" r:id="rId14"/>
    <p:sldId id="294" r:id="rId15"/>
    <p:sldId id="256" r:id="rId16"/>
    <p:sldId id="296" r:id="rId17"/>
    <p:sldId id="268" r:id="rId18"/>
    <p:sldId id="269" r:id="rId19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4FF"/>
    <a:srgbClr val="29A8FF"/>
    <a:srgbClr val="0099FF"/>
    <a:srgbClr val="15A0FF"/>
    <a:srgbClr val="00CC00"/>
    <a:srgbClr val="00FF00"/>
    <a:srgbClr val="006600"/>
    <a:srgbClr val="FFECD9"/>
    <a:srgbClr val="FF6600"/>
    <a:srgbClr val="BD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92" d="100"/>
          <a:sy n="92" d="100"/>
        </p:scale>
        <p:origin x="76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18D71-9759-41C7-A1E4-FA9395B00944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5818-C3F9-4DD9-AB66-6C6853E6C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3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9F42C-2DAE-424C-A4B8-3140182C3E9F}" type="slidenum">
              <a:rPr lang="zh-CN" altLang="en-US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7705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9F42C-2DAE-424C-A4B8-3140182C3E9F}" type="slidenum">
              <a:rPr lang="zh-CN" altLang="en-US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2688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E5818-C3F9-4DD9-AB66-6C6853E6C7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10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E5818-C3F9-4DD9-AB66-6C6853E6C7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9F42C-2DAE-424C-A4B8-3140182C3E9F}" type="slidenum">
              <a:rPr lang="zh-CN" altLang="en-US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3362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9F42C-2DAE-424C-A4B8-3140182C3E9F}" type="slidenum">
              <a:rPr lang="zh-CN" altLang="en-US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5483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9F42C-2DAE-424C-A4B8-3140182C3E9F}" type="slidenum">
              <a:rPr lang="zh-CN" altLang="en-US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435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9A68BB-E82B-4776-A1D3-ED4B6AEBD87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  <a:p>
            <a:pPr eaLnBrk="1" hangingPunct="1"/>
            <a:endParaRPr lang="zh-CN" altLang="zh-CN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600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9F42C-2DAE-424C-A4B8-3140182C3E9F}" type="slidenum">
              <a:rPr lang="zh-CN" altLang="en-US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620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6BE-8415-4B98-BB21-4BCD16E4340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28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8D759-F331-45F8-A88F-80B33B92E61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4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7CAA-3F25-4371-9A41-A60ADE6BB77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84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7CAA-3F25-4371-9A41-A60ADE6BB77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8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0F7-5E96-467C-A1D6-7F7F8B413AC7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D1A2-87CF-448D-9ACF-4F59BCB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0F7-5E96-467C-A1D6-7F7F8B413AC7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D1A2-87CF-448D-9ACF-4F59BCB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0F7-5E96-467C-A1D6-7F7F8B413AC7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D1A2-87CF-448D-9ACF-4F59BCB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3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89998" tIns="46799" rIns="89998" bIns="46799" anchor="b" anchorCtr="0">
            <a:normAutofit/>
          </a:bodyPr>
          <a:lstStyle>
            <a:lvl1pPr algn="ctr">
              <a:defRPr sz="4500" b="1" i="0" spc="225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89998" tIns="46799" rIns="89998" bIns="46799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89998" tIns="46799" rIns="89998" bIns="46799" rtlCol="0" anchor="ctr" anchorCtr="0">
            <a:normAutofit/>
          </a:bodyPr>
          <a:lstStyle>
            <a:lvl1pPr marL="0" marR="0" algn="l" defTabSz="685783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89998" tIns="46799" rIns="89998" bIns="46799" rtlCol="0">
            <a:normAutofit/>
          </a:bodyPr>
          <a:lstStyle>
            <a:lvl1pPr marL="0" marR="0" lvl="0" indent="0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892" marR="0" lvl="1" indent="0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20726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85783" marR="0" lvl="2" indent="0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028675" marR="0" lvl="3" indent="0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371566" marR="0" lvl="4" indent="0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9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89998" tIns="46799" rIns="89998" bIns="46799" anchor="b" anchorCtr="0">
            <a:normAutofit/>
          </a:bodyPr>
          <a:lstStyle>
            <a:lvl1pPr>
              <a:defRPr sz="3300" b="1" i="0" u="none" strike="noStrike" kern="1200" cap="none" spc="225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89998" tIns="46799" rIns="89998" bIns="46799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4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89998" tIns="46799" rIns="89998" bIns="46799" rtlCol="0" anchor="ctr" anchorCtr="0">
            <a:normAutofit/>
          </a:bodyPr>
          <a:lstStyle>
            <a:lvl1pPr marL="0" marR="0" lvl="0" algn="l" defTabSz="685783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89998" tIns="46799" rIns="89998" bIns="46799" rtlCol="0">
            <a:normAutofit/>
          </a:bodyPr>
          <a:lstStyle>
            <a:lvl1pPr marL="171446" marR="0" lvl="0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37" marR="0" lvl="1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tabLst>
                <a:tab pos="120726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28" marR="0" lvl="2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20" marR="0" lvl="3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12" marR="0" lvl="4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89998" tIns="46799" rIns="89998" bIns="46799">
            <a:normAutofit/>
          </a:bodyPr>
          <a:lstStyle>
            <a:lvl1pPr marL="171446" indent="-171446">
              <a:lnSpc>
                <a:spcPct val="130000"/>
              </a:lnSpc>
              <a:buFont typeface="Wingdings" panose="05000000000000000000" pitchFamily="2" charset="2"/>
              <a:buChar char="l"/>
              <a:defRPr sz="1200" spc="113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37" indent="-171446">
              <a:lnSpc>
                <a:spcPct val="130000"/>
              </a:lnSpc>
              <a:buFont typeface="Wingdings" panose="05000000000000000000" pitchFamily="2" charset="2"/>
              <a:buChar char="l"/>
              <a:defRPr sz="1200" spc="113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28" indent="-171446">
              <a:lnSpc>
                <a:spcPct val="130000"/>
              </a:lnSpc>
              <a:buFont typeface="Wingdings" panose="05000000000000000000" pitchFamily="2" charset="2"/>
              <a:buChar char="l"/>
              <a:defRPr sz="1200" spc="113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20" indent="-171446">
              <a:lnSpc>
                <a:spcPct val="130000"/>
              </a:lnSpc>
              <a:buFont typeface="Wingdings" panose="05000000000000000000" pitchFamily="2" charset="2"/>
              <a:buChar char="l"/>
              <a:defRPr sz="1200" spc="113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89998" tIns="46799" rIns="89998" bIns="46799" rtlCol="0" anchor="ctr" anchorCtr="0">
            <a:normAutofit/>
          </a:bodyPr>
          <a:lstStyle>
            <a:lvl1pPr marL="0" marR="0" lvl="0" algn="l" defTabSz="685783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597" tIns="38099" rIns="76198" bIns="38099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597" tIns="0" rIns="82548" bIns="0" rtlCol="0">
            <a:normAutofit/>
          </a:bodyPr>
          <a:lstStyle>
            <a:lvl1pPr marL="171446" marR="0" lvl="0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37" marR="0" lvl="1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tabLst>
                <a:tab pos="120726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28" marR="0" lvl="2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20" marR="0" lvl="3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12" marR="0" lvl="4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597" tIns="38099" rIns="76198" bIns="38099" rtlCol="0" anchor="t" anchorCtr="0">
            <a:normAutofit/>
          </a:bodyPr>
          <a:lstStyle>
            <a:lvl1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597" tIns="0" rIns="82548" bIns="0" rtlCol="0">
            <a:normAutofit/>
          </a:bodyPr>
          <a:lstStyle>
            <a:lvl1pPr marL="171446" marR="0" lvl="0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37" marR="0" lvl="1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tabLst>
                <a:tab pos="120726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28" marR="0" lvl="2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20" marR="0" lvl="3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12" marR="0" lvl="4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89998" tIns="46799" rIns="89998" bIns="46799" rtlCol="0" anchor="ctr" anchorCtr="0">
            <a:normAutofit/>
          </a:bodyPr>
          <a:lstStyle>
            <a:lvl1pPr marL="0" marR="0" lvl="0" algn="l" defTabSz="685783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844800" cy="3456000"/>
          </a:xfrm>
        </p:spPr>
        <p:txBody>
          <a:bodyPr vert="horz" lIns="89998" tIns="46799" rIns="89998" bIns="46799" rtlCol="0">
            <a:normAutofit/>
          </a:bodyPr>
          <a:lstStyle>
            <a:lvl1pPr marL="0" marR="0" lvl="0" indent="0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37" marR="0" lvl="1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26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28" marR="0" lvl="2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20" marR="0" lvl="3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12" marR="0" lvl="4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89998" tIns="46799" rIns="89998" bIns="46799" rtlCol="0">
            <a:normAutofit/>
          </a:bodyPr>
          <a:lstStyle>
            <a:lvl1pPr marL="0" marR="0" lvl="0" indent="0" algn="l" defTabSz="685783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2024/5/2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79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0F7-5E96-467C-A1D6-7F7F8B413AC7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D1A2-87CF-448D-9ACF-4F59BCB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9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89998" tIns="46799" rIns="89998" bIns="46799" rtlCol="0" anchor="ctr" anchorCtr="0">
            <a:normAutofit/>
          </a:bodyPr>
          <a:lstStyle>
            <a:lvl1pPr marL="0" marR="0" lvl="0" algn="l" defTabSz="685783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799" tIns="46799" rIns="46799" bIns="46799"/>
          <a:lstStyle>
            <a:lvl1pPr indent="0" eaLnBrk="1" fontAlgn="auto" latinLnBrk="0" hangingPunct="1">
              <a:lnSpc>
                <a:spcPct val="160000"/>
              </a:lnSpc>
              <a:spcAft>
                <a:spcPts val="1200"/>
              </a:spcAft>
              <a:buNone/>
              <a:defRPr spc="22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200"/>
              </a:spcAft>
              <a:buNone/>
              <a:defRPr spc="22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200"/>
              </a:spcAft>
              <a:buNone/>
              <a:defRPr spc="22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200"/>
              </a:spcAft>
              <a:buNone/>
              <a:defRPr spc="22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200"/>
              </a:spcAft>
              <a:buNone/>
              <a:defRPr spc="22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46" indent="-171446">
              <a:lnSpc>
                <a:spcPct val="130000"/>
              </a:lnSpc>
              <a:buFont typeface="Wingdings" panose="05000000000000000000" pitchFamily="2" charset="2"/>
              <a:buChar char="l"/>
              <a:defRPr spc="11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37" indent="-171446">
              <a:lnSpc>
                <a:spcPct val="130000"/>
              </a:lnSpc>
              <a:buFont typeface="Wingdings" panose="05000000000000000000" pitchFamily="2" charset="2"/>
              <a:buChar char="l"/>
              <a:defRPr spc="11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28" indent="-171446">
              <a:lnSpc>
                <a:spcPct val="130000"/>
              </a:lnSpc>
              <a:buFont typeface="Wingdings" panose="05000000000000000000" pitchFamily="2" charset="2"/>
              <a:buChar char="l"/>
              <a:defRPr spc="11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20" indent="-171446">
              <a:lnSpc>
                <a:spcPct val="130000"/>
              </a:lnSpc>
              <a:buFont typeface="Wingdings" panose="05000000000000000000" pitchFamily="2" charset="2"/>
              <a:buChar char="l"/>
              <a:defRPr spc="11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12" indent="-171446">
              <a:lnSpc>
                <a:spcPct val="130000"/>
              </a:lnSpc>
              <a:buFont typeface="Wingdings" panose="05000000000000000000" pitchFamily="2" charset="2"/>
              <a:buChar char="l"/>
              <a:defRPr spc="11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165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89998" tIns="46799" rIns="89998" bIns="46799" rtlCol="0" anchor="t" anchorCtr="0">
            <a:normAutofit/>
          </a:bodyPr>
          <a:lstStyle>
            <a:lvl1pPr marL="0" marR="0" algn="ctr" defTabSz="685783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89998" tIns="46799" rIns="89998" bIns="46799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19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3AE-6BBB-4EBC-B8BD-29CB8F6AE3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7C1-EFFC-4D4F-B0C4-0419627CE2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6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3AE-6BBB-4EBC-B8BD-29CB8F6AE3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7C1-EFFC-4D4F-B0C4-0419627CE2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3AE-6BBB-4EBC-B8BD-29CB8F6AE3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7C1-EFFC-4D4F-B0C4-0419627CE2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3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3AE-6BBB-4EBC-B8BD-29CB8F6AE3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7C1-EFFC-4D4F-B0C4-0419627CE2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3AE-6BBB-4EBC-B8BD-29CB8F6AE3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7C1-EFFC-4D4F-B0C4-0419627CE2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9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3AE-6BBB-4EBC-B8BD-29CB8F6AE3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7C1-EFFC-4D4F-B0C4-0419627CE2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3AE-6BBB-4EBC-B8BD-29CB8F6AE3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7C1-EFFC-4D4F-B0C4-0419627CE2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0F7-5E96-467C-A1D6-7F7F8B413AC7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D1A2-87CF-448D-9ACF-4F59BCB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3AE-6BBB-4EBC-B8BD-29CB8F6AE3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7C1-EFFC-4D4F-B0C4-0419627CE2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3AE-6BBB-4EBC-B8BD-29CB8F6AE3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7C1-EFFC-4D4F-B0C4-0419627CE2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3AE-6BBB-4EBC-B8BD-29CB8F6AE3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7C1-EFFC-4D4F-B0C4-0419627CE2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3AE-6BBB-4EBC-B8BD-29CB8F6AE3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7C1-EFFC-4D4F-B0C4-0419627CE2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8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7415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7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95548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0F7-5E96-467C-A1D6-7F7F8B413AC7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D1A2-87CF-448D-9ACF-4F59BCB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1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380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6084" y="1597597"/>
            <a:ext cx="7771837" cy="1102979"/>
          </a:xfrm>
          <a:prstGeom prst="rect">
            <a:avLst/>
          </a:prstGeom>
        </p:spPr>
        <p:txBody>
          <a:bodyPr lIns="49760" tIns="24881" rIns="49760" bIns="248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300" y="2914277"/>
            <a:ext cx="6401405" cy="1314957"/>
          </a:xfrm>
          <a:prstGeom prst="rect">
            <a:avLst/>
          </a:prstGeom>
        </p:spPr>
        <p:txBody>
          <a:bodyPr lIns="49760" tIns="24881" rIns="49760" bIns="24881"/>
          <a:lstStyle>
            <a:lvl1pPr marL="0" indent="0" algn="ctr">
              <a:buNone/>
              <a:defRPr/>
            </a:lvl1pPr>
            <a:lvl2pPr marL="248796" indent="0" algn="ctr">
              <a:buNone/>
              <a:defRPr/>
            </a:lvl2pPr>
            <a:lvl3pPr marL="497591" indent="0" algn="ctr">
              <a:buNone/>
              <a:defRPr/>
            </a:lvl3pPr>
            <a:lvl4pPr marL="746387" indent="0" algn="ctr">
              <a:buNone/>
              <a:defRPr/>
            </a:lvl4pPr>
            <a:lvl5pPr marL="995183" indent="0" algn="ctr">
              <a:buNone/>
              <a:defRPr/>
            </a:lvl5pPr>
            <a:lvl6pPr marL="1243979" indent="0" algn="ctr">
              <a:buNone/>
              <a:defRPr/>
            </a:lvl6pPr>
            <a:lvl7pPr marL="1492775" indent="0" algn="ctr">
              <a:buNone/>
              <a:defRPr/>
            </a:lvl7pPr>
            <a:lvl8pPr marL="1741571" indent="0" algn="ctr">
              <a:buNone/>
              <a:defRPr/>
            </a:lvl8pPr>
            <a:lvl9pPr marL="1990367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92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13" y="205949"/>
            <a:ext cx="8230379" cy="857393"/>
          </a:xfrm>
          <a:prstGeom prst="rect">
            <a:avLst/>
          </a:prstGeom>
        </p:spPr>
        <p:txBody>
          <a:bodyPr lIns="49760" tIns="24881" rIns="49760" bIns="248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813" y="1200352"/>
            <a:ext cx="8230379" cy="3394244"/>
          </a:xfrm>
          <a:prstGeom prst="rect">
            <a:avLst/>
          </a:prstGeom>
        </p:spPr>
        <p:txBody>
          <a:bodyPr lIns="49760" tIns="24881" rIns="49760" bIns="2488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6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20" y="3305491"/>
            <a:ext cx="7772703" cy="1021117"/>
          </a:xfrm>
          <a:prstGeom prst="rect">
            <a:avLst/>
          </a:prstGeom>
        </p:spPr>
        <p:txBody>
          <a:bodyPr lIns="49760" tIns="24881" rIns="49760" bIns="24881" anchor="t"/>
          <a:lstStyle>
            <a:lvl1pPr algn="l">
              <a:defRPr sz="22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20" y="2180108"/>
            <a:ext cx="7772703" cy="1125383"/>
          </a:xfrm>
          <a:prstGeom prst="rect">
            <a:avLst/>
          </a:prstGeom>
        </p:spPr>
        <p:txBody>
          <a:bodyPr lIns="49760" tIns="24881" rIns="49760" bIns="24881" anchor="b"/>
          <a:lstStyle>
            <a:lvl1pPr marL="0" indent="0">
              <a:buNone/>
              <a:defRPr sz="1100"/>
            </a:lvl1pPr>
            <a:lvl2pPr marL="248796" indent="0">
              <a:buNone/>
              <a:defRPr sz="1000"/>
            </a:lvl2pPr>
            <a:lvl3pPr marL="497591" indent="0">
              <a:buNone/>
              <a:defRPr sz="900"/>
            </a:lvl3pPr>
            <a:lvl4pPr marL="746387" indent="0">
              <a:buNone/>
              <a:defRPr sz="800"/>
            </a:lvl4pPr>
            <a:lvl5pPr marL="995183" indent="0">
              <a:buNone/>
              <a:defRPr sz="800"/>
            </a:lvl5pPr>
            <a:lvl6pPr marL="1243979" indent="0">
              <a:buNone/>
              <a:defRPr sz="800"/>
            </a:lvl6pPr>
            <a:lvl7pPr marL="1492775" indent="0">
              <a:buNone/>
              <a:defRPr sz="800"/>
            </a:lvl7pPr>
            <a:lvl8pPr marL="1741571" indent="0">
              <a:buNone/>
              <a:defRPr sz="800"/>
            </a:lvl8pPr>
            <a:lvl9pPr marL="1990367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9733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13" y="205949"/>
            <a:ext cx="8230379" cy="857393"/>
          </a:xfrm>
          <a:prstGeom prst="rect">
            <a:avLst/>
          </a:prstGeom>
        </p:spPr>
        <p:txBody>
          <a:bodyPr lIns="49760" tIns="24881" rIns="49760" bIns="248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811" y="1200352"/>
            <a:ext cx="4073228" cy="3394244"/>
          </a:xfrm>
          <a:prstGeom prst="rect">
            <a:avLst/>
          </a:prstGeom>
        </p:spPr>
        <p:txBody>
          <a:bodyPr lIns="49760" tIns="24881" rIns="49760" bIns="24881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3097" y="1200352"/>
            <a:ext cx="4074094" cy="3394244"/>
          </a:xfrm>
          <a:prstGeom prst="rect">
            <a:avLst/>
          </a:prstGeom>
        </p:spPr>
        <p:txBody>
          <a:bodyPr lIns="49760" tIns="24881" rIns="49760" bIns="24881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2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13" y="205949"/>
            <a:ext cx="8230379" cy="857393"/>
          </a:xfrm>
          <a:prstGeom prst="rect">
            <a:avLst/>
          </a:prstGeom>
        </p:spPr>
        <p:txBody>
          <a:bodyPr lIns="49760" tIns="24881" rIns="49760" bIns="24881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6811" y="1151235"/>
            <a:ext cx="4040352" cy="479968"/>
          </a:xfrm>
          <a:prstGeom prst="rect">
            <a:avLst/>
          </a:prstGeom>
        </p:spPr>
        <p:txBody>
          <a:bodyPr lIns="49760" tIns="24881" rIns="49760" bIns="24881" anchor="b"/>
          <a:lstStyle>
            <a:lvl1pPr marL="0" indent="0">
              <a:buNone/>
              <a:defRPr sz="1300" b="1"/>
            </a:lvl1pPr>
            <a:lvl2pPr marL="248796" indent="0">
              <a:buNone/>
              <a:defRPr sz="1100" b="1"/>
            </a:lvl2pPr>
            <a:lvl3pPr marL="497591" indent="0">
              <a:buNone/>
              <a:defRPr sz="1000" b="1"/>
            </a:lvl3pPr>
            <a:lvl4pPr marL="746387" indent="0">
              <a:buNone/>
              <a:defRPr sz="900" b="1"/>
            </a:lvl4pPr>
            <a:lvl5pPr marL="995183" indent="0">
              <a:buNone/>
              <a:defRPr sz="900" b="1"/>
            </a:lvl5pPr>
            <a:lvl6pPr marL="1243979" indent="0">
              <a:buNone/>
              <a:defRPr sz="900" b="1"/>
            </a:lvl6pPr>
            <a:lvl7pPr marL="1492775" indent="0">
              <a:buNone/>
              <a:defRPr sz="900" b="1"/>
            </a:lvl7pPr>
            <a:lvl8pPr marL="1741571" indent="0">
              <a:buNone/>
              <a:defRPr sz="900" b="1"/>
            </a:lvl8pPr>
            <a:lvl9pPr marL="1990367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811" y="1631204"/>
            <a:ext cx="4040352" cy="2963393"/>
          </a:xfrm>
          <a:prstGeom prst="rect">
            <a:avLst/>
          </a:prstGeom>
        </p:spPr>
        <p:txBody>
          <a:bodyPr lIns="49760" tIns="24881" rIns="49760" bIns="24881"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108" y="1151235"/>
            <a:ext cx="4042082" cy="479968"/>
          </a:xfrm>
          <a:prstGeom prst="rect">
            <a:avLst/>
          </a:prstGeom>
        </p:spPr>
        <p:txBody>
          <a:bodyPr lIns="49760" tIns="24881" rIns="49760" bIns="24881" anchor="b"/>
          <a:lstStyle>
            <a:lvl1pPr marL="0" indent="0">
              <a:buNone/>
              <a:defRPr sz="1300" b="1"/>
            </a:lvl1pPr>
            <a:lvl2pPr marL="248796" indent="0">
              <a:buNone/>
              <a:defRPr sz="1100" b="1"/>
            </a:lvl2pPr>
            <a:lvl3pPr marL="497591" indent="0">
              <a:buNone/>
              <a:defRPr sz="1000" b="1"/>
            </a:lvl3pPr>
            <a:lvl4pPr marL="746387" indent="0">
              <a:buNone/>
              <a:defRPr sz="900" b="1"/>
            </a:lvl4pPr>
            <a:lvl5pPr marL="995183" indent="0">
              <a:buNone/>
              <a:defRPr sz="900" b="1"/>
            </a:lvl5pPr>
            <a:lvl6pPr marL="1243979" indent="0">
              <a:buNone/>
              <a:defRPr sz="900" b="1"/>
            </a:lvl6pPr>
            <a:lvl7pPr marL="1492775" indent="0">
              <a:buNone/>
              <a:defRPr sz="900" b="1"/>
            </a:lvl7pPr>
            <a:lvl8pPr marL="1741571" indent="0">
              <a:buNone/>
              <a:defRPr sz="900" b="1"/>
            </a:lvl8pPr>
            <a:lvl9pPr marL="1990367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108" y="1631204"/>
            <a:ext cx="4042082" cy="2963393"/>
          </a:xfrm>
          <a:prstGeom prst="rect">
            <a:avLst/>
          </a:prstGeom>
        </p:spPr>
        <p:txBody>
          <a:bodyPr lIns="49760" tIns="24881" rIns="49760" bIns="24881"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13" y="205949"/>
            <a:ext cx="8230379" cy="857393"/>
          </a:xfrm>
          <a:prstGeom prst="rect">
            <a:avLst/>
          </a:prstGeom>
        </p:spPr>
        <p:txBody>
          <a:bodyPr lIns="49760" tIns="24881" rIns="49760" bIns="248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2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0F7-5E96-467C-A1D6-7F7F8B413AC7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D1A2-87CF-448D-9ACF-4F59BCB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7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3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13" y="205087"/>
            <a:ext cx="3009067" cy="871181"/>
          </a:xfrm>
          <a:prstGeom prst="rect">
            <a:avLst/>
          </a:prstGeom>
        </p:spPr>
        <p:txBody>
          <a:bodyPr lIns="49760" tIns="24881" rIns="49760" bIns="24881" anchor="b"/>
          <a:lstStyle>
            <a:lvl1pPr algn="l">
              <a:defRPr sz="1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889" y="205086"/>
            <a:ext cx="5112300" cy="4389510"/>
          </a:xfrm>
          <a:prstGeom prst="rect">
            <a:avLst/>
          </a:prstGeom>
        </p:spPr>
        <p:txBody>
          <a:bodyPr lIns="49760" tIns="24881" rIns="49760" bIns="24881"/>
          <a:lstStyle>
            <a:lvl1pPr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6813" y="1076268"/>
            <a:ext cx="3009067" cy="3518329"/>
          </a:xfrm>
          <a:prstGeom prst="rect">
            <a:avLst/>
          </a:prstGeom>
        </p:spPr>
        <p:txBody>
          <a:bodyPr lIns="49760" tIns="24881" rIns="49760" bIns="24881"/>
          <a:lstStyle>
            <a:lvl1pPr marL="0" indent="0">
              <a:buNone/>
              <a:defRPr sz="800"/>
            </a:lvl1pPr>
            <a:lvl2pPr marL="248796" indent="0">
              <a:buNone/>
              <a:defRPr sz="700"/>
            </a:lvl2pPr>
            <a:lvl3pPr marL="497591" indent="0">
              <a:buNone/>
              <a:defRPr sz="500"/>
            </a:lvl3pPr>
            <a:lvl4pPr marL="746387" indent="0">
              <a:buNone/>
              <a:defRPr sz="500"/>
            </a:lvl4pPr>
            <a:lvl5pPr marL="995183" indent="0">
              <a:buNone/>
              <a:defRPr sz="500"/>
            </a:lvl5pPr>
            <a:lvl6pPr marL="1243979" indent="0">
              <a:buNone/>
              <a:defRPr sz="500"/>
            </a:lvl6pPr>
            <a:lvl7pPr marL="1492775" indent="0">
              <a:buNone/>
              <a:defRPr sz="500"/>
            </a:lvl7pPr>
            <a:lvl8pPr marL="1741571" indent="0">
              <a:buNone/>
              <a:defRPr sz="500"/>
            </a:lvl8pPr>
            <a:lvl9pPr marL="1990367" indent="0">
              <a:buNone/>
              <a:defRPr sz="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088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636" y="3600193"/>
            <a:ext cx="5486054" cy="425681"/>
          </a:xfrm>
          <a:prstGeom prst="rect">
            <a:avLst/>
          </a:prstGeom>
        </p:spPr>
        <p:txBody>
          <a:bodyPr lIns="49760" tIns="24881" rIns="49760" bIns="24881" anchor="b"/>
          <a:lstStyle>
            <a:lvl1pPr algn="l">
              <a:defRPr sz="1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636" y="459290"/>
            <a:ext cx="5486054" cy="3086617"/>
          </a:xfrm>
          <a:prstGeom prst="rect">
            <a:avLst/>
          </a:prstGeom>
        </p:spPr>
        <p:txBody>
          <a:bodyPr lIns="49760" tIns="24881" rIns="49760" bIns="24881"/>
          <a:lstStyle>
            <a:lvl1pPr marL="0" indent="0">
              <a:buNone/>
              <a:defRPr sz="1700"/>
            </a:lvl1pPr>
            <a:lvl2pPr marL="248796" indent="0">
              <a:buNone/>
              <a:defRPr sz="1500"/>
            </a:lvl2pPr>
            <a:lvl3pPr marL="497591" indent="0">
              <a:buNone/>
              <a:defRPr sz="1300"/>
            </a:lvl3pPr>
            <a:lvl4pPr marL="746387" indent="0">
              <a:buNone/>
              <a:defRPr sz="1100"/>
            </a:lvl4pPr>
            <a:lvl5pPr marL="995183" indent="0">
              <a:buNone/>
              <a:defRPr sz="1100"/>
            </a:lvl5pPr>
            <a:lvl6pPr marL="1243979" indent="0">
              <a:buNone/>
              <a:defRPr sz="1100"/>
            </a:lvl6pPr>
            <a:lvl7pPr marL="1492775" indent="0">
              <a:buNone/>
              <a:defRPr sz="1100"/>
            </a:lvl7pPr>
            <a:lvl8pPr marL="1741571" indent="0">
              <a:buNone/>
              <a:defRPr sz="1100"/>
            </a:lvl8pPr>
            <a:lvl9pPr marL="1990367" indent="0">
              <a:buNone/>
              <a:defRPr sz="11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636" y="4025874"/>
            <a:ext cx="5486054" cy="603191"/>
          </a:xfrm>
          <a:prstGeom prst="rect">
            <a:avLst/>
          </a:prstGeom>
        </p:spPr>
        <p:txBody>
          <a:bodyPr lIns="49760" tIns="24881" rIns="49760" bIns="24881"/>
          <a:lstStyle>
            <a:lvl1pPr marL="0" indent="0">
              <a:buNone/>
              <a:defRPr sz="800"/>
            </a:lvl1pPr>
            <a:lvl2pPr marL="248796" indent="0">
              <a:buNone/>
              <a:defRPr sz="700"/>
            </a:lvl2pPr>
            <a:lvl3pPr marL="497591" indent="0">
              <a:buNone/>
              <a:defRPr sz="500"/>
            </a:lvl3pPr>
            <a:lvl4pPr marL="746387" indent="0">
              <a:buNone/>
              <a:defRPr sz="500"/>
            </a:lvl4pPr>
            <a:lvl5pPr marL="995183" indent="0">
              <a:buNone/>
              <a:defRPr sz="500"/>
            </a:lvl5pPr>
            <a:lvl6pPr marL="1243979" indent="0">
              <a:buNone/>
              <a:defRPr sz="500"/>
            </a:lvl6pPr>
            <a:lvl7pPr marL="1492775" indent="0">
              <a:buNone/>
              <a:defRPr sz="500"/>
            </a:lvl7pPr>
            <a:lvl8pPr marL="1741571" indent="0">
              <a:buNone/>
              <a:defRPr sz="500"/>
            </a:lvl8pPr>
            <a:lvl9pPr marL="1990367" indent="0">
              <a:buNone/>
              <a:defRPr sz="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1574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13" y="205949"/>
            <a:ext cx="8230379" cy="857393"/>
          </a:xfrm>
          <a:prstGeom prst="rect">
            <a:avLst/>
          </a:prstGeom>
        </p:spPr>
        <p:txBody>
          <a:bodyPr lIns="49760" tIns="24881" rIns="49760" bIns="248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6813" y="1200352"/>
            <a:ext cx="8230379" cy="3394244"/>
          </a:xfrm>
          <a:prstGeom prst="rect">
            <a:avLst/>
          </a:prstGeom>
        </p:spPr>
        <p:txBody>
          <a:bodyPr vert="eaVert" lIns="49760" tIns="24881" rIns="49760" bIns="2488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8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812" y="205948"/>
            <a:ext cx="2057378" cy="4388648"/>
          </a:xfrm>
          <a:prstGeom prst="rect">
            <a:avLst/>
          </a:prstGeom>
        </p:spPr>
        <p:txBody>
          <a:bodyPr vert="eaVert" lIns="49760" tIns="24881" rIns="49760" bIns="248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6813" y="205948"/>
            <a:ext cx="6089944" cy="4388648"/>
          </a:xfrm>
          <a:prstGeom prst="rect">
            <a:avLst/>
          </a:prstGeom>
        </p:spPr>
        <p:txBody>
          <a:bodyPr vert="eaVert" lIns="49760" tIns="24881" rIns="49760" bIns="2488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5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13" y="205949"/>
            <a:ext cx="8230379" cy="857393"/>
          </a:xfrm>
          <a:prstGeom prst="rect">
            <a:avLst/>
          </a:prstGeom>
        </p:spPr>
        <p:txBody>
          <a:bodyPr lIns="49760" tIns="24881" rIns="49760" bIns="248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811" y="1200352"/>
            <a:ext cx="4073228" cy="3394244"/>
          </a:xfrm>
          <a:prstGeom prst="rect">
            <a:avLst/>
          </a:prstGeom>
        </p:spPr>
        <p:txBody>
          <a:bodyPr lIns="49760" tIns="24881" rIns="49760" bIns="2488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13097" y="1200354"/>
            <a:ext cx="4074094" cy="1655329"/>
          </a:xfrm>
          <a:prstGeom prst="rect">
            <a:avLst/>
          </a:prstGeom>
        </p:spPr>
        <p:txBody>
          <a:bodyPr lIns="49760" tIns="24881" rIns="49760" bIns="2488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13097" y="2938407"/>
            <a:ext cx="4074094" cy="1656191"/>
          </a:xfrm>
          <a:prstGeom prst="rect">
            <a:avLst/>
          </a:prstGeom>
        </p:spPr>
        <p:txBody>
          <a:bodyPr lIns="49760" tIns="24881" rIns="49760" bIns="2488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1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0F7-5E96-467C-A1D6-7F7F8B413AC7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D1A2-87CF-448D-9ACF-4F59BCB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0F7-5E96-467C-A1D6-7F7F8B413AC7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D1A2-87CF-448D-9ACF-4F59BCB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0F7-5E96-467C-A1D6-7F7F8B413AC7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D1A2-87CF-448D-9ACF-4F59BCB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A0F7-5E96-467C-A1D6-7F7F8B413AC7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D1A2-87CF-448D-9ACF-4F59BCB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ags" Target="../tags/tag6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2A0F7-5E96-467C-A1D6-7F7F8B413AC7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1D1A2-87CF-448D-9ACF-4F59BCB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4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456300"/>
            <a:ext cx="8226900" cy="486000"/>
          </a:xfrm>
          <a:prstGeom prst="rect">
            <a:avLst/>
          </a:prstGeom>
        </p:spPr>
        <p:txBody>
          <a:bodyPr vert="horz" lIns="101597" tIns="38099" rIns="76198" bIns="38099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136700"/>
            <a:ext cx="8226900" cy="3552660"/>
          </a:xfrm>
          <a:prstGeom prst="rect">
            <a:avLst/>
          </a:prstGeom>
        </p:spPr>
        <p:txBody>
          <a:bodyPr vert="horz" lIns="89998" tIns="46799" rIns="89998" bIns="46799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6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783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46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37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>
          <a:tab pos="1207264" algn="l"/>
        </a:tabLst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28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20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12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BD3AE-6BBB-4EBC-B8BD-29CB8F6AE3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77C1-EFFC-4D4F-B0C4-0419627CE2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1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99535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75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816362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16362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816362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816362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816362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宋体" pitchFamily="2" charset="-122"/>
        </a:defRPr>
      </a:lvl5pPr>
      <a:lvl6pPr marL="248796" algn="ctr" defTabSz="816362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宋体" pitchFamily="2" charset="-122"/>
        </a:defRPr>
      </a:lvl6pPr>
      <a:lvl7pPr marL="497591" algn="ctr" defTabSz="816362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宋体" pitchFamily="2" charset="-122"/>
        </a:defRPr>
      </a:lvl7pPr>
      <a:lvl8pPr marL="746387" algn="ctr" defTabSz="816362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宋体" pitchFamily="2" charset="-122"/>
        </a:defRPr>
      </a:lvl8pPr>
      <a:lvl9pPr marL="995183" algn="ctr" defTabSz="816362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05811" indent="-305811" algn="l" defTabSz="816362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3457" indent="-255707" algn="l" defTabSz="816362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0236" indent="-203875" algn="l" defTabSz="816362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428848" indent="-204739" algn="l" defTabSz="816362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836597" indent="-203875" algn="l" defTabSz="816362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2085393" indent="-203875" algn="l" defTabSz="81636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2334189" indent="-203875" algn="l" defTabSz="81636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2582984" indent="-203875" algn="l" defTabSz="81636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2831781" indent="-203875" algn="l" defTabSz="81636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97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48796" algn="l" defTabSz="497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97591" algn="l" defTabSz="497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46387" algn="l" defTabSz="497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5183" algn="l" defTabSz="497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3979" algn="l" defTabSz="497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92775" algn="l" defTabSz="497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41571" algn="l" defTabSz="497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0367" algn="l" defTabSz="497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4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8.xml"/><Relationship Id="rId5" Type="http://schemas.microsoft.com/office/2007/relationships/hdphoto" Target="../media/hdphoto15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9.xml"/><Relationship Id="rId6" Type="http://schemas.microsoft.com/office/2007/relationships/hdphoto" Target="../media/hdphoto16.wdp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10" Type="http://schemas.microsoft.com/office/2007/relationships/hdphoto" Target="../media/hdphoto11.wdp"/><Relationship Id="rId4" Type="http://schemas.microsoft.com/office/2007/relationships/hdphoto" Target="../media/hdphoto9.wdp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12" Type="http://schemas.microsoft.com/office/2007/relationships/hdphoto" Target="../media/hdphoto1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0.wdp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microsoft.com/office/2007/relationships/hdphoto" Target="../media/hdphoto11.wdp"/><Relationship Id="rId4" Type="http://schemas.microsoft.com/office/2007/relationships/hdphoto" Target="../media/hdphoto9.wdp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d2f1824b6bcab1481d0541bf67ca3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91"/>
            <a:ext cx="9144000" cy="51435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2D71D3-8F3C-4658-B57C-ADC3CA84F0B7}"/>
              </a:ext>
            </a:extLst>
          </p:cNvPr>
          <p:cNvGrpSpPr/>
          <p:nvPr/>
        </p:nvGrpSpPr>
        <p:grpSpPr>
          <a:xfrm>
            <a:off x="1066800" y="971550"/>
            <a:ext cx="4495800" cy="2286000"/>
            <a:chOff x="-4267200" y="2952750"/>
            <a:chExt cx="5131594" cy="3798332"/>
          </a:xfrm>
        </p:grpSpPr>
        <p:sp>
          <p:nvSpPr>
            <p:cNvPr id="7" name="圆角矩形 6"/>
            <p:cNvSpPr/>
            <p:nvPr/>
          </p:nvSpPr>
          <p:spPr>
            <a:xfrm>
              <a:off x="-4267200" y="2952750"/>
              <a:ext cx="5131594" cy="3798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-4191000" y="3028950"/>
              <a:ext cx="4927997" cy="3581399"/>
            </a:xfrm>
            <a:prstGeom prst="roundRect">
              <a:avLst/>
            </a:prstGeom>
            <a:noFill/>
            <a:ln w="25400">
              <a:solidFill>
                <a:srgbClr val="8FD7B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400">
                <a:solidFill>
                  <a:srgbClr val="FFFFFF"/>
                </a:solidFill>
              </a:endParaRPr>
            </a:p>
          </p:txBody>
        </p:sp>
      </p:grpSp>
      <p:sp>
        <p:nvSpPr>
          <p:cNvPr id="31" name="文本框 17">
            <a:extLst>
              <a:ext uri="{FF2B5EF4-FFF2-40B4-BE49-F238E27FC236}">
                <a16:creationId xmlns:a16="http://schemas.microsoft.com/office/drawing/2014/main" id="{5EB708FD-6BE6-4B60-A76E-F3B68A885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428" y="1211266"/>
            <a:ext cx="4378325" cy="18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2" tIns="25716" rIns="51422" bIns="25716"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3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Chào</a:t>
            </a:r>
            <a:r>
              <a:rPr lang="en-US" altLang="zh-CN" sz="3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mừng</a:t>
            </a:r>
            <a:r>
              <a:rPr lang="en-US" altLang="zh-CN" sz="3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các</a:t>
            </a:r>
            <a:r>
              <a:rPr lang="en-US" altLang="zh-CN" sz="3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 con </a:t>
            </a:r>
            <a:r>
              <a:rPr lang="vi-VN" altLang="zh-CN" sz="3800" b="1" dirty="0">
                <a:solidFill>
                  <a:srgbClr val="FF0000"/>
                </a:solidFill>
                <a:latin typeface="HP001 4 hàng"/>
                <a:cs typeface="Arial-Rounded" panose="020B0500000000000000" pitchFamily="34" charset="0"/>
              </a:rPr>
              <a:t>đế</a:t>
            </a:r>
            <a:r>
              <a:rPr lang="en-US" altLang="zh-CN" sz="3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n </a:t>
            </a:r>
            <a:r>
              <a:rPr lang="en-US" altLang="zh-CN" sz="3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với</a:t>
            </a:r>
            <a:r>
              <a:rPr lang="en-US" altLang="zh-CN" sz="3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tiết</a:t>
            </a:r>
            <a:r>
              <a:rPr lang="en-US" altLang="zh-CN" sz="3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học</a:t>
            </a:r>
            <a:r>
              <a:rPr lang="en-US" altLang="zh-CN" sz="3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Tiếng</a:t>
            </a:r>
            <a:r>
              <a:rPr lang="en-US" altLang="zh-CN" sz="3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Việt</a:t>
            </a:r>
            <a:endParaRPr lang="zh-CN" altLang="en-US" sz="3800" b="1" dirty="0">
              <a:solidFill>
                <a:srgbClr val="FF0000"/>
              </a:solidFill>
              <a:latin typeface="HP001 4 hàng"/>
              <a:ea typeface="SimSun" panose="02010600030101010101" pitchFamily="2" charset="-122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8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"/>
            <a:ext cx="9143524" cy="2660809"/>
          </a:xfrm>
          <a:prstGeom prst="rect">
            <a:avLst/>
          </a:prstGeom>
          <a:solidFill>
            <a:srgbClr val="CD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83"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75756" y="255747"/>
            <a:ext cx="8592979" cy="46667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83">
              <a:defRPr/>
            </a:pPr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61D56B-3231-4EAF-81D5-E63A0CF1CC12}"/>
              </a:ext>
            </a:extLst>
          </p:cNvPr>
          <p:cNvSpPr txBox="1"/>
          <p:nvPr/>
        </p:nvSpPr>
        <p:spPr>
          <a:xfrm>
            <a:off x="3619910" y="1471810"/>
            <a:ext cx="5386219" cy="1546571"/>
          </a:xfrm>
          <a:prstGeom prst="rect">
            <a:avLst/>
          </a:prstGeom>
          <a:noFill/>
        </p:spPr>
        <p:txBody>
          <a:bodyPr wrap="square" lIns="68574" tIns="34287" rIns="68574" bIns="34287" rtlCol="0">
            <a:spAutoFit/>
          </a:bodyPr>
          <a:lstStyle/>
          <a:p>
            <a:pPr algn="ctr" defTabSz="342695">
              <a:defRPr/>
            </a:pPr>
            <a:r>
              <a:rPr lang="en-US" sz="48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896"/>
            <a:ext cx="3532679" cy="47064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2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4090" y="6727"/>
            <a:ext cx="7075714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 defTabSz="914355"/>
            <a:r>
              <a:rPr lang="en-US" sz="22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2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2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2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9" t="35990" r="85076" b="58298"/>
          <a:stretch/>
        </p:blipFill>
        <p:spPr bwMode="auto">
          <a:xfrm>
            <a:off x="381000" y="-19050"/>
            <a:ext cx="623749" cy="740359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1000" y="751165"/>
            <a:ext cx="8558327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 nước Việt Nam thật tươi đẹp. Hãy cùng nhau đi thăm các miền đất nước qua những câu ca dao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altLang="en-US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</a:t>
            </a: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tiên, chúng ta sẽ đến Phú Thọ, miền Bắc nước ta, nơi có đền thờ Vua Hùng, nơi được gọi là “quê cha đất tổ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vi-VN" altLang="en-US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 ai đi ngược về 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xuôi</a:t>
            </a:r>
            <a:endParaRPr lang="vi-VN" altLang="en-US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 ngày Giỗ Tổ mùng Mười tháng Ba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 </a:t>
            </a: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đến, chúng ta cùng vào miền 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Trung:</a:t>
            </a:r>
            <a:endParaRPr lang="vi-VN" altLang="en-US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 vô xứ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Nghệ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 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endParaRPr lang="vi-VN" altLang="en-US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 xanh nước biếc như tranh họa đồ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 </a:t>
            </a: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 ta cùng khám phá miền đất Nam Bộ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vi-VN" altLang="en-US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 Tháp Mười cò bay thẳng 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endParaRPr lang="vi-VN" altLang="en-US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 Tháp Mười lóng lánh cá tôm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 </a:t>
            </a: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chúng ta đã đi qua ba miền Bắc, Trung, Nam của đất nước. Nơi nào cũng để lại biết bao tình cảm mến thương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altLang="en-US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438150"/>
            <a:ext cx="4876800" cy="345053"/>
          </a:xfrm>
          <a:prstGeom prst="rect">
            <a:avLst/>
          </a:prstGeom>
          <a:noFill/>
        </p:spPr>
        <p:txBody>
          <a:bodyPr wrap="square" lIns="67370" tIns="33698" rIns="67370" bIns="33698" rtlCol="0">
            <a:spAutoFit/>
          </a:bodyPr>
          <a:lstStyle/>
          <a:p>
            <a:pPr algn="ctr" defTabSz="914288"/>
            <a:r>
              <a:rPr lang="vi-VN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CÁC MIỀN ĐẤT NƯỚC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34437" y="4628858"/>
            <a:ext cx="6226053" cy="403730"/>
          </a:xfrm>
          <a:prstGeom prst="roundRect">
            <a:avLst/>
          </a:prstGeom>
          <a:noFill/>
          <a:ln>
            <a:solidFill>
              <a:srgbClr val="FF7C8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726" tIns="32870" rIns="65726" bIns="32870" rtlCol="0" anchor="ctr"/>
          <a:lstStyle/>
          <a:p>
            <a:pPr algn="ctr" defTabSz="684765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OnlineLabels Clip Art - Perplexed Female (#19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09" y="4347083"/>
            <a:ext cx="806891" cy="82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483" y="4360022"/>
            <a:ext cx="728634" cy="78347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714005" y="1047750"/>
            <a:ext cx="83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0" y="1581150"/>
            <a:ext cx="83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1581150"/>
            <a:ext cx="4191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03504" y="1581150"/>
            <a:ext cx="9736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56552" y="2647950"/>
            <a:ext cx="4868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66152" y="2952750"/>
            <a:ext cx="4868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14800" y="3486150"/>
            <a:ext cx="679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69912" y="3790950"/>
            <a:ext cx="150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81647" y="4347083"/>
            <a:ext cx="173335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8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572" y="35976"/>
            <a:ext cx="6278528" cy="461645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defTabSz="914175"/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214588"/>
              </p:ext>
            </p:extLst>
          </p:nvPr>
        </p:nvGraphicFramePr>
        <p:xfrm>
          <a:off x="381000" y="666750"/>
          <a:ext cx="4419600" cy="2575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29A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55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vi-VN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ươ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D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55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vi-VN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ười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đấ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 ở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Nam.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D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55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vi-VN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D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285944"/>
              </p:ext>
            </p:extLst>
          </p:nvPr>
        </p:nvGraphicFramePr>
        <p:xfrm>
          <a:off x="5943600" y="737976"/>
          <a:ext cx="2895600" cy="2086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17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29A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g.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D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đặ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vi-VN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iểm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D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D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52400" y="3554563"/>
            <a:ext cx="7363810" cy="1455587"/>
          </a:xfrm>
          <a:prstGeom prst="roundRect">
            <a:avLst/>
          </a:prstGeom>
          <a:noFill/>
          <a:ln>
            <a:solidFill>
              <a:srgbClr val="00CC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nêu hoạt động: </a:t>
            </a:r>
            <a:r>
              <a:rPr lang="vi-VN" sz="2400" i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câu có từ chỉ hoạt </a:t>
            </a:r>
            <a:r>
              <a:rPr lang="vi-VN" sz="2400" i="1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vi-VN" sz="2400" i="1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Câu giới thiệu: </a:t>
            </a:r>
            <a:r>
              <a:rPr lang="vi-VN" sz="2400" i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câu có chứa từ “là</a:t>
            </a:r>
            <a:r>
              <a:rPr lang="vi-VN" sz="2400" i="1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  <a:endParaRPr lang="vi-VN" sz="2400" i="1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Câu nêu đặc điểm: </a:t>
            </a:r>
            <a:r>
              <a:rPr lang="vi-VN" sz="2400" i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câu có chứa từ chỉ đặc </a:t>
            </a:r>
            <a:r>
              <a:rPr lang="vi-VN" sz="2400" i="1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vi-VN" sz="2400" i="1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67" y="3206718"/>
            <a:ext cx="1409565" cy="1818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556" y1="28571" x2="7556" y2="28571"/>
                        <a14:foregroundMark x1="20444" y1="35268" x2="20444" y2="35268"/>
                        <a14:foregroundMark x1="24000" y1="79464" x2="95556" y2="79911"/>
                        <a14:foregroundMark x1="52444" y1="63839" x2="65333" y2="62500"/>
                        <a14:foregroundMark x1="66667" y1="56696" x2="61778" y2="71429"/>
                        <a14:foregroundMark x1="44444" y1="88839" x2="71111" y2="86161"/>
                        <a14:foregroundMark x1="70667" y1="85714" x2="80000" y2="88393"/>
                        <a14:foregroundMark x1="32444" y1="20536" x2="44889" y2="14732"/>
                        <a14:foregroundMark x1="32444" y1="32589" x2="36889" y2="3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99" y="3278094"/>
            <a:ext cx="1836602" cy="1828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67" y="3364574"/>
            <a:ext cx="1432034" cy="177892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4800600" y="1276350"/>
            <a:ext cx="1219200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00600" y="1962150"/>
            <a:ext cx="12192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800600" y="1695450"/>
            <a:ext cx="1219200" cy="1104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decel="6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"/>
            <a:ext cx="9143524" cy="2660809"/>
          </a:xfrm>
          <a:prstGeom prst="rect">
            <a:avLst/>
          </a:prstGeom>
          <a:solidFill>
            <a:srgbClr val="CD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83"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78614" y="255747"/>
            <a:ext cx="8592979" cy="46667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83"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34397" y="1674971"/>
            <a:ext cx="2779395" cy="74295"/>
            <a:chOff x="1753" y="3730"/>
            <a:chExt cx="5836" cy="156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1753" y="3730"/>
              <a:ext cx="3503" cy="24"/>
            </a:xfrm>
            <a:prstGeom prst="line">
              <a:avLst/>
            </a:prstGeom>
            <a:ln w="28575">
              <a:solidFill>
                <a:srgbClr val="CDE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4087" y="3862"/>
              <a:ext cx="3503" cy="24"/>
            </a:xfrm>
            <a:prstGeom prst="line">
              <a:avLst/>
            </a:prstGeom>
            <a:ln w="28575">
              <a:solidFill>
                <a:srgbClr val="B1D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5">
            <a:extLst>
              <a:ext uri="{FF2B5EF4-FFF2-40B4-BE49-F238E27FC236}">
                <a16:creationId xmlns:a16="http://schemas.microsoft.com/office/drawing/2014/main" id="{66C2F7EB-9548-41D4-AC17-B4FBD21C9D79}"/>
              </a:ext>
            </a:extLst>
          </p:cNvPr>
          <p:cNvSpPr/>
          <p:nvPr/>
        </p:nvSpPr>
        <p:spPr>
          <a:xfrm>
            <a:off x="68779" y="518405"/>
            <a:ext cx="4506324" cy="230832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8627">
              <a:lnSpc>
                <a:spcPct val="120000"/>
              </a:lnSpc>
              <a:defRPr/>
            </a:pPr>
            <a:r>
              <a:rPr lang="en-US" altLang="zh-CN" sz="6000" b="1" dirty="0" err="1">
                <a:solidFill>
                  <a:srgbClr val="FC620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Củng</a:t>
            </a:r>
            <a:r>
              <a:rPr lang="en-US" altLang="zh-CN" sz="6000" b="1" dirty="0">
                <a:solidFill>
                  <a:srgbClr val="FC620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rgbClr val="FC620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cố</a:t>
            </a:r>
            <a:r>
              <a:rPr lang="en-US" altLang="zh-CN" sz="6000" b="1" dirty="0">
                <a:solidFill>
                  <a:srgbClr val="FC620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</a:p>
          <a:p>
            <a:pPr algn="ctr" defTabSz="548627">
              <a:lnSpc>
                <a:spcPct val="120000"/>
              </a:lnSpc>
              <a:defRPr/>
            </a:pPr>
            <a:r>
              <a:rPr lang="en-US" altLang="zh-CN" sz="6000" b="1" dirty="0" err="1">
                <a:solidFill>
                  <a:srgbClr val="FC620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sz="6000" b="1" dirty="0">
                <a:solidFill>
                  <a:srgbClr val="FC620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rgbClr val="FC620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dặn</a:t>
            </a:r>
            <a:r>
              <a:rPr lang="en-US" altLang="zh-CN" sz="6000" b="1" dirty="0">
                <a:solidFill>
                  <a:srgbClr val="FC620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6000" b="1" dirty="0" err="1" smtClean="0">
                <a:solidFill>
                  <a:srgbClr val="FC620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dò</a:t>
            </a:r>
            <a:endParaRPr lang="zh-CN" altLang="en-US" sz="6000" b="1" dirty="0">
              <a:solidFill>
                <a:srgbClr val="FC620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</p:txBody>
      </p:sp>
      <p:pic>
        <p:nvPicPr>
          <p:cNvPr id="8196" name="Picture 4" descr="Con phim Hoạt hình Clip nghệ thuật - tạm biệt png tải về - Miễn phí trong  suốt Hành Vi Con Người png Tải về.">
            <a:extLst>
              <a:ext uri="{FF2B5EF4-FFF2-40B4-BE49-F238E27FC236}">
                <a16:creationId xmlns:a16="http://schemas.microsoft.com/office/drawing/2014/main" id="{A2A42F88-306C-4F2B-883D-495DB3C06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1" b="98429" l="1000" r="96667">
                        <a14:foregroundMark x1="9111" y1="17000" x2="16778" y2="67429"/>
                        <a14:foregroundMark x1="16778" y1="67429" x2="16778" y2="67429"/>
                        <a14:foregroundMark x1="5333" y1="23000" x2="1444" y2="31000"/>
                        <a14:foregroundMark x1="1444" y1="31000" x2="2222" y2="40714"/>
                        <a14:foregroundMark x1="8778" y1="48714" x2="7556" y2="76429"/>
                        <a14:foregroundMark x1="18000" y1="76143" x2="18000" y2="76143"/>
                        <a14:foregroundMark x1="6889" y1="55000" x2="17444" y2="55571"/>
                        <a14:foregroundMark x1="1556" y1="46143" x2="1556" y2="46143"/>
                        <a14:foregroundMark x1="19889" y1="44857" x2="19889" y2="44857"/>
                        <a14:foregroundMark x1="39333" y1="47000" x2="39333" y2="47000"/>
                        <a14:foregroundMark x1="30222" y1="68000" x2="30222" y2="68000"/>
                        <a14:foregroundMark x1="25333" y1="67714" x2="25333" y2="67714"/>
                        <a14:foregroundMark x1="28222" y1="68571" x2="28222" y2="68571"/>
                        <a14:foregroundMark x1="27222" y1="68286" x2="33778" y2="64286"/>
                        <a14:foregroundMark x1="33778" y1="64286" x2="33889" y2="64286"/>
                        <a14:foregroundMark x1="35889" y1="78857" x2="35889" y2="89857"/>
                        <a14:foregroundMark x1="35889" y1="89857" x2="33111" y2="98000"/>
                        <a14:foregroundMark x1="45667" y1="98571" x2="45667" y2="98571"/>
                        <a14:foregroundMark x1="62111" y1="77286" x2="66667" y2="77286"/>
                        <a14:foregroundMark x1="58222" y1="73571" x2="58222" y2="73571"/>
                        <a14:foregroundMark x1="49333" y1="74857" x2="49333" y2="74857"/>
                        <a14:foregroundMark x1="50667" y1="65000" x2="50333" y2="74286"/>
                        <a14:foregroundMark x1="50333" y1="74286" x2="50111" y2="74857"/>
                        <a14:foregroundMark x1="58778" y1="72714" x2="60111" y2="74143"/>
                        <a14:foregroundMark x1="58667" y1="74429" x2="66889" y2="76143"/>
                        <a14:foregroundMark x1="61333" y1="79429" x2="61000" y2="91143"/>
                        <a14:foregroundMark x1="68444" y1="78571" x2="71444" y2="92714"/>
                        <a14:foregroundMark x1="81778" y1="71714" x2="79111" y2="80143"/>
                        <a14:foregroundMark x1="92889" y1="45714" x2="92667" y2="55286"/>
                        <a14:foregroundMark x1="92667" y1="55286" x2="92667" y2="55571"/>
                        <a14:foregroundMark x1="91778" y1="22714" x2="92444" y2="29286"/>
                        <a14:foregroundMark x1="96556" y1="23000" x2="96667" y2="27571"/>
                        <a14:foregroundMark x1="67444" y1="5571" x2="73778" y2="6857"/>
                        <a14:foregroundMark x1="59556" y1="4286" x2="59556" y2="4286"/>
                        <a14:foregroundMark x1="65111" y1="2571" x2="65111" y2="2571"/>
                        <a14:foregroundMark x1="52778" y1="56143" x2="50889" y2="62000"/>
                        <a14:foregroundMark x1="57333" y1="53714" x2="57444" y2="61857"/>
                        <a14:foregroundMark x1="49444" y1="75143" x2="49444" y2="75143"/>
                        <a14:foregroundMark x1="58444" y1="73714" x2="58444" y2="73714"/>
                        <a14:foregroundMark x1="93111" y1="80714" x2="93111" y2="80714"/>
                        <a14:foregroundMark x1="92222" y1="71714" x2="93111" y2="74571"/>
                        <a14:foregroundMark x1="75111" y1="59143" x2="75111" y2="59143"/>
                        <a14:foregroundMark x1="74778" y1="54429" x2="74889" y2="54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30408"/>
            <a:ext cx="4506324" cy="350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8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40fb7d366494ec2a3536693aa73c1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9144476" cy="5231606"/>
          </a:xfrm>
          <a:prstGeom prst="rect">
            <a:avLst/>
          </a:prstGeom>
        </p:spPr>
      </p:pic>
      <p:pic>
        <p:nvPicPr>
          <p:cNvPr id="10" name="Picture 2" descr="Vector con cò bay trên trời">
            <a:extLst>
              <a:ext uri="{FF2B5EF4-FFF2-40B4-BE49-F238E27FC236}">
                <a16:creationId xmlns:a16="http://schemas.microsoft.com/office/drawing/2014/main" id="{1993769A-54C5-4D89-BFC2-7B17F328F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500" y1="61333" x2="38500" y2="61333"/>
                        <a14:foregroundMark x1="71000" y1="82333" x2="71000" y2="82333"/>
                        <a14:foregroundMark x1="69333" y1="84333" x2="69333" y2="84333"/>
                        <a14:foregroundMark x1="74167" y1="88500" x2="74167" y2="88500"/>
                        <a14:foregroundMark x1="74667" y1="87333" x2="74667" y2="87333"/>
                        <a14:foregroundMark x1="76833" y1="84833" x2="76833" y2="84833"/>
                        <a14:foregroundMark x1="38333" y1="61167" x2="38333" y2="61167"/>
                        <a14:foregroundMark x1="68667" y1="84167" x2="68667" y2="84167"/>
                        <a14:foregroundMark x1="71333" y1="82333" x2="71333" y2="82333"/>
                        <a14:foregroundMark x1="70167" y1="81500" x2="70167" y2="81500"/>
                        <a14:foregroundMark x1="76500" y1="86167" x2="76500" y2="86167"/>
                        <a14:foregroundMark x1="74833" y1="89167" x2="74833" y2="89167"/>
                        <a14:foregroundMark x1="39833" y1="61333" x2="39833" y2="61333"/>
                        <a14:foregroundMark x1="17333" y1="39333" x2="17333" y2="39333"/>
                        <a14:foregroundMark x1="39000" y1="51167" x2="39000" y2="51167"/>
                        <a14:foregroundMark x1="37333" y1="52000" x2="37333" y2="52000"/>
                        <a14:foregroundMark x1="14667" y1="38333" x2="14667" y2="38333"/>
                        <a14:foregroundMark x1="13333" y1="38000" x2="13333" y2="38000"/>
                        <a14:foregroundMark x1="12667" y1="38000" x2="12667" y2="38000"/>
                        <a14:foregroundMark x1="35833" y1="50833" x2="35833" y2="50833"/>
                        <a14:foregroundMark x1="37833" y1="50500" x2="37833" y2="50500"/>
                        <a14:foregroundMark x1="36833" y1="49667" x2="36833" y2="49667"/>
                        <a14:foregroundMark x1="36333" y1="51500" x2="36333" y2="51500"/>
                        <a14:foregroundMark x1="39667" y1="51667" x2="39667" y2="51667"/>
                        <a14:foregroundMark x1="40333" y1="51333" x2="40333" y2="51333"/>
                        <a14:foregroundMark x1="35333" y1="50667" x2="35333" y2="50667"/>
                        <a14:foregroundMark x1="54000" y1="44000" x2="54000" y2="44000"/>
                        <a14:foregroundMark x1="55000" y1="40333" x2="55667" y2="40167"/>
                        <a14:foregroundMark x1="50500" y1="45833" x2="50500" y2="45833"/>
                        <a14:foregroundMark x1="54500" y1="39833" x2="55167" y2="41167"/>
                        <a14:foregroundMark x1="67333" y1="83000" x2="67333" y2="83000"/>
                        <a14:foregroundMark x1="70500" y1="85333" x2="70500" y2="85333"/>
                        <a14:backgroundMark x1="37833" y1="61000" x2="37833" y2="61000"/>
                        <a14:backgroundMark x1="38500" y1="61667" x2="38500" y2="61667"/>
                        <a14:backgroundMark x1="38167" y1="61333" x2="38167" y2="61333"/>
                        <a14:backgroundMark x1="74333" y1="87833" x2="74333" y2="87833"/>
                        <a14:backgroundMark x1="74500" y1="83833" x2="74500" y2="83833"/>
                        <a14:backgroundMark x1="35833" y1="50333" x2="35833" y2="50333"/>
                        <a14:backgroundMark x1="36000" y1="50000" x2="36000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70485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4">
            <a:extLst>
              <a:ext uri="{FF2B5EF4-FFF2-40B4-BE49-F238E27FC236}">
                <a16:creationId xmlns:a16="http://schemas.microsoft.com/office/drawing/2014/main" id="{AB004136-CC47-4122-9454-A8715D6029E0}"/>
              </a:ext>
            </a:extLst>
          </p:cNvPr>
          <p:cNvSpPr txBox="1"/>
          <p:nvPr/>
        </p:nvSpPr>
        <p:spPr>
          <a:xfrm>
            <a:off x="3886200" y="1"/>
            <a:ext cx="4800600" cy="178510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Tạm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biệt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và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hẹn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gặp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lại</a:t>
            </a:r>
            <a:endParaRPr lang="zh-CN" altLang="en-US" sz="55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9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9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8" y="133352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609600" y="1155333"/>
            <a:ext cx="2743200" cy="3323955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VIỆT </a:t>
            </a:r>
            <a:endParaRPr lang="en-US" sz="42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NAM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QUÊ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</a:t>
            </a:r>
            <a:r>
              <a:rPr lang="vi-VN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ƯƠ</a:t>
            </a: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42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43" y="274749"/>
            <a:ext cx="4660010" cy="45888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8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a9e3535dc958c703094e105e119cc8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"/>
            <a:ext cx="9144000" cy="523351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90600" y="1099447"/>
            <a:ext cx="6790984" cy="3148703"/>
            <a:chOff x="4525" y="2216"/>
            <a:chExt cx="9703" cy="6367"/>
          </a:xfrm>
        </p:grpSpPr>
        <p:sp>
          <p:nvSpPr>
            <p:cNvPr id="4" name="云形 3"/>
            <p:cNvSpPr/>
            <p:nvPr/>
          </p:nvSpPr>
          <p:spPr>
            <a:xfrm>
              <a:off x="4525" y="2216"/>
              <a:ext cx="9703" cy="6367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" name="云形 4"/>
            <p:cNvSpPr/>
            <p:nvPr/>
          </p:nvSpPr>
          <p:spPr>
            <a:xfrm>
              <a:off x="4903" y="2535"/>
              <a:ext cx="8992" cy="5752"/>
            </a:xfrm>
            <a:prstGeom prst="cloud">
              <a:avLst/>
            </a:prstGeom>
            <a:noFill/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400">
                <a:solidFill>
                  <a:srgbClr val="FFFFFF"/>
                </a:solidFill>
              </a:endParaRPr>
            </a:p>
          </p:txBody>
        </p:sp>
      </p:grpSp>
      <p:pic>
        <p:nvPicPr>
          <p:cNvPr id="7" name="图片 10">
            <a:extLst>
              <a:ext uri="{FF2B5EF4-FFF2-40B4-BE49-F238E27FC236}">
                <a16:creationId xmlns:a16="http://schemas.microsoft.com/office/drawing/2014/main" id="{5252D9FB-D31B-4E3B-B66A-316343B72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-681133"/>
            <a:ext cx="3475260" cy="3475260"/>
          </a:xfrm>
          <a:prstGeom prst="rect">
            <a:avLst/>
          </a:prstGeom>
        </p:spPr>
      </p:pic>
      <p:sp>
        <p:nvSpPr>
          <p:cNvPr id="15" name="文本框 39"/>
          <p:cNvSpPr txBox="1">
            <a:spLocks noChangeArrowheads="1"/>
          </p:cNvSpPr>
          <p:nvPr/>
        </p:nvSpPr>
        <p:spPr bwMode="auto">
          <a:xfrm>
            <a:off x="1255157" y="1740018"/>
            <a:ext cx="6456129" cy="210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4" rIns="91388" bIns="4569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5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err="1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+mn-lt"/>
              </a:rPr>
              <a:t>26</a:t>
            </a:r>
            <a:endParaRPr lang="en-US" altLang="zh-CN" sz="3600" b="1" dirty="0">
              <a:solidFill>
                <a:srgbClr val="0070C0"/>
              </a:solidFill>
              <a:latin typeface="Arial-Rounded" pitchFamily="34" charset="0"/>
              <a:cs typeface="Arial-Rounded" pitchFamily="34" charset="0"/>
              <a:sym typeface="+mn-lt"/>
            </a:endParaRPr>
          </a:p>
          <a:p>
            <a:pPr algn="ctr" defTabSz="914355" fontAlgn="base">
              <a:spcBef>
                <a:spcPct val="0"/>
              </a:spcBef>
              <a:spcAft>
                <a:spcPct val="0"/>
              </a:spcAft>
            </a:pPr>
            <a:endParaRPr lang="en-US" altLang="zh-CN" sz="700" dirty="0">
              <a:solidFill>
                <a:srgbClr val="FF0000"/>
              </a:solidFill>
              <a:latin typeface="Arial-Rounded" pitchFamily="34" charset="0"/>
              <a:cs typeface="Arial-Rounded" pitchFamily="34" charset="0"/>
              <a:sym typeface="+mn-lt"/>
            </a:endParaRPr>
          </a:p>
          <a:p>
            <a:pPr algn="ctr" defTabSz="91435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err="1" smtClean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+mn-lt"/>
              </a:rPr>
              <a:t>Trên</a:t>
            </a:r>
            <a:r>
              <a:rPr lang="en-US" altLang="zh-CN" sz="4000" b="1" dirty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+mn-lt"/>
              </a:rPr>
              <a:t>các</a:t>
            </a:r>
            <a:r>
              <a:rPr lang="en-US" altLang="zh-CN" sz="4000" b="1" dirty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+mn-lt"/>
              </a:rPr>
              <a:t>miền</a:t>
            </a:r>
            <a:r>
              <a:rPr lang="en-US" altLang="zh-CN" sz="4000" b="1" dirty="0" smtClean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vi-VN" altLang="zh-CN" sz="4000" b="1" dirty="0" smtClean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+mn-lt"/>
              </a:rPr>
              <a:t>đất</a:t>
            </a:r>
            <a:r>
              <a:rPr lang="en-US" altLang="zh-CN" sz="4000" b="1" dirty="0" smtClean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+mn-lt"/>
              </a:rPr>
              <a:t> n</a:t>
            </a:r>
            <a:r>
              <a:rPr lang="vi-VN" altLang="zh-CN" sz="4000" b="1" dirty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+mn-lt"/>
              </a:rPr>
              <a:t>ước</a:t>
            </a:r>
            <a:endParaRPr lang="en-US" altLang="zh-CN" sz="4000" b="1" dirty="0" smtClean="0">
              <a:solidFill>
                <a:srgbClr val="FF0000"/>
              </a:solidFill>
              <a:latin typeface="Arial-Rounded" pitchFamily="34" charset="0"/>
              <a:cs typeface="Arial-Rounded" pitchFamily="34" charset="0"/>
              <a:sym typeface="+mn-lt"/>
            </a:endParaRPr>
          </a:p>
          <a:p>
            <a:pPr algn="ctr" defTabSz="914355" fontAlgn="base">
              <a:spcBef>
                <a:spcPct val="0"/>
              </a:spcBef>
              <a:spcAft>
                <a:spcPct val="0"/>
              </a:spcAft>
            </a:pPr>
            <a:endParaRPr lang="en-US" altLang="zh-CN" sz="1600" b="1" dirty="0">
              <a:solidFill>
                <a:srgbClr val="FF0000"/>
              </a:solidFill>
              <a:latin typeface="Arial-Rounded" pitchFamily="34" charset="0"/>
              <a:cs typeface="Arial-Rounded" pitchFamily="34" charset="0"/>
              <a:sym typeface="+mn-lt"/>
            </a:endParaRPr>
          </a:p>
          <a:p>
            <a:pPr algn="ctr" defTabSz="914355" fontAlgn="base">
              <a:spcBef>
                <a:spcPct val="0"/>
              </a:spcBef>
              <a:spcAft>
                <a:spcPct val="0"/>
              </a:spcAft>
            </a:pPr>
            <a:endParaRPr lang="en-US" altLang="zh-CN" sz="3200" dirty="0">
              <a:solidFill>
                <a:srgbClr val="FF0000"/>
              </a:solidFill>
              <a:latin typeface="Arial-Rounded" pitchFamily="34" charset="0"/>
              <a:cs typeface="Arial-Rounded" pitchFamily="34" charset="0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 rot="21590483">
            <a:off x="3142494" y="260566"/>
            <a:ext cx="2161839" cy="523198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 defTabSz="914355"/>
            <a:r>
              <a:rPr lang="en-US" sz="2800" b="1" u="sng" dirty="0" err="1">
                <a:solidFill>
                  <a:srgbClr val="FF0066"/>
                </a:solidFill>
                <a:latin typeface="HP001 4 hàng" panose="020B0603050302020204" pitchFamily="34" charset="0"/>
              </a:rPr>
              <a:t>Tiếng</a:t>
            </a:r>
            <a:r>
              <a:rPr lang="en-US" sz="2800" b="1" u="sng" dirty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HP001 4 hàng" panose="020B0603050302020204" pitchFamily="34" charset="0"/>
              </a:rPr>
              <a:t>Việt</a:t>
            </a:r>
            <a:endParaRPr lang="en-US" sz="2800" b="1" u="sng" dirty="0">
              <a:solidFill>
                <a:srgbClr val="FF0066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3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1-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7577">
            <a:off x="7698849" y="221868"/>
            <a:ext cx="1137592" cy="10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1-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61100"/>
            <a:ext cx="2362199" cy="21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1">
            <a:extLst>
              <a:ext uri="{FF2B5EF4-FFF2-40B4-BE49-F238E27FC236}">
                <a16:creationId xmlns:a16="http://schemas.microsoft.com/office/drawing/2014/main" id="{8AC1515A-87AE-405E-8901-CA4B8F62AA47}"/>
              </a:ext>
            </a:extLst>
          </p:cNvPr>
          <p:cNvSpPr/>
          <p:nvPr/>
        </p:nvSpPr>
        <p:spPr>
          <a:xfrm>
            <a:off x="1905000" y="341060"/>
            <a:ext cx="7629850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Times New Roman" pitchFamily="18" charset="0"/>
              </a:rPr>
              <a:t>YÊU CẦU CẦN ĐẠT</a:t>
            </a:r>
            <a:endParaRPr kumimoji="0" lang="vi-VN" sz="3599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Times New Roman" pitchFamily="18" charset="0"/>
            </a:endParaRPr>
          </a:p>
        </p:txBody>
      </p:sp>
      <p:sp>
        <p:nvSpPr>
          <p:cNvPr id="11" name="Hình chữ nhật: Góc Tròn 2">
            <a:extLst>
              <a:ext uri="{FF2B5EF4-FFF2-40B4-BE49-F238E27FC236}">
                <a16:creationId xmlns:a16="http://schemas.microsoft.com/office/drawing/2014/main" id="{C80951C1-5E30-47CC-806F-235746522BFF}"/>
              </a:ext>
            </a:extLst>
          </p:cNvPr>
          <p:cNvSpPr/>
          <p:nvPr/>
        </p:nvSpPr>
        <p:spPr>
          <a:xfrm>
            <a:off x="837323" y="1008834"/>
            <a:ext cx="7408218" cy="1077477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1. Đọc đúng, rõ ràng</a:t>
            </a:r>
            <a:r>
              <a:rPr kumimoji="0" lang="en-US" sz="2399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bài đọc Trên các miền đất nước</a:t>
            </a:r>
            <a:r>
              <a:rPr kumimoji="0" lang="en-US" sz="23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; biết</a:t>
            </a:r>
            <a:r>
              <a:rPr kumimoji="0" lang="en-US" sz="2399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ngắt, nghỉ hơi đúng dấu phẩy, dấu chấm.</a:t>
            </a:r>
            <a:endParaRPr kumimoji="0" lang="en-US" sz="2399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839950" y="2184051"/>
            <a:ext cx="7542050" cy="133057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+mn-cs"/>
              </a:rPr>
              <a:t>2. </a:t>
            </a:r>
            <a:r>
              <a:rPr kumimoji="0" lang="en-US" sz="2399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+mn-cs"/>
              </a:rPr>
              <a:t>Nắm</a:t>
            </a:r>
            <a:r>
              <a:rPr kumimoji="0" lang="en-US" sz="2399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+mn-cs"/>
              </a:rPr>
              <a:t> được nội dung bài đọc Trên các miền đất nước.</a:t>
            </a:r>
            <a:endParaRPr kumimoji="0" lang="en-US" sz="2399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2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"/>
            <a:ext cx="9143524" cy="2660809"/>
          </a:xfrm>
          <a:prstGeom prst="rect">
            <a:avLst/>
          </a:prstGeom>
          <a:solidFill>
            <a:srgbClr val="CD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78614" y="255747"/>
            <a:ext cx="8592979" cy="46667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F8B652-11F8-4123-AFDD-36DD559E5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0" y="2177498"/>
            <a:ext cx="2571750" cy="117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defTabSz="341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41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7200" dirty="0" err="1">
                <a:solidFill>
                  <a:srgbClr val="56CA95">
                    <a:lumMod val="75000"/>
                  </a:srgbClr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vi-VN" sz="7200" dirty="0">
                <a:solidFill>
                  <a:srgbClr val="56CA95">
                    <a:lumMod val="75000"/>
                  </a:srgbClr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vi-VN" sz="7200" dirty="0" smtClean="0">
                <a:solidFill>
                  <a:srgbClr val="56CA95">
                    <a:lumMod val="75000"/>
                  </a:srgbClr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altLang="vi-VN" sz="7200" dirty="0">
              <a:solidFill>
                <a:srgbClr val="56CA95">
                  <a:lumMod val="75000"/>
                </a:srgbClr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4663"/>
            <a:ext cx="6096000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19051"/>
            <a:ext cx="8477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4" y="509588"/>
            <a:ext cx="833783" cy="46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6207" y="502046"/>
            <a:ext cx="7776793" cy="861726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defTabSz="913860"/>
            <a:r>
              <a:rPr lang="vi-VN" sz="25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đã từng đến thăm những vùng miền nào của đất nước mình</a:t>
            </a:r>
            <a:r>
              <a:rPr lang="vi-VN" sz="25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5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98" y="4019550"/>
            <a:ext cx="2638302" cy="838200"/>
          </a:xfrm>
          <a:prstGeom prst="roundRect">
            <a:avLst/>
          </a:prstGeom>
          <a:solidFill>
            <a:srgbClr val="D7FFAF"/>
          </a:solidFill>
          <a:ln>
            <a:solidFill>
              <a:srgbClr val="00FF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ở Sa Pa</a:t>
            </a:r>
            <a:endParaRPr lang="vi-VN" sz="24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1357063"/>
            <a:ext cx="8832250" cy="2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328540" y="4019550"/>
            <a:ext cx="2479974" cy="838200"/>
          </a:xfrm>
          <a:prstGeom prst="roundRect">
            <a:avLst/>
          </a:prstGeom>
          <a:solidFill>
            <a:srgbClr val="D9FFFF"/>
          </a:solidFill>
          <a:ln>
            <a:solidFill>
              <a:srgbClr val="0099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Vịnh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Hạ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Long ở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Quảng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Ninh</a:t>
            </a:r>
            <a:endParaRPr lang="vi-VN" sz="24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0" y="3983920"/>
            <a:ext cx="3048000" cy="838201"/>
          </a:xfrm>
          <a:prstGeom prst="roundRect">
            <a:avLst/>
          </a:prstGeom>
          <a:solidFill>
            <a:srgbClr val="FFE1FF"/>
          </a:solidFill>
          <a:ln>
            <a:solidFill>
              <a:srgbClr val="FF6699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Húc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24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 ở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endParaRPr lang="vi-VN" sz="24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" y="29442"/>
            <a:ext cx="612431" cy="5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2685"/>
            <a:ext cx="776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i="1" dirty="0" err="1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2400" i="1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400" i="1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i="1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minh </a:t>
            </a:r>
            <a:r>
              <a:rPr lang="en-US" sz="2400" i="1" dirty="0" err="1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họa</a:t>
            </a:r>
            <a:r>
              <a:rPr lang="en-US" sz="2400" i="1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SGK, </a:t>
            </a:r>
            <a:r>
              <a:rPr lang="en-US" sz="2400" i="1" dirty="0" err="1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i="1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i="1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00" y="751358"/>
            <a:ext cx="1355244" cy="2229606"/>
          </a:xfrm>
          <a:prstGeom prst="roundRect">
            <a:avLst/>
          </a:prstGeom>
          <a:noFill/>
          <a:ln>
            <a:solidFill>
              <a:srgbClr val="0099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5" y="666750"/>
            <a:ext cx="3152597" cy="231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71433"/>
            <a:ext cx="2835756" cy="235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01" y="3224524"/>
            <a:ext cx="5882899" cy="177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367955" y="751358"/>
            <a:ext cx="1204045" cy="2229606"/>
          </a:xfrm>
          <a:prstGeom prst="roundRect">
            <a:avLst/>
          </a:prstGeom>
          <a:solidFill>
            <a:schemeClr val="bg1"/>
          </a:solidFill>
          <a:ln>
            <a:solidFill>
              <a:srgbClr val="0099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Thọ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07968" y="3224524"/>
            <a:ext cx="2168985" cy="1775470"/>
          </a:xfrm>
          <a:prstGeom prst="roundRect">
            <a:avLst/>
          </a:prstGeom>
          <a:noFill/>
          <a:ln>
            <a:solidFill>
              <a:srgbClr val="0099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86616"/>
            <a:ext cx="2606299" cy="78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23893"/>
            <a:ext cx="1383692" cy="10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" y="29441"/>
            <a:ext cx="612431" cy="5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64090" y="57150"/>
            <a:ext cx="40668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CÁC MIỀN </a:t>
            </a:r>
            <a:r>
              <a:rPr lang="en-US" sz="22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 N</a:t>
            </a:r>
            <a:r>
              <a:rPr lang="vi-VN" sz="22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endParaRPr lang="en-US" sz="2200" b="1" dirty="0">
              <a:solidFill>
                <a:srgbClr val="FF33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457201" y="57149"/>
            <a:ext cx="1523999" cy="45807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b="1" dirty="0" smtClean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b="1" dirty="0" smtClean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MẪU</a:t>
            </a:r>
            <a:endParaRPr lang="en-US" b="1" dirty="0">
              <a:solidFill>
                <a:srgbClr val="17479D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2648" y="469702"/>
            <a:ext cx="8382752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 nước Việt Nam thật tươi đẹp. Hãy cùng nhau đi thăm các miền đất nước qua những câu ca dao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</a:t>
            </a: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tiên, chúng ta sẽ đến Phú Thọ, miền Bắc nước ta, nơi có đền thờ Vua Hùng, nơi được gọi là “quê cha đất tổ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 ai đi ngược về 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xuôi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 ngày Giỗ Tổ mùng Mười tháng Ba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 </a:t>
            </a: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đến, chúng ta cùng vào miền 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Trung: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 vô xứ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Nghệ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 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 xanh nước biếc như tranh họa đồ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 </a:t>
            </a: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 ta cùng khám phá miền đất Nam Bộ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 Tháp Mười cò bay thẳng 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 Tháp Mười lóng lánh cá tôm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 </a:t>
            </a: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chúng ta đã đi qua ba miền Bắc, Trung, Nam của đất nước. Nơi nào cũng để lại biết bao tình cảm mến thương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(Thuỳ Dương </a:t>
            </a:r>
            <a:r>
              <a:rPr lang="vi-VN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tổng hợp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altLang="en-US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94" y="2495550"/>
            <a:ext cx="1192112" cy="99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1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86616"/>
            <a:ext cx="2606299" cy="78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23893"/>
            <a:ext cx="1383692" cy="10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" y="29441"/>
            <a:ext cx="612431" cy="5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19027" y="57150"/>
            <a:ext cx="33570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CÁC MIỀN </a:t>
            </a:r>
            <a:r>
              <a:rPr lang="en-US" sz="2200" b="1" dirty="0" smtClean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</a:t>
            </a:r>
            <a:r>
              <a:rPr lang="vi-VN" sz="22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200" b="1" dirty="0">
              <a:solidFill>
                <a:srgbClr val="FF33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533401" y="57149"/>
            <a:ext cx="83819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b="1" dirty="0" smtClean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b="1" dirty="0">
              <a:solidFill>
                <a:srgbClr val="17479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2648" y="469702"/>
            <a:ext cx="8382752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 nước Việt Nam thật tươi đẹp. Hãy cùng nhau đi thăm các miền đất nước qua những câu ca dao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</a:t>
            </a: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tiên, chúng ta sẽ đến Phú Thọ, miền Bắc nước ta, nơi có đền thờ Vua Hùng, nơi được gọi là “quê cha đất tổ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 ai đi ngược về 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xuôi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 ngày Giỗ Tổ mùng Mười tháng Ba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 </a:t>
            </a: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đến, chúng ta cùng vào miền 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Trung: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 vô xứ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Nghệ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 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 xanh nước biếc như tranh họa đồ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 </a:t>
            </a: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 ta cùng khám phá miền đất Nam Bộ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 Tháp Mười cò bay thẳng 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 Tháp Mười lóng lánh cá tôm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 </a:t>
            </a: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chúng ta đã đi qua ba miền Bắc, Trung, Nam của đất nước. Nơi nào cũng để lại biết bao tình cảm mến thương</a:t>
            </a:r>
            <a:r>
              <a:rPr lang="vi-V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(Thuỳ Dương </a:t>
            </a:r>
            <a:r>
              <a:rPr lang="vi-VN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tổng hợp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altLang="en-US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94" y="2495550"/>
            <a:ext cx="1192112" cy="99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857999" y="14590"/>
            <a:ext cx="2085018" cy="423560"/>
            <a:chOff x="6809417" y="-44188"/>
            <a:chExt cx="1947082" cy="423560"/>
          </a:xfrm>
        </p:grpSpPr>
        <p:sp>
          <p:nvSpPr>
            <p:cNvPr id="16" name="Rounded Rectangle 15"/>
            <p:cNvSpPr/>
            <p:nvPr/>
          </p:nvSpPr>
          <p:spPr>
            <a:xfrm>
              <a:off x="7378690" y="74572"/>
              <a:ext cx="1377809" cy="304800"/>
            </a:xfrm>
            <a:prstGeom prst="roundRect">
              <a:avLst/>
            </a:prstGeom>
            <a:solidFill>
              <a:srgbClr val="EEF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1600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1600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1600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1600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lang="en-US" sz="1600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1600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1600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66767" y1="18090" x2="93958" y2="28141"/>
                          <a14:foregroundMark x1="69789" y1="13568" x2="84290" y2="12060"/>
                          <a14:foregroundMark x1="53172" y1="14573" x2="62538" y2="19095"/>
                          <a14:foregroundMark x1="61631" y1="93467" x2="61631" y2="93467"/>
                          <a14:foregroundMark x1="73716" y1="79899" x2="73716" y2="79899"/>
                          <a14:foregroundMark x1="25378" y1="74372" x2="25378" y2="74372"/>
                          <a14:foregroundMark x1="25680" y1="60302" x2="25680" y2="60302"/>
                          <a14:foregroundMark x1="72810" y1="61307" x2="72810" y2="61307"/>
                          <a14:backgroundMark x1="65861" y1="4020" x2="66767" y2="2513"/>
                          <a14:backgroundMark x1="68278" y1="2010" x2="72810" y2="2010"/>
                          <a14:backgroundMark x1="72810" y1="2010" x2="72810" y2="2010"/>
                          <a14:backgroundMark x1="65861" y1="95980" x2="67372" y2="98995"/>
                          <a14:backgroundMark x1="69486" y1="95980" x2="68882" y2="98995"/>
                          <a14:backgroundMark x1="60423" y1="96482" x2="66163" y2="98492"/>
                          <a14:backgroundMark x1="66163" y1="98492" x2="66163" y2="984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9417" y="-44188"/>
              <a:ext cx="704515" cy="423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" name="Straight Connector 17">
            <a:extLst/>
          </p:cNvPr>
          <p:cNvCxnSpPr>
            <a:cxnSpLocks/>
          </p:cNvCxnSpPr>
          <p:nvPr/>
        </p:nvCxnSpPr>
        <p:spPr>
          <a:xfrm>
            <a:off x="4191000" y="2038350"/>
            <a:ext cx="83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/>
          </p:cNvPr>
          <p:cNvCxnSpPr>
            <a:cxnSpLocks/>
          </p:cNvCxnSpPr>
          <p:nvPr/>
        </p:nvCxnSpPr>
        <p:spPr>
          <a:xfrm>
            <a:off x="5181600" y="2038350"/>
            <a:ext cx="685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/>
          </p:cNvPr>
          <p:cNvCxnSpPr>
            <a:cxnSpLocks/>
          </p:cNvCxnSpPr>
          <p:nvPr/>
        </p:nvCxnSpPr>
        <p:spPr>
          <a:xfrm>
            <a:off x="4997531" y="2948544"/>
            <a:ext cx="13270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/>
          </p:cNvPr>
          <p:cNvCxnSpPr>
            <a:cxnSpLocks/>
          </p:cNvCxnSpPr>
          <p:nvPr/>
        </p:nvCxnSpPr>
        <p:spPr>
          <a:xfrm>
            <a:off x="3783893" y="3257550"/>
            <a:ext cx="10167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/>
          </p:cNvPr>
          <p:cNvCxnSpPr>
            <a:cxnSpLocks/>
          </p:cNvCxnSpPr>
          <p:nvPr/>
        </p:nvCxnSpPr>
        <p:spPr>
          <a:xfrm>
            <a:off x="4724024" y="4171950"/>
            <a:ext cx="10167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/>
          </p:cNvPr>
          <p:cNvCxnSpPr>
            <a:cxnSpLocks/>
          </p:cNvCxnSpPr>
          <p:nvPr/>
        </p:nvCxnSpPr>
        <p:spPr>
          <a:xfrm>
            <a:off x="2853534" y="3879909"/>
            <a:ext cx="17565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822</Words>
  <Application>Microsoft Office PowerPoint</Application>
  <PresentationFormat>On-screen Show (16:9)</PresentationFormat>
  <Paragraphs>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微软雅黑</vt:lpstr>
      <vt:lpstr>宋体</vt:lpstr>
      <vt:lpstr>宋体</vt:lpstr>
      <vt:lpstr>Arial</vt:lpstr>
      <vt:lpstr>Arial-Rounded</vt:lpstr>
      <vt:lpstr>Calibri</vt:lpstr>
      <vt:lpstr>Century Gothic</vt:lpstr>
      <vt:lpstr>HP001 4 hàng</vt:lpstr>
      <vt:lpstr>Times New Roman</vt:lpstr>
      <vt:lpstr>Wingdings</vt:lpstr>
      <vt:lpstr>Office Theme</vt:lpstr>
      <vt:lpstr>Office 主题​​</vt:lpstr>
      <vt:lpstr>3_Office Theme</vt:lpstr>
      <vt:lpstr>3_Office 主题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54</cp:revision>
  <dcterms:created xsi:type="dcterms:W3CDTF">2022-01-19T08:43:11Z</dcterms:created>
  <dcterms:modified xsi:type="dcterms:W3CDTF">2024-05-02T09:33:04Z</dcterms:modified>
</cp:coreProperties>
</file>