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6" r:id="rId4"/>
    <p:sldMasterId id="2147483709" r:id="rId5"/>
    <p:sldMasterId id="2147483721" r:id="rId6"/>
    <p:sldMasterId id="2147483733" r:id="rId7"/>
  </p:sldMasterIdLst>
  <p:notesMasterIdLst>
    <p:notesMasterId r:id="rId25"/>
  </p:notesMasterIdLst>
  <p:sldIdLst>
    <p:sldId id="257" r:id="rId8"/>
    <p:sldId id="259" r:id="rId9"/>
    <p:sldId id="279" r:id="rId10"/>
    <p:sldId id="262" r:id="rId11"/>
    <p:sldId id="270" r:id="rId12"/>
    <p:sldId id="271" r:id="rId13"/>
    <p:sldId id="272" r:id="rId14"/>
    <p:sldId id="273" r:id="rId15"/>
    <p:sldId id="274" r:id="rId16"/>
    <p:sldId id="275" r:id="rId17"/>
    <p:sldId id="264" r:id="rId18"/>
    <p:sldId id="276" r:id="rId19"/>
    <p:sldId id="277" r:id="rId20"/>
    <p:sldId id="278" r:id="rId21"/>
    <p:sldId id="261" r:id="rId22"/>
    <p:sldId id="266" r:id="rId23"/>
    <p:sldId id="267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33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573B7-A8BB-4843-A9B7-B164349279DD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AC193-3216-4C72-A923-26DEA4B7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9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5D4F0E6-EDF6-4F18-BDAD-23879D9E8166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723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0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73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66880-BE5E-49CB-981E-D166EF8D4EA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1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5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38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82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09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5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524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38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7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6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62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4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B7B603-F149-4C84-9E61-E583D2358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C47C2D9-2EA1-4A4B-8D01-3662BBC6B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1043F-554D-4D8F-938F-95939CCE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4F87B2-7A6D-467D-BE21-42220580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17B503-1186-4763-9970-F4CACA6A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8E3940-EFDB-483A-B133-AAA419AA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B33680-A4CE-4248-A0EE-061523B3D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88504D-2AC5-4015-8005-35DD1AF31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B17DD9-14E5-4C64-A7B3-F6102229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14048B-F060-445B-90FA-14DD980E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1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D14F87-E09F-4976-8646-6A2182F38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C01938-2EEC-45C5-8287-594B1ECBE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B14F-E7E8-45A1-BC62-980330B5E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7EF82E-61D8-46BB-95DF-B30490A12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1F8B4-5100-4856-8B44-3A32F01D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92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9540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613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2F8E5F-1CA5-4E41-90F6-B1833025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9F1405-B7E4-4A74-9B49-C2EA5BBE4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7BA91A-91DA-423A-B617-F607E48C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73D2AE-5E12-4847-9758-2086B1EDB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193E7B-3664-4968-B73D-DE3F678A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34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8AD904-89E3-49FB-9A86-054E7075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34D4E1-33A3-4A45-A992-F564D7F0C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4C2420-335A-4DAA-A102-5674D7683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FEB5F8-28A7-4037-BBA3-F97203DC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35BE8A-CE47-4730-86C8-9168D65F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59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5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4AFB23-0FC1-42DA-B5EF-152C69AD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01DF45-AA17-461A-824A-0BA014977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E867E9-D5C9-4987-A7E2-B8AE2D098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E6A2DD-3DA6-4D4E-8F7A-9AD97F9A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82AF68-A6A9-40EA-AE1F-6ABCCF2DE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B41F9-A2F6-42C6-9C6B-304CDB18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46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1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4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2EA9C-D27A-4E94-8918-459A646B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07F062-434D-41E1-ABA8-45A837E93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2758F2-0809-4209-9646-4F2A48F36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3BBA23-C8DD-437B-8833-3FDE33EAA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A63F8A1-412B-463A-9F33-F633B159E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42FFDEF-9CF7-42C8-B848-2FF03437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2370BD-BBCA-4786-B158-6F38DCB3F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1DE1A81-DED3-4B76-8383-4ADE7BAD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16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73598-5E4A-4BB1-BCFE-F834C55C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9F5E68-85F3-4D5A-B3AD-6931DD2E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98F9F0-8C79-4FCE-B1BA-9F62DEA58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8034B1B-8465-4A22-9992-B832C7D8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73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7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1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20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7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3DF5725-C5D2-44C9-9B97-6CE9E2CFD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096FDC2-2BDE-4E10-BE8B-E3A949CC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FD492A-4533-4A09-AE5D-6A6D8155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24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1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9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6"/>
            <a:ext cx="3008313" cy="871538"/>
          </a:xfrm>
          <a:prstGeom prst="rect">
            <a:avLst/>
          </a:prstGeom>
        </p:spPr>
        <p:txBody>
          <a:bodyPr lIns="91252" tIns="45626" rIns="91252" bIns="45626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  <a:prstGeom prst="rect">
            <a:avLst/>
          </a:prstGeom>
        </p:spPr>
        <p:txBody>
          <a:bodyPr lIns="91252" tIns="45626" rIns="91252" bIns="4562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 lIns="91252" tIns="45626" rIns="91252" bIns="45626"/>
          <a:lstStyle>
            <a:lvl1pPr marL="0" indent="0">
              <a:buNone/>
              <a:defRPr sz="1400"/>
            </a:lvl1pPr>
            <a:lvl2pPr marL="456218" indent="0">
              <a:buNone/>
              <a:defRPr sz="1200"/>
            </a:lvl2pPr>
            <a:lvl3pPr marL="912467" indent="0">
              <a:buNone/>
              <a:defRPr sz="1000"/>
            </a:lvl3pPr>
            <a:lvl4pPr marL="1368692" indent="0">
              <a:buNone/>
              <a:defRPr sz="900"/>
            </a:lvl4pPr>
            <a:lvl5pPr marL="1824932" indent="0">
              <a:buNone/>
              <a:defRPr sz="900"/>
            </a:lvl5pPr>
            <a:lvl6pPr marL="2281151" indent="0">
              <a:buNone/>
              <a:defRPr sz="900"/>
            </a:lvl6pPr>
            <a:lvl7pPr marL="2737364" indent="0">
              <a:buNone/>
              <a:defRPr sz="900"/>
            </a:lvl7pPr>
            <a:lvl8pPr marL="3193613" indent="0">
              <a:buNone/>
              <a:defRPr sz="900"/>
            </a:lvl8pPr>
            <a:lvl9pPr marL="364984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7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252" tIns="45626" rIns="91252" bIns="45626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  <a:prstGeom prst="rect">
            <a:avLst/>
          </a:prstGeom>
        </p:spPr>
        <p:txBody>
          <a:bodyPr lIns="91252" tIns="45626" rIns="91252" bIns="45626"/>
          <a:lstStyle>
            <a:lvl1pPr marL="0" indent="0">
              <a:buNone/>
              <a:defRPr sz="3200"/>
            </a:lvl1pPr>
            <a:lvl2pPr marL="456218" indent="0">
              <a:buNone/>
              <a:defRPr sz="2800"/>
            </a:lvl2pPr>
            <a:lvl3pPr marL="912467" indent="0">
              <a:buNone/>
              <a:defRPr sz="2400"/>
            </a:lvl3pPr>
            <a:lvl4pPr marL="1368692" indent="0">
              <a:buNone/>
              <a:defRPr sz="2000"/>
            </a:lvl4pPr>
            <a:lvl5pPr marL="1824932" indent="0">
              <a:buNone/>
              <a:defRPr sz="2000"/>
            </a:lvl5pPr>
            <a:lvl6pPr marL="2281151" indent="0">
              <a:buNone/>
              <a:defRPr sz="2000"/>
            </a:lvl6pPr>
            <a:lvl7pPr marL="2737364" indent="0">
              <a:buNone/>
              <a:defRPr sz="2000"/>
            </a:lvl7pPr>
            <a:lvl8pPr marL="3193613" indent="0">
              <a:buNone/>
              <a:defRPr sz="2000"/>
            </a:lvl8pPr>
            <a:lvl9pPr marL="364984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  <a:prstGeom prst="rect">
            <a:avLst/>
          </a:prstGeom>
        </p:spPr>
        <p:txBody>
          <a:bodyPr lIns="91252" tIns="45626" rIns="91252" bIns="45626"/>
          <a:lstStyle>
            <a:lvl1pPr marL="0" indent="0">
              <a:buNone/>
              <a:defRPr sz="1400"/>
            </a:lvl1pPr>
            <a:lvl2pPr marL="456218" indent="0">
              <a:buNone/>
              <a:defRPr sz="1200"/>
            </a:lvl2pPr>
            <a:lvl3pPr marL="912467" indent="0">
              <a:buNone/>
              <a:defRPr sz="1000"/>
            </a:lvl3pPr>
            <a:lvl4pPr marL="1368692" indent="0">
              <a:buNone/>
              <a:defRPr sz="900"/>
            </a:lvl4pPr>
            <a:lvl5pPr marL="1824932" indent="0">
              <a:buNone/>
              <a:defRPr sz="900"/>
            </a:lvl5pPr>
            <a:lvl6pPr marL="2281151" indent="0">
              <a:buNone/>
              <a:defRPr sz="900"/>
            </a:lvl6pPr>
            <a:lvl7pPr marL="2737364" indent="0">
              <a:buNone/>
              <a:defRPr sz="900"/>
            </a:lvl7pPr>
            <a:lvl8pPr marL="3193613" indent="0">
              <a:buNone/>
              <a:defRPr sz="900"/>
            </a:lvl8pPr>
            <a:lvl9pPr marL="364984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252" tIns="45626" rIns="91252" bIns="4562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252" tIns="45626" rIns="91252" bIns="4562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39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899592" y="412178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2" tIns="45626" rIns="91252" bIns="45626" rtlCol="0" anchor="ctr"/>
          <a:lstStyle/>
          <a:p>
            <a:pPr marL="0" marR="0" lvl="0" indent="0" algn="ctr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683568" y="700121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2" tIns="45626" rIns="91252" bIns="45626" rtlCol="0" anchor="ctr"/>
          <a:lstStyle/>
          <a:p>
            <a:pPr marL="0" marR="0" lvl="0" indent="0" algn="ctr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0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4C673F-8BD4-4AAF-B242-7D15F0E2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0BFCB1-FE9D-437A-9B77-573B8C174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548E39-B1E0-43D3-A02D-C264605AF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08D820-FF6D-4038-A50E-76E4D0A2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C9A1E-BBC0-47F7-8BE7-D1A54E9A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D2E914-3129-477B-B17C-4CB161FB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80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67876" y="135603"/>
            <a:ext cx="7613603" cy="486000"/>
          </a:xfrm>
          <a:prstGeom prst="rect">
            <a:avLst/>
          </a:prstGeom>
        </p:spPr>
        <p:txBody>
          <a:bodyPr lIns="68499" tIns="34265" rIns="68499" bIns="34265">
            <a:normAutofit/>
          </a:bodyPr>
          <a:lstStyle>
            <a:lvl1pPr algn="ctr"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7876" y="1161351"/>
            <a:ext cx="7613603" cy="2408332"/>
          </a:xfrm>
          <a:prstGeom prst="rect">
            <a:avLst/>
          </a:prstGeom>
        </p:spPr>
        <p:txBody>
          <a:bodyPr lIns="68499" tIns="34265" rIns="68499" bIns="34265">
            <a:normAutofit/>
          </a:bodyPr>
          <a:lstStyle>
            <a:lvl1pPr marL="256862" indent="-256862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9" tIns="34265" rIns="68499" bIns="34265">
            <a:normAutofit/>
          </a:bodyPr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7D2F0-408F-4027-B3A3-DAD63533FFB2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9" tIns="34265" rIns="68499" bIns="34265">
            <a:normAutofit/>
          </a:bodyPr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9" tIns="34265" rIns="68499" bIns="34265">
            <a:normAutofit/>
          </a:bodyPr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38409-8EB2-43AF-96DD-A6929DA1658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7D2F0-408F-4027-B3A3-DAD63533FFB2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38409-8EB2-43AF-96DD-A6929DA1658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420291" y="309739"/>
            <a:ext cx="8428434" cy="4181321"/>
          </a:xfrm>
          <a:prstGeom prst="rect">
            <a:avLst/>
          </a:prstGeom>
        </p:spPr>
        <p:txBody>
          <a:bodyPr lIns="68499" tIns="34265" rIns="68499" bIns="34265"/>
          <a:lstStyle>
            <a:lvl1pPr marL="256862" indent="-256862" algn="l">
              <a:buFont typeface="Arial" panose="020B0604020202020204" pitchFamily="34" charset="0"/>
              <a:buChar char="•"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134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605769"/>
          </a:xfrm>
          <a:prstGeom prst="rect">
            <a:avLst/>
          </a:prstGeom>
        </p:spPr>
        <p:txBody>
          <a:bodyPr lIns="68499" tIns="34265" rIns="68499" bIns="342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7D2F0-408F-4027-B3A3-DAD63533FFB2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38409-8EB2-43AF-96DD-A6929DA1658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C35C8B-9DA0-4947-A2A6-3D9F88CC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3F864B4-ED3B-44D4-AB83-D83212DEA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439CD6-A37D-43A6-A18A-4EF436F7B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DB1A92-AA0D-4BB7-8379-247CD7AA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01E5-256F-4FA2-B4D6-7130516B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6A5386-08B6-4781-B446-43E01B498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6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D04F19A-27CB-4728-9E10-D1AA03D3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B9BA66-9498-4D43-A1AC-D15422A7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2E4B7D-351F-477E-8C8E-432F5B407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D9BF6F-9FF4-4A24-B9A3-712CAD5F3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CE9D79-0D96-4230-A247-DE264C60F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0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8012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4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4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9200" y="0"/>
            <a:ext cx="304800" cy="304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0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卡通背景天空漫画云">
            <a:extLst>
              <a:ext uri="{FF2B5EF4-FFF2-40B4-BE49-F238E27FC236}">
                <a16:creationId xmlns:a16="http://schemas.microsoft.com/office/drawing/2014/main" id="{F17F5D63-C8DA-4718-B529-6433C293A6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0"/>
            <a:ext cx="9144000" cy="513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095DCDE-4DE2-45FA-B0F7-3D71AEE75422}"/>
              </a:ext>
            </a:extLst>
          </p:cNvPr>
          <p:cNvSpPr/>
          <p:nvPr userDrawn="1"/>
        </p:nvSpPr>
        <p:spPr>
          <a:xfrm>
            <a:off x="827586" y="412199"/>
            <a:ext cx="2736304" cy="122375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2" tIns="45626" rIns="91252" bIns="45626" rtlCol="0" anchor="ctr"/>
          <a:lstStyle/>
          <a:p>
            <a:pPr marL="0" marR="0" lvl="0" indent="0" algn="ctr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B284AD-5BC2-4DBE-AA53-088BDF106522}"/>
              </a:ext>
            </a:extLst>
          </p:cNvPr>
          <p:cNvSpPr/>
          <p:nvPr userDrawn="1"/>
        </p:nvSpPr>
        <p:spPr>
          <a:xfrm>
            <a:off x="683568" y="772119"/>
            <a:ext cx="2736304" cy="122375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2" tIns="45626" rIns="91252" bIns="45626" rtlCol="0" anchor="ctr"/>
          <a:lstStyle/>
          <a:p>
            <a:pPr marL="0" marR="0" lvl="0" indent="0" algn="ctr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246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64" indent="-342164" algn="l" defTabSz="9124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86" indent="-285146" algn="l" defTabSz="91246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75" indent="-228108" algn="l" defTabSz="9124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05" indent="-228108" algn="l" defTabSz="91246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40" indent="-228108" algn="l" defTabSz="91246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59" indent="-228108" algn="l" defTabSz="9124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97" indent="-228108" algn="l" defTabSz="9124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23" indent="-228108" algn="l" defTabSz="9124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51" indent="-228108" algn="l" defTabSz="9124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8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7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92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2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51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64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13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43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6C54A0-8934-43DD-9889-3F4528F87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FE92B54-7F06-40B4-A902-24C9B3860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714376"/>
            <a:ext cx="6442477" cy="2969580"/>
          </a:xfrm>
          <a:prstGeom prst="rect">
            <a:avLst/>
          </a:prstGeom>
        </p:spPr>
      </p:pic>
      <p:grpSp>
        <p:nvGrpSpPr>
          <p:cNvPr id="76" name="组合 75">
            <a:extLst>
              <a:ext uri="{FF2B5EF4-FFF2-40B4-BE49-F238E27FC236}">
                <a16:creationId xmlns:a16="http://schemas.microsoft.com/office/drawing/2014/main" id="{FB6315D9-D322-492A-AB27-B12577910F1F}"/>
              </a:ext>
            </a:extLst>
          </p:cNvPr>
          <p:cNvGrpSpPr/>
          <p:nvPr/>
        </p:nvGrpSpPr>
        <p:grpSpPr>
          <a:xfrm>
            <a:off x="0" y="2776840"/>
            <a:ext cx="9144000" cy="1898456"/>
            <a:chOff x="0" y="3702453"/>
            <a:chExt cx="12192000" cy="253127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D495BB6-1C8F-4558-BB7E-D47372CD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02453"/>
              <a:ext cx="12192000" cy="2439638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85BC984-F34A-42C3-83DA-DE0391EEA356}"/>
                </a:ext>
              </a:extLst>
            </p:cNvPr>
            <p:cNvSpPr/>
            <p:nvPr/>
          </p:nvSpPr>
          <p:spPr>
            <a:xfrm>
              <a:off x="0" y="4462661"/>
              <a:ext cx="12192000" cy="1771067"/>
            </a:xfrm>
            <a:prstGeom prst="rect">
              <a:avLst/>
            </a:prstGeom>
            <a:blipFill dpi="0" rotWithShape="1">
              <a:blip r:embed="rId6">
                <a:alphaModFix amt="3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440491E-DA7F-4A46-8A0B-9370540847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6" y="964407"/>
            <a:ext cx="6125460" cy="376859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C5EC34-3C58-4589-AB92-C4BC329B0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31" y="3683956"/>
            <a:ext cx="9192431" cy="147060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20A9F1E-2655-4595-A0D9-0CABDB7326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131" y="3223708"/>
            <a:ext cx="1966869" cy="194014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60E153C-255C-45FB-8347-009DED092E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29" y="1919792"/>
            <a:ext cx="2446198" cy="3398341"/>
          </a:xfrm>
          <a:prstGeom prst="rect">
            <a:avLst/>
          </a:prstGeom>
        </p:spPr>
      </p:pic>
      <p:sp>
        <p:nvSpPr>
          <p:cNvPr id="11" name="文本框 17">
            <a:extLst>
              <a:ext uri="{FF2B5EF4-FFF2-40B4-BE49-F238E27FC236}">
                <a16:creationId xmlns:a16="http://schemas.microsoft.com/office/drawing/2014/main" id="{9A72A718-5038-47B7-AFA6-64A1D0B135F9}"/>
              </a:ext>
            </a:extLst>
          </p:cNvPr>
          <p:cNvSpPr txBox="1"/>
          <p:nvPr/>
        </p:nvSpPr>
        <p:spPr>
          <a:xfrm>
            <a:off x="1820225" y="246136"/>
            <a:ext cx="6152555" cy="1221487"/>
          </a:xfrm>
          <a:prstGeom prst="rect">
            <a:avLst/>
          </a:prstGeom>
          <a:noFill/>
        </p:spPr>
        <p:txBody>
          <a:bodyPr wrap="square" lIns="51423" tIns="25717" rIns="51423" bIns="25717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514210">
              <a:lnSpc>
                <a:spcPct val="100000"/>
              </a:lnSpc>
              <a:defRPr/>
            </a:pP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zh-CN" altLang="en-US" sz="3800" b="1" dirty="0">
              <a:solidFill>
                <a:srgbClr val="00B05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9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6 L -0.88247 -0.054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3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133350"/>
            <a:ext cx="8106049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HƯỚNG DẪN VIẾT CHỮ HOA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V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kiểu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2)</a:t>
            </a:r>
          </a:p>
        </p:txBody>
      </p:sp>
      <p:pic>
        <p:nvPicPr>
          <p:cNvPr id="6" name="CHỮ V VIẾT HOA (KIỂU 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100" y="666750"/>
            <a:ext cx="6337300" cy="439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56EBF7-8B53-4F84-B774-E2E55DADA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284"/>
            <a:ext cx="9144000" cy="1184216"/>
          </a:xfrm>
          <a:prstGeom prst="rect">
            <a:avLst/>
          </a:prstGeom>
        </p:spPr>
      </p:pic>
      <p:sp>
        <p:nvSpPr>
          <p:cNvPr id="11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3429000" y="879362"/>
            <a:ext cx="509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5400" b="1" kern="0" dirty="0" err="1" smtClean="0">
                <a:solidFill>
                  <a:srgbClr val="EB711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5400" b="1" kern="0" dirty="0" smtClean="0">
                <a:solidFill>
                  <a:srgbClr val="EB711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EB711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sz="5400" b="1" kern="0" dirty="0" smtClean="0">
                <a:solidFill>
                  <a:srgbClr val="EB711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EB711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lang="en-US" sz="5400" b="1" kern="0" dirty="0">
              <a:solidFill>
                <a:srgbClr val="EB711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85" y1="28125" x2="10000" y2="41875"/>
                        <a14:foregroundMark x1="45769" y1="41875" x2="51923" y2="48438"/>
                        <a14:foregroundMark x1="43846" y1="62187" x2="52308" y2="70313"/>
                        <a14:foregroundMark x1="54231" y1="59375" x2="53077" y2="67813"/>
                        <a14:foregroundMark x1="25000" y1="93438" x2="74231" y2="96250"/>
                        <a14:foregroundMark x1="1538" y1="82500" x2="95385" y2="8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0" y="879362"/>
            <a:ext cx="2590800" cy="31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9826" y="4476750"/>
            <a:ext cx="8180548" cy="584765"/>
          </a:xfrm>
          <a:prstGeom prst="rect">
            <a:avLst/>
          </a:prstGeom>
          <a:noFill/>
        </p:spPr>
        <p:txBody>
          <a:bodyPr wrap="square" lIns="91416" tIns="45715" rIns="91416" bIns="45715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fiệt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Wam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danh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lam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thắng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cảnh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9032"/>
            <a:ext cx="548639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5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053991" y="701781"/>
            <a:ext cx="8013809" cy="1107969"/>
          </a:xfrm>
          <a:prstGeom prst="rect">
            <a:avLst/>
          </a:prstGeom>
          <a:noFill/>
          <a:ln w="9525">
            <a:noFill/>
          </a:ln>
        </p:spPr>
        <p:txBody>
          <a:bodyPr wrap="square" lIns="121895" tIns="60947" rIns="121895" bIns="60947">
            <a:spAutoFit/>
          </a:bodyPr>
          <a:lstStyle/>
          <a:p>
            <a:pPr defTabSz="792146">
              <a:defRPr/>
            </a:pPr>
            <a:endParaRPr lang="en-US" alt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defTabSz="914175"/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fiệt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Wam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nhiều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danh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lam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thắng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cảnh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614" y="76825"/>
            <a:ext cx="3674585" cy="624955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52881" y="2749745"/>
            <a:ext cx="5028720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591510" y="2749745"/>
            <a:ext cx="3362043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5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h, l, g.</a:t>
            </a:r>
            <a:endParaRPr lang="en-US" sz="2500" b="1" dirty="0">
              <a:solidFill>
                <a:srgbClr val="FF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65689" y="2292545"/>
            <a:ext cx="4628815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591510" y="2292545"/>
            <a:ext cx="3113450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5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f, W.</a:t>
            </a:r>
            <a:endParaRPr lang="en-US" sz="2500" b="1" dirty="0">
              <a:solidFill>
                <a:srgbClr val="FF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6670283" y="1168950"/>
            <a:ext cx="228600" cy="52542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581780" y="452203"/>
            <a:ext cx="1381501" cy="499154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1,5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32363" y="3664145"/>
            <a:ext cx="4928532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562600" y="3637134"/>
            <a:ext cx="3775298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76200" y="4117624"/>
            <a:ext cx="5594599" cy="892526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562600" y="4095750"/>
            <a:ext cx="3581400" cy="969470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lnSpc>
                <a:spcPct val="110000"/>
              </a:lnSpc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143000" y="1649739"/>
            <a:ext cx="3697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24440" y="1649739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67400" y="1624206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770" y="1624206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25543" y="1657350"/>
            <a:ext cx="312857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38755" y="1615266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582845" y="1624206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600220" y="1633509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37679" y="3229002"/>
            <a:ext cx="5028720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li?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576308" y="3229002"/>
            <a:ext cx="3362043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5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</a:t>
            </a:r>
            <a:endParaRPr lang="en-US" sz="2500" b="1" dirty="0">
              <a:solidFill>
                <a:srgbClr val="FF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743520" y="1641566"/>
            <a:ext cx="209480" cy="0"/>
          </a:xfrm>
          <a:prstGeom prst="lin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6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f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97" y="3091832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f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fiệt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Wam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có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nhiều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danh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lam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thắng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cảnh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3671478" cy="90793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err="1" smtClean="0">
                <a:solidFill>
                  <a:prstClr val="white"/>
                </a:solidFill>
                <a:latin typeface="HP001 4 hàng" pitchFamily="34" charset="0"/>
              </a:rPr>
              <a:t>fiệt</a:t>
            </a:r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5300" b="1" dirty="0" err="1" smtClean="0">
                <a:solidFill>
                  <a:prstClr val="white"/>
                </a:solidFill>
                <a:latin typeface="HP001 4 hàng" pitchFamily="34" charset="0"/>
              </a:rPr>
              <a:t>Wam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19" y="1376745"/>
            <a:ext cx="1808467" cy="116954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4" l="0" r="95111">
                        <a14:foregroundMark x1="29778" y1="20982" x2="35111" y2="19196"/>
                        <a14:foregroundMark x1="33778" y1="30804" x2="38667" y2="31250"/>
                        <a14:foregroundMark x1="58222" y1="59821" x2="59556" y2="75446"/>
                        <a14:foregroundMark x1="65778" y1="61607" x2="62222" y2="73214"/>
                        <a14:foregroundMark x1="44889" y1="89732" x2="72000" y2="88393"/>
                        <a14:foregroundMark x1="75111" y1="88393" x2="79111" y2="8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75" y="264039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-323850"/>
            <a:ext cx="4046415" cy="2895600"/>
          </a:xfrm>
          <a:prstGeom prst="rect">
            <a:avLst/>
          </a:prstGeom>
        </p:spPr>
      </p:pic>
      <p:sp>
        <p:nvSpPr>
          <p:cNvPr id="9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172124">
            <a:off x="651608" y="908016"/>
            <a:ext cx="3048000" cy="11772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 VIẾT VÀO 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895350"/>
            <a:ext cx="5506355" cy="468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6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B3CB96-4C74-4C6D-A549-55D9C411E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87" y="3711150"/>
            <a:ext cx="2328137" cy="1432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56EBF7-8B53-4F84-B774-E2E55DADA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4076"/>
            <a:ext cx="9144000" cy="1184216"/>
          </a:xfrm>
          <a:prstGeom prst="rect">
            <a:avLst/>
          </a:prstGeom>
        </p:spPr>
      </p:pic>
      <p:sp>
        <p:nvSpPr>
          <p:cNvPr id="11" name="矩形 15">
            <a:extLst>
              <a:ext uri="{FF2B5EF4-FFF2-40B4-BE49-F238E27FC236}">
                <a16:creationId xmlns:a16="http://schemas.microsoft.com/office/drawing/2014/main" id="{FEA18C06-F8FA-4E38-9C1B-BE762D23096B}"/>
              </a:ext>
            </a:extLst>
          </p:cNvPr>
          <p:cNvSpPr/>
          <p:nvPr/>
        </p:nvSpPr>
        <p:spPr>
          <a:xfrm>
            <a:off x="4381500" y="1008791"/>
            <a:ext cx="4506324" cy="32651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8640">
              <a:lnSpc>
                <a:spcPct val="150000"/>
              </a:lnSpc>
              <a:defRPr/>
            </a:pPr>
            <a:r>
              <a:rPr lang="en-US" altLang="zh-CN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4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4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</a:p>
          <a:p>
            <a:pPr algn="ctr" defTabSz="548640">
              <a:lnSpc>
                <a:spcPct val="150000"/>
              </a:lnSpc>
              <a:defRPr/>
            </a:pPr>
            <a:r>
              <a:rPr lang="en-US" altLang="zh-CN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4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4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dò</a:t>
            </a:r>
            <a:endParaRPr lang="zh-CN" altLang="en-US" sz="4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algn="ctr" defTabSz="548640">
              <a:lnSpc>
                <a:spcPct val="150000"/>
              </a:lnSpc>
              <a:defRPr/>
            </a:pPr>
            <a:endParaRPr lang="zh-CN" altLang="en-US" sz="4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03832A64-47F6-45D5-BB05-3B68C606A8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76" y="266453"/>
            <a:ext cx="47498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8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B3CB96-4C74-4C6D-A549-55D9C411E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59" y="2518517"/>
            <a:ext cx="4266638" cy="26249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56EBF7-8B53-4F84-B774-E2E55DADA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" y="4296618"/>
            <a:ext cx="9144000" cy="1184216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92A9CC4-E907-469E-BEAC-747BFBD7FC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7074" y="1085850"/>
            <a:ext cx="9211157" cy="4245768"/>
          </a:xfrm>
          <a:prstGeom prst="rect">
            <a:avLst/>
          </a:prstGeom>
        </p:spPr>
      </p:pic>
      <p:pic>
        <p:nvPicPr>
          <p:cNvPr id="7" name="图片 6" descr="图片包含 室内&#10;&#10;自动生成的说明">
            <a:extLst>
              <a:ext uri="{FF2B5EF4-FFF2-40B4-BE49-F238E27FC236}">
                <a16:creationId xmlns:a16="http://schemas.microsoft.com/office/drawing/2014/main" id="{9054B5FF-D1E6-4B37-84BF-98A2CB9175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033" b="92631" l="7993" r="93907">
                        <a14:foregroundMark x1="8105" y1="64893" x2="8105" y2="64893"/>
                        <a14:foregroundMark x1="91001" y1="61822" x2="91001" y2="61822"/>
                        <a14:foregroundMark x1="93907" y1="54708" x2="93907" y2="54708"/>
                        <a14:foregroundMark x1="49469" y1="47595" x2="49469" y2="47595"/>
                        <a14:foregroundMark x1="49748" y1="47032" x2="49748" y2="47032"/>
                        <a14:foregroundMark x1="38569" y1="46469" x2="38569" y2="46469"/>
                        <a14:foregroundMark x1="14589" y1="41965" x2="14589" y2="41965"/>
                        <a14:foregroundMark x1="14701" y1="42119" x2="14701" y2="42119"/>
                        <a14:backgroundMark x1="38457" y1="46725" x2="38457" y2="46725"/>
                        <a14:backgroundMark x1="49469" y1="47441" x2="49469" y2="47441"/>
                        <a14:backgroundMark x1="15204" y1="42272" x2="15204" y2="4227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44"/>
          <a:stretch/>
        </p:blipFill>
        <p:spPr>
          <a:xfrm>
            <a:off x="8789540" y="2030583"/>
            <a:ext cx="6225855" cy="4981412"/>
          </a:xfrm>
          <a:prstGeom prst="rect">
            <a:avLst/>
          </a:prstGeom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FBCD6101-1CFE-43FE-81DE-FBD1C3818849}"/>
              </a:ext>
            </a:extLst>
          </p:cNvPr>
          <p:cNvSpPr txBox="1"/>
          <p:nvPr/>
        </p:nvSpPr>
        <p:spPr>
          <a:xfrm>
            <a:off x="1765412" y="257602"/>
            <a:ext cx="5486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55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5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34568E-6 L -0.98299 -0.023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49" y="-1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B3CB96-4C74-4C6D-A549-55D9C411E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3456376"/>
            <a:ext cx="2328137" cy="1432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56EBF7-8B53-4F84-B774-E2E55DADA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284"/>
            <a:ext cx="9144000" cy="1184216"/>
          </a:xfrm>
          <a:prstGeom prst="rect">
            <a:avLst/>
          </a:prstGeom>
        </p:spPr>
      </p:pic>
      <p:pic>
        <p:nvPicPr>
          <p:cNvPr id="15" name="图片 26">
            <a:extLst>
              <a:ext uri="{FF2B5EF4-FFF2-40B4-BE49-F238E27FC236}">
                <a16:creationId xmlns:a16="http://schemas.microsoft.com/office/drawing/2014/main" id="{986C7521-E9E4-48BE-8F3B-336517E746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13"/>
            <a:ext cx="4725865" cy="4505779"/>
          </a:xfrm>
          <a:prstGeom prst="rect">
            <a:avLst/>
          </a:prstGeom>
        </p:spPr>
      </p:pic>
      <p:sp>
        <p:nvSpPr>
          <p:cNvPr id="13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5196050" y="377954"/>
            <a:ext cx="2202389" cy="500135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800" b="1" dirty="0" err="1" smtClean="0">
                <a:solidFill>
                  <a:srgbClr val="0066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TiếngViệt</a:t>
            </a:r>
            <a:endParaRPr lang="zh-CN" altLang="en-US" sz="2800" b="1" dirty="0">
              <a:solidFill>
                <a:srgbClr val="0066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74536" y="980291"/>
            <a:ext cx="4951535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91489">
              <a:lnSpc>
                <a:spcPct val="120000"/>
              </a:lnSpc>
            </a:pPr>
            <a:r>
              <a:rPr lang="en-US" sz="36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Viết:</a:t>
            </a:r>
          </a:p>
          <a:p>
            <a:pPr algn="ctr" defTabSz="791489">
              <a:lnSpc>
                <a:spcPct val="12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 (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kiểu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2)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b888b05dc7955278ee2cfcaacf1530f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3135" y="2105978"/>
            <a:ext cx="3055144" cy="2836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48564E-8A95-4665-8411-626122B902A1}"/>
              </a:ext>
            </a:extLst>
          </p:cNvPr>
          <p:cNvSpPr txBox="1"/>
          <p:nvPr/>
        </p:nvSpPr>
        <p:spPr>
          <a:xfrm>
            <a:off x="381000" y="8659"/>
            <a:ext cx="7641656" cy="900238"/>
          </a:xfrm>
          <a:prstGeom prst="rect">
            <a:avLst/>
          </a:prstGeom>
          <a:noFill/>
        </p:spPr>
        <p:txBody>
          <a:bodyPr wrap="square" lIns="68553" tIns="34286" rIns="68553" bIns="34286" rtlCol="0">
            <a:spAutoFit/>
          </a:bodyPr>
          <a:lstStyle/>
          <a:p>
            <a:pPr marL="0" marR="0" lvl="0" indent="0" algn="ctr" defTabSz="3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547225" y="1352550"/>
            <a:ext cx="5328453" cy="923049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Viết đúng chữ hoa V kiểu 2.</a:t>
            </a:r>
            <a:endParaRPr kumimoji="0" lang="en-US" sz="2399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596660" y="2876550"/>
            <a:ext cx="5279018" cy="99060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Hiểu và viết đúng từ, câu ứng dụng.</a:t>
            </a:r>
            <a:endParaRPr kumimoji="0" lang="en-US" sz="2399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56EBF7-8B53-4F84-B774-E2E55DADA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284"/>
            <a:ext cx="9144000" cy="11842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47800" y="1302935"/>
            <a:ext cx="3684269" cy="1421215"/>
            <a:chOff x="2744315" y="1595348"/>
            <a:chExt cx="4549600" cy="1598392"/>
          </a:xfrm>
          <a:solidFill>
            <a:srgbClr val="ABDB77"/>
          </a:solidFill>
        </p:grpSpPr>
        <p:sp>
          <p:nvSpPr>
            <p:cNvPr id="11" name="Right Arrow 10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noFill/>
            <a:ln w="38100" cap="flat" cmpd="sng" algn="ctr">
              <a:solidFill>
                <a:srgbClr val="00CC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600" kern="0">
                <a:solidFill>
                  <a:srgbClr val="FF7C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72469" y="1962950"/>
              <a:ext cx="4321446" cy="726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kern="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1.Viết </a:t>
              </a:r>
              <a:r>
                <a:rPr lang="en-US" sz="3600" b="1" kern="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kern="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36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6756" y="1351440"/>
            <a:ext cx="1295802" cy="1309155"/>
            <a:chOff x="2210284" y="3447251"/>
            <a:chExt cx="826089" cy="809063"/>
          </a:xfrm>
        </p:grpSpPr>
        <p:sp>
          <p:nvSpPr>
            <p:cNvPr id="14" name="Oval 13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glow rad="63500">
                <a:srgbClr val="4472C4">
                  <a:satMod val="175000"/>
                  <a:alpha val="40000"/>
                </a:srgb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42" b="93967" l="0" r="96438">
                        <a14:foregroundMark x1="63313" y1="22853" x2="74750" y2="25053"/>
                        <a14:foregroundMark x1="87688" y1="24273" x2="89313" y2="30092"/>
                        <a14:foregroundMark x1="91250" y1="22853" x2="87875" y2="29879"/>
                        <a14:foregroundMark x1="74375" y1="24273" x2="75063" y2="26260"/>
                        <a14:foregroundMark x1="84500" y1="83463" x2="84500" y2="84244"/>
                        <a14:foregroundMark x1="13375" y1="83818" x2="74938" y2="32150"/>
                        <a14:foregroundMark x1="15812" y1="44855" x2="73500" y2="72960"/>
                        <a14:foregroundMark x1="65125" y1="11498" x2="74563" y2="65649"/>
                        <a14:foregroundMark x1="72750" y1="67282" x2="72750" y2="82612"/>
                        <a14:foregroundMark x1="88938" y1="28886" x2="82938" y2="77786"/>
                        <a14:foregroundMark x1="54625" y1="18169" x2="51063" y2="29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6155"/>
            <a:ext cx="4312579" cy="39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304801" y="217575"/>
            <a:ext cx="8762999" cy="46935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 (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57002" y="794446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PUPS PRESENTATION by kkj19691 on Genial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829916"/>
            <a:ext cx="2228452" cy="22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2" y="1262980"/>
            <a:ext cx="37338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333" y="3136214"/>
            <a:ext cx="1904999" cy="18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4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209550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28600" y="819150"/>
            <a:ext cx="7620000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1410406" y="203835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5 ô li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4 ô li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6 ô li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2550"/>
            <a:ext cx="3581399" cy="363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1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76322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6055" y="878728"/>
            <a:ext cx="7644945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410406" y="283707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3 ô li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245716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2 ô li r</a:t>
            </a:r>
            <a:r>
              <a:rPr lang="vi-VN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2 ô li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16970"/>
            <a:ext cx="3547579" cy="353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9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0999" y="742950"/>
            <a:ext cx="678180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1399314" y="2048729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5 ô li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24391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4 ô li r</a:t>
            </a:r>
            <a:r>
              <a:rPr lang="vi-VN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4 ô li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5970" y="189569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2550"/>
            <a:ext cx="3581399" cy="363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4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85800" y="895636"/>
            <a:ext cx="6248400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401600" y="2067458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1 </a:t>
            </a:r>
            <a:r>
              <a:rPr lang="en-US" sz="2800" dirty="0" err="1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2 </a:t>
            </a:r>
            <a:r>
              <a:rPr lang="en-US" sz="2800" dirty="0" err="1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3 </a:t>
            </a:r>
            <a:r>
              <a:rPr lang="en-US" sz="2800" dirty="0" err="1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2550"/>
            <a:ext cx="3581399" cy="363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77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31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390</Words>
  <Application>Microsoft Office PowerPoint</Application>
  <PresentationFormat>On-screen Show (16:9)</PresentationFormat>
  <Paragraphs>74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Calibri Light</vt:lpstr>
      <vt:lpstr>Century Gothic</vt:lpstr>
      <vt:lpstr>等线</vt:lpstr>
      <vt:lpstr>等线 Light</vt:lpstr>
      <vt:lpstr>HP001 4 hàng</vt:lpstr>
      <vt:lpstr>Times New Roman</vt:lpstr>
      <vt:lpstr>Office 主题​​</vt:lpstr>
      <vt:lpstr>3_Office 主题</vt:lpstr>
      <vt:lpstr>1_Office Theme</vt:lpstr>
      <vt:lpstr>3_Office Theme</vt:lpstr>
      <vt:lpstr>5_Office Theme</vt:lpstr>
      <vt:lpstr>6_Office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6</cp:revision>
  <dcterms:created xsi:type="dcterms:W3CDTF">2022-01-16T13:48:49Z</dcterms:created>
  <dcterms:modified xsi:type="dcterms:W3CDTF">2023-04-23T09:34:10Z</dcterms:modified>
</cp:coreProperties>
</file>